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5.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6.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7.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8.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9.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16.xml" ContentType="application/vnd.openxmlformats-officedocument.presentationml.notesSlide+xml"/>
  <Override PartName="/ppt/tags/tag19.xml" ContentType="application/vnd.openxmlformats-officedocument.presentationml.tags+xml"/>
  <Override PartName="/ppt/notesSlides/notesSlide17.xml" ContentType="application/vnd.openxmlformats-officedocument.presentationml.notesSlide+xml"/>
  <Override PartName="/ppt/tags/tag20.xml" ContentType="application/vnd.openxmlformats-officedocument.presentationml.tags+xml"/>
  <Override PartName="/ppt/notesSlides/notesSlide18.xml" ContentType="application/vnd.openxmlformats-officedocument.presentationml.notesSlide+xml"/>
  <Override PartName="/ppt/tags/tag21.xml" ContentType="application/vnd.openxmlformats-officedocument.presentationml.tags+xml"/>
  <Override PartName="/ppt/notesSlides/notesSlide19.xml" ContentType="application/vnd.openxmlformats-officedocument.presentationml.notesSlide+xml"/>
  <Override PartName="/ppt/tags/tag22.xml" ContentType="application/vnd.openxmlformats-officedocument.presentationml.tags+xml"/>
  <Override PartName="/ppt/notesSlides/notesSlide20.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21.xml" ContentType="application/vnd.openxmlformats-officedocument.presentationml.notesSlide+xml"/>
  <Override PartName="/ppt/tags/tag26.xml" ContentType="application/vnd.openxmlformats-officedocument.presentationml.tags+xml"/>
  <Override PartName="/ppt/notesSlides/notesSlide22.xml" ContentType="application/vnd.openxmlformats-officedocument.presentationml.notesSlide+xml"/>
  <Override PartName="/ppt/tags/tag27.xml" ContentType="application/vnd.openxmlformats-officedocument.presentationml.tags+xml"/>
  <Override PartName="/ppt/notesSlides/notesSlide23.xml" ContentType="application/vnd.openxmlformats-officedocument.presentationml.notesSlide+xml"/>
  <Override PartName="/ppt/tags/tag28.xml" ContentType="application/vnd.openxmlformats-officedocument.presentationml.tags+xml"/>
  <Override PartName="/ppt/notesSlides/notesSlide24.xml" ContentType="application/vnd.openxmlformats-officedocument.presentationml.notesSlide+xml"/>
  <Override PartName="/ppt/tags/tag29.xml" ContentType="application/vnd.openxmlformats-officedocument.presentationml.tags+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64" r:id="rId3"/>
    <p:sldMasterId id="2147483668" r:id="rId4"/>
    <p:sldMasterId id="2147483672" r:id="rId5"/>
    <p:sldMasterId id="2147483676" r:id="rId6"/>
    <p:sldMasterId id="2147483680" r:id="rId7"/>
    <p:sldMasterId id="2147483684" r:id="rId8"/>
    <p:sldMasterId id="2147483688" r:id="rId9"/>
    <p:sldMasterId id="2147483692" r:id="rId10"/>
  </p:sldMasterIdLst>
  <p:notesMasterIdLst>
    <p:notesMasterId r:id="rId36"/>
  </p:notesMasterIdLst>
  <p:sldIdLst>
    <p:sldId id="518" r:id="rId11"/>
    <p:sldId id="471" r:id="rId12"/>
    <p:sldId id="353" r:id="rId13"/>
    <p:sldId id="352" r:id="rId14"/>
    <p:sldId id="519" r:id="rId15"/>
    <p:sldId id="525" r:id="rId16"/>
    <p:sldId id="521" r:id="rId17"/>
    <p:sldId id="522" r:id="rId18"/>
    <p:sldId id="523" r:id="rId19"/>
    <p:sldId id="520" r:id="rId20"/>
    <p:sldId id="528" r:id="rId21"/>
    <p:sldId id="526" r:id="rId22"/>
    <p:sldId id="527" r:id="rId23"/>
    <p:sldId id="524" r:id="rId24"/>
    <p:sldId id="529" r:id="rId25"/>
    <p:sldId id="531" r:id="rId26"/>
    <p:sldId id="530" r:id="rId27"/>
    <p:sldId id="532" r:id="rId28"/>
    <p:sldId id="533" r:id="rId29"/>
    <p:sldId id="535" r:id="rId30"/>
    <p:sldId id="537" r:id="rId31"/>
    <p:sldId id="538" r:id="rId32"/>
    <p:sldId id="539" r:id="rId33"/>
    <p:sldId id="540" r:id="rId34"/>
    <p:sldId id="297" r:id="rId35"/>
  </p:sldIdLst>
  <p:sldSz cx="12190413" cy="6859588"/>
  <p:notesSz cx="6858000" cy="9144000"/>
  <p:custDataLst>
    <p:tags r:id="rId3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9C86"/>
    <a:srgbClr val="7DA863"/>
    <a:srgbClr val="EF677A"/>
    <a:srgbClr val="873D20"/>
    <a:srgbClr val="F2655C"/>
    <a:srgbClr val="66482C"/>
    <a:srgbClr val="B1533A"/>
    <a:srgbClr val="609D05"/>
    <a:srgbClr val="91C410"/>
    <a:srgbClr val="92BF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66" autoAdjust="0"/>
    <p:restoredTop sz="97778" autoAdjust="0"/>
  </p:normalViewPr>
  <p:slideViewPr>
    <p:cSldViewPr snapToGrid="0" showGuides="1">
      <p:cViewPr varScale="1">
        <p:scale>
          <a:sx n="106" d="100"/>
          <a:sy n="106" d="100"/>
        </p:scale>
        <p:origin x="936" y="114"/>
      </p:cViewPr>
      <p:guideLst>
        <p:guide orient="horz" pos="2161"/>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1.xml"/><Relationship Id="rId34" Type="http://schemas.openxmlformats.org/officeDocument/2006/relationships/slide" Target="slides/slide24.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12C8C0-A3D3-487B-AECC-CB6663EAE28D}"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7388" y="1143000"/>
            <a:ext cx="54832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49D3E0-124D-4DFF-AE99-4EA4CC201DB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849D3E0-124D-4DFF-AE99-4EA4CC201DB4}"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microsoft.com/office/2007/relationships/hdphoto" Target="../media/hdphoto1.wdp"/></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 Id="rId4" Type="http://schemas.microsoft.com/office/2007/relationships/hdphoto" Target="../media/hdphoto1.wdp"/></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 Id="rId4" Type="http://schemas.microsoft.com/office/2007/relationships/hdphoto" Target="../media/hdphoto1.wdp"/></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6.xml"/><Relationship Id="rId4" Type="http://schemas.microsoft.com/office/2007/relationships/hdphoto" Target="../media/hdphoto1.wdp"/></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7.xml"/><Relationship Id="rId4" Type="http://schemas.microsoft.com/office/2007/relationships/hdphoto" Target="../media/hdphoto1.wdp"/></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8.xml"/><Relationship Id="rId4" Type="http://schemas.microsoft.com/office/2007/relationships/hdphoto" Target="../media/hdphoto1.wdp"/></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9.xml"/><Relationship Id="rId4" Type="http://schemas.microsoft.com/office/2007/relationships/hdphoto" Target="../media/hdphoto1.wdp"/></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3802" y="1122624"/>
            <a:ext cx="9142810" cy="2388153"/>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3802" y="3602873"/>
            <a:ext cx="9142810" cy="165614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3764" y="365209"/>
            <a:ext cx="2628558" cy="5813184"/>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092" y="365209"/>
            <a:ext cx="7733293" cy="5813184"/>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hexa.png"/>
          <p:cNvPicPr>
            <a:picLocks noChangeAspect="1"/>
          </p:cNvPicPr>
          <p:nvPr userDrawn="1"/>
        </p:nvPicPr>
        <p:blipFill>
          <a:blip r:embed="rId2" cstate="email"/>
          <a:stretch>
            <a:fillRect/>
          </a:stretch>
        </p:blipFill>
        <p:spPr>
          <a:xfrm>
            <a:off x="1" y="0"/>
            <a:ext cx="12190413" cy="6859588"/>
          </a:xfrm>
          <a:prstGeom prst="rect">
            <a:avLst/>
          </a:prstGeom>
        </p:spPr>
      </p:pic>
      <p:sp>
        <p:nvSpPr>
          <p:cNvPr id="4" name="Date Placeholder 3"/>
          <p:cNvSpPr>
            <a:spLocks noGrp="1"/>
          </p:cNvSpPr>
          <p:nvPr>
            <p:ph type="dt" sz="half" idx="10"/>
          </p:nvPr>
        </p:nvSpPr>
        <p:spPr/>
        <p:txBody>
          <a:bodyPr/>
          <a:lstStyle/>
          <a:p>
            <a:pPr>
              <a:defRPr/>
            </a:pPr>
            <a:fld id="{480435F3-CE51-FE47-901D-12AFFB0ECEA9}" type="datetime1">
              <a:rPr lang="en-US"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solidFill>
                  <a:prstClr val="white">
                    <a:lumMod val="65000"/>
                  </a:prstClr>
                </a:solidFill>
              </a:rPr>
              <a:t>WWW.DESIGNERSPARADISE.COM</a:t>
            </a:r>
            <a:endParaRPr lang="en-US" dirty="0">
              <a:solidFill>
                <a:prstClr val="white">
                  <a:lumMod val="6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480435F3-CE51-FE47-901D-12AFFB0ECEA9}" type="datetime1">
              <a:rPr lang="en-US"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LiHei Pro" panose="020B0500000000000000" pitchFamily="34" charset="-122"/>
                <a:ea typeface="LiHei Pro" panose="020B0500000000000000" pitchFamily="34" charset="-122"/>
              </a:defRPr>
            </a:lvl1pPr>
          </a:lstStyle>
          <a:p>
            <a:pPr>
              <a:defRPr/>
            </a:pPr>
            <a:r>
              <a:rPr lang="en-US">
                <a:solidFill>
                  <a:prstClr val="white">
                    <a:lumMod val="65000"/>
                  </a:prstClr>
                </a:solidFill>
              </a:rPr>
              <a:t>xiaoer.yanj.cn</a:t>
            </a:r>
            <a:endParaRPr lang="en-US" dirty="0">
              <a:solidFill>
                <a:prstClr val="white">
                  <a:lumMod val="65000"/>
                </a:prstClr>
              </a:solidFill>
            </a:endParaRPr>
          </a:p>
        </p:txBody>
      </p:sp>
      <p:sp>
        <p:nvSpPr>
          <p:cNvPr id="6" name="Slide Number Placeholder 5"/>
          <p:cNvSpPr>
            <a:spLocks noGrp="1"/>
          </p:cNvSpPr>
          <p:nvPr>
            <p:ph type="sldNum" sz="quarter" idx="12"/>
          </p:nvPr>
        </p:nvSpPr>
        <p:spPr/>
        <p:txBody>
          <a:bodyPr/>
          <a:lstStyle>
            <a:lvl1pPr>
              <a:defRPr sz="1400">
                <a:solidFill>
                  <a:schemeClr val="tx1">
                    <a:lumMod val="50000"/>
                    <a:lumOff val="50000"/>
                  </a:schemeClr>
                </a:solidFill>
                <a:latin typeface="Impact" panose="020B0806030902050204" pitchFamily="34" charset="0"/>
              </a:defRPr>
            </a:lvl1pPr>
          </a:lstStyle>
          <a:p>
            <a:pPr>
              <a:defRPr/>
            </a:pPr>
            <a:fld id="{857B18ED-D931-45F4-8873-1BEDAB4DC03E}" type="slidenum">
              <a:rPr lang="en-US" smtClean="0">
                <a:solidFill>
                  <a:prstClr val="black">
                    <a:lumMod val="50000"/>
                    <a:lumOff val="50000"/>
                  </a:prstClr>
                </a:solidFill>
              </a:rPr>
              <a:t>‹#›</a:t>
            </a:fld>
            <a:endParaRPr lang="en-US" dirty="0">
              <a:solidFill>
                <a:prstClr val="black">
                  <a:lumMod val="50000"/>
                  <a:lumOff val="50000"/>
                </a:prstClr>
              </a:solidFill>
            </a:endParaRPr>
          </a:p>
        </p:txBody>
      </p:sp>
      <p:cxnSp>
        <p:nvCxnSpPr>
          <p:cNvPr id="7" name="直接连接符 6"/>
          <p:cNvCxnSpPr/>
          <p:nvPr userDrawn="1"/>
        </p:nvCxnSpPr>
        <p:spPr>
          <a:xfrm flipV="1">
            <a:off x="3024904" y="479935"/>
            <a:ext cx="8365514" cy="1"/>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8" name="组合 7"/>
          <p:cNvGrpSpPr/>
          <p:nvPr userDrawn="1"/>
        </p:nvGrpSpPr>
        <p:grpSpPr>
          <a:xfrm>
            <a:off x="1" y="195152"/>
            <a:ext cx="3125772" cy="569565"/>
            <a:chOff x="0" y="194743"/>
            <a:chExt cx="3126179" cy="569433"/>
          </a:xfrm>
        </p:grpSpPr>
        <p:sp>
          <p:nvSpPr>
            <p:cNvPr id="9" name="圆角矩形 8"/>
            <p:cNvSpPr/>
            <p:nvPr/>
          </p:nvSpPr>
          <p:spPr>
            <a:xfrm>
              <a:off x="173209" y="194743"/>
              <a:ext cx="2952970" cy="569433"/>
            </a:xfrm>
            <a:prstGeom prst="roundRect">
              <a:avLst>
                <a:gd name="adj" fmla="val 9976"/>
              </a:avLst>
            </a:prstGeom>
            <a:solidFill>
              <a:srgbClr val="01ACBE"/>
            </a:solidFill>
            <a:ln w="1905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10" name="组合 9"/>
            <p:cNvGrpSpPr/>
            <p:nvPr/>
          </p:nvGrpSpPr>
          <p:grpSpPr>
            <a:xfrm>
              <a:off x="0" y="290669"/>
              <a:ext cx="424561" cy="355906"/>
              <a:chOff x="469900" y="728859"/>
              <a:chExt cx="424561" cy="355906"/>
            </a:xfrm>
          </p:grpSpPr>
          <p:sp>
            <p:nvSpPr>
              <p:cNvPr id="11" name="椭圆 10"/>
              <p:cNvSpPr/>
              <p:nvPr/>
            </p:nvSpPr>
            <p:spPr>
              <a:xfrm rot="16200000">
                <a:off x="738264" y="928568"/>
                <a:ext cx="156198" cy="156196"/>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2" name="椭圆 11"/>
              <p:cNvSpPr/>
              <p:nvPr/>
            </p:nvSpPr>
            <p:spPr>
              <a:xfrm rot="16200000">
                <a:off x="752463" y="942770"/>
                <a:ext cx="127798" cy="127797"/>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3" name="椭圆 12"/>
              <p:cNvSpPr/>
              <p:nvPr/>
            </p:nvSpPr>
            <p:spPr>
              <a:xfrm rot="16200000">
                <a:off x="738264" y="728860"/>
                <a:ext cx="156198" cy="156196"/>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4" name="椭圆 13"/>
              <p:cNvSpPr/>
              <p:nvPr/>
            </p:nvSpPr>
            <p:spPr>
              <a:xfrm rot="16200000">
                <a:off x="752463" y="743063"/>
                <a:ext cx="127798" cy="127797"/>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5" name="圆角矩形 14"/>
              <p:cNvSpPr/>
              <p:nvPr/>
            </p:nvSpPr>
            <p:spPr>
              <a:xfrm rot="16200000">
                <a:off x="636543" y="859458"/>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6" name="圆角矩形 15"/>
              <p:cNvSpPr/>
              <p:nvPr/>
            </p:nvSpPr>
            <p:spPr>
              <a:xfrm rot="16200000">
                <a:off x="636543" y="809416"/>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7" name="圆角矩形 16"/>
              <p:cNvSpPr/>
              <p:nvPr/>
            </p:nvSpPr>
            <p:spPr>
              <a:xfrm rot="16200000">
                <a:off x="636543" y="655035"/>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8" name="圆角矩形 17"/>
              <p:cNvSpPr/>
              <p:nvPr/>
            </p:nvSpPr>
            <p:spPr>
              <a:xfrm rot="16200000">
                <a:off x="636543" y="604992"/>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grpSp>
        <p:nvGrpSpPr>
          <p:cNvPr id="19" name="组合 18"/>
          <p:cNvGrpSpPr/>
          <p:nvPr userDrawn="1"/>
        </p:nvGrpSpPr>
        <p:grpSpPr>
          <a:xfrm>
            <a:off x="11352323" y="175669"/>
            <a:ext cx="838091" cy="743984"/>
            <a:chOff x="39833" y="101457"/>
            <a:chExt cx="838200" cy="743812"/>
          </a:xfrm>
        </p:grpSpPr>
        <p:grpSp>
          <p:nvGrpSpPr>
            <p:cNvPr id="20" name="组合 19"/>
            <p:cNvGrpSpPr/>
            <p:nvPr userDrawn="1"/>
          </p:nvGrpSpPr>
          <p:grpSpPr>
            <a:xfrm>
              <a:off x="130195" y="101457"/>
              <a:ext cx="647560" cy="567974"/>
              <a:chOff x="257420" y="226345"/>
              <a:chExt cx="540747" cy="474289"/>
            </a:xfrm>
          </p:grpSpPr>
          <p:pic>
            <p:nvPicPr>
              <p:cNvPr id="22" name="图片 21"/>
              <p:cNvPicPr>
                <a:picLocks noChangeAspect="1"/>
              </p:cNvPicPr>
              <p:nvPr userDrawn="1"/>
            </p:nvPicPr>
            <p:blipFill>
              <a:blip r:embed="rId2" cstate="email"/>
              <a:stretch>
                <a:fillRect/>
              </a:stretch>
            </p:blipFill>
            <p:spPr>
              <a:xfrm>
                <a:off x="257420" y="226345"/>
                <a:ext cx="472830" cy="472830"/>
              </a:xfrm>
              <a:prstGeom prst="rect">
                <a:avLst/>
              </a:prstGeom>
            </p:spPr>
          </p:pic>
          <p:pic>
            <p:nvPicPr>
              <p:cNvPr id="23" name="图片 22"/>
              <p:cNvPicPr>
                <a:picLocks noChangeAspect="1"/>
              </p:cNvPicPr>
              <p:nvPr userDrawn="1"/>
            </p:nvPicPr>
            <p:blipFill rotWithShape="1">
              <a:blip r:embed="rId3" cstate="email">
                <a:grayscl/>
                <a:extLst>
                  <a:ext uri="{BEBA8EAE-BF5A-486C-A8C5-ECC9F3942E4B}">
                    <a14:imgProps xmlns:a14="http://schemas.microsoft.com/office/drawing/2010/main">
                      <a14:imgLayer r:embed="rId4">
                        <a14:imgEffect>
                          <a14:colorTemperature colorTemp="2000"/>
                        </a14:imgEffect>
                      </a14:imgLayer>
                    </a14:imgProps>
                  </a:ext>
                </a:extLst>
              </a:blip>
              <a:srcRect/>
              <a:stretch>
                <a:fillRect/>
              </a:stretch>
            </p:blipFill>
            <p:spPr>
              <a:xfrm flipH="1">
                <a:off x="265701" y="654915"/>
                <a:ext cx="532466" cy="45719"/>
              </a:xfrm>
              <a:prstGeom prst="rect">
                <a:avLst/>
              </a:prstGeom>
            </p:spPr>
          </p:pic>
        </p:grpSp>
        <p:sp>
          <p:nvSpPr>
            <p:cNvPr id="21" name="文本框 20"/>
            <p:cNvSpPr txBox="1"/>
            <p:nvPr userDrawn="1"/>
          </p:nvSpPr>
          <p:spPr>
            <a:xfrm>
              <a:off x="39833" y="629875"/>
              <a:ext cx="838200" cy="21539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800" b="0" i="0" u="none" strike="noStrike" kern="1200" cap="none" spc="0" normalizeH="0" baseline="0" noProof="0" dirty="0">
                  <a:ln>
                    <a:noFill/>
                  </a:ln>
                  <a:solidFill>
                    <a:prstClr val="black">
                      <a:lumMod val="65000"/>
                      <a:lumOff val="35000"/>
                    </a:prstClr>
                  </a:solidFill>
                  <a:effectLst/>
                  <a:uLnTx/>
                  <a:uFillTx/>
                  <a:latin typeface="迷你简汉真广标" panose="02010609000101010101" pitchFamily="49" charset="-122"/>
                  <a:ea typeface="迷你简汉真广标" panose="02010609000101010101" pitchFamily="49" charset="-122"/>
                  <a:cs typeface="+mn-cs"/>
                </a:rPr>
                <a:t>By </a:t>
              </a:r>
              <a:r>
                <a:rPr kumimoji="0" lang="zh-CN" altLang="en-US" sz="800" b="0" i="0" u="none" strike="noStrike" kern="1200" cap="none" spc="0" normalizeH="0" baseline="0" noProof="0" dirty="0">
                  <a:ln>
                    <a:noFill/>
                  </a:ln>
                  <a:solidFill>
                    <a:prstClr val="black">
                      <a:lumMod val="65000"/>
                      <a:lumOff val="35000"/>
                    </a:prstClr>
                  </a:solidFill>
                  <a:effectLst/>
                  <a:uLnTx/>
                  <a:uFillTx/>
                  <a:latin typeface="迷你简汉真广标" panose="02010609000101010101" pitchFamily="49" charset="-122"/>
                  <a:ea typeface="迷你简汉真广标" panose="02010609000101010101" pitchFamily="49" charset="-122"/>
                  <a:cs typeface="+mn-cs"/>
                </a:rPr>
                <a:t>杜小二</a:t>
              </a:r>
            </a:p>
          </p:txBody>
        </p:sp>
      </p:grpSp>
      <p:sp>
        <p:nvSpPr>
          <p:cNvPr id="24" name="标题占位符 1"/>
          <p:cNvSpPr>
            <a:spLocks noGrp="1"/>
          </p:cNvSpPr>
          <p:nvPr>
            <p:ph type="title"/>
          </p:nvPr>
        </p:nvSpPr>
        <p:spPr>
          <a:xfrm>
            <a:off x="416259" y="206382"/>
            <a:ext cx="3050391" cy="547102"/>
          </a:xfrm>
          <a:prstGeom prst="rect">
            <a:avLst/>
          </a:prstGeom>
        </p:spPr>
        <p:txBody>
          <a:bodyPr vert="horz" lIns="91436" tIns="45718" rIns="91436" bIns="45718" rtlCol="0" anchor="ctr">
            <a:normAutofit/>
          </a:bodyPr>
          <a:lstStyle>
            <a:lvl1pPr>
              <a:defRPr sz="1800">
                <a:solidFill>
                  <a:schemeClr val="bg1"/>
                </a:solidFill>
                <a:latin typeface="迷你简汉真广标" panose="02010609000101010101" pitchFamily="49" charset="-122"/>
                <a:ea typeface="迷你简汉真广标" panose="02010609000101010101" pitchFamily="49" charset="-122"/>
              </a:defRPr>
            </a:lvl1pPr>
          </a:lstStyle>
          <a:p>
            <a:r>
              <a:rPr lang="zh-CN" altLang="en-US" dirty="0"/>
              <a:t>单击此处编辑母版标题样式</a:t>
            </a:r>
          </a:p>
        </p:txBody>
      </p:sp>
    </p:spTree>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 name="Rectangle 13"/>
          <p:cNvSpPr/>
          <p:nvPr userDrawn="1"/>
        </p:nvSpPr>
        <p:spPr>
          <a:xfrm>
            <a:off x="-8905" y="0"/>
            <a:ext cx="12202286" cy="6859588"/>
          </a:xfrm>
          <a:prstGeom prst="rect">
            <a:avLst/>
          </a:prstGeom>
          <a:gradFill flip="none" rotWithShape="1">
            <a:gsLst>
              <a:gs pos="0">
                <a:srgbClr val="77458B"/>
              </a:gs>
              <a:gs pos="100000">
                <a:srgbClr val="4F2D5D"/>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34F57"/>
              </a:solidFill>
              <a:effectLst/>
              <a:uLnTx/>
              <a:uFillTx/>
              <a:latin typeface="Calibri" panose="020F0502020204030204"/>
              <a:ea typeface="+mn-ea"/>
              <a:cs typeface="+mn-cs"/>
            </a:endParaRPr>
          </a:p>
        </p:txBody>
      </p:sp>
      <p:sp>
        <p:nvSpPr>
          <p:cNvPr id="3" name="日期占位符 2"/>
          <p:cNvSpPr>
            <a:spLocks noGrp="1"/>
          </p:cNvSpPr>
          <p:nvPr>
            <p:ph type="dt" sz="half" idx="10"/>
          </p:nvPr>
        </p:nvSpPr>
        <p:spPr/>
        <p:txBody>
          <a:bodyPr/>
          <a:lstStyle/>
          <a:p>
            <a:pPr>
              <a:defRPr/>
            </a:pPr>
            <a:fld id="{A6620504-D840-6A40-90BC-6F3747762FA2}" type="datetime1">
              <a:rPr lang="en-US" smtClean="0">
                <a:solidFill>
                  <a:prstClr val="black">
                    <a:tint val="75000"/>
                  </a:prstClr>
                </a:solidFill>
              </a:rPr>
              <a:t>1/5/2021</a:t>
            </a:fld>
            <a:endParaRPr lang="en-US" dirty="0">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hexa.png"/>
          <p:cNvPicPr>
            <a:picLocks noChangeAspect="1"/>
          </p:cNvPicPr>
          <p:nvPr userDrawn="1"/>
        </p:nvPicPr>
        <p:blipFill>
          <a:blip r:embed="rId2" cstate="email"/>
          <a:stretch>
            <a:fillRect/>
          </a:stretch>
        </p:blipFill>
        <p:spPr>
          <a:xfrm>
            <a:off x="1" y="0"/>
            <a:ext cx="12190413" cy="6859588"/>
          </a:xfrm>
          <a:prstGeom prst="rect">
            <a:avLst/>
          </a:prstGeom>
        </p:spPr>
      </p:pic>
      <p:sp>
        <p:nvSpPr>
          <p:cNvPr id="4" name="Date Placeholder 3"/>
          <p:cNvSpPr>
            <a:spLocks noGrp="1"/>
          </p:cNvSpPr>
          <p:nvPr>
            <p:ph type="dt" sz="half" idx="10"/>
          </p:nvPr>
        </p:nvSpPr>
        <p:spPr/>
        <p:txBody>
          <a:bodyPr/>
          <a:lstStyle/>
          <a:p>
            <a:pPr>
              <a:defRPr/>
            </a:pPr>
            <a:fld id="{480435F3-CE51-FE47-901D-12AFFB0ECEA9}" type="datetime1">
              <a:rPr lang="en-US"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solidFill>
                  <a:prstClr val="white">
                    <a:lumMod val="65000"/>
                  </a:prstClr>
                </a:solidFill>
              </a:rPr>
              <a:t>WWW.DESIGNERSPARADISE.COM</a:t>
            </a:r>
            <a:endParaRPr lang="en-US" dirty="0">
              <a:solidFill>
                <a:prstClr val="white">
                  <a:lumMod val="6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480435F3-CE51-FE47-901D-12AFFB0ECEA9}" type="datetime1">
              <a:rPr lang="en-US"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LiHei Pro" panose="020B0500000000000000" pitchFamily="34" charset="-122"/>
                <a:ea typeface="LiHei Pro" panose="020B0500000000000000" pitchFamily="34" charset="-122"/>
              </a:defRPr>
            </a:lvl1pPr>
          </a:lstStyle>
          <a:p>
            <a:pPr>
              <a:defRPr/>
            </a:pPr>
            <a:r>
              <a:rPr lang="en-US">
                <a:solidFill>
                  <a:prstClr val="white">
                    <a:lumMod val="65000"/>
                  </a:prstClr>
                </a:solidFill>
              </a:rPr>
              <a:t>xiaoer.yanj.cn</a:t>
            </a:r>
            <a:endParaRPr lang="en-US" dirty="0">
              <a:solidFill>
                <a:prstClr val="white">
                  <a:lumMod val="65000"/>
                </a:prstClr>
              </a:solidFill>
            </a:endParaRPr>
          </a:p>
        </p:txBody>
      </p:sp>
      <p:sp>
        <p:nvSpPr>
          <p:cNvPr id="6" name="Slide Number Placeholder 5"/>
          <p:cNvSpPr>
            <a:spLocks noGrp="1"/>
          </p:cNvSpPr>
          <p:nvPr>
            <p:ph type="sldNum" sz="quarter" idx="12"/>
          </p:nvPr>
        </p:nvSpPr>
        <p:spPr/>
        <p:txBody>
          <a:bodyPr/>
          <a:lstStyle>
            <a:lvl1pPr>
              <a:defRPr sz="1400">
                <a:solidFill>
                  <a:schemeClr val="tx1">
                    <a:lumMod val="50000"/>
                    <a:lumOff val="50000"/>
                  </a:schemeClr>
                </a:solidFill>
                <a:latin typeface="Impact" panose="020B0806030902050204" pitchFamily="34" charset="0"/>
              </a:defRPr>
            </a:lvl1pPr>
          </a:lstStyle>
          <a:p>
            <a:pPr>
              <a:defRPr/>
            </a:pPr>
            <a:fld id="{857B18ED-D931-45F4-8873-1BEDAB4DC03E}" type="slidenum">
              <a:rPr lang="en-US" smtClean="0">
                <a:solidFill>
                  <a:prstClr val="black">
                    <a:lumMod val="50000"/>
                    <a:lumOff val="50000"/>
                  </a:prstClr>
                </a:solidFill>
              </a:rPr>
              <a:t>‹#›</a:t>
            </a:fld>
            <a:endParaRPr lang="en-US" dirty="0">
              <a:solidFill>
                <a:prstClr val="black">
                  <a:lumMod val="50000"/>
                  <a:lumOff val="50000"/>
                </a:prstClr>
              </a:solidFill>
            </a:endParaRPr>
          </a:p>
        </p:txBody>
      </p:sp>
      <p:cxnSp>
        <p:nvCxnSpPr>
          <p:cNvPr id="7" name="直接连接符 6"/>
          <p:cNvCxnSpPr/>
          <p:nvPr userDrawn="1"/>
        </p:nvCxnSpPr>
        <p:spPr>
          <a:xfrm flipV="1">
            <a:off x="3024904" y="479935"/>
            <a:ext cx="8365514" cy="1"/>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8" name="组合 7"/>
          <p:cNvGrpSpPr/>
          <p:nvPr userDrawn="1"/>
        </p:nvGrpSpPr>
        <p:grpSpPr>
          <a:xfrm>
            <a:off x="1" y="195152"/>
            <a:ext cx="3125772" cy="569565"/>
            <a:chOff x="0" y="194743"/>
            <a:chExt cx="3126179" cy="569433"/>
          </a:xfrm>
        </p:grpSpPr>
        <p:sp>
          <p:nvSpPr>
            <p:cNvPr id="9" name="圆角矩形 8"/>
            <p:cNvSpPr/>
            <p:nvPr/>
          </p:nvSpPr>
          <p:spPr>
            <a:xfrm>
              <a:off x="173209" y="194743"/>
              <a:ext cx="2952970" cy="569433"/>
            </a:xfrm>
            <a:prstGeom prst="roundRect">
              <a:avLst>
                <a:gd name="adj" fmla="val 9976"/>
              </a:avLst>
            </a:prstGeom>
            <a:solidFill>
              <a:srgbClr val="01ACBE"/>
            </a:solidFill>
            <a:ln w="1905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10" name="组合 9"/>
            <p:cNvGrpSpPr/>
            <p:nvPr/>
          </p:nvGrpSpPr>
          <p:grpSpPr>
            <a:xfrm>
              <a:off x="0" y="290669"/>
              <a:ext cx="424561" cy="355906"/>
              <a:chOff x="469900" y="728859"/>
              <a:chExt cx="424561" cy="355906"/>
            </a:xfrm>
          </p:grpSpPr>
          <p:sp>
            <p:nvSpPr>
              <p:cNvPr id="11" name="椭圆 10"/>
              <p:cNvSpPr/>
              <p:nvPr/>
            </p:nvSpPr>
            <p:spPr>
              <a:xfrm rot="16200000">
                <a:off x="738264" y="928568"/>
                <a:ext cx="156198" cy="156196"/>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2" name="椭圆 11"/>
              <p:cNvSpPr/>
              <p:nvPr/>
            </p:nvSpPr>
            <p:spPr>
              <a:xfrm rot="16200000">
                <a:off x="752463" y="942770"/>
                <a:ext cx="127798" cy="127797"/>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3" name="椭圆 12"/>
              <p:cNvSpPr/>
              <p:nvPr/>
            </p:nvSpPr>
            <p:spPr>
              <a:xfrm rot="16200000">
                <a:off x="738264" y="728860"/>
                <a:ext cx="156198" cy="156196"/>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4" name="椭圆 13"/>
              <p:cNvSpPr/>
              <p:nvPr/>
            </p:nvSpPr>
            <p:spPr>
              <a:xfrm rot="16200000">
                <a:off x="752463" y="743063"/>
                <a:ext cx="127798" cy="127797"/>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5" name="圆角矩形 14"/>
              <p:cNvSpPr/>
              <p:nvPr/>
            </p:nvSpPr>
            <p:spPr>
              <a:xfrm rot="16200000">
                <a:off x="636543" y="859458"/>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6" name="圆角矩形 15"/>
              <p:cNvSpPr/>
              <p:nvPr/>
            </p:nvSpPr>
            <p:spPr>
              <a:xfrm rot="16200000">
                <a:off x="636543" y="809416"/>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7" name="圆角矩形 16"/>
              <p:cNvSpPr/>
              <p:nvPr/>
            </p:nvSpPr>
            <p:spPr>
              <a:xfrm rot="16200000">
                <a:off x="636543" y="655035"/>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8" name="圆角矩形 17"/>
              <p:cNvSpPr/>
              <p:nvPr/>
            </p:nvSpPr>
            <p:spPr>
              <a:xfrm rot="16200000">
                <a:off x="636543" y="604992"/>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grpSp>
        <p:nvGrpSpPr>
          <p:cNvPr id="19" name="组合 18"/>
          <p:cNvGrpSpPr/>
          <p:nvPr userDrawn="1"/>
        </p:nvGrpSpPr>
        <p:grpSpPr>
          <a:xfrm>
            <a:off x="11352323" y="175669"/>
            <a:ext cx="838091" cy="743984"/>
            <a:chOff x="39833" y="101457"/>
            <a:chExt cx="838200" cy="743812"/>
          </a:xfrm>
        </p:grpSpPr>
        <p:grpSp>
          <p:nvGrpSpPr>
            <p:cNvPr id="20" name="组合 19"/>
            <p:cNvGrpSpPr/>
            <p:nvPr userDrawn="1"/>
          </p:nvGrpSpPr>
          <p:grpSpPr>
            <a:xfrm>
              <a:off x="130195" y="101457"/>
              <a:ext cx="647560" cy="567974"/>
              <a:chOff x="257420" y="226345"/>
              <a:chExt cx="540747" cy="474289"/>
            </a:xfrm>
          </p:grpSpPr>
          <p:pic>
            <p:nvPicPr>
              <p:cNvPr id="22" name="图片 21"/>
              <p:cNvPicPr>
                <a:picLocks noChangeAspect="1"/>
              </p:cNvPicPr>
              <p:nvPr userDrawn="1"/>
            </p:nvPicPr>
            <p:blipFill>
              <a:blip r:embed="rId2" cstate="email"/>
              <a:stretch>
                <a:fillRect/>
              </a:stretch>
            </p:blipFill>
            <p:spPr>
              <a:xfrm>
                <a:off x="257420" y="226345"/>
                <a:ext cx="472830" cy="472830"/>
              </a:xfrm>
              <a:prstGeom prst="rect">
                <a:avLst/>
              </a:prstGeom>
            </p:spPr>
          </p:pic>
          <p:pic>
            <p:nvPicPr>
              <p:cNvPr id="23" name="图片 22"/>
              <p:cNvPicPr>
                <a:picLocks noChangeAspect="1"/>
              </p:cNvPicPr>
              <p:nvPr userDrawn="1"/>
            </p:nvPicPr>
            <p:blipFill rotWithShape="1">
              <a:blip r:embed="rId3" cstate="email">
                <a:grayscl/>
                <a:extLst>
                  <a:ext uri="{BEBA8EAE-BF5A-486C-A8C5-ECC9F3942E4B}">
                    <a14:imgProps xmlns:a14="http://schemas.microsoft.com/office/drawing/2010/main">
                      <a14:imgLayer r:embed="rId4">
                        <a14:imgEffect>
                          <a14:colorTemperature colorTemp="2000"/>
                        </a14:imgEffect>
                      </a14:imgLayer>
                    </a14:imgProps>
                  </a:ext>
                </a:extLst>
              </a:blip>
              <a:srcRect/>
              <a:stretch>
                <a:fillRect/>
              </a:stretch>
            </p:blipFill>
            <p:spPr>
              <a:xfrm flipH="1">
                <a:off x="265701" y="654915"/>
                <a:ext cx="532466" cy="45719"/>
              </a:xfrm>
              <a:prstGeom prst="rect">
                <a:avLst/>
              </a:prstGeom>
            </p:spPr>
          </p:pic>
        </p:grpSp>
        <p:sp>
          <p:nvSpPr>
            <p:cNvPr id="21" name="文本框 20"/>
            <p:cNvSpPr txBox="1"/>
            <p:nvPr userDrawn="1"/>
          </p:nvSpPr>
          <p:spPr>
            <a:xfrm>
              <a:off x="39833" y="629875"/>
              <a:ext cx="838200" cy="21539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800" b="0" i="0" u="none" strike="noStrike" kern="1200" cap="none" spc="0" normalizeH="0" baseline="0" noProof="0" dirty="0">
                  <a:ln>
                    <a:noFill/>
                  </a:ln>
                  <a:solidFill>
                    <a:prstClr val="black">
                      <a:lumMod val="65000"/>
                      <a:lumOff val="35000"/>
                    </a:prstClr>
                  </a:solidFill>
                  <a:effectLst/>
                  <a:uLnTx/>
                  <a:uFillTx/>
                  <a:latin typeface="迷你简汉真广标" panose="02010609000101010101" pitchFamily="49" charset="-122"/>
                  <a:ea typeface="迷你简汉真广标" panose="02010609000101010101" pitchFamily="49" charset="-122"/>
                  <a:cs typeface="+mn-cs"/>
                </a:rPr>
                <a:t>By </a:t>
              </a:r>
              <a:r>
                <a:rPr kumimoji="0" lang="zh-CN" altLang="en-US" sz="800" b="0" i="0" u="none" strike="noStrike" kern="1200" cap="none" spc="0" normalizeH="0" baseline="0" noProof="0" dirty="0">
                  <a:ln>
                    <a:noFill/>
                  </a:ln>
                  <a:solidFill>
                    <a:prstClr val="black">
                      <a:lumMod val="65000"/>
                      <a:lumOff val="35000"/>
                    </a:prstClr>
                  </a:solidFill>
                  <a:effectLst/>
                  <a:uLnTx/>
                  <a:uFillTx/>
                  <a:latin typeface="迷你简汉真广标" panose="02010609000101010101" pitchFamily="49" charset="-122"/>
                  <a:ea typeface="迷你简汉真广标" panose="02010609000101010101" pitchFamily="49" charset="-122"/>
                  <a:cs typeface="+mn-cs"/>
                </a:rPr>
                <a:t>杜小二</a:t>
              </a:r>
            </a:p>
          </p:txBody>
        </p:sp>
      </p:grpSp>
      <p:sp>
        <p:nvSpPr>
          <p:cNvPr id="24" name="标题占位符 1"/>
          <p:cNvSpPr>
            <a:spLocks noGrp="1"/>
          </p:cNvSpPr>
          <p:nvPr>
            <p:ph type="title"/>
          </p:nvPr>
        </p:nvSpPr>
        <p:spPr>
          <a:xfrm>
            <a:off x="416259" y="206382"/>
            <a:ext cx="3050391" cy="547102"/>
          </a:xfrm>
          <a:prstGeom prst="rect">
            <a:avLst/>
          </a:prstGeom>
        </p:spPr>
        <p:txBody>
          <a:bodyPr vert="horz" lIns="91436" tIns="45718" rIns="91436" bIns="45718" rtlCol="0" anchor="ctr">
            <a:normAutofit/>
          </a:bodyPr>
          <a:lstStyle>
            <a:lvl1pPr>
              <a:defRPr sz="1800">
                <a:solidFill>
                  <a:schemeClr val="bg1"/>
                </a:solidFill>
                <a:latin typeface="迷你简汉真广标" panose="02010609000101010101" pitchFamily="49" charset="-122"/>
                <a:ea typeface="迷你简汉真广标" panose="02010609000101010101" pitchFamily="49" charset="-122"/>
              </a:defRPr>
            </a:lvl1pPr>
          </a:lstStyle>
          <a:p>
            <a:r>
              <a:rPr lang="zh-CN" altLang="en-US" dirty="0"/>
              <a:t>单击此处编辑母版标题样式</a:t>
            </a:r>
          </a:p>
        </p:txBody>
      </p:sp>
    </p:spTree>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 name="Rectangle 13"/>
          <p:cNvSpPr/>
          <p:nvPr userDrawn="1"/>
        </p:nvSpPr>
        <p:spPr>
          <a:xfrm>
            <a:off x="-8905" y="0"/>
            <a:ext cx="12202286" cy="6859588"/>
          </a:xfrm>
          <a:prstGeom prst="rect">
            <a:avLst/>
          </a:prstGeom>
          <a:gradFill flip="none" rotWithShape="1">
            <a:gsLst>
              <a:gs pos="0">
                <a:srgbClr val="77458B"/>
              </a:gs>
              <a:gs pos="100000">
                <a:srgbClr val="4F2D5D"/>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34F57"/>
              </a:solidFill>
              <a:effectLst/>
              <a:uLnTx/>
              <a:uFillTx/>
              <a:latin typeface="Calibri" panose="020F0502020204030204"/>
              <a:ea typeface="+mn-ea"/>
              <a:cs typeface="+mn-cs"/>
            </a:endParaRPr>
          </a:p>
        </p:txBody>
      </p:sp>
      <p:sp>
        <p:nvSpPr>
          <p:cNvPr id="3" name="日期占位符 2"/>
          <p:cNvSpPr>
            <a:spLocks noGrp="1"/>
          </p:cNvSpPr>
          <p:nvPr>
            <p:ph type="dt" sz="half" idx="10"/>
          </p:nvPr>
        </p:nvSpPr>
        <p:spPr/>
        <p:txBody>
          <a:bodyPr/>
          <a:lstStyle/>
          <a:p>
            <a:pPr>
              <a:defRPr/>
            </a:pPr>
            <a:fld id="{A6620504-D840-6A40-90BC-6F3747762FA2}" type="datetime1">
              <a:rPr lang="en-US" smtClean="0">
                <a:solidFill>
                  <a:prstClr val="black">
                    <a:tint val="75000"/>
                  </a:prstClr>
                </a:solidFill>
              </a:rPr>
              <a:t>1/5/2021</a:t>
            </a:fld>
            <a:endParaRPr lang="en-US" dirty="0">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hexa.png"/>
          <p:cNvPicPr>
            <a:picLocks noChangeAspect="1"/>
          </p:cNvPicPr>
          <p:nvPr userDrawn="1"/>
        </p:nvPicPr>
        <p:blipFill>
          <a:blip r:embed="rId2" cstate="email"/>
          <a:stretch>
            <a:fillRect/>
          </a:stretch>
        </p:blipFill>
        <p:spPr>
          <a:xfrm>
            <a:off x="1" y="0"/>
            <a:ext cx="12190413" cy="6859588"/>
          </a:xfrm>
          <a:prstGeom prst="rect">
            <a:avLst/>
          </a:prstGeom>
        </p:spPr>
      </p:pic>
      <p:sp>
        <p:nvSpPr>
          <p:cNvPr id="4" name="Date Placeholder 3"/>
          <p:cNvSpPr>
            <a:spLocks noGrp="1"/>
          </p:cNvSpPr>
          <p:nvPr>
            <p:ph type="dt" sz="half" idx="10"/>
          </p:nvPr>
        </p:nvSpPr>
        <p:spPr/>
        <p:txBody>
          <a:bodyPr/>
          <a:lstStyle/>
          <a:p>
            <a:pPr>
              <a:defRPr/>
            </a:pPr>
            <a:fld id="{480435F3-CE51-FE47-901D-12AFFB0ECEA9}" type="datetime1">
              <a:rPr lang="en-US"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solidFill>
                  <a:prstClr val="white">
                    <a:lumMod val="65000"/>
                  </a:prstClr>
                </a:solidFill>
              </a:rPr>
              <a:t>WWW.DESIGNERSPARADISE.COM</a:t>
            </a:r>
            <a:endParaRPr lang="en-US" dirty="0">
              <a:solidFill>
                <a:prstClr val="white">
                  <a:lumMod val="6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480435F3-CE51-FE47-901D-12AFFB0ECEA9}" type="datetime1">
              <a:rPr lang="en-US"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LiHei Pro" panose="020B0500000000000000" pitchFamily="34" charset="-122"/>
                <a:ea typeface="LiHei Pro" panose="020B0500000000000000" pitchFamily="34" charset="-122"/>
              </a:defRPr>
            </a:lvl1pPr>
          </a:lstStyle>
          <a:p>
            <a:pPr>
              <a:defRPr/>
            </a:pPr>
            <a:r>
              <a:rPr lang="en-US">
                <a:solidFill>
                  <a:prstClr val="white">
                    <a:lumMod val="65000"/>
                  </a:prstClr>
                </a:solidFill>
              </a:rPr>
              <a:t>xiaoer.yanj.cn</a:t>
            </a:r>
            <a:endParaRPr lang="en-US" dirty="0">
              <a:solidFill>
                <a:prstClr val="white">
                  <a:lumMod val="65000"/>
                </a:prstClr>
              </a:solidFill>
            </a:endParaRPr>
          </a:p>
        </p:txBody>
      </p:sp>
      <p:sp>
        <p:nvSpPr>
          <p:cNvPr id="6" name="Slide Number Placeholder 5"/>
          <p:cNvSpPr>
            <a:spLocks noGrp="1"/>
          </p:cNvSpPr>
          <p:nvPr>
            <p:ph type="sldNum" sz="quarter" idx="12"/>
          </p:nvPr>
        </p:nvSpPr>
        <p:spPr/>
        <p:txBody>
          <a:bodyPr/>
          <a:lstStyle>
            <a:lvl1pPr>
              <a:defRPr sz="1400">
                <a:solidFill>
                  <a:schemeClr val="tx1">
                    <a:lumMod val="50000"/>
                    <a:lumOff val="50000"/>
                  </a:schemeClr>
                </a:solidFill>
                <a:latin typeface="Impact" panose="020B0806030902050204" pitchFamily="34" charset="0"/>
              </a:defRPr>
            </a:lvl1pPr>
          </a:lstStyle>
          <a:p>
            <a:pPr>
              <a:defRPr/>
            </a:pPr>
            <a:fld id="{857B18ED-D931-45F4-8873-1BEDAB4DC03E}" type="slidenum">
              <a:rPr lang="en-US" smtClean="0">
                <a:solidFill>
                  <a:prstClr val="black">
                    <a:lumMod val="50000"/>
                    <a:lumOff val="50000"/>
                  </a:prstClr>
                </a:solidFill>
              </a:rPr>
              <a:t>‹#›</a:t>
            </a:fld>
            <a:endParaRPr lang="en-US" dirty="0">
              <a:solidFill>
                <a:prstClr val="black">
                  <a:lumMod val="50000"/>
                  <a:lumOff val="50000"/>
                </a:prstClr>
              </a:solidFill>
            </a:endParaRPr>
          </a:p>
        </p:txBody>
      </p:sp>
      <p:cxnSp>
        <p:nvCxnSpPr>
          <p:cNvPr id="7" name="直接连接符 6"/>
          <p:cNvCxnSpPr/>
          <p:nvPr userDrawn="1"/>
        </p:nvCxnSpPr>
        <p:spPr>
          <a:xfrm flipV="1">
            <a:off x="3024904" y="479935"/>
            <a:ext cx="8365514" cy="1"/>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8" name="组合 7"/>
          <p:cNvGrpSpPr/>
          <p:nvPr userDrawn="1"/>
        </p:nvGrpSpPr>
        <p:grpSpPr>
          <a:xfrm>
            <a:off x="1" y="195152"/>
            <a:ext cx="3125772" cy="569565"/>
            <a:chOff x="0" y="194743"/>
            <a:chExt cx="3126179" cy="569433"/>
          </a:xfrm>
        </p:grpSpPr>
        <p:sp>
          <p:nvSpPr>
            <p:cNvPr id="9" name="圆角矩形 8"/>
            <p:cNvSpPr/>
            <p:nvPr/>
          </p:nvSpPr>
          <p:spPr>
            <a:xfrm>
              <a:off x="173209" y="194743"/>
              <a:ext cx="2952970" cy="569433"/>
            </a:xfrm>
            <a:prstGeom prst="roundRect">
              <a:avLst>
                <a:gd name="adj" fmla="val 9976"/>
              </a:avLst>
            </a:prstGeom>
            <a:solidFill>
              <a:srgbClr val="01ACBE"/>
            </a:solidFill>
            <a:ln w="1905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10" name="组合 9"/>
            <p:cNvGrpSpPr/>
            <p:nvPr/>
          </p:nvGrpSpPr>
          <p:grpSpPr>
            <a:xfrm>
              <a:off x="0" y="290669"/>
              <a:ext cx="424561" cy="355906"/>
              <a:chOff x="469900" y="728859"/>
              <a:chExt cx="424561" cy="355906"/>
            </a:xfrm>
          </p:grpSpPr>
          <p:sp>
            <p:nvSpPr>
              <p:cNvPr id="11" name="椭圆 10"/>
              <p:cNvSpPr/>
              <p:nvPr/>
            </p:nvSpPr>
            <p:spPr>
              <a:xfrm rot="16200000">
                <a:off x="738264" y="928568"/>
                <a:ext cx="156198" cy="156196"/>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2" name="椭圆 11"/>
              <p:cNvSpPr/>
              <p:nvPr/>
            </p:nvSpPr>
            <p:spPr>
              <a:xfrm rot="16200000">
                <a:off x="752463" y="942770"/>
                <a:ext cx="127798" cy="127797"/>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3" name="椭圆 12"/>
              <p:cNvSpPr/>
              <p:nvPr/>
            </p:nvSpPr>
            <p:spPr>
              <a:xfrm rot="16200000">
                <a:off x="738264" y="728860"/>
                <a:ext cx="156198" cy="156196"/>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4" name="椭圆 13"/>
              <p:cNvSpPr/>
              <p:nvPr/>
            </p:nvSpPr>
            <p:spPr>
              <a:xfrm rot="16200000">
                <a:off x="752463" y="743063"/>
                <a:ext cx="127798" cy="127797"/>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5" name="圆角矩形 14"/>
              <p:cNvSpPr/>
              <p:nvPr/>
            </p:nvSpPr>
            <p:spPr>
              <a:xfrm rot="16200000">
                <a:off x="636543" y="859458"/>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6" name="圆角矩形 15"/>
              <p:cNvSpPr/>
              <p:nvPr/>
            </p:nvSpPr>
            <p:spPr>
              <a:xfrm rot="16200000">
                <a:off x="636543" y="809416"/>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7" name="圆角矩形 16"/>
              <p:cNvSpPr/>
              <p:nvPr/>
            </p:nvSpPr>
            <p:spPr>
              <a:xfrm rot="16200000">
                <a:off x="636543" y="655035"/>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8" name="圆角矩形 17"/>
              <p:cNvSpPr/>
              <p:nvPr/>
            </p:nvSpPr>
            <p:spPr>
              <a:xfrm rot="16200000">
                <a:off x="636543" y="604992"/>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grpSp>
        <p:nvGrpSpPr>
          <p:cNvPr id="19" name="组合 18"/>
          <p:cNvGrpSpPr/>
          <p:nvPr userDrawn="1"/>
        </p:nvGrpSpPr>
        <p:grpSpPr>
          <a:xfrm>
            <a:off x="11352323" y="175669"/>
            <a:ext cx="838091" cy="743984"/>
            <a:chOff x="39833" y="101457"/>
            <a:chExt cx="838200" cy="743812"/>
          </a:xfrm>
        </p:grpSpPr>
        <p:grpSp>
          <p:nvGrpSpPr>
            <p:cNvPr id="20" name="组合 19"/>
            <p:cNvGrpSpPr/>
            <p:nvPr userDrawn="1"/>
          </p:nvGrpSpPr>
          <p:grpSpPr>
            <a:xfrm>
              <a:off x="130195" y="101457"/>
              <a:ext cx="647560" cy="567974"/>
              <a:chOff x="257420" y="226345"/>
              <a:chExt cx="540747" cy="474289"/>
            </a:xfrm>
          </p:grpSpPr>
          <p:pic>
            <p:nvPicPr>
              <p:cNvPr id="22" name="图片 21"/>
              <p:cNvPicPr>
                <a:picLocks noChangeAspect="1"/>
              </p:cNvPicPr>
              <p:nvPr userDrawn="1"/>
            </p:nvPicPr>
            <p:blipFill>
              <a:blip r:embed="rId2" cstate="email"/>
              <a:stretch>
                <a:fillRect/>
              </a:stretch>
            </p:blipFill>
            <p:spPr>
              <a:xfrm>
                <a:off x="257420" y="226345"/>
                <a:ext cx="472830" cy="472830"/>
              </a:xfrm>
              <a:prstGeom prst="rect">
                <a:avLst/>
              </a:prstGeom>
            </p:spPr>
          </p:pic>
          <p:pic>
            <p:nvPicPr>
              <p:cNvPr id="23" name="图片 22"/>
              <p:cNvPicPr>
                <a:picLocks noChangeAspect="1"/>
              </p:cNvPicPr>
              <p:nvPr userDrawn="1"/>
            </p:nvPicPr>
            <p:blipFill rotWithShape="1">
              <a:blip r:embed="rId3" cstate="email">
                <a:grayscl/>
                <a:extLst>
                  <a:ext uri="{BEBA8EAE-BF5A-486C-A8C5-ECC9F3942E4B}">
                    <a14:imgProps xmlns:a14="http://schemas.microsoft.com/office/drawing/2010/main">
                      <a14:imgLayer r:embed="rId4">
                        <a14:imgEffect>
                          <a14:colorTemperature colorTemp="2000"/>
                        </a14:imgEffect>
                      </a14:imgLayer>
                    </a14:imgProps>
                  </a:ext>
                </a:extLst>
              </a:blip>
              <a:srcRect/>
              <a:stretch>
                <a:fillRect/>
              </a:stretch>
            </p:blipFill>
            <p:spPr>
              <a:xfrm flipH="1">
                <a:off x="265701" y="654915"/>
                <a:ext cx="532466" cy="45719"/>
              </a:xfrm>
              <a:prstGeom prst="rect">
                <a:avLst/>
              </a:prstGeom>
            </p:spPr>
          </p:pic>
        </p:grpSp>
        <p:sp>
          <p:nvSpPr>
            <p:cNvPr id="21" name="文本框 20"/>
            <p:cNvSpPr txBox="1"/>
            <p:nvPr userDrawn="1"/>
          </p:nvSpPr>
          <p:spPr>
            <a:xfrm>
              <a:off x="39833" y="629875"/>
              <a:ext cx="838200" cy="21539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800" b="0" i="0" u="none" strike="noStrike" kern="1200" cap="none" spc="0" normalizeH="0" baseline="0" noProof="0" dirty="0">
                  <a:ln>
                    <a:noFill/>
                  </a:ln>
                  <a:solidFill>
                    <a:prstClr val="black">
                      <a:lumMod val="65000"/>
                      <a:lumOff val="35000"/>
                    </a:prstClr>
                  </a:solidFill>
                  <a:effectLst/>
                  <a:uLnTx/>
                  <a:uFillTx/>
                  <a:latin typeface="迷你简汉真广标" panose="02010609000101010101" pitchFamily="49" charset="-122"/>
                  <a:ea typeface="迷你简汉真广标" panose="02010609000101010101" pitchFamily="49" charset="-122"/>
                  <a:cs typeface="+mn-cs"/>
                </a:rPr>
                <a:t>By </a:t>
              </a:r>
              <a:r>
                <a:rPr kumimoji="0" lang="zh-CN" altLang="en-US" sz="800" b="0" i="0" u="none" strike="noStrike" kern="1200" cap="none" spc="0" normalizeH="0" baseline="0" noProof="0" dirty="0">
                  <a:ln>
                    <a:noFill/>
                  </a:ln>
                  <a:solidFill>
                    <a:prstClr val="black">
                      <a:lumMod val="65000"/>
                      <a:lumOff val="35000"/>
                    </a:prstClr>
                  </a:solidFill>
                  <a:effectLst/>
                  <a:uLnTx/>
                  <a:uFillTx/>
                  <a:latin typeface="迷你简汉真广标" panose="02010609000101010101" pitchFamily="49" charset="-122"/>
                  <a:ea typeface="迷你简汉真广标" panose="02010609000101010101" pitchFamily="49" charset="-122"/>
                  <a:cs typeface="+mn-cs"/>
                </a:rPr>
                <a:t>杜小二</a:t>
              </a:r>
            </a:p>
          </p:txBody>
        </p:sp>
      </p:grpSp>
      <p:sp>
        <p:nvSpPr>
          <p:cNvPr id="24" name="标题占位符 1"/>
          <p:cNvSpPr>
            <a:spLocks noGrp="1"/>
          </p:cNvSpPr>
          <p:nvPr>
            <p:ph type="title"/>
          </p:nvPr>
        </p:nvSpPr>
        <p:spPr>
          <a:xfrm>
            <a:off x="416259" y="206382"/>
            <a:ext cx="3050391" cy="547102"/>
          </a:xfrm>
          <a:prstGeom prst="rect">
            <a:avLst/>
          </a:prstGeom>
        </p:spPr>
        <p:txBody>
          <a:bodyPr vert="horz" lIns="91436" tIns="45718" rIns="91436" bIns="45718" rtlCol="0" anchor="ctr">
            <a:normAutofit/>
          </a:bodyPr>
          <a:lstStyle>
            <a:lvl1pPr>
              <a:defRPr sz="1800">
                <a:solidFill>
                  <a:schemeClr val="bg1"/>
                </a:solidFill>
                <a:latin typeface="迷你简汉真广标" panose="02010609000101010101" pitchFamily="49" charset="-122"/>
                <a:ea typeface="迷你简汉真广标" panose="02010609000101010101" pitchFamily="49" charset="-122"/>
              </a:defRPr>
            </a:lvl1pPr>
          </a:lstStyle>
          <a:p>
            <a:r>
              <a:rPr lang="zh-CN" altLang="en-US" dirty="0"/>
              <a:t>单击此处编辑母版标题样式</a:t>
            </a:r>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 name="Rectangle 13"/>
          <p:cNvSpPr/>
          <p:nvPr userDrawn="1"/>
        </p:nvSpPr>
        <p:spPr>
          <a:xfrm>
            <a:off x="-8905" y="0"/>
            <a:ext cx="12202286" cy="6859588"/>
          </a:xfrm>
          <a:prstGeom prst="rect">
            <a:avLst/>
          </a:prstGeom>
          <a:gradFill flip="none" rotWithShape="1">
            <a:gsLst>
              <a:gs pos="0">
                <a:srgbClr val="77458B"/>
              </a:gs>
              <a:gs pos="100000">
                <a:srgbClr val="4F2D5D"/>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34F57"/>
              </a:solidFill>
              <a:effectLst/>
              <a:uLnTx/>
              <a:uFillTx/>
              <a:latin typeface="Calibri" panose="020F0502020204030204"/>
              <a:ea typeface="+mn-ea"/>
              <a:cs typeface="+mn-cs"/>
            </a:endParaRPr>
          </a:p>
        </p:txBody>
      </p:sp>
      <p:sp>
        <p:nvSpPr>
          <p:cNvPr id="3" name="日期占位符 2"/>
          <p:cNvSpPr>
            <a:spLocks noGrp="1"/>
          </p:cNvSpPr>
          <p:nvPr>
            <p:ph type="dt" sz="half" idx="10"/>
          </p:nvPr>
        </p:nvSpPr>
        <p:spPr/>
        <p:txBody>
          <a:bodyPr/>
          <a:lstStyle/>
          <a:p>
            <a:pPr>
              <a:defRPr/>
            </a:pPr>
            <a:fld id="{A6620504-D840-6A40-90BC-6F3747762FA2}" type="datetime1">
              <a:rPr lang="en-US" smtClean="0">
                <a:solidFill>
                  <a:prstClr val="black">
                    <a:tint val="75000"/>
                  </a:prstClr>
                </a:solidFill>
              </a:rPr>
              <a:t>1/5/2021</a:t>
            </a:fld>
            <a:endParaRPr lang="en-US" dirty="0">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hexa.png"/>
          <p:cNvPicPr>
            <a:picLocks noChangeAspect="1"/>
          </p:cNvPicPr>
          <p:nvPr userDrawn="1"/>
        </p:nvPicPr>
        <p:blipFill>
          <a:blip r:embed="rId2" cstate="email"/>
          <a:stretch>
            <a:fillRect/>
          </a:stretch>
        </p:blipFill>
        <p:spPr>
          <a:xfrm>
            <a:off x="1" y="0"/>
            <a:ext cx="12190413" cy="6859588"/>
          </a:xfrm>
          <a:prstGeom prst="rect">
            <a:avLst/>
          </a:prstGeom>
        </p:spPr>
      </p:pic>
      <p:sp>
        <p:nvSpPr>
          <p:cNvPr id="4" name="Date Placeholder 3"/>
          <p:cNvSpPr>
            <a:spLocks noGrp="1"/>
          </p:cNvSpPr>
          <p:nvPr>
            <p:ph type="dt" sz="half" idx="10"/>
          </p:nvPr>
        </p:nvSpPr>
        <p:spPr/>
        <p:txBody>
          <a:bodyPr/>
          <a:lstStyle/>
          <a:p>
            <a:pPr>
              <a:defRPr/>
            </a:pPr>
            <a:fld id="{480435F3-CE51-FE47-901D-12AFFB0ECEA9}" type="datetime1">
              <a:rPr lang="en-US"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solidFill>
                  <a:prstClr val="white">
                    <a:lumMod val="65000"/>
                  </a:prstClr>
                </a:solidFill>
              </a:rPr>
              <a:t>WWW.DESIGNERSPARADISE.COM</a:t>
            </a:r>
            <a:endParaRPr lang="en-US" dirty="0">
              <a:solidFill>
                <a:prstClr val="white">
                  <a:lumMod val="6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480435F3-CE51-FE47-901D-12AFFB0ECEA9}" type="datetime1">
              <a:rPr lang="en-US"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LiHei Pro" panose="020B0500000000000000" pitchFamily="34" charset="-122"/>
                <a:ea typeface="LiHei Pro" panose="020B0500000000000000" pitchFamily="34" charset="-122"/>
              </a:defRPr>
            </a:lvl1pPr>
          </a:lstStyle>
          <a:p>
            <a:pPr>
              <a:defRPr/>
            </a:pPr>
            <a:r>
              <a:rPr lang="en-US">
                <a:solidFill>
                  <a:prstClr val="white">
                    <a:lumMod val="65000"/>
                  </a:prstClr>
                </a:solidFill>
              </a:rPr>
              <a:t>xiaoer.yanj.cn</a:t>
            </a:r>
            <a:endParaRPr lang="en-US" dirty="0">
              <a:solidFill>
                <a:prstClr val="white">
                  <a:lumMod val="65000"/>
                </a:prstClr>
              </a:solidFill>
            </a:endParaRPr>
          </a:p>
        </p:txBody>
      </p:sp>
      <p:sp>
        <p:nvSpPr>
          <p:cNvPr id="6" name="Slide Number Placeholder 5"/>
          <p:cNvSpPr>
            <a:spLocks noGrp="1"/>
          </p:cNvSpPr>
          <p:nvPr>
            <p:ph type="sldNum" sz="quarter" idx="12"/>
          </p:nvPr>
        </p:nvSpPr>
        <p:spPr/>
        <p:txBody>
          <a:bodyPr/>
          <a:lstStyle>
            <a:lvl1pPr>
              <a:defRPr sz="1400">
                <a:solidFill>
                  <a:schemeClr val="tx1">
                    <a:lumMod val="50000"/>
                    <a:lumOff val="50000"/>
                  </a:schemeClr>
                </a:solidFill>
                <a:latin typeface="Impact" panose="020B0806030902050204" pitchFamily="34" charset="0"/>
              </a:defRPr>
            </a:lvl1pPr>
          </a:lstStyle>
          <a:p>
            <a:pPr>
              <a:defRPr/>
            </a:pPr>
            <a:fld id="{857B18ED-D931-45F4-8873-1BEDAB4DC03E}" type="slidenum">
              <a:rPr lang="en-US" smtClean="0">
                <a:solidFill>
                  <a:prstClr val="black">
                    <a:lumMod val="50000"/>
                    <a:lumOff val="50000"/>
                  </a:prstClr>
                </a:solidFill>
              </a:rPr>
              <a:t>‹#›</a:t>
            </a:fld>
            <a:endParaRPr lang="en-US" dirty="0">
              <a:solidFill>
                <a:prstClr val="black">
                  <a:lumMod val="50000"/>
                  <a:lumOff val="50000"/>
                </a:prstClr>
              </a:solidFill>
            </a:endParaRPr>
          </a:p>
        </p:txBody>
      </p:sp>
      <p:cxnSp>
        <p:nvCxnSpPr>
          <p:cNvPr id="7" name="直接连接符 6"/>
          <p:cNvCxnSpPr/>
          <p:nvPr userDrawn="1"/>
        </p:nvCxnSpPr>
        <p:spPr>
          <a:xfrm flipV="1">
            <a:off x="3024904" y="479935"/>
            <a:ext cx="8365514" cy="1"/>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8" name="组合 7"/>
          <p:cNvGrpSpPr/>
          <p:nvPr userDrawn="1"/>
        </p:nvGrpSpPr>
        <p:grpSpPr>
          <a:xfrm>
            <a:off x="1" y="195152"/>
            <a:ext cx="3125772" cy="569565"/>
            <a:chOff x="0" y="194743"/>
            <a:chExt cx="3126179" cy="569433"/>
          </a:xfrm>
        </p:grpSpPr>
        <p:sp>
          <p:nvSpPr>
            <p:cNvPr id="9" name="圆角矩形 8"/>
            <p:cNvSpPr/>
            <p:nvPr/>
          </p:nvSpPr>
          <p:spPr>
            <a:xfrm>
              <a:off x="173209" y="194743"/>
              <a:ext cx="2952970" cy="569433"/>
            </a:xfrm>
            <a:prstGeom prst="roundRect">
              <a:avLst>
                <a:gd name="adj" fmla="val 9976"/>
              </a:avLst>
            </a:prstGeom>
            <a:solidFill>
              <a:srgbClr val="01ACBE"/>
            </a:solidFill>
            <a:ln w="1905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10" name="组合 9"/>
            <p:cNvGrpSpPr/>
            <p:nvPr/>
          </p:nvGrpSpPr>
          <p:grpSpPr>
            <a:xfrm>
              <a:off x="0" y="290669"/>
              <a:ext cx="424561" cy="355906"/>
              <a:chOff x="469900" y="728859"/>
              <a:chExt cx="424561" cy="355906"/>
            </a:xfrm>
          </p:grpSpPr>
          <p:sp>
            <p:nvSpPr>
              <p:cNvPr id="11" name="椭圆 10"/>
              <p:cNvSpPr/>
              <p:nvPr/>
            </p:nvSpPr>
            <p:spPr>
              <a:xfrm rot="16200000">
                <a:off x="738264" y="928568"/>
                <a:ext cx="156198" cy="156196"/>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2" name="椭圆 11"/>
              <p:cNvSpPr/>
              <p:nvPr/>
            </p:nvSpPr>
            <p:spPr>
              <a:xfrm rot="16200000">
                <a:off x="752463" y="942770"/>
                <a:ext cx="127798" cy="127797"/>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3" name="椭圆 12"/>
              <p:cNvSpPr/>
              <p:nvPr/>
            </p:nvSpPr>
            <p:spPr>
              <a:xfrm rot="16200000">
                <a:off x="738264" y="728860"/>
                <a:ext cx="156198" cy="156196"/>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4" name="椭圆 13"/>
              <p:cNvSpPr/>
              <p:nvPr/>
            </p:nvSpPr>
            <p:spPr>
              <a:xfrm rot="16200000">
                <a:off x="752463" y="743063"/>
                <a:ext cx="127798" cy="127797"/>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5" name="圆角矩形 14"/>
              <p:cNvSpPr/>
              <p:nvPr/>
            </p:nvSpPr>
            <p:spPr>
              <a:xfrm rot="16200000">
                <a:off x="636543" y="859458"/>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6" name="圆角矩形 15"/>
              <p:cNvSpPr/>
              <p:nvPr/>
            </p:nvSpPr>
            <p:spPr>
              <a:xfrm rot="16200000">
                <a:off x="636543" y="809416"/>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7" name="圆角矩形 16"/>
              <p:cNvSpPr/>
              <p:nvPr/>
            </p:nvSpPr>
            <p:spPr>
              <a:xfrm rot="16200000">
                <a:off x="636543" y="655035"/>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8" name="圆角矩形 17"/>
              <p:cNvSpPr/>
              <p:nvPr/>
            </p:nvSpPr>
            <p:spPr>
              <a:xfrm rot="16200000">
                <a:off x="636543" y="604992"/>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grpSp>
        <p:nvGrpSpPr>
          <p:cNvPr id="19" name="组合 18"/>
          <p:cNvGrpSpPr/>
          <p:nvPr userDrawn="1"/>
        </p:nvGrpSpPr>
        <p:grpSpPr>
          <a:xfrm>
            <a:off x="11352323" y="175669"/>
            <a:ext cx="838091" cy="743984"/>
            <a:chOff x="39833" y="101457"/>
            <a:chExt cx="838200" cy="743812"/>
          </a:xfrm>
        </p:grpSpPr>
        <p:grpSp>
          <p:nvGrpSpPr>
            <p:cNvPr id="20" name="组合 19"/>
            <p:cNvGrpSpPr/>
            <p:nvPr userDrawn="1"/>
          </p:nvGrpSpPr>
          <p:grpSpPr>
            <a:xfrm>
              <a:off x="130195" y="101457"/>
              <a:ext cx="647560" cy="567974"/>
              <a:chOff x="257420" y="226345"/>
              <a:chExt cx="540747" cy="474289"/>
            </a:xfrm>
          </p:grpSpPr>
          <p:pic>
            <p:nvPicPr>
              <p:cNvPr id="22" name="图片 21"/>
              <p:cNvPicPr>
                <a:picLocks noChangeAspect="1"/>
              </p:cNvPicPr>
              <p:nvPr userDrawn="1"/>
            </p:nvPicPr>
            <p:blipFill>
              <a:blip r:embed="rId2" cstate="email"/>
              <a:stretch>
                <a:fillRect/>
              </a:stretch>
            </p:blipFill>
            <p:spPr>
              <a:xfrm>
                <a:off x="257420" y="226345"/>
                <a:ext cx="472830" cy="472830"/>
              </a:xfrm>
              <a:prstGeom prst="rect">
                <a:avLst/>
              </a:prstGeom>
            </p:spPr>
          </p:pic>
          <p:pic>
            <p:nvPicPr>
              <p:cNvPr id="23" name="图片 22"/>
              <p:cNvPicPr>
                <a:picLocks noChangeAspect="1"/>
              </p:cNvPicPr>
              <p:nvPr userDrawn="1"/>
            </p:nvPicPr>
            <p:blipFill rotWithShape="1">
              <a:blip r:embed="rId3" cstate="email">
                <a:grayscl/>
                <a:extLst>
                  <a:ext uri="{BEBA8EAE-BF5A-486C-A8C5-ECC9F3942E4B}">
                    <a14:imgProps xmlns:a14="http://schemas.microsoft.com/office/drawing/2010/main">
                      <a14:imgLayer r:embed="rId4">
                        <a14:imgEffect>
                          <a14:colorTemperature colorTemp="2000"/>
                        </a14:imgEffect>
                      </a14:imgLayer>
                    </a14:imgProps>
                  </a:ext>
                </a:extLst>
              </a:blip>
              <a:srcRect/>
              <a:stretch>
                <a:fillRect/>
              </a:stretch>
            </p:blipFill>
            <p:spPr>
              <a:xfrm flipH="1">
                <a:off x="265701" y="654915"/>
                <a:ext cx="532466" cy="45719"/>
              </a:xfrm>
              <a:prstGeom prst="rect">
                <a:avLst/>
              </a:prstGeom>
            </p:spPr>
          </p:pic>
        </p:grpSp>
        <p:sp>
          <p:nvSpPr>
            <p:cNvPr id="21" name="文本框 20"/>
            <p:cNvSpPr txBox="1"/>
            <p:nvPr userDrawn="1"/>
          </p:nvSpPr>
          <p:spPr>
            <a:xfrm>
              <a:off x="39833" y="629875"/>
              <a:ext cx="838200" cy="21539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800" b="0" i="0" u="none" strike="noStrike" kern="1200" cap="none" spc="0" normalizeH="0" baseline="0" noProof="0" dirty="0">
                  <a:ln>
                    <a:noFill/>
                  </a:ln>
                  <a:solidFill>
                    <a:prstClr val="black">
                      <a:lumMod val="65000"/>
                      <a:lumOff val="35000"/>
                    </a:prstClr>
                  </a:solidFill>
                  <a:effectLst/>
                  <a:uLnTx/>
                  <a:uFillTx/>
                  <a:latin typeface="迷你简汉真广标" panose="02010609000101010101" pitchFamily="49" charset="-122"/>
                  <a:ea typeface="迷你简汉真广标" panose="02010609000101010101" pitchFamily="49" charset="-122"/>
                  <a:cs typeface="+mn-cs"/>
                </a:rPr>
                <a:t>By </a:t>
              </a:r>
              <a:r>
                <a:rPr kumimoji="0" lang="zh-CN" altLang="en-US" sz="800" b="0" i="0" u="none" strike="noStrike" kern="1200" cap="none" spc="0" normalizeH="0" baseline="0" noProof="0" dirty="0">
                  <a:ln>
                    <a:noFill/>
                  </a:ln>
                  <a:solidFill>
                    <a:prstClr val="black">
                      <a:lumMod val="65000"/>
                      <a:lumOff val="35000"/>
                    </a:prstClr>
                  </a:solidFill>
                  <a:effectLst/>
                  <a:uLnTx/>
                  <a:uFillTx/>
                  <a:latin typeface="迷你简汉真广标" panose="02010609000101010101" pitchFamily="49" charset="-122"/>
                  <a:ea typeface="迷你简汉真广标" panose="02010609000101010101" pitchFamily="49" charset="-122"/>
                  <a:cs typeface="+mn-cs"/>
                </a:rPr>
                <a:t>杜小二</a:t>
              </a:r>
            </a:p>
          </p:txBody>
        </p:sp>
      </p:grpSp>
      <p:sp>
        <p:nvSpPr>
          <p:cNvPr id="24" name="标题占位符 1"/>
          <p:cNvSpPr>
            <a:spLocks noGrp="1"/>
          </p:cNvSpPr>
          <p:nvPr>
            <p:ph type="title"/>
          </p:nvPr>
        </p:nvSpPr>
        <p:spPr>
          <a:xfrm>
            <a:off x="416259" y="206382"/>
            <a:ext cx="3050391" cy="547102"/>
          </a:xfrm>
          <a:prstGeom prst="rect">
            <a:avLst/>
          </a:prstGeom>
        </p:spPr>
        <p:txBody>
          <a:bodyPr vert="horz" lIns="91436" tIns="45718" rIns="91436" bIns="45718" rtlCol="0" anchor="ctr">
            <a:normAutofit/>
          </a:bodyPr>
          <a:lstStyle>
            <a:lvl1pPr>
              <a:defRPr sz="1800">
                <a:solidFill>
                  <a:schemeClr val="bg1"/>
                </a:solidFill>
                <a:latin typeface="迷你简汉真广标" panose="02010609000101010101" pitchFamily="49" charset="-122"/>
                <a:ea typeface="迷你简汉真广标" panose="02010609000101010101" pitchFamily="49" charset="-122"/>
              </a:defRPr>
            </a:lvl1pPr>
          </a:lstStyle>
          <a:p>
            <a:r>
              <a:rPr lang="zh-CN" altLang="en-US" dirty="0"/>
              <a:t>单击此处编辑母版标题样式</a:t>
            </a:r>
          </a:p>
        </p:txBody>
      </p:sp>
    </p:spTree>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 name="Rectangle 13"/>
          <p:cNvSpPr/>
          <p:nvPr userDrawn="1"/>
        </p:nvSpPr>
        <p:spPr>
          <a:xfrm>
            <a:off x="-8905" y="0"/>
            <a:ext cx="12202286" cy="6859588"/>
          </a:xfrm>
          <a:prstGeom prst="rect">
            <a:avLst/>
          </a:prstGeom>
          <a:gradFill flip="none" rotWithShape="1">
            <a:gsLst>
              <a:gs pos="0">
                <a:srgbClr val="77458B"/>
              </a:gs>
              <a:gs pos="100000">
                <a:srgbClr val="4F2D5D"/>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34F57"/>
              </a:solidFill>
              <a:effectLst/>
              <a:uLnTx/>
              <a:uFillTx/>
              <a:latin typeface="Calibri" panose="020F0502020204030204"/>
              <a:ea typeface="+mn-ea"/>
              <a:cs typeface="+mn-cs"/>
            </a:endParaRPr>
          </a:p>
        </p:txBody>
      </p:sp>
      <p:sp>
        <p:nvSpPr>
          <p:cNvPr id="3" name="日期占位符 2"/>
          <p:cNvSpPr>
            <a:spLocks noGrp="1"/>
          </p:cNvSpPr>
          <p:nvPr>
            <p:ph type="dt" sz="half" idx="10"/>
          </p:nvPr>
        </p:nvSpPr>
        <p:spPr/>
        <p:txBody>
          <a:bodyPr/>
          <a:lstStyle/>
          <a:p>
            <a:pPr>
              <a:defRPr/>
            </a:pPr>
            <a:fld id="{A6620504-D840-6A40-90BC-6F3747762FA2}" type="datetime1">
              <a:rPr lang="en-US" smtClean="0">
                <a:solidFill>
                  <a:prstClr val="black">
                    <a:tint val="75000"/>
                  </a:prstClr>
                </a:solidFill>
              </a:rPr>
              <a:t>1/5/2021</a:t>
            </a:fld>
            <a:endParaRPr lang="en-US" dirty="0">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hexa.png"/>
          <p:cNvPicPr>
            <a:picLocks noChangeAspect="1"/>
          </p:cNvPicPr>
          <p:nvPr userDrawn="1"/>
        </p:nvPicPr>
        <p:blipFill>
          <a:blip r:embed="rId2" cstate="email"/>
          <a:stretch>
            <a:fillRect/>
          </a:stretch>
        </p:blipFill>
        <p:spPr>
          <a:xfrm>
            <a:off x="1" y="0"/>
            <a:ext cx="12190413" cy="6859588"/>
          </a:xfrm>
          <a:prstGeom prst="rect">
            <a:avLst/>
          </a:prstGeom>
        </p:spPr>
      </p:pic>
      <p:sp>
        <p:nvSpPr>
          <p:cNvPr id="4" name="Date Placeholder 3"/>
          <p:cNvSpPr>
            <a:spLocks noGrp="1"/>
          </p:cNvSpPr>
          <p:nvPr>
            <p:ph type="dt" sz="half" idx="10"/>
          </p:nvPr>
        </p:nvSpPr>
        <p:spPr/>
        <p:txBody>
          <a:bodyPr/>
          <a:lstStyle/>
          <a:p>
            <a:pPr>
              <a:defRPr/>
            </a:pPr>
            <a:fld id="{480435F3-CE51-FE47-901D-12AFFB0ECEA9}" type="datetime1">
              <a:rPr lang="en-US"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solidFill>
                  <a:prstClr val="white">
                    <a:lumMod val="65000"/>
                  </a:prstClr>
                </a:solidFill>
              </a:rPr>
              <a:t>WWW.DESIGNERSPARADISE.COM</a:t>
            </a:r>
            <a:endParaRPr lang="en-US" dirty="0">
              <a:solidFill>
                <a:prstClr val="white">
                  <a:lumMod val="6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480435F3-CE51-FE47-901D-12AFFB0ECEA9}" type="datetime1">
              <a:rPr lang="en-US"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LiHei Pro" panose="020B0500000000000000" pitchFamily="34" charset="-122"/>
                <a:ea typeface="LiHei Pro" panose="020B0500000000000000" pitchFamily="34" charset="-122"/>
              </a:defRPr>
            </a:lvl1pPr>
          </a:lstStyle>
          <a:p>
            <a:pPr>
              <a:defRPr/>
            </a:pPr>
            <a:r>
              <a:rPr lang="en-US">
                <a:solidFill>
                  <a:prstClr val="white">
                    <a:lumMod val="65000"/>
                  </a:prstClr>
                </a:solidFill>
              </a:rPr>
              <a:t>xiaoer.yanj.cn</a:t>
            </a:r>
            <a:endParaRPr lang="en-US" dirty="0">
              <a:solidFill>
                <a:prstClr val="white">
                  <a:lumMod val="65000"/>
                </a:prstClr>
              </a:solidFill>
            </a:endParaRPr>
          </a:p>
        </p:txBody>
      </p:sp>
      <p:sp>
        <p:nvSpPr>
          <p:cNvPr id="6" name="Slide Number Placeholder 5"/>
          <p:cNvSpPr>
            <a:spLocks noGrp="1"/>
          </p:cNvSpPr>
          <p:nvPr>
            <p:ph type="sldNum" sz="quarter" idx="12"/>
          </p:nvPr>
        </p:nvSpPr>
        <p:spPr/>
        <p:txBody>
          <a:bodyPr/>
          <a:lstStyle>
            <a:lvl1pPr>
              <a:defRPr sz="1400">
                <a:solidFill>
                  <a:schemeClr val="tx1">
                    <a:lumMod val="50000"/>
                    <a:lumOff val="50000"/>
                  </a:schemeClr>
                </a:solidFill>
                <a:latin typeface="Impact" panose="020B0806030902050204" pitchFamily="34" charset="0"/>
              </a:defRPr>
            </a:lvl1pPr>
          </a:lstStyle>
          <a:p>
            <a:pPr>
              <a:defRPr/>
            </a:pPr>
            <a:fld id="{857B18ED-D931-45F4-8873-1BEDAB4DC03E}" type="slidenum">
              <a:rPr lang="en-US" smtClean="0">
                <a:solidFill>
                  <a:prstClr val="black">
                    <a:lumMod val="50000"/>
                    <a:lumOff val="50000"/>
                  </a:prstClr>
                </a:solidFill>
              </a:rPr>
              <a:t>‹#›</a:t>
            </a:fld>
            <a:endParaRPr lang="en-US" dirty="0">
              <a:solidFill>
                <a:prstClr val="black">
                  <a:lumMod val="50000"/>
                  <a:lumOff val="50000"/>
                </a:prstClr>
              </a:solidFill>
            </a:endParaRPr>
          </a:p>
        </p:txBody>
      </p:sp>
      <p:cxnSp>
        <p:nvCxnSpPr>
          <p:cNvPr id="7" name="直接连接符 6"/>
          <p:cNvCxnSpPr/>
          <p:nvPr userDrawn="1"/>
        </p:nvCxnSpPr>
        <p:spPr>
          <a:xfrm flipV="1">
            <a:off x="3024904" y="479935"/>
            <a:ext cx="8365514" cy="1"/>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8" name="组合 7"/>
          <p:cNvGrpSpPr/>
          <p:nvPr userDrawn="1"/>
        </p:nvGrpSpPr>
        <p:grpSpPr>
          <a:xfrm>
            <a:off x="1" y="195152"/>
            <a:ext cx="3125772" cy="569565"/>
            <a:chOff x="0" y="194743"/>
            <a:chExt cx="3126179" cy="569433"/>
          </a:xfrm>
        </p:grpSpPr>
        <p:sp>
          <p:nvSpPr>
            <p:cNvPr id="9" name="圆角矩形 8"/>
            <p:cNvSpPr/>
            <p:nvPr/>
          </p:nvSpPr>
          <p:spPr>
            <a:xfrm>
              <a:off x="173209" y="194743"/>
              <a:ext cx="2952970" cy="569433"/>
            </a:xfrm>
            <a:prstGeom prst="roundRect">
              <a:avLst>
                <a:gd name="adj" fmla="val 9976"/>
              </a:avLst>
            </a:prstGeom>
            <a:solidFill>
              <a:srgbClr val="01ACBE"/>
            </a:solidFill>
            <a:ln w="1905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10" name="组合 9"/>
            <p:cNvGrpSpPr/>
            <p:nvPr/>
          </p:nvGrpSpPr>
          <p:grpSpPr>
            <a:xfrm>
              <a:off x="0" y="290669"/>
              <a:ext cx="424561" cy="355906"/>
              <a:chOff x="469900" y="728859"/>
              <a:chExt cx="424561" cy="355906"/>
            </a:xfrm>
          </p:grpSpPr>
          <p:sp>
            <p:nvSpPr>
              <p:cNvPr id="11" name="椭圆 10"/>
              <p:cNvSpPr/>
              <p:nvPr/>
            </p:nvSpPr>
            <p:spPr>
              <a:xfrm rot="16200000">
                <a:off x="738264" y="928568"/>
                <a:ext cx="156198" cy="156196"/>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2" name="椭圆 11"/>
              <p:cNvSpPr/>
              <p:nvPr/>
            </p:nvSpPr>
            <p:spPr>
              <a:xfrm rot="16200000">
                <a:off x="752463" y="942770"/>
                <a:ext cx="127798" cy="127797"/>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3" name="椭圆 12"/>
              <p:cNvSpPr/>
              <p:nvPr/>
            </p:nvSpPr>
            <p:spPr>
              <a:xfrm rot="16200000">
                <a:off x="738264" y="728860"/>
                <a:ext cx="156198" cy="156196"/>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4" name="椭圆 13"/>
              <p:cNvSpPr/>
              <p:nvPr/>
            </p:nvSpPr>
            <p:spPr>
              <a:xfrm rot="16200000">
                <a:off x="752463" y="743063"/>
                <a:ext cx="127798" cy="127797"/>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5" name="圆角矩形 14"/>
              <p:cNvSpPr/>
              <p:nvPr/>
            </p:nvSpPr>
            <p:spPr>
              <a:xfrm rot="16200000">
                <a:off x="636543" y="859458"/>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6" name="圆角矩形 15"/>
              <p:cNvSpPr/>
              <p:nvPr/>
            </p:nvSpPr>
            <p:spPr>
              <a:xfrm rot="16200000">
                <a:off x="636543" y="809416"/>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7" name="圆角矩形 16"/>
              <p:cNvSpPr/>
              <p:nvPr/>
            </p:nvSpPr>
            <p:spPr>
              <a:xfrm rot="16200000">
                <a:off x="636543" y="655035"/>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8" name="圆角矩形 17"/>
              <p:cNvSpPr/>
              <p:nvPr/>
            </p:nvSpPr>
            <p:spPr>
              <a:xfrm rot="16200000">
                <a:off x="636543" y="604992"/>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grpSp>
        <p:nvGrpSpPr>
          <p:cNvPr id="19" name="组合 18"/>
          <p:cNvGrpSpPr/>
          <p:nvPr userDrawn="1"/>
        </p:nvGrpSpPr>
        <p:grpSpPr>
          <a:xfrm>
            <a:off x="11352323" y="175669"/>
            <a:ext cx="838091" cy="743984"/>
            <a:chOff x="39833" y="101457"/>
            <a:chExt cx="838200" cy="743812"/>
          </a:xfrm>
        </p:grpSpPr>
        <p:grpSp>
          <p:nvGrpSpPr>
            <p:cNvPr id="20" name="组合 19"/>
            <p:cNvGrpSpPr/>
            <p:nvPr userDrawn="1"/>
          </p:nvGrpSpPr>
          <p:grpSpPr>
            <a:xfrm>
              <a:off x="130195" y="101457"/>
              <a:ext cx="647560" cy="567974"/>
              <a:chOff x="257420" y="226345"/>
              <a:chExt cx="540747" cy="474289"/>
            </a:xfrm>
          </p:grpSpPr>
          <p:pic>
            <p:nvPicPr>
              <p:cNvPr id="22" name="图片 21"/>
              <p:cNvPicPr>
                <a:picLocks noChangeAspect="1"/>
              </p:cNvPicPr>
              <p:nvPr userDrawn="1"/>
            </p:nvPicPr>
            <p:blipFill>
              <a:blip r:embed="rId2" cstate="email"/>
              <a:stretch>
                <a:fillRect/>
              </a:stretch>
            </p:blipFill>
            <p:spPr>
              <a:xfrm>
                <a:off x="257420" y="226345"/>
                <a:ext cx="472830" cy="472830"/>
              </a:xfrm>
              <a:prstGeom prst="rect">
                <a:avLst/>
              </a:prstGeom>
            </p:spPr>
          </p:pic>
          <p:pic>
            <p:nvPicPr>
              <p:cNvPr id="23" name="图片 22"/>
              <p:cNvPicPr>
                <a:picLocks noChangeAspect="1"/>
              </p:cNvPicPr>
              <p:nvPr userDrawn="1"/>
            </p:nvPicPr>
            <p:blipFill rotWithShape="1">
              <a:blip r:embed="rId3" cstate="email">
                <a:grayscl/>
                <a:extLst>
                  <a:ext uri="{BEBA8EAE-BF5A-486C-A8C5-ECC9F3942E4B}">
                    <a14:imgProps xmlns:a14="http://schemas.microsoft.com/office/drawing/2010/main">
                      <a14:imgLayer r:embed="rId4">
                        <a14:imgEffect>
                          <a14:colorTemperature colorTemp="2000"/>
                        </a14:imgEffect>
                      </a14:imgLayer>
                    </a14:imgProps>
                  </a:ext>
                </a:extLst>
              </a:blip>
              <a:srcRect/>
              <a:stretch>
                <a:fillRect/>
              </a:stretch>
            </p:blipFill>
            <p:spPr>
              <a:xfrm flipH="1">
                <a:off x="265701" y="654915"/>
                <a:ext cx="532466" cy="45719"/>
              </a:xfrm>
              <a:prstGeom prst="rect">
                <a:avLst/>
              </a:prstGeom>
            </p:spPr>
          </p:pic>
        </p:grpSp>
        <p:sp>
          <p:nvSpPr>
            <p:cNvPr id="21" name="文本框 20"/>
            <p:cNvSpPr txBox="1"/>
            <p:nvPr userDrawn="1"/>
          </p:nvSpPr>
          <p:spPr>
            <a:xfrm>
              <a:off x="39833" y="629875"/>
              <a:ext cx="838200" cy="21539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800" b="0" i="0" u="none" strike="noStrike" kern="1200" cap="none" spc="0" normalizeH="0" baseline="0" noProof="0" dirty="0">
                  <a:ln>
                    <a:noFill/>
                  </a:ln>
                  <a:solidFill>
                    <a:prstClr val="black">
                      <a:lumMod val="65000"/>
                      <a:lumOff val="35000"/>
                    </a:prstClr>
                  </a:solidFill>
                  <a:effectLst/>
                  <a:uLnTx/>
                  <a:uFillTx/>
                  <a:latin typeface="迷你简汉真广标" panose="02010609000101010101" pitchFamily="49" charset="-122"/>
                  <a:ea typeface="迷你简汉真广标" panose="02010609000101010101" pitchFamily="49" charset="-122"/>
                  <a:cs typeface="+mn-cs"/>
                </a:rPr>
                <a:t>By </a:t>
              </a:r>
              <a:r>
                <a:rPr kumimoji="0" lang="zh-CN" altLang="en-US" sz="800" b="0" i="0" u="none" strike="noStrike" kern="1200" cap="none" spc="0" normalizeH="0" baseline="0" noProof="0" dirty="0">
                  <a:ln>
                    <a:noFill/>
                  </a:ln>
                  <a:solidFill>
                    <a:prstClr val="black">
                      <a:lumMod val="65000"/>
                      <a:lumOff val="35000"/>
                    </a:prstClr>
                  </a:solidFill>
                  <a:effectLst/>
                  <a:uLnTx/>
                  <a:uFillTx/>
                  <a:latin typeface="迷你简汉真广标" panose="02010609000101010101" pitchFamily="49" charset="-122"/>
                  <a:ea typeface="迷你简汉真广标" panose="02010609000101010101" pitchFamily="49" charset="-122"/>
                  <a:cs typeface="+mn-cs"/>
                </a:rPr>
                <a:t>杜小二</a:t>
              </a:r>
            </a:p>
          </p:txBody>
        </p:sp>
      </p:grpSp>
      <p:sp>
        <p:nvSpPr>
          <p:cNvPr id="24" name="标题占位符 1"/>
          <p:cNvSpPr>
            <a:spLocks noGrp="1"/>
          </p:cNvSpPr>
          <p:nvPr>
            <p:ph type="title"/>
          </p:nvPr>
        </p:nvSpPr>
        <p:spPr>
          <a:xfrm>
            <a:off x="416259" y="206382"/>
            <a:ext cx="3050391" cy="547102"/>
          </a:xfrm>
          <a:prstGeom prst="rect">
            <a:avLst/>
          </a:prstGeom>
        </p:spPr>
        <p:txBody>
          <a:bodyPr vert="horz" lIns="91436" tIns="45718" rIns="91436" bIns="45718" rtlCol="0" anchor="ctr">
            <a:normAutofit/>
          </a:bodyPr>
          <a:lstStyle>
            <a:lvl1pPr>
              <a:defRPr sz="1800">
                <a:solidFill>
                  <a:schemeClr val="bg1"/>
                </a:solidFill>
                <a:latin typeface="迷你简汉真广标" panose="02010609000101010101" pitchFamily="49" charset="-122"/>
                <a:ea typeface="迷你简汉真广标" panose="02010609000101010101" pitchFamily="49" charset="-122"/>
              </a:defRPr>
            </a:lvl1pPr>
          </a:lstStyle>
          <a:p>
            <a:r>
              <a:rPr lang="zh-CN" altLang="en-US" dirty="0"/>
              <a:t>单击此处编辑母版标题样式</a:t>
            </a:r>
          </a:p>
        </p:txBody>
      </p:sp>
    </p:spTree>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 name="Rectangle 13"/>
          <p:cNvSpPr/>
          <p:nvPr userDrawn="1"/>
        </p:nvSpPr>
        <p:spPr>
          <a:xfrm>
            <a:off x="-8905" y="0"/>
            <a:ext cx="12202286" cy="6859588"/>
          </a:xfrm>
          <a:prstGeom prst="rect">
            <a:avLst/>
          </a:prstGeom>
          <a:gradFill flip="none" rotWithShape="1">
            <a:gsLst>
              <a:gs pos="0">
                <a:srgbClr val="77458B"/>
              </a:gs>
              <a:gs pos="100000">
                <a:srgbClr val="4F2D5D"/>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34F57"/>
              </a:solidFill>
              <a:effectLst/>
              <a:uLnTx/>
              <a:uFillTx/>
              <a:latin typeface="Calibri" panose="020F0502020204030204"/>
              <a:ea typeface="+mn-ea"/>
              <a:cs typeface="+mn-cs"/>
            </a:endParaRPr>
          </a:p>
        </p:txBody>
      </p:sp>
      <p:sp>
        <p:nvSpPr>
          <p:cNvPr id="3" name="日期占位符 2"/>
          <p:cNvSpPr>
            <a:spLocks noGrp="1"/>
          </p:cNvSpPr>
          <p:nvPr>
            <p:ph type="dt" sz="half" idx="10"/>
          </p:nvPr>
        </p:nvSpPr>
        <p:spPr/>
        <p:txBody>
          <a:bodyPr/>
          <a:lstStyle/>
          <a:p>
            <a:pPr>
              <a:defRPr/>
            </a:pPr>
            <a:fld id="{A6620504-D840-6A40-90BC-6F3747762FA2}" type="datetime1">
              <a:rPr lang="en-US" smtClean="0">
                <a:solidFill>
                  <a:prstClr val="black">
                    <a:tint val="75000"/>
                  </a:prstClr>
                </a:solidFill>
              </a:rPr>
              <a:t>1/5/2021</a:t>
            </a:fld>
            <a:endParaRPr lang="en-US" dirty="0">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hexa.png"/>
          <p:cNvPicPr>
            <a:picLocks noChangeAspect="1"/>
          </p:cNvPicPr>
          <p:nvPr userDrawn="1"/>
        </p:nvPicPr>
        <p:blipFill>
          <a:blip r:embed="rId2" cstate="email"/>
          <a:stretch>
            <a:fillRect/>
          </a:stretch>
        </p:blipFill>
        <p:spPr>
          <a:xfrm>
            <a:off x="1" y="0"/>
            <a:ext cx="12190413" cy="6859588"/>
          </a:xfrm>
          <a:prstGeom prst="rect">
            <a:avLst/>
          </a:prstGeom>
        </p:spPr>
      </p:pic>
      <p:sp>
        <p:nvSpPr>
          <p:cNvPr id="4" name="Date Placeholder 3"/>
          <p:cNvSpPr>
            <a:spLocks noGrp="1"/>
          </p:cNvSpPr>
          <p:nvPr>
            <p:ph type="dt" sz="half" idx="10"/>
          </p:nvPr>
        </p:nvSpPr>
        <p:spPr/>
        <p:txBody>
          <a:bodyPr/>
          <a:lstStyle/>
          <a:p>
            <a:pPr>
              <a:defRPr/>
            </a:pPr>
            <a:fld id="{480435F3-CE51-FE47-901D-12AFFB0ECEA9}" type="datetime1">
              <a:rPr lang="en-US"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solidFill>
                  <a:prstClr val="white">
                    <a:lumMod val="65000"/>
                  </a:prstClr>
                </a:solidFill>
              </a:rPr>
              <a:t>WWW.DESIGNERSPARADISE.COM</a:t>
            </a:r>
            <a:endParaRPr lang="en-US" dirty="0">
              <a:solidFill>
                <a:prstClr val="white">
                  <a:lumMod val="6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480435F3-CE51-FE47-901D-12AFFB0ECEA9}" type="datetime1">
              <a:rPr lang="en-US"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LiHei Pro" panose="020B0500000000000000" pitchFamily="34" charset="-122"/>
                <a:ea typeface="LiHei Pro" panose="020B0500000000000000" pitchFamily="34" charset="-122"/>
              </a:defRPr>
            </a:lvl1pPr>
          </a:lstStyle>
          <a:p>
            <a:pPr>
              <a:defRPr/>
            </a:pPr>
            <a:r>
              <a:rPr lang="en-US">
                <a:solidFill>
                  <a:prstClr val="white">
                    <a:lumMod val="65000"/>
                  </a:prstClr>
                </a:solidFill>
              </a:rPr>
              <a:t>xiaoer.yanj.cn</a:t>
            </a:r>
            <a:endParaRPr lang="en-US" dirty="0">
              <a:solidFill>
                <a:prstClr val="white">
                  <a:lumMod val="65000"/>
                </a:prstClr>
              </a:solidFill>
            </a:endParaRPr>
          </a:p>
        </p:txBody>
      </p:sp>
      <p:sp>
        <p:nvSpPr>
          <p:cNvPr id="6" name="Slide Number Placeholder 5"/>
          <p:cNvSpPr>
            <a:spLocks noGrp="1"/>
          </p:cNvSpPr>
          <p:nvPr>
            <p:ph type="sldNum" sz="quarter" idx="12"/>
          </p:nvPr>
        </p:nvSpPr>
        <p:spPr/>
        <p:txBody>
          <a:bodyPr/>
          <a:lstStyle>
            <a:lvl1pPr>
              <a:defRPr sz="1400">
                <a:solidFill>
                  <a:schemeClr val="tx1">
                    <a:lumMod val="50000"/>
                    <a:lumOff val="50000"/>
                  </a:schemeClr>
                </a:solidFill>
                <a:latin typeface="Impact" panose="020B0806030902050204" pitchFamily="34" charset="0"/>
              </a:defRPr>
            </a:lvl1pPr>
          </a:lstStyle>
          <a:p>
            <a:pPr>
              <a:defRPr/>
            </a:pPr>
            <a:fld id="{857B18ED-D931-45F4-8873-1BEDAB4DC03E}" type="slidenum">
              <a:rPr lang="en-US" smtClean="0">
                <a:solidFill>
                  <a:prstClr val="black">
                    <a:lumMod val="50000"/>
                    <a:lumOff val="50000"/>
                  </a:prstClr>
                </a:solidFill>
              </a:rPr>
              <a:t>‹#›</a:t>
            </a:fld>
            <a:endParaRPr lang="en-US" dirty="0">
              <a:solidFill>
                <a:prstClr val="black">
                  <a:lumMod val="50000"/>
                  <a:lumOff val="50000"/>
                </a:prstClr>
              </a:solidFill>
            </a:endParaRPr>
          </a:p>
        </p:txBody>
      </p:sp>
      <p:cxnSp>
        <p:nvCxnSpPr>
          <p:cNvPr id="7" name="直接连接符 6"/>
          <p:cNvCxnSpPr/>
          <p:nvPr userDrawn="1"/>
        </p:nvCxnSpPr>
        <p:spPr>
          <a:xfrm flipV="1">
            <a:off x="3024904" y="479935"/>
            <a:ext cx="8365514" cy="1"/>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8" name="组合 7"/>
          <p:cNvGrpSpPr/>
          <p:nvPr userDrawn="1"/>
        </p:nvGrpSpPr>
        <p:grpSpPr>
          <a:xfrm>
            <a:off x="1" y="195152"/>
            <a:ext cx="3125772" cy="569565"/>
            <a:chOff x="0" y="194743"/>
            <a:chExt cx="3126179" cy="569433"/>
          </a:xfrm>
        </p:grpSpPr>
        <p:sp>
          <p:nvSpPr>
            <p:cNvPr id="9" name="圆角矩形 8"/>
            <p:cNvSpPr/>
            <p:nvPr/>
          </p:nvSpPr>
          <p:spPr>
            <a:xfrm>
              <a:off x="173209" y="194743"/>
              <a:ext cx="2952970" cy="569433"/>
            </a:xfrm>
            <a:prstGeom prst="roundRect">
              <a:avLst>
                <a:gd name="adj" fmla="val 9976"/>
              </a:avLst>
            </a:prstGeom>
            <a:solidFill>
              <a:srgbClr val="01ACBE"/>
            </a:solidFill>
            <a:ln w="1905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10" name="组合 9"/>
            <p:cNvGrpSpPr/>
            <p:nvPr/>
          </p:nvGrpSpPr>
          <p:grpSpPr>
            <a:xfrm>
              <a:off x="0" y="290669"/>
              <a:ext cx="424561" cy="355906"/>
              <a:chOff x="469900" y="728859"/>
              <a:chExt cx="424561" cy="355906"/>
            </a:xfrm>
          </p:grpSpPr>
          <p:sp>
            <p:nvSpPr>
              <p:cNvPr id="11" name="椭圆 10"/>
              <p:cNvSpPr/>
              <p:nvPr/>
            </p:nvSpPr>
            <p:spPr>
              <a:xfrm rot="16200000">
                <a:off x="738264" y="928568"/>
                <a:ext cx="156198" cy="156196"/>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2" name="椭圆 11"/>
              <p:cNvSpPr/>
              <p:nvPr/>
            </p:nvSpPr>
            <p:spPr>
              <a:xfrm rot="16200000">
                <a:off x="752463" y="942770"/>
                <a:ext cx="127798" cy="127797"/>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3" name="椭圆 12"/>
              <p:cNvSpPr/>
              <p:nvPr/>
            </p:nvSpPr>
            <p:spPr>
              <a:xfrm rot="16200000">
                <a:off x="738264" y="728860"/>
                <a:ext cx="156198" cy="156196"/>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4" name="椭圆 13"/>
              <p:cNvSpPr/>
              <p:nvPr/>
            </p:nvSpPr>
            <p:spPr>
              <a:xfrm rot="16200000">
                <a:off x="752463" y="743063"/>
                <a:ext cx="127798" cy="127797"/>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5" name="圆角矩形 14"/>
              <p:cNvSpPr/>
              <p:nvPr/>
            </p:nvSpPr>
            <p:spPr>
              <a:xfrm rot="16200000">
                <a:off x="636543" y="859458"/>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6" name="圆角矩形 15"/>
              <p:cNvSpPr/>
              <p:nvPr/>
            </p:nvSpPr>
            <p:spPr>
              <a:xfrm rot="16200000">
                <a:off x="636543" y="809416"/>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7" name="圆角矩形 16"/>
              <p:cNvSpPr/>
              <p:nvPr/>
            </p:nvSpPr>
            <p:spPr>
              <a:xfrm rot="16200000">
                <a:off x="636543" y="655035"/>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8" name="圆角矩形 17"/>
              <p:cNvSpPr/>
              <p:nvPr/>
            </p:nvSpPr>
            <p:spPr>
              <a:xfrm rot="16200000">
                <a:off x="636543" y="604992"/>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grpSp>
        <p:nvGrpSpPr>
          <p:cNvPr id="19" name="组合 18"/>
          <p:cNvGrpSpPr/>
          <p:nvPr userDrawn="1"/>
        </p:nvGrpSpPr>
        <p:grpSpPr>
          <a:xfrm>
            <a:off x="11352323" y="175669"/>
            <a:ext cx="838091" cy="743984"/>
            <a:chOff x="39833" y="101457"/>
            <a:chExt cx="838200" cy="743812"/>
          </a:xfrm>
        </p:grpSpPr>
        <p:grpSp>
          <p:nvGrpSpPr>
            <p:cNvPr id="20" name="组合 19"/>
            <p:cNvGrpSpPr/>
            <p:nvPr userDrawn="1"/>
          </p:nvGrpSpPr>
          <p:grpSpPr>
            <a:xfrm>
              <a:off x="130195" y="101457"/>
              <a:ext cx="647560" cy="567974"/>
              <a:chOff x="257420" y="226345"/>
              <a:chExt cx="540747" cy="474289"/>
            </a:xfrm>
          </p:grpSpPr>
          <p:pic>
            <p:nvPicPr>
              <p:cNvPr id="22" name="图片 21"/>
              <p:cNvPicPr>
                <a:picLocks noChangeAspect="1"/>
              </p:cNvPicPr>
              <p:nvPr userDrawn="1"/>
            </p:nvPicPr>
            <p:blipFill>
              <a:blip r:embed="rId2" cstate="email"/>
              <a:stretch>
                <a:fillRect/>
              </a:stretch>
            </p:blipFill>
            <p:spPr>
              <a:xfrm>
                <a:off x="257420" y="226345"/>
                <a:ext cx="472830" cy="472830"/>
              </a:xfrm>
              <a:prstGeom prst="rect">
                <a:avLst/>
              </a:prstGeom>
            </p:spPr>
          </p:pic>
          <p:pic>
            <p:nvPicPr>
              <p:cNvPr id="23" name="图片 22"/>
              <p:cNvPicPr>
                <a:picLocks noChangeAspect="1"/>
              </p:cNvPicPr>
              <p:nvPr userDrawn="1"/>
            </p:nvPicPr>
            <p:blipFill rotWithShape="1">
              <a:blip r:embed="rId3" cstate="email">
                <a:grayscl/>
                <a:extLst>
                  <a:ext uri="{BEBA8EAE-BF5A-486C-A8C5-ECC9F3942E4B}">
                    <a14:imgProps xmlns:a14="http://schemas.microsoft.com/office/drawing/2010/main">
                      <a14:imgLayer r:embed="rId4">
                        <a14:imgEffect>
                          <a14:colorTemperature colorTemp="2000"/>
                        </a14:imgEffect>
                      </a14:imgLayer>
                    </a14:imgProps>
                  </a:ext>
                </a:extLst>
              </a:blip>
              <a:srcRect/>
              <a:stretch>
                <a:fillRect/>
              </a:stretch>
            </p:blipFill>
            <p:spPr>
              <a:xfrm flipH="1">
                <a:off x="265701" y="654915"/>
                <a:ext cx="532466" cy="45719"/>
              </a:xfrm>
              <a:prstGeom prst="rect">
                <a:avLst/>
              </a:prstGeom>
            </p:spPr>
          </p:pic>
        </p:grpSp>
        <p:sp>
          <p:nvSpPr>
            <p:cNvPr id="21" name="文本框 20"/>
            <p:cNvSpPr txBox="1"/>
            <p:nvPr userDrawn="1"/>
          </p:nvSpPr>
          <p:spPr>
            <a:xfrm>
              <a:off x="39833" y="629875"/>
              <a:ext cx="838200" cy="21539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800" b="0" i="0" u="none" strike="noStrike" kern="1200" cap="none" spc="0" normalizeH="0" baseline="0" noProof="0" dirty="0">
                  <a:ln>
                    <a:noFill/>
                  </a:ln>
                  <a:solidFill>
                    <a:prstClr val="black">
                      <a:lumMod val="65000"/>
                      <a:lumOff val="35000"/>
                    </a:prstClr>
                  </a:solidFill>
                  <a:effectLst/>
                  <a:uLnTx/>
                  <a:uFillTx/>
                  <a:latin typeface="迷你简汉真广标" panose="02010609000101010101" pitchFamily="49" charset="-122"/>
                  <a:ea typeface="迷你简汉真广标" panose="02010609000101010101" pitchFamily="49" charset="-122"/>
                  <a:cs typeface="+mn-cs"/>
                </a:rPr>
                <a:t>By </a:t>
              </a:r>
              <a:r>
                <a:rPr kumimoji="0" lang="zh-CN" altLang="en-US" sz="800" b="0" i="0" u="none" strike="noStrike" kern="1200" cap="none" spc="0" normalizeH="0" baseline="0" noProof="0" dirty="0">
                  <a:ln>
                    <a:noFill/>
                  </a:ln>
                  <a:solidFill>
                    <a:prstClr val="black">
                      <a:lumMod val="65000"/>
                      <a:lumOff val="35000"/>
                    </a:prstClr>
                  </a:solidFill>
                  <a:effectLst/>
                  <a:uLnTx/>
                  <a:uFillTx/>
                  <a:latin typeface="迷你简汉真广标" panose="02010609000101010101" pitchFamily="49" charset="-122"/>
                  <a:ea typeface="迷你简汉真广标" panose="02010609000101010101" pitchFamily="49" charset="-122"/>
                  <a:cs typeface="+mn-cs"/>
                </a:rPr>
                <a:t>杜小二</a:t>
              </a:r>
            </a:p>
          </p:txBody>
        </p:sp>
      </p:grpSp>
      <p:sp>
        <p:nvSpPr>
          <p:cNvPr id="24" name="标题占位符 1"/>
          <p:cNvSpPr>
            <a:spLocks noGrp="1"/>
          </p:cNvSpPr>
          <p:nvPr>
            <p:ph type="title"/>
          </p:nvPr>
        </p:nvSpPr>
        <p:spPr>
          <a:xfrm>
            <a:off x="416259" y="206382"/>
            <a:ext cx="3050391" cy="547102"/>
          </a:xfrm>
          <a:prstGeom prst="rect">
            <a:avLst/>
          </a:prstGeom>
        </p:spPr>
        <p:txBody>
          <a:bodyPr vert="horz" lIns="91436" tIns="45718" rIns="91436" bIns="45718" rtlCol="0" anchor="ctr">
            <a:normAutofit/>
          </a:bodyPr>
          <a:lstStyle>
            <a:lvl1pPr>
              <a:defRPr sz="1800">
                <a:solidFill>
                  <a:schemeClr val="bg1"/>
                </a:solidFill>
                <a:latin typeface="迷你简汉真广标" panose="02010609000101010101" pitchFamily="49" charset="-122"/>
                <a:ea typeface="迷你简汉真广标" panose="02010609000101010101" pitchFamily="49" charset="-122"/>
              </a:defRPr>
            </a:lvl1pPr>
          </a:lstStyle>
          <a:p>
            <a:r>
              <a:rPr lang="zh-CN" altLang="en-US" dirty="0"/>
              <a:t>单击此处编辑母版标题样式</a:t>
            </a:r>
          </a:p>
        </p:txBody>
      </p:sp>
    </p:spTree>
  </p:cSld>
  <p:clrMapOvr>
    <a:masterClrMapping/>
  </p:clrMapOvr>
  <p:hf hd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 name="Rectangle 13"/>
          <p:cNvSpPr/>
          <p:nvPr userDrawn="1"/>
        </p:nvSpPr>
        <p:spPr>
          <a:xfrm>
            <a:off x="-8905" y="0"/>
            <a:ext cx="12202286" cy="6859588"/>
          </a:xfrm>
          <a:prstGeom prst="rect">
            <a:avLst/>
          </a:prstGeom>
          <a:gradFill flip="none" rotWithShape="1">
            <a:gsLst>
              <a:gs pos="0">
                <a:srgbClr val="77458B"/>
              </a:gs>
              <a:gs pos="100000">
                <a:srgbClr val="4F2D5D"/>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34F57"/>
              </a:solidFill>
              <a:effectLst/>
              <a:uLnTx/>
              <a:uFillTx/>
              <a:latin typeface="Calibri" panose="020F0502020204030204"/>
              <a:ea typeface="+mn-ea"/>
              <a:cs typeface="+mn-cs"/>
            </a:endParaRPr>
          </a:p>
        </p:txBody>
      </p:sp>
      <p:sp>
        <p:nvSpPr>
          <p:cNvPr id="3" name="日期占位符 2"/>
          <p:cNvSpPr>
            <a:spLocks noGrp="1"/>
          </p:cNvSpPr>
          <p:nvPr>
            <p:ph type="dt" sz="half" idx="10"/>
          </p:nvPr>
        </p:nvSpPr>
        <p:spPr/>
        <p:txBody>
          <a:bodyPr/>
          <a:lstStyle/>
          <a:p>
            <a:pPr>
              <a:defRPr/>
            </a:pPr>
            <a:fld id="{A6620504-D840-6A40-90BC-6F3747762FA2}" type="datetime1">
              <a:rPr lang="en-US" smtClean="0">
                <a:solidFill>
                  <a:prstClr val="black">
                    <a:tint val="75000"/>
                  </a:prstClr>
                </a:solidFill>
              </a:rPr>
              <a:t>1/5/2021</a:t>
            </a:fld>
            <a:endParaRPr lang="en-US"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743" y="1710135"/>
            <a:ext cx="10514231" cy="2853398"/>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743" y="4590527"/>
            <a:ext cx="10514231" cy="150053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hexa.png"/>
          <p:cNvPicPr>
            <a:picLocks noChangeAspect="1"/>
          </p:cNvPicPr>
          <p:nvPr userDrawn="1"/>
        </p:nvPicPr>
        <p:blipFill>
          <a:blip r:embed="rId2" cstate="email"/>
          <a:stretch>
            <a:fillRect/>
          </a:stretch>
        </p:blipFill>
        <p:spPr>
          <a:xfrm>
            <a:off x="1" y="0"/>
            <a:ext cx="12190413" cy="6859588"/>
          </a:xfrm>
          <a:prstGeom prst="rect">
            <a:avLst/>
          </a:prstGeom>
        </p:spPr>
      </p:pic>
      <p:sp>
        <p:nvSpPr>
          <p:cNvPr id="4" name="Date Placeholder 3"/>
          <p:cNvSpPr>
            <a:spLocks noGrp="1"/>
          </p:cNvSpPr>
          <p:nvPr>
            <p:ph type="dt" sz="half" idx="10"/>
          </p:nvPr>
        </p:nvSpPr>
        <p:spPr/>
        <p:txBody>
          <a:bodyPr/>
          <a:lstStyle/>
          <a:p>
            <a:pPr>
              <a:defRPr/>
            </a:pPr>
            <a:fld id="{480435F3-CE51-FE47-901D-12AFFB0ECEA9}" type="datetime1">
              <a:rPr lang="en-US"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solidFill>
                  <a:prstClr val="white">
                    <a:lumMod val="65000"/>
                  </a:prstClr>
                </a:solidFill>
              </a:rPr>
              <a:t>WWW.DESIGNERSPARADISE.COM</a:t>
            </a:r>
            <a:endParaRPr lang="en-US" dirty="0">
              <a:solidFill>
                <a:prstClr val="white">
                  <a:lumMod val="6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480435F3-CE51-FE47-901D-12AFFB0ECEA9}" type="datetime1">
              <a:rPr lang="en-US"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LiHei Pro" panose="020B0500000000000000" pitchFamily="34" charset="-122"/>
                <a:ea typeface="LiHei Pro" panose="020B0500000000000000" pitchFamily="34" charset="-122"/>
              </a:defRPr>
            </a:lvl1pPr>
          </a:lstStyle>
          <a:p>
            <a:pPr>
              <a:defRPr/>
            </a:pPr>
            <a:r>
              <a:rPr lang="en-US">
                <a:solidFill>
                  <a:prstClr val="white">
                    <a:lumMod val="65000"/>
                  </a:prstClr>
                </a:solidFill>
              </a:rPr>
              <a:t>xiaoer.yanj.cn</a:t>
            </a:r>
            <a:endParaRPr lang="en-US" dirty="0">
              <a:solidFill>
                <a:prstClr val="white">
                  <a:lumMod val="65000"/>
                </a:prstClr>
              </a:solidFill>
            </a:endParaRPr>
          </a:p>
        </p:txBody>
      </p:sp>
      <p:sp>
        <p:nvSpPr>
          <p:cNvPr id="6" name="Slide Number Placeholder 5"/>
          <p:cNvSpPr>
            <a:spLocks noGrp="1"/>
          </p:cNvSpPr>
          <p:nvPr>
            <p:ph type="sldNum" sz="quarter" idx="12"/>
          </p:nvPr>
        </p:nvSpPr>
        <p:spPr/>
        <p:txBody>
          <a:bodyPr/>
          <a:lstStyle>
            <a:lvl1pPr>
              <a:defRPr sz="1400">
                <a:solidFill>
                  <a:schemeClr val="tx1">
                    <a:lumMod val="50000"/>
                    <a:lumOff val="50000"/>
                  </a:schemeClr>
                </a:solidFill>
                <a:latin typeface="Impact" panose="020B0806030902050204" pitchFamily="34" charset="0"/>
              </a:defRPr>
            </a:lvl1pPr>
          </a:lstStyle>
          <a:p>
            <a:pPr>
              <a:defRPr/>
            </a:pPr>
            <a:fld id="{857B18ED-D931-45F4-8873-1BEDAB4DC03E}" type="slidenum">
              <a:rPr lang="en-US" smtClean="0">
                <a:solidFill>
                  <a:prstClr val="black">
                    <a:lumMod val="50000"/>
                    <a:lumOff val="50000"/>
                  </a:prstClr>
                </a:solidFill>
              </a:rPr>
              <a:t>‹#›</a:t>
            </a:fld>
            <a:endParaRPr lang="en-US" dirty="0">
              <a:solidFill>
                <a:prstClr val="black">
                  <a:lumMod val="50000"/>
                  <a:lumOff val="50000"/>
                </a:prstClr>
              </a:solidFill>
            </a:endParaRPr>
          </a:p>
        </p:txBody>
      </p:sp>
      <p:cxnSp>
        <p:nvCxnSpPr>
          <p:cNvPr id="7" name="直接连接符 6"/>
          <p:cNvCxnSpPr/>
          <p:nvPr userDrawn="1"/>
        </p:nvCxnSpPr>
        <p:spPr>
          <a:xfrm flipV="1">
            <a:off x="3024904" y="479935"/>
            <a:ext cx="8365514" cy="1"/>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8" name="组合 7"/>
          <p:cNvGrpSpPr/>
          <p:nvPr userDrawn="1"/>
        </p:nvGrpSpPr>
        <p:grpSpPr>
          <a:xfrm>
            <a:off x="1" y="195152"/>
            <a:ext cx="3125772" cy="569565"/>
            <a:chOff x="0" y="194743"/>
            <a:chExt cx="3126179" cy="569433"/>
          </a:xfrm>
        </p:grpSpPr>
        <p:sp>
          <p:nvSpPr>
            <p:cNvPr id="9" name="圆角矩形 8"/>
            <p:cNvSpPr/>
            <p:nvPr/>
          </p:nvSpPr>
          <p:spPr>
            <a:xfrm>
              <a:off x="173209" y="194743"/>
              <a:ext cx="2952970" cy="569433"/>
            </a:xfrm>
            <a:prstGeom prst="roundRect">
              <a:avLst>
                <a:gd name="adj" fmla="val 9976"/>
              </a:avLst>
            </a:prstGeom>
            <a:solidFill>
              <a:srgbClr val="01ACBE"/>
            </a:solidFill>
            <a:ln w="1905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10" name="组合 9"/>
            <p:cNvGrpSpPr/>
            <p:nvPr/>
          </p:nvGrpSpPr>
          <p:grpSpPr>
            <a:xfrm>
              <a:off x="0" y="290669"/>
              <a:ext cx="424561" cy="355906"/>
              <a:chOff x="469900" y="728859"/>
              <a:chExt cx="424561" cy="355906"/>
            </a:xfrm>
          </p:grpSpPr>
          <p:sp>
            <p:nvSpPr>
              <p:cNvPr id="11" name="椭圆 10"/>
              <p:cNvSpPr/>
              <p:nvPr/>
            </p:nvSpPr>
            <p:spPr>
              <a:xfrm rot="16200000">
                <a:off x="738264" y="928568"/>
                <a:ext cx="156198" cy="156196"/>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2" name="椭圆 11"/>
              <p:cNvSpPr/>
              <p:nvPr/>
            </p:nvSpPr>
            <p:spPr>
              <a:xfrm rot="16200000">
                <a:off x="752463" y="942770"/>
                <a:ext cx="127798" cy="127797"/>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3" name="椭圆 12"/>
              <p:cNvSpPr/>
              <p:nvPr/>
            </p:nvSpPr>
            <p:spPr>
              <a:xfrm rot="16200000">
                <a:off x="738264" y="728860"/>
                <a:ext cx="156198" cy="156196"/>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4" name="椭圆 13"/>
              <p:cNvSpPr/>
              <p:nvPr/>
            </p:nvSpPr>
            <p:spPr>
              <a:xfrm rot="16200000">
                <a:off x="752463" y="743063"/>
                <a:ext cx="127798" cy="127797"/>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5" name="圆角矩形 14"/>
              <p:cNvSpPr/>
              <p:nvPr/>
            </p:nvSpPr>
            <p:spPr>
              <a:xfrm rot="16200000">
                <a:off x="636543" y="859458"/>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6" name="圆角矩形 15"/>
              <p:cNvSpPr/>
              <p:nvPr/>
            </p:nvSpPr>
            <p:spPr>
              <a:xfrm rot="16200000">
                <a:off x="636543" y="809416"/>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7" name="圆角矩形 16"/>
              <p:cNvSpPr/>
              <p:nvPr/>
            </p:nvSpPr>
            <p:spPr>
              <a:xfrm rot="16200000">
                <a:off x="636543" y="655035"/>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8" name="圆角矩形 17"/>
              <p:cNvSpPr/>
              <p:nvPr/>
            </p:nvSpPr>
            <p:spPr>
              <a:xfrm rot="16200000">
                <a:off x="636543" y="604992"/>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grpSp>
        <p:nvGrpSpPr>
          <p:cNvPr id="19" name="组合 18"/>
          <p:cNvGrpSpPr/>
          <p:nvPr userDrawn="1"/>
        </p:nvGrpSpPr>
        <p:grpSpPr>
          <a:xfrm>
            <a:off x="11352323" y="175669"/>
            <a:ext cx="838091" cy="743984"/>
            <a:chOff x="39833" y="101457"/>
            <a:chExt cx="838200" cy="743812"/>
          </a:xfrm>
        </p:grpSpPr>
        <p:grpSp>
          <p:nvGrpSpPr>
            <p:cNvPr id="20" name="组合 19"/>
            <p:cNvGrpSpPr/>
            <p:nvPr userDrawn="1"/>
          </p:nvGrpSpPr>
          <p:grpSpPr>
            <a:xfrm>
              <a:off x="130195" y="101457"/>
              <a:ext cx="647560" cy="567974"/>
              <a:chOff x="257420" y="226345"/>
              <a:chExt cx="540747" cy="474289"/>
            </a:xfrm>
          </p:grpSpPr>
          <p:pic>
            <p:nvPicPr>
              <p:cNvPr id="22" name="图片 21"/>
              <p:cNvPicPr>
                <a:picLocks noChangeAspect="1"/>
              </p:cNvPicPr>
              <p:nvPr userDrawn="1"/>
            </p:nvPicPr>
            <p:blipFill>
              <a:blip r:embed="rId2" cstate="email"/>
              <a:stretch>
                <a:fillRect/>
              </a:stretch>
            </p:blipFill>
            <p:spPr>
              <a:xfrm>
                <a:off x="257420" y="226345"/>
                <a:ext cx="472830" cy="472830"/>
              </a:xfrm>
              <a:prstGeom prst="rect">
                <a:avLst/>
              </a:prstGeom>
            </p:spPr>
          </p:pic>
          <p:pic>
            <p:nvPicPr>
              <p:cNvPr id="23" name="图片 22"/>
              <p:cNvPicPr>
                <a:picLocks noChangeAspect="1"/>
              </p:cNvPicPr>
              <p:nvPr userDrawn="1"/>
            </p:nvPicPr>
            <p:blipFill rotWithShape="1">
              <a:blip r:embed="rId3" cstate="email">
                <a:grayscl/>
                <a:extLst>
                  <a:ext uri="{BEBA8EAE-BF5A-486C-A8C5-ECC9F3942E4B}">
                    <a14:imgProps xmlns:a14="http://schemas.microsoft.com/office/drawing/2010/main">
                      <a14:imgLayer r:embed="rId4">
                        <a14:imgEffect>
                          <a14:colorTemperature colorTemp="2000"/>
                        </a14:imgEffect>
                      </a14:imgLayer>
                    </a14:imgProps>
                  </a:ext>
                </a:extLst>
              </a:blip>
              <a:srcRect/>
              <a:stretch>
                <a:fillRect/>
              </a:stretch>
            </p:blipFill>
            <p:spPr>
              <a:xfrm flipH="1">
                <a:off x="265701" y="654915"/>
                <a:ext cx="532466" cy="45719"/>
              </a:xfrm>
              <a:prstGeom prst="rect">
                <a:avLst/>
              </a:prstGeom>
            </p:spPr>
          </p:pic>
        </p:grpSp>
        <p:sp>
          <p:nvSpPr>
            <p:cNvPr id="21" name="文本框 20"/>
            <p:cNvSpPr txBox="1"/>
            <p:nvPr userDrawn="1"/>
          </p:nvSpPr>
          <p:spPr>
            <a:xfrm>
              <a:off x="39833" y="629875"/>
              <a:ext cx="838200" cy="21539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800" b="0" i="0" u="none" strike="noStrike" kern="1200" cap="none" spc="0" normalizeH="0" baseline="0" noProof="0" dirty="0">
                  <a:ln>
                    <a:noFill/>
                  </a:ln>
                  <a:solidFill>
                    <a:prstClr val="black">
                      <a:lumMod val="65000"/>
                      <a:lumOff val="35000"/>
                    </a:prstClr>
                  </a:solidFill>
                  <a:effectLst/>
                  <a:uLnTx/>
                  <a:uFillTx/>
                  <a:latin typeface="迷你简汉真广标" panose="02010609000101010101" pitchFamily="49" charset="-122"/>
                  <a:ea typeface="迷你简汉真广标" panose="02010609000101010101" pitchFamily="49" charset="-122"/>
                  <a:cs typeface="+mn-cs"/>
                </a:rPr>
                <a:t>By </a:t>
              </a:r>
              <a:r>
                <a:rPr kumimoji="0" lang="zh-CN" altLang="en-US" sz="800" b="0" i="0" u="none" strike="noStrike" kern="1200" cap="none" spc="0" normalizeH="0" baseline="0" noProof="0" dirty="0">
                  <a:ln>
                    <a:noFill/>
                  </a:ln>
                  <a:solidFill>
                    <a:prstClr val="black">
                      <a:lumMod val="65000"/>
                      <a:lumOff val="35000"/>
                    </a:prstClr>
                  </a:solidFill>
                  <a:effectLst/>
                  <a:uLnTx/>
                  <a:uFillTx/>
                  <a:latin typeface="迷你简汉真广标" panose="02010609000101010101" pitchFamily="49" charset="-122"/>
                  <a:ea typeface="迷你简汉真广标" panose="02010609000101010101" pitchFamily="49" charset="-122"/>
                  <a:cs typeface="+mn-cs"/>
                </a:rPr>
                <a:t>杜小二</a:t>
              </a:r>
            </a:p>
          </p:txBody>
        </p:sp>
      </p:grpSp>
      <p:sp>
        <p:nvSpPr>
          <p:cNvPr id="24" name="标题占位符 1"/>
          <p:cNvSpPr>
            <a:spLocks noGrp="1"/>
          </p:cNvSpPr>
          <p:nvPr>
            <p:ph type="title"/>
          </p:nvPr>
        </p:nvSpPr>
        <p:spPr>
          <a:xfrm>
            <a:off x="416259" y="206382"/>
            <a:ext cx="3050391" cy="547102"/>
          </a:xfrm>
          <a:prstGeom prst="rect">
            <a:avLst/>
          </a:prstGeom>
        </p:spPr>
        <p:txBody>
          <a:bodyPr vert="horz" lIns="91436" tIns="45718" rIns="91436" bIns="45718" rtlCol="0" anchor="ctr">
            <a:normAutofit/>
          </a:bodyPr>
          <a:lstStyle>
            <a:lvl1pPr>
              <a:defRPr sz="1800">
                <a:solidFill>
                  <a:schemeClr val="bg1"/>
                </a:solidFill>
                <a:latin typeface="迷你简汉真广标" panose="02010609000101010101" pitchFamily="49" charset="-122"/>
                <a:ea typeface="迷你简汉真广标" panose="02010609000101010101" pitchFamily="49" charset="-122"/>
              </a:defRPr>
            </a:lvl1pPr>
          </a:lstStyle>
          <a:p>
            <a:r>
              <a:rPr lang="zh-CN" altLang="en-US" dirty="0"/>
              <a:t>单击此处编辑母版标题样式</a:t>
            </a:r>
          </a:p>
        </p:txBody>
      </p:sp>
    </p:spTree>
  </p:cSld>
  <p:clrMapOvr>
    <a:masterClrMapping/>
  </p:clrMapOvr>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 name="Rectangle 13"/>
          <p:cNvSpPr/>
          <p:nvPr userDrawn="1"/>
        </p:nvSpPr>
        <p:spPr>
          <a:xfrm>
            <a:off x="-8905" y="0"/>
            <a:ext cx="12202286" cy="6859588"/>
          </a:xfrm>
          <a:prstGeom prst="rect">
            <a:avLst/>
          </a:prstGeom>
          <a:gradFill flip="none" rotWithShape="1">
            <a:gsLst>
              <a:gs pos="0">
                <a:srgbClr val="77458B"/>
              </a:gs>
              <a:gs pos="100000">
                <a:srgbClr val="4F2D5D"/>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34F57"/>
              </a:solidFill>
              <a:effectLst/>
              <a:uLnTx/>
              <a:uFillTx/>
              <a:latin typeface="Calibri" panose="020F0502020204030204"/>
              <a:ea typeface="+mn-ea"/>
              <a:cs typeface="+mn-cs"/>
            </a:endParaRPr>
          </a:p>
        </p:txBody>
      </p:sp>
      <p:sp>
        <p:nvSpPr>
          <p:cNvPr id="3" name="日期占位符 2"/>
          <p:cNvSpPr>
            <a:spLocks noGrp="1"/>
          </p:cNvSpPr>
          <p:nvPr>
            <p:ph type="dt" sz="half" idx="10"/>
          </p:nvPr>
        </p:nvSpPr>
        <p:spPr/>
        <p:txBody>
          <a:bodyPr/>
          <a:lstStyle/>
          <a:p>
            <a:pPr>
              <a:defRPr/>
            </a:pPr>
            <a:fld id="{A6620504-D840-6A40-90BC-6F3747762FA2}" type="datetime1">
              <a:rPr lang="en-US" smtClean="0">
                <a:solidFill>
                  <a:prstClr val="black">
                    <a:tint val="75000"/>
                  </a:prstClr>
                </a:solidFill>
              </a:rPr>
              <a:t>1/5/2021</a:t>
            </a:fld>
            <a:endParaRPr lang="en-US" dirty="0">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hexa.png"/>
          <p:cNvPicPr>
            <a:picLocks noChangeAspect="1"/>
          </p:cNvPicPr>
          <p:nvPr userDrawn="1"/>
        </p:nvPicPr>
        <p:blipFill>
          <a:blip r:embed="rId2" cstate="email"/>
          <a:stretch>
            <a:fillRect/>
          </a:stretch>
        </p:blipFill>
        <p:spPr>
          <a:xfrm>
            <a:off x="1" y="0"/>
            <a:ext cx="12190413" cy="6859588"/>
          </a:xfrm>
          <a:prstGeom prst="rect">
            <a:avLst/>
          </a:prstGeom>
        </p:spPr>
      </p:pic>
      <p:sp>
        <p:nvSpPr>
          <p:cNvPr id="4" name="Date Placeholder 3"/>
          <p:cNvSpPr>
            <a:spLocks noGrp="1"/>
          </p:cNvSpPr>
          <p:nvPr>
            <p:ph type="dt" sz="half" idx="10"/>
          </p:nvPr>
        </p:nvSpPr>
        <p:spPr/>
        <p:txBody>
          <a:bodyPr/>
          <a:lstStyle/>
          <a:p>
            <a:pPr>
              <a:defRPr/>
            </a:pPr>
            <a:fld id="{480435F3-CE51-FE47-901D-12AFFB0ECEA9}" type="datetime1">
              <a:rPr lang="en-US"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solidFill>
                  <a:prstClr val="white">
                    <a:lumMod val="65000"/>
                  </a:prstClr>
                </a:solidFill>
              </a:rPr>
              <a:t>WWW.DESIGNERSPARADISE.COM</a:t>
            </a:r>
            <a:endParaRPr lang="en-US" dirty="0">
              <a:solidFill>
                <a:prstClr val="white">
                  <a:lumMod val="65000"/>
                </a:prst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480435F3-CE51-FE47-901D-12AFFB0ECEA9}" type="datetime1">
              <a:rPr lang="en-US"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LiHei Pro" panose="020B0500000000000000" pitchFamily="34" charset="-122"/>
                <a:ea typeface="LiHei Pro" panose="020B0500000000000000" pitchFamily="34" charset="-122"/>
              </a:defRPr>
            </a:lvl1pPr>
          </a:lstStyle>
          <a:p>
            <a:pPr>
              <a:defRPr/>
            </a:pPr>
            <a:r>
              <a:rPr lang="en-US">
                <a:solidFill>
                  <a:prstClr val="white">
                    <a:lumMod val="65000"/>
                  </a:prstClr>
                </a:solidFill>
              </a:rPr>
              <a:t>xiaoer.yanj.cn</a:t>
            </a:r>
            <a:endParaRPr lang="en-US" dirty="0">
              <a:solidFill>
                <a:prstClr val="white">
                  <a:lumMod val="65000"/>
                </a:prstClr>
              </a:solidFill>
            </a:endParaRPr>
          </a:p>
        </p:txBody>
      </p:sp>
      <p:sp>
        <p:nvSpPr>
          <p:cNvPr id="6" name="Slide Number Placeholder 5"/>
          <p:cNvSpPr>
            <a:spLocks noGrp="1"/>
          </p:cNvSpPr>
          <p:nvPr>
            <p:ph type="sldNum" sz="quarter" idx="12"/>
          </p:nvPr>
        </p:nvSpPr>
        <p:spPr/>
        <p:txBody>
          <a:bodyPr/>
          <a:lstStyle>
            <a:lvl1pPr>
              <a:defRPr sz="1400">
                <a:solidFill>
                  <a:schemeClr val="tx1">
                    <a:lumMod val="50000"/>
                    <a:lumOff val="50000"/>
                  </a:schemeClr>
                </a:solidFill>
                <a:latin typeface="Impact" panose="020B0806030902050204" pitchFamily="34" charset="0"/>
              </a:defRPr>
            </a:lvl1pPr>
          </a:lstStyle>
          <a:p>
            <a:pPr>
              <a:defRPr/>
            </a:pPr>
            <a:fld id="{857B18ED-D931-45F4-8873-1BEDAB4DC03E}" type="slidenum">
              <a:rPr lang="en-US" smtClean="0">
                <a:solidFill>
                  <a:prstClr val="black">
                    <a:lumMod val="50000"/>
                    <a:lumOff val="50000"/>
                  </a:prstClr>
                </a:solidFill>
              </a:rPr>
              <a:t>‹#›</a:t>
            </a:fld>
            <a:endParaRPr lang="en-US" dirty="0">
              <a:solidFill>
                <a:prstClr val="black">
                  <a:lumMod val="50000"/>
                  <a:lumOff val="50000"/>
                </a:prstClr>
              </a:solidFill>
            </a:endParaRPr>
          </a:p>
        </p:txBody>
      </p:sp>
      <p:cxnSp>
        <p:nvCxnSpPr>
          <p:cNvPr id="7" name="直接连接符 6"/>
          <p:cNvCxnSpPr/>
          <p:nvPr userDrawn="1"/>
        </p:nvCxnSpPr>
        <p:spPr>
          <a:xfrm flipV="1">
            <a:off x="3024904" y="479935"/>
            <a:ext cx="8365514" cy="1"/>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8" name="组合 7"/>
          <p:cNvGrpSpPr/>
          <p:nvPr userDrawn="1"/>
        </p:nvGrpSpPr>
        <p:grpSpPr>
          <a:xfrm>
            <a:off x="1" y="195152"/>
            <a:ext cx="3125772" cy="569565"/>
            <a:chOff x="0" y="194743"/>
            <a:chExt cx="3126179" cy="569433"/>
          </a:xfrm>
        </p:grpSpPr>
        <p:sp>
          <p:nvSpPr>
            <p:cNvPr id="9" name="圆角矩形 8"/>
            <p:cNvSpPr/>
            <p:nvPr/>
          </p:nvSpPr>
          <p:spPr>
            <a:xfrm>
              <a:off x="173209" y="194743"/>
              <a:ext cx="2952970" cy="569433"/>
            </a:xfrm>
            <a:prstGeom prst="roundRect">
              <a:avLst>
                <a:gd name="adj" fmla="val 9976"/>
              </a:avLst>
            </a:prstGeom>
            <a:solidFill>
              <a:srgbClr val="01ACBE"/>
            </a:solidFill>
            <a:ln w="1905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10" name="组合 9"/>
            <p:cNvGrpSpPr/>
            <p:nvPr/>
          </p:nvGrpSpPr>
          <p:grpSpPr>
            <a:xfrm>
              <a:off x="0" y="290669"/>
              <a:ext cx="424561" cy="355906"/>
              <a:chOff x="469900" y="728859"/>
              <a:chExt cx="424561" cy="355906"/>
            </a:xfrm>
          </p:grpSpPr>
          <p:sp>
            <p:nvSpPr>
              <p:cNvPr id="11" name="椭圆 10"/>
              <p:cNvSpPr/>
              <p:nvPr/>
            </p:nvSpPr>
            <p:spPr>
              <a:xfrm rot="16200000">
                <a:off x="738264" y="928568"/>
                <a:ext cx="156198" cy="156196"/>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2" name="椭圆 11"/>
              <p:cNvSpPr/>
              <p:nvPr/>
            </p:nvSpPr>
            <p:spPr>
              <a:xfrm rot="16200000">
                <a:off x="752463" y="942770"/>
                <a:ext cx="127798" cy="127797"/>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3" name="椭圆 12"/>
              <p:cNvSpPr/>
              <p:nvPr/>
            </p:nvSpPr>
            <p:spPr>
              <a:xfrm rot="16200000">
                <a:off x="738264" y="728860"/>
                <a:ext cx="156198" cy="156196"/>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4" name="椭圆 13"/>
              <p:cNvSpPr/>
              <p:nvPr/>
            </p:nvSpPr>
            <p:spPr>
              <a:xfrm rot="16200000">
                <a:off x="752463" y="743063"/>
                <a:ext cx="127798" cy="127797"/>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5" name="圆角矩形 14"/>
              <p:cNvSpPr/>
              <p:nvPr/>
            </p:nvSpPr>
            <p:spPr>
              <a:xfrm rot="16200000">
                <a:off x="636543" y="859458"/>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6" name="圆角矩形 15"/>
              <p:cNvSpPr/>
              <p:nvPr/>
            </p:nvSpPr>
            <p:spPr>
              <a:xfrm rot="16200000">
                <a:off x="636543" y="809416"/>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7" name="圆角矩形 16"/>
              <p:cNvSpPr/>
              <p:nvPr/>
            </p:nvSpPr>
            <p:spPr>
              <a:xfrm rot="16200000">
                <a:off x="636543" y="655035"/>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8" name="圆角矩形 17"/>
              <p:cNvSpPr/>
              <p:nvPr/>
            </p:nvSpPr>
            <p:spPr>
              <a:xfrm rot="16200000">
                <a:off x="636543" y="604992"/>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grpSp>
        <p:nvGrpSpPr>
          <p:cNvPr id="19" name="组合 18"/>
          <p:cNvGrpSpPr/>
          <p:nvPr userDrawn="1"/>
        </p:nvGrpSpPr>
        <p:grpSpPr>
          <a:xfrm>
            <a:off x="11352323" y="175669"/>
            <a:ext cx="838091" cy="743984"/>
            <a:chOff x="39833" y="101457"/>
            <a:chExt cx="838200" cy="743812"/>
          </a:xfrm>
        </p:grpSpPr>
        <p:grpSp>
          <p:nvGrpSpPr>
            <p:cNvPr id="20" name="组合 19"/>
            <p:cNvGrpSpPr/>
            <p:nvPr userDrawn="1"/>
          </p:nvGrpSpPr>
          <p:grpSpPr>
            <a:xfrm>
              <a:off x="130195" y="101457"/>
              <a:ext cx="647560" cy="567974"/>
              <a:chOff x="257420" y="226345"/>
              <a:chExt cx="540747" cy="474289"/>
            </a:xfrm>
          </p:grpSpPr>
          <p:pic>
            <p:nvPicPr>
              <p:cNvPr id="22" name="图片 21"/>
              <p:cNvPicPr>
                <a:picLocks noChangeAspect="1"/>
              </p:cNvPicPr>
              <p:nvPr userDrawn="1"/>
            </p:nvPicPr>
            <p:blipFill>
              <a:blip r:embed="rId2" cstate="email"/>
              <a:stretch>
                <a:fillRect/>
              </a:stretch>
            </p:blipFill>
            <p:spPr>
              <a:xfrm>
                <a:off x="257420" y="226345"/>
                <a:ext cx="472830" cy="472830"/>
              </a:xfrm>
              <a:prstGeom prst="rect">
                <a:avLst/>
              </a:prstGeom>
            </p:spPr>
          </p:pic>
          <p:pic>
            <p:nvPicPr>
              <p:cNvPr id="23" name="图片 22"/>
              <p:cNvPicPr>
                <a:picLocks noChangeAspect="1"/>
              </p:cNvPicPr>
              <p:nvPr userDrawn="1"/>
            </p:nvPicPr>
            <p:blipFill rotWithShape="1">
              <a:blip r:embed="rId3" cstate="email">
                <a:grayscl/>
                <a:extLst>
                  <a:ext uri="{BEBA8EAE-BF5A-486C-A8C5-ECC9F3942E4B}">
                    <a14:imgProps xmlns:a14="http://schemas.microsoft.com/office/drawing/2010/main">
                      <a14:imgLayer r:embed="rId4">
                        <a14:imgEffect>
                          <a14:colorTemperature colorTemp="2000"/>
                        </a14:imgEffect>
                      </a14:imgLayer>
                    </a14:imgProps>
                  </a:ext>
                </a:extLst>
              </a:blip>
              <a:srcRect/>
              <a:stretch>
                <a:fillRect/>
              </a:stretch>
            </p:blipFill>
            <p:spPr>
              <a:xfrm flipH="1">
                <a:off x="265701" y="654915"/>
                <a:ext cx="532466" cy="45719"/>
              </a:xfrm>
              <a:prstGeom prst="rect">
                <a:avLst/>
              </a:prstGeom>
            </p:spPr>
          </p:pic>
        </p:grpSp>
        <p:sp>
          <p:nvSpPr>
            <p:cNvPr id="21" name="文本框 20"/>
            <p:cNvSpPr txBox="1"/>
            <p:nvPr userDrawn="1"/>
          </p:nvSpPr>
          <p:spPr>
            <a:xfrm>
              <a:off x="39833" y="629875"/>
              <a:ext cx="838200" cy="21539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800" b="0" i="0" u="none" strike="noStrike" kern="1200" cap="none" spc="0" normalizeH="0" baseline="0" noProof="0" dirty="0">
                  <a:ln>
                    <a:noFill/>
                  </a:ln>
                  <a:solidFill>
                    <a:prstClr val="black">
                      <a:lumMod val="65000"/>
                      <a:lumOff val="35000"/>
                    </a:prstClr>
                  </a:solidFill>
                  <a:effectLst/>
                  <a:uLnTx/>
                  <a:uFillTx/>
                  <a:latin typeface="迷你简汉真广标" panose="02010609000101010101" pitchFamily="49" charset="-122"/>
                  <a:ea typeface="迷你简汉真广标" panose="02010609000101010101" pitchFamily="49" charset="-122"/>
                  <a:cs typeface="+mn-cs"/>
                </a:rPr>
                <a:t>By </a:t>
              </a:r>
              <a:r>
                <a:rPr kumimoji="0" lang="zh-CN" altLang="en-US" sz="800" b="0" i="0" u="none" strike="noStrike" kern="1200" cap="none" spc="0" normalizeH="0" baseline="0" noProof="0" dirty="0">
                  <a:ln>
                    <a:noFill/>
                  </a:ln>
                  <a:solidFill>
                    <a:prstClr val="black">
                      <a:lumMod val="65000"/>
                      <a:lumOff val="35000"/>
                    </a:prstClr>
                  </a:solidFill>
                  <a:effectLst/>
                  <a:uLnTx/>
                  <a:uFillTx/>
                  <a:latin typeface="迷你简汉真广标" panose="02010609000101010101" pitchFamily="49" charset="-122"/>
                  <a:ea typeface="迷你简汉真广标" panose="02010609000101010101" pitchFamily="49" charset="-122"/>
                  <a:cs typeface="+mn-cs"/>
                </a:rPr>
                <a:t>杜小二</a:t>
              </a:r>
            </a:p>
          </p:txBody>
        </p:sp>
      </p:grpSp>
      <p:sp>
        <p:nvSpPr>
          <p:cNvPr id="24" name="标题占位符 1"/>
          <p:cNvSpPr>
            <a:spLocks noGrp="1"/>
          </p:cNvSpPr>
          <p:nvPr>
            <p:ph type="title"/>
          </p:nvPr>
        </p:nvSpPr>
        <p:spPr>
          <a:xfrm>
            <a:off x="416259" y="206382"/>
            <a:ext cx="3050391" cy="547102"/>
          </a:xfrm>
          <a:prstGeom prst="rect">
            <a:avLst/>
          </a:prstGeom>
        </p:spPr>
        <p:txBody>
          <a:bodyPr vert="horz" lIns="91436" tIns="45718" rIns="91436" bIns="45718" rtlCol="0" anchor="ctr">
            <a:normAutofit/>
          </a:bodyPr>
          <a:lstStyle>
            <a:lvl1pPr>
              <a:defRPr sz="1800">
                <a:solidFill>
                  <a:schemeClr val="bg1"/>
                </a:solidFill>
                <a:latin typeface="迷你简汉真广标" panose="02010609000101010101" pitchFamily="49" charset="-122"/>
                <a:ea typeface="迷你简汉真广标" panose="02010609000101010101" pitchFamily="49" charset="-122"/>
              </a:defRPr>
            </a:lvl1pPr>
          </a:lstStyle>
          <a:p>
            <a:r>
              <a:rPr lang="zh-CN" altLang="en-US" dirty="0"/>
              <a:t>单击此处编辑母版标题样式</a:t>
            </a:r>
          </a:p>
        </p:txBody>
      </p:sp>
    </p:spTree>
  </p:cSld>
  <p:clrMapOvr>
    <a:masterClrMapping/>
  </p:clrMapOvr>
  <p:hf hd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 name="Rectangle 13"/>
          <p:cNvSpPr/>
          <p:nvPr userDrawn="1"/>
        </p:nvSpPr>
        <p:spPr>
          <a:xfrm>
            <a:off x="-8905" y="0"/>
            <a:ext cx="12202286" cy="6859588"/>
          </a:xfrm>
          <a:prstGeom prst="rect">
            <a:avLst/>
          </a:prstGeom>
          <a:gradFill flip="none" rotWithShape="1">
            <a:gsLst>
              <a:gs pos="0">
                <a:srgbClr val="77458B"/>
              </a:gs>
              <a:gs pos="100000">
                <a:srgbClr val="4F2D5D"/>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34F57"/>
              </a:solidFill>
              <a:effectLst/>
              <a:uLnTx/>
              <a:uFillTx/>
              <a:latin typeface="Calibri" panose="020F0502020204030204"/>
              <a:ea typeface="+mn-ea"/>
              <a:cs typeface="+mn-cs"/>
            </a:endParaRPr>
          </a:p>
        </p:txBody>
      </p:sp>
      <p:sp>
        <p:nvSpPr>
          <p:cNvPr id="3" name="日期占位符 2"/>
          <p:cNvSpPr>
            <a:spLocks noGrp="1"/>
          </p:cNvSpPr>
          <p:nvPr>
            <p:ph type="dt" sz="half" idx="10"/>
          </p:nvPr>
        </p:nvSpPr>
        <p:spPr/>
        <p:txBody>
          <a:bodyPr/>
          <a:lstStyle/>
          <a:p>
            <a:pPr>
              <a:defRPr/>
            </a:pPr>
            <a:fld id="{A6620504-D840-6A40-90BC-6F3747762FA2}" type="datetime1">
              <a:rPr lang="en-US" smtClean="0">
                <a:solidFill>
                  <a:prstClr val="black">
                    <a:tint val="75000"/>
                  </a:prstClr>
                </a:solidFill>
              </a:rPr>
              <a:t>1/5/2021</a:t>
            </a:fld>
            <a:endParaRPr lang="en-US" dirty="0">
              <a:solidFill>
                <a:prstClr val="black">
                  <a:tint val="75000"/>
                </a:prst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2" y="2130922"/>
            <a:ext cx="10361851" cy="1470365"/>
          </a:xfrm>
        </p:spPr>
        <p:txBody>
          <a:bodyPr/>
          <a:lstStyle/>
          <a:p>
            <a:r>
              <a:rPr lang="en-US"/>
              <a:t>Click to edit Master title style</a:t>
            </a:r>
          </a:p>
        </p:txBody>
      </p:sp>
      <p:sp>
        <p:nvSpPr>
          <p:cNvPr id="3" name="Subtitle 2"/>
          <p:cNvSpPr>
            <a:spLocks noGrp="1"/>
          </p:cNvSpPr>
          <p:nvPr>
            <p:ph type="subTitle" idx="1"/>
          </p:nvPr>
        </p:nvSpPr>
        <p:spPr>
          <a:xfrm>
            <a:off x="1828563" y="3887100"/>
            <a:ext cx="8533289" cy="1753006"/>
          </a:xfrm>
        </p:spPr>
        <p:txBody>
          <a:bodyPr/>
          <a:lstStyle>
            <a:lvl1pPr marL="0" indent="0" algn="ctr">
              <a:buNone/>
              <a:defRPr>
                <a:solidFill>
                  <a:schemeClr val="tx1">
                    <a:tint val="75000"/>
                  </a:schemeClr>
                </a:solidFill>
              </a:defRPr>
            </a:lvl1pPr>
            <a:lvl2pPr marL="609600" indent="0" algn="ctr">
              <a:buNone/>
              <a:defRPr>
                <a:solidFill>
                  <a:schemeClr val="tx1">
                    <a:tint val="75000"/>
                  </a:schemeClr>
                </a:solidFill>
              </a:defRPr>
            </a:lvl2pPr>
            <a:lvl3pPr marL="1219200" indent="0" algn="ctr">
              <a:buNone/>
              <a:defRPr>
                <a:solidFill>
                  <a:schemeClr val="tx1">
                    <a:tint val="75000"/>
                  </a:schemeClr>
                </a:solidFill>
              </a:defRPr>
            </a:lvl3pPr>
            <a:lvl4pPr marL="1828800" indent="0" algn="ctr">
              <a:buNone/>
              <a:defRPr>
                <a:solidFill>
                  <a:schemeClr val="tx1">
                    <a:tint val="75000"/>
                  </a:schemeClr>
                </a:solidFill>
              </a:defRPr>
            </a:lvl4pPr>
            <a:lvl5pPr marL="2438400" indent="0" algn="ctr">
              <a:buNone/>
              <a:defRPr>
                <a:solidFill>
                  <a:schemeClr val="tx1">
                    <a:tint val="75000"/>
                  </a:schemeClr>
                </a:solidFill>
              </a:defRPr>
            </a:lvl5pPr>
            <a:lvl6pPr marL="3048000" indent="0" algn="ctr">
              <a:buNone/>
              <a:defRPr>
                <a:solidFill>
                  <a:schemeClr val="tx1">
                    <a:tint val="75000"/>
                  </a:schemeClr>
                </a:solidFill>
              </a:defRPr>
            </a:lvl6pPr>
            <a:lvl7pPr marL="3657600" indent="0" algn="ctr">
              <a:buNone/>
              <a:defRPr>
                <a:solidFill>
                  <a:schemeClr val="tx1">
                    <a:tint val="75000"/>
                  </a:schemeClr>
                </a:solidFill>
              </a:defRPr>
            </a:lvl7pPr>
            <a:lvl8pPr marL="4267200" indent="0" algn="ctr">
              <a:buNone/>
              <a:defRPr>
                <a:solidFill>
                  <a:schemeClr val="tx1">
                    <a:tint val="75000"/>
                  </a:schemeClr>
                </a:solidFill>
              </a:defRPr>
            </a:lvl8pPr>
            <a:lvl9pPr marL="48768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406E9206-D2D6-4057-92D4-39C87A03E66D}" type="datetime1">
              <a:rPr lang="en-US" altLang="zh-CN"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C052E9E1-D97D-4C90-BB96-FA1ED58B786F}" type="datetime1">
              <a:rPr lang="en-US" altLang="zh-CN"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60" y="4407923"/>
            <a:ext cx="10361851" cy="1362390"/>
          </a:xfrm>
        </p:spPr>
        <p:txBody>
          <a:bodyPr anchor="t"/>
          <a:lstStyle>
            <a:lvl1pPr algn="l">
              <a:defRPr sz="5400" b="1" cap="all"/>
            </a:lvl1pPr>
          </a:lstStyle>
          <a:p>
            <a:r>
              <a:rPr lang="en-US"/>
              <a:t>Click to edit Master title style</a:t>
            </a:r>
          </a:p>
        </p:txBody>
      </p:sp>
      <p:sp>
        <p:nvSpPr>
          <p:cNvPr id="3" name="Text Placeholder 2"/>
          <p:cNvSpPr>
            <a:spLocks noGrp="1"/>
          </p:cNvSpPr>
          <p:nvPr>
            <p:ph type="body" idx="1"/>
          </p:nvPr>
        </p:nvSpPr>
        <p:spPr>
          <a:xfrm>
            <a:off x="962960" y="2907387"/>
            <a:ext cx="10361851" cy="1500534"/>
          </a:xfrm>
        </p:spPr>
        <p:txBody>
          <a:bodyPr anchor="b"/>
          <a:lstStyle>
            <a:lvl1pPr marL="0" indent="0">
              <a:buNone/>
              <a:defRPr sz="2700">
                <a:solidFill>
                  <a:schemeClr val="tx1">
                    <a:tint val="75000"/>
                  </a:schemeClr>
                </a:solidFill>
              </a:defRPr>
            </a:lvl1pPr>
            <a:lvl2pPr marL="609600" indent="0">
              <a:buNone/>
              <a:defRPr sz="2400">
                <a:solidFill>
                  <a:schemeClr val="tx1">
                    <a:tint val="75000"/>
                  </a:schemeClr>
                </a:solidFill>
              </a:defRPr>
            </a:lvl2pPr>
            <a:lvl3pPr marL="1219200" indent="0">
              <a:buNone/>
              <a:defRPr sz="2200">
                <a:solidFill>
                  <a:schemeClr val="tx1">
                    <a:tint val="75000"/>
                  </a:schemeClr>
                </a:solidFill>
              </a:defRPr>
            </a:lvl3pPr>
            <a:lvl4pPr marL="1828800" indent="0">
              <a:buNone/>
              <a:defRPr sz="1900">
                <a:solidFill>
                  <a:schemeClr val="tx1">
                    <a:tint val="75000"/>
                  </a:schemeClr>
                </a:solidFill>
              </a:defRPr>
            </a:lvl4pPr>
            <a:lvl5pPr marL="2438400" indent="0">
              <a:buNone/>
              <a:defRPr sz="1900">
                <a:solidFill>
                  <a:schemeClr val="tx1">
                    <a:tint val="75000"/>
                  </a:schemeClr>
                </a:solidFill>
              </a:defRPr>
            </a:lvl5pPr>
            <a:lvl6pPr marL="3048000" indent="0">
              <a:buNone/>
              <a:defRPr sz="1900">
                <a:solidFill>
                  <a:schemeClr val="tx1">
                    <a:tint val="75000"/>
                  </a:schemeClr>
                </a:solidFill>
              </a:defRPr>
            </a:lvl6pPr>
            <a:lvl7pPr marL="3657600" indent="0">
              <a:buNone/>
              <a:defRPr sz="1900">
                <a:solidFill>
                  <a:schemeClr val="tx1">
                    <a:tint val="75000"/>
                  </a:schemeClr>
                </a:solidFill>
              </a:defRPr>
            </a:lvl7pPr>
            <a:lvl8pPr marL="4267200" indent="0">
              <a:buNone/>
              <a:defRPr sz="1900">
                <a:solidFill>
                  <a:schemeClr val="tx1">
                    <a:tint val="75000"/>
                  </a:schemeClr>
                </a:solidFill>
              </a:defRPr>
            </a:lvl8pPr>
            <a:lvl9pPr marL="4876800"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14779EE-1E16-4CC5-A459-C716090F6017}" type="datetime1">
              <a:rPr lang="en-US" altLang="zh-CN"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522" y="1600572"/>
            <a:ext cx="5384099" cy="4527011"/>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6794" y="1600572"/>
            <a:ext cx="5384099" cy="4527011"/>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A3311C9F-D64E-4824-A709-CF61DE4E0BDD}" type="datetime1">
              <a:rPr lang="en-US" altLang="zh-CN" smtClean="0">
                <a:solidFill>
                  <a:prstClr val="black">
                    <a:tint val="75000"/>
                  </a:prstClr>
                </a:solidFill>
              </a:rPr>
              <a:t>1/5/2021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091" y="1826048"/>
            <a:ext cx="5180926" cy="4352346"/>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1396" y="1826048"/>
            <a:ext cx="5180926" cy="4352346"/>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4C4388EF-52D1-4258-9BE5-BCD010C7D4DE}"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522" y="1535469"/>
            <a:ext cx="5386216" cy="639911"/>
          </a:xfrm>
        </p:spPr>
        <p:txBody>
          <a:bodyPr anchor="b"/>
          <a:lstStyle>
            <a:lvl1pPr marL="0" indent="0">
              <a:buNone/>
              <a:defRPr sz="3200" b="1"/>
            </a:lvl1pPr>
            <a:lvl2pPr marL="609600" indent="0">
              <a:buNone/>
              <a:defRPr sz="2700" b="1"/>
            </a:lvl2pPr>
            <a:lvl3pPr marL="1219200" indent="0">
              <a:buNone/>
              <a:defRPr sz="2400" b="1"/>
            </a:lvl3pPr>
            <a:lvl4pPr marL="1828800" indent="0">
              <a:buNone/>
              <a:defRPr sz="2200" b="1"/>
            </a:lvl4pPr>
            <a:lvl5pPr marL="2438400" indent="0">
              <a:buNone/>
              <a:defRPr sz="2200" b="1"/>
            </a:lvl5pPr>
            <a:lvl6pPr marL="3048000" indent="0">
              <a:buNone/>
              <a:defRPr sz="2200" b="1"/>
            </a:lvl6pPr>
            <a:lvl7pPr marL="3657600" indent="0">
              <a:buNone/>
              <a:defRPr sz="2200" b="1"/>
            </a:lvl7pPr>
            <a:lvl8pPr marL="4267200" indent="0">
              <a:buNone/>
              <a:defRPr sz="2200" b="1"/>
            </a:lvl8pPr>
            <a:lvl9pPr marL="4876800" indent="0">
              <a:buNone/>
              <a:defRPr sz="2200" b="1"/>
            </a:lvl9pPr>
          </a:lstStyle>
          <a:p>
            <a:pPr lvl="0"/>
            <a:r>
              <a:rPr lang="en-US"/>
              <a:t>Click to edit Master text styles</a:t>
            </a:r>
          </a:p>
        </p:txBody>
      </p:sp>
      <p:sp>
        <p:nvSpPr>
          <p:cNvPr id="4" name="Content Placeholder 3"/>
          <p:cNvSpPr>
            <a:spLocks noGrp="1"/>
          </p:cNvSpPr>
          <p:nvPr>
            <p:ph sz="half" idx="2"/>
          </p:nvPr>
        </p:nvSpPr>
        <p:spPr>
          <a:xfrm>
            <a:off x="609522" y="2175380"/>
            <a:ext cx="5386216" cy="3952203"/>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567" y="1535469"/>
            <a:ext cx="5388332" cy="639911"/>
          </a:xfrm>
        </p:spPr>
        <p:txBody>
          <a:bodyPr anchor="b"/>
          <a:lstStyle>
            <a:lvl1pPr marL="0" indent="0">
              <a:buNone/>
              <a:defRPr sz="3200" b="1"/>
            </a:lvl1pPr>
            <a:lvl2pPr marL="609600" indent="0">
              <a:buNone/>
              <a:defRPr sz="2700" b="1"/>
            </a:lvl2pPr>
            <a:lvl3pPr marL="1219200" indent="0">
              <a:buNone/>
              <a:defRPr sz="2400" b="1"/>
            </a:lvl3pPr>
            <a:lvl4pPr marL="1828800" indent="0">
              <a:buNone/>
              <a:defRPr sz="2200" b="1"/>
            </a:lvl4pPr>
            <a:lvl5pPr marL="2438400" indent="0">
              <a:buNone/>
              <a:defRPr sz="2200" b="1"/>
            </a:lvl5pPr>
            <a:lvl6pPr marL="3048000" indent="0">
              <a:buNone/>
              <a:defRPr sz="2200" b="1"/>
            </a:lvl6pPr>
            <a:lvl7pPr marL="3657600" indent="0">
              <a:buNone/>
              <a:defRPr sz="2200" b="1"/>
            </a:lvl7pPr>
            <a:lvl8pPr marL="4267200" indent="0">
              <a:buNone/>
              <a:defRPr sz="2200" b="1"/>
            </a:lvl8pPr>
            <a:lvl9pPr marL="4876800" indent="0">
              <a:buNone/>
              <a:defRPr sz="2200" b="1"/>
            </a:lvl9pPr>
          </a:lstStyle>
          <a:p>
            <a:pPr lvl="0"/>
            <a:r>
              <a:rPr lang="en-US"/>
              <a:t>Click to edit Master text styles</a:t>
            </a:r>
          </a:p>
        </p:txBody>
      </p:sp>
      <p:sp>
        <p:nvSpPr>
          <p:cNvPr id="6" name="Content Placeholder 5"/>
          <p:cNvSpPr>
            <a:spLocks noGrp="1"/>
          </p:cNvSpPr>
          <p:nvPr>
            <p:ph sz="quarter" idx="4"/>
          </p:nvPr>
        </p:nvSpPr>
        <p:spPr>
          <a:xfrm>
            <a:off x="6192567" y="2175380"/>
            <a:ext cx="5388332" cy="3952203"/>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0A4318BD-B3C6-4D4B-B871-C29490A2E55A}" type="datetime1">
              <a:rPr lang="en-US" altLang="zh-CN" smtClean="0">
                <a:solidFill>
                  <a:prstClr val="black">
                    <a:tint val="75000"/>
                  </a:prstClr>
                </a:solidFill>
              </a:rPr>
              <a:t>1/5/2021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E14CAFC4-799C-4CDE-B92B-8C262F06CF3E}" type="datetime1">
              <a:rPr lang="en-US" altLang="zh-CN" smtClean="0">
                <a:solidFill>
                  <a:prstClr val="black">
                    <a:tint val="75000"/>
                  </a:prstClr>
                </a:solidFill>
              </a:rPr>
              <a:t>1/5/2021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圆角矩形 4"/>
          <p:cNvSpPr/>
          <p:nvPr userDrawn="1"/>
        </p:nvSpPr>
        <p:spPr>
          <a:xfrm>
            <a:off x="1139485" y="1031497"/>
            <a:ext cx="9911444" cy="42900"/>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 name="圆角矩形 5"/>
          <p:cNvSpPr/>
          <p:nvPr userDrawn="1"/>
        </p:nvSpPr>
        <p:spPr>
          <a:xfrm>
            <a:off x="5899289" y="6453393"/>
            <a:ext cx="391838" cy="22015"/>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7" name="日期占位符 6"/>
          <p:cNvSpPr>
            <a:spLocks noGrp="1"/>
          </p:cNvSpPr>
          <p:nvPr>
            <p:ph type="dt" sz="half" idx="10"/>
          </p:nvPr>
        </p:nvSpPr>
        <p:spPr/>
        <p:txBody>
          <a:bodyPr/>
          <a:lstStyle/>
          <a:p>
            <a:pPr>
              <a:defRPr/>
            </a:pPr>
            <a:fld id="{3E729073-8FFE-4F18-B513-07581FC6638E}" type="datetime1">
              <a:rPr lang="en-US" altLang="zh-CN" smtClean="0">
                <a:solidFill>
                  <a:prstClr val="black">
                    <a:tint val="75000"/>
                  </a:prstClr>
                </a:solidFill>
              </a:rPr>
              <a:t>1/5/2021</a:t>
            </a:fld>
            <a:endParaRPr lang="en-US" dirty="0">
              <a:solidFill>
                <a:prstClr val="black">
                  <a:tint val="75000"/>
                </a:prstClr>
              </a:solidFill>
            </a:endParaRPr>
          </a:p>
        </p:txBody>
      </p:sp>
      <p:sp>
        <p:nvSpPr>
          <p:cNvPr id="9" name="灯片编号占位符 8"/>
          <p:cNvSpPr>
            <a:spLocks noGrp="1"/>
          </p:cNvSpPr>
          <p:nvPr>
            <p:ph type="sldNum" sz="quarter" idx="12"/>
          </p:nvPr>
        </p:nvSpPr>
        <p:spPr>
          <a:xfrm>
            <a:off x="4672992" y="6397708"/>
            <a:ext cx="2844430" cy="365210"/>
          </a:xfrm>
        </p:spPr>
        <p:txBody>
          <a:bodyPr/>
          <a:lstStyle>
            <a:lvl1pPr algn="ctr">
              <a:defRPr>
                <a:latin typeface="ITC Avant Garde Std Bk" panose="020B0502020202020204" pitchFamily="34" charset="0"/>
              </a:defRPr>
            </a:lvl1p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24" y="273113"/>
            <a:ext cx="4010562" cy="1162320"/>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6113" y="273117"/>
            <a:ext cx="6814780" cy="5854468"/>
          </a:xfrm>
        </p:spPr>
        <p:txBody>
          <a:bodyPr/>
          <a:lstStyle>
            <a:lvl1pPr>
              <a:defRPr sz="4300"/>
            </a:lvl1pPr>
            <a:lvl2pPr>
              <a:defRPr sz="38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524" y="1435437"/>
            <a:ext cx="4010562" cy="4692149"/>
          </a:xfrm>
        </p:spPr>
        <p:txBody>
          <a:bodyPr/>
          <a:lstStyle>
            <a:lvl1pPr marL="0" indent="0">
              <a:buNone/>
              <a:defRPr sz="1900"/>
            </a:lvl1pPr>
            <a:lvl2pPr marL="609600" indent="0">
              <a:buNone/>
              <a:defRPr sz="1600"/>
            </a:lvl2pPr>
            <a:lvl3pPr marL="1219200" indent="0">
              <a:buNone/>
              <a:defRPr sz="1400"/>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3C7FCF6-76BD-4495-B08F-4C059D2BA31F}" type="datetime1">
              <a:rPr lang="en-US" altLang="zh-CN" smtClean="0">
                <a:solidFill>
                  <a:prstClr val="black">
                    <a:tint val="75000"/>
                  </a:prstClr>
                </a:solidFill>
              </a:rPr>
              <a:t>1/5/2021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06" y="4801714"/>
            <a:ext cx="7314248" cy="566870"/>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9406" y="612918"/>
            <a:ext cx="7314248" cy="4115753"/>
          </a:xfrm>
        </p:spPr>
        <p:txBody>
          <a:bodyPr/>
          <a:lstStyle>
            <a:lvl1pPr marL="0" indent="0">
              <a:buNone/>
              <a:defRPr sz="4300"/>
            </a:lvl1pPr>
            <a:lvl2pPr marL="609600" indent="0">
              <a:buNone/>
              <a:defRPr sz="3800"/>
            </a:lvl2pPr>
            <a:lvl3pPr marL="1219200" indent="0">
              <a:buNone/>
              <a:defRPr sz="3200"/>
            </a:lvl3pPr>
            <a:lvl4pPr marL="1828800" indent="0">
              <a:buNone/>
              <a:defRPr sz="2700"/>
            </a:lvl4pPr>
            <a:lvl5pPr marL="2438400" indent="0">
              <a:buNone/>
              <a:defRPr sz="2700"/>
            </a:lvl5pPr>
            <a:lvl6pPr marL="3048000" indent="0">
              <a:buNone/>
              <a:defRPr sz="2700"/>
            </a:lvl6pPr>
            <a:lvl7pPr marL="3657600" indent="0">
              <a:buNone/>
              <a:defRPr sz="2700"/>
            </a:lvl7pPr>
            <a:lvl8pPr marL="4267200" indent="0">
              <a:buNone/>
              <a:defRPr sz="2700"/>
            </a:lvl8pPr>
            <a:lvl9pPr marL="4876800" indent="0">
              <a:buNone/>
              <a:defRPr sz="2700"/>
            </a:lvl9pPr>
          </a:lstStyle>
          <a:p>
            <a:endParaRPr lang="en-US" dirty="0"/>
          </a:p>
        </p:txBody>
      </p:sp>
      <p:sp>
        <p:nvSpPr>
          <p:cNvPr id="4" name="Text Placeholder 3"/>
          <p:cNvSpPr>
            <a:spLocks noGrp="1"/>
          </p:cNvSpPr>
          <p:nvPr>
            <p:ph type="body" sz="half" idx="2"/>
          </p:nvPr>
        </p:nvSpPr>
        <p:spPr>
          <a:xfrm>
            <a:off x="2389406" y="5368584"/>
            <a:ext cx="7314248" cy="805049"/>
          </a:xfrm>
        </p:spPr>
        <p:txBody>
          <a:bodyPr/>
          <a:lstStyle>
            <a:lvl1pPr marL="0" indent="0">
              <a:buNone/>
              <a:defRPr sz="1900"/>
            </a:lvl1pPr>
            <a:lvl2pPr marL="609600" indent="0">
              <a:buNone/>
              <a:defRPr sz="1600"/>
            </a:lvl2pPr>
            <a:lvl3pPr marL="1219200" indent="0">
              <a:buNone/>
              <a:defRPr sz="1400"/>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257577C-F53D-4BB9-9408-EB84DEB3CD80}" type="datetime1">
              <a:rPr lang="en-US" altLang="zh-CN" smtClean="0">
                <a:solidFill>
                  <a:prstClr val="black">
                    <a:tint val="75000"/>
                  </a:prstClr>
                </a:solidFill>
              </a:rPr>
              <a:t>1/5/2021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77D58058-BD14-4845-947D-4A9B79A00D09}" type="datetime1">
              <a:rPr lang="en-US" altLang="zh-CN"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8050" y="274704"/>
            <a:ext cx="2742843" cy="58528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522" y="274704"/>
            <a:ext cx="8025355" cy="58528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8ECB469-C949-4E3F-B0CB-0C15DA7B7F92}" type="datetime1">
              <a:rPr lang="en-US" altLang="zh-CN"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680" y="365211"/>
            <a:ext cx="10514231" cy="1325870"/>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679" y="1681553"/>
            <a:ext cx="5157116"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679" y="2505656"/>
            <a:ext cx="5157116" cy="3685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1398" y="1681553"/>
            <a:ext cx="5182513"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1398" y="2505656"/>
            <a:ext cx="5182513" cy="3685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4C4388EF-52D1-4258-9BE5-BCD010C7D4DE}"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4C4388EF-52D1-4258-9BE5-BCD010C7D4DE}"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C4388EF-52D1-4258-9BE5-BCD010C7D4DE}"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79" y="457307"/>
            <a:ext cx="3931725" cy="1600571"/>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2514" y="987654"/>
            <a:ext cx="6171397" cy="48747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679" y="2057877"/>
            <a:ext cx="3931725" cy="38124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4C4388EF-52D1-4258-9BE5-BCD010C7D4DE}"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79" y="457307"/>
            <a:ext cx="3931725" cy="1600571"/>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2514" y="987654"/>
            <a:ext cx="6171397" cy="487475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679" y="2057877"/>
            <a:ext cx="3931725" cy="38124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4C4388EF-52D1-4258-9BE5-BCD010C7D4DE}"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image" Target="../media/image1.jpeg"/><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theme" Target="../theme/theme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35.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092" y="365211"/>
            <a:ext cx="10514231" cy="1325870"/>
          </a:xfrm>
          <a:prstGeom prst="rect">
            <a:avLst/>
          </a:prstGeom>
        </p:spPr>
        <p:txBody>
          <a:bodyPr vert="horz" lIns="91436" tIns="45718" rIns="91436" bIns="45718" rtlCol="0" anchor="ctr">
            <a:normAutofit/>
          </a:bodyPr>
          <a:lstStyle/>
          <a:p>
            <a:r>
              <a:rPr lang="zh-CN" altLang="en-US"/>
              <a:t>单击此处编辑母版标题样式</a:t>
            </a:r>
          </a:p>
        </p:txBody>
      </p:sp>
      <p:sp>
        <p:nvSpPr>
          <p:cNvPr id="3" name="文本占位符 2"/>
          <p:cNvSpPr>
            <a:spLocks noGrp="1"/>
          </p:cNvSpPr>
          <p:nvPr>
            <p:ph type="body" idx="1"/>
          </p:nvPr>
        </p:nvSpPr>
        <p:spPr>
          <a:xfrm>
            <a:off x="838092" y="1826048"/>
            <a:ext cx="10514231" cy="4352346"/>
          </a:xfrm>
          <a:prstGeom prst="rect">
            <a:avLst/>
          </a:prstGeom>
        </p:spPr>
        <p:txBody>
          <a:bodyPr vert="horz" lIns="91436" tIns="45718" rIns="91436" bIns="45718"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092" y="6357823"/>
            <a:ext cx="2742843" cy="365210"/>
          </a:xfrm>
          <a:prstGeom prst="rect">
            <a:avLst/>
          </a:prstGeom>
        </p:spPr>
        <p:txBody>
          <a:bodyPr vert="horz" lIns="91436" tIns="45718" rIns="91436" bIns="45718" rtlCol="0" anchor="ctr"/>
          <a:lstStyle>
            <a:lvl1pPr algn="l">
              <a:defRPr sz="1200">
                <a:solidFill>
                  <a:schemeClr val="tx1">
                    <a:tint val="75000"/>
                  </a:schemeClr>
                </a:solidFill>
              </a:defRPr>
            </a:lvl1pPr>
          </a:lstStyle>
          <a:p>
            <a:fld id="{4C4388EF-52D1-4258-9BE5-BCD010C7D4DE}" type="datetimeFigureOut">
              <a:rPr lang="zh-CN" altLang="en-US" smtClean="0"/>
              <a:t>2021/1/5</a:t>
            </a:fld>
            <a:endParaRPr lang="zh-CN" altLang="en-US"/>
          </a:p>
        </p:txBody>
      </p:sp>
      <p:sp>
        <p:nvSpPr>
          <p:cNvPr id="5" name="页脚占位符 4"/>
          <p:cNvSpPr>
            <a:spLocks noGrp="1"/>
          </p:cNvSpPr>
          <p:nvPr>
            <p:ph type="ftr" sz="quarter" idx="3"/>
          </p:nvPr>
        </p:nvSpPr>
        <p:spPr>
          <a:xfrm>
            <a:off x="4038075" y="6357823"/>
            <a:ext cx="4114264" cy="365210"/>
          </a:xfrm>
          <a:prstGeom prst="rect">
            <a:avLst/>
          </a:prstGeom>
        </p:spPr>
        <p:txBody>
          <a:bodyPr vert="horz" lIns="91436" tIns="45718" rIns="91436" bIns="45718"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09480" y="6357823"/>
            <a:ext cx="2742843" cy="365210"/>
          </a:xfrm>
          <a:prstGeom prst="rect">
            <a:avLst/>
          </a:prstGeom>
        </p:spPr>
        <p:txBody>
          <a:bodyPr vert="horz" lIns="91436" tIns="45718" rIns="91436" bIns="45718" rtlCol="0" anchor="ctr"/>
          <a:lstStyle>
            <a:lvl1pPr algn="r">
              <a:defRPr sz="1200">
                <a:solidFill>
                  <a:schemeClr val="tx1">
                    <a:tint val="75000"/>
                  </a:schemeClr>
                </a:solidFill>
              </a:defRPr>
            </a:lvl1pPr>
          </a:lstStyle>
          <a:p>
            <a:fld id="{3D3EE65E-57D2-4566-898C-4F2076833F8D}"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email">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703"/>
            <a:ext cx="10971372" cy="1143265"/>
          </a:xfrm>
          <a:prstGeom prst="rect">
            <a:avLst/>
          </a:prstGeom>
        </p:spPr>
        <p:txBody>
          <a:bodyPr vert="horz" lIns="91436" tIns="45718" rIns="91436" bIns="45718" rtlCol="0" anchor="ctr">
            <a:normAutofit/>
          </a:bodyPr>
          <a:lstStyle/>
          <a:p>
            <a:r>
              <a:rPr lang="en-US" dirty="0"/>
              <a:t>Click to edit Master title style</a:t>
            </a:r>
          </a:p>
        </p:txBody>
      </p:sp>
      <p:sp>
        <p:nvSpPr>
          <p:cNvPr id="3" name="Text Placeholder 2"/>
          <p:cNvSpPr>
            <a:spLocks noGrp="1"/>
          </p:cNvSpPr>
          <p:nvPr>
            <p:ph type="body" idx="1"/>
          </p:nvPr>
        </p:nvSpPr>
        <p:spPr>
          <a:xfrm>
            <a:off x="609521" y="1600572"/>
            <a:ext cx="10971372" cy="4527011"/>
          </a:xfrm>
          <a:prstGeom prst="rect">
            <a:avLst/>
          </a:prstGeom>
        </p:spPr>
        <p:txBody>
          <a:bodyPr vert="horz" lIns="91436" tIns="45718" rIns="91436" bIns="4571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521" y="6357825"/>
            <a:ext cx="2844430" cy="365210"/>
          </a:xfrm>
          <a:prstGeom prst="rect">
            <a:avLst/>
          </a:prstGeom>
        </p:spPr>
        <p:txBody>
          <a:bodyPr vert="horz" lIns="91436" tIns="45718" rIns="91436" bIns="45718" rtlCol="0" anchor="ctr"/>
          <a:lstStyle>
            <a:lvl1pPr algn="l">
              <a:defRPr sz="1600">
                <a:solidFill>
                  <a:schemeClr val="tx1">
                    <a:tint val="75000"/>
                  </a:schemeClr>
                </a:solidFill>
              </a:defRPr>
            </a:lvl1pPr>
          </a:lstStyle>
          <a:p>
            <a:pPr>
              <a:defRPr/>
            </a:pPr>
            <a:fld id="{9196EC2F-0988-4314-AD4B-24FF16D7B45E}" type="datetime1">
              <a:rPr lang="en-US" altLang="zh-CN"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3"/>
          </p:nvPr>
        </p:nvSpPr>
        <p:spPr>
          <a:xfrm>
            <a:off x="4165059" y="6357825"/>
            <a:ext cx="3860297" cy="365210"/>
          </a:xfrm>
          <a:prstGeom prst="rect">
            <a:avLst/>
          </a:prstGeom>
        </p:spPr>
        <p:txBody>
          <a:bodyPr vert="horz" lIns="91436" tIns="45718" rIns="91436" bIns="45718" rtlCol="0" anchor="ctr"/>
          <a:lstStyle>
            <a:lvl1pPr algn="ctr">
              <a:defRPr sz="1600">
                <a:solidFill>
                  <a:schemeClr val="tx1">
                    <a:tint val="75000"/>
                  </a:schemeClr>
                </a:solidFill>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6463" y="6357825"/>
            <a:ext cx="2844430" cy="365210"/>
          </a:xfrm>
          <a:prstGeom prst="rect">
            <a:avLst/>
          </a:prstGeom>
        </p:spPr>
        <p:txBody>
          <a:bodyPr vert="horz" lIns="91436" tIns="45718" rIns="91436" bIns="45718" rtlCol="0" anchor="ctr"/>
          <a:lstStyle>
            <a:lvl1pPr algn="r">
              <a:defRPr sz="1600">
                <a:solidFill>
                  <a:schemeClr val="tx1">
                    <a:tint val="75000"/>
                  </a:schemeClr>
                </a:solidFill>
              </a:defRPr>
            </a:lvl1p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Lst>
  <p:hf hdr="0" ftr="0" dt="0"/>
  <p:txStyles>
    <p:titleStyle>
      <a:lvl1pPr algn="ctr" defTabSz="1219200"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9200"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2pPr>
      <a:lvl3pPr marL="1524000" indent="-304800" algn="l" defTabSz="12192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32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528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4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20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email">
            <a:lum/>
          </a:blip>
          <a:srcRect/>
          <a:stretch>
            <a:fillRect/>
          </a:stretch>
        </a:blipFill>
        <a:effectLst/>
      </p:bgPr>
    </p:bg>
    <p:spTree>
      <p:nvGrpSpPr>
        <p:cNvPr id="1" name=""/>
        <p:cNvGrpSpPr/>
        <p:nvPr/>
      </p:nvGrpSpPr>
      <p:grpSpPr>
        <a:xfrm>
          <a:off x="0" y="0"/>
          <a:ext cx="0" cy="0"/>
          <a:chOff x="0" y="0"/>
          <a:chExt cx="0" cy="0"/>
        </a:xfrm>
      </p:grpSpPr>
      <p:pic>
        <p:nvPicPr>
          <p:cNvPr id="10" name="Picture 9" descr="hexa.png"/>
          <p:cNvPicPr>
            <a:picLocks noChangeAspect="1"/>
          </p:cNvPicPr>
          <p:nvPr userDrawn="1"/>
        </p:nvPicPr>
        <p:blipFill>
          <a:blip r:embed="rId6" cstate="email"/>
          <a:stretch>
            <a:fillRect/>
          </a:stretch>
        </p:blipFill>
        <p:spPr>
          <a:xfrm>
            <a:off x="1" y="0"/>
            <a:ext cx="12190413" cy="6859588"/>
          </a:xfrm>
          <a:prstGeom prst="rect">
            <a:avLst/>
          </a:prstGeom>
        </p:spPr>
      </p:pic>
      <p:sp>
        <p:nvSpPr>
          <p:cNvPr id="2" name="Title Placeholder 1"/>
          <p:cNvSpPr>
            <a:spLocks noGrp="1"/>
          </p:cNvSpPr>
          <p:nvPr>
            <p:ph type="title"/>
          </p:nvPr>
        </p:nvSpPr>
        <p:spPr>
          <a:xfrm>
            <a:off x="609521" y="355683"/>
            <a:ext cx="10971372" cy="1143265"/>
          </a:xfrm>
          <a:prstGeom prst="rect">
            <a:avLst/>
          </a:prstGeom>
        </p:spPr>
        <p:txBody>
          <a:bodyPr vert="horz" lIns="91436" tIns="45718" rIns="91436" bIns="45718" rtlCol="0" anchor="ctr">
            <a:normAutofit/>
          </a:bodyPr>
          <a:lstStyle/>
          <a:p>
            <a:r>
              <a:rPr lang="en-US" dirty="0"/>
              <a:t>Click to edit Master title style</a:t>
            </a:r>
          </a:p>
        </p:txBody>
      </p:sp>
      <p:sp>
        <p:nvSpPr>
          <p:cNvPr id="3" name="Text Placeholder 2"/>
          <p:cNvSpPr>
            <a:spLocks noGrp="1"/>
          </p:cNvSpPr>
          <p:nvPr>
            <p:ph type="body" idx="1"/>
          </p:nvPr>
        </p:nvSpPr>
        <p:spPr>
          <a:xfrm>
            <a:off x="609521" y="1600573"/>
            <a:ext cx="10971372" cy="4166564"/>
          </a:xfrm>
          <a:prstGeom prst="rect">
            <a:avLst/>
          </a:prstGeom>
        </p:spPr>
        <p:txBody>
          <a:bodyPr vert="horz" lIns="91436" tIns="45718" rIns="91436" bIns="4571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reeform 5"/>
          <p:cNvSpPr/>
          <p:nvPr userDrawn="1"/>
        </p:nvSpPr>
        <p:spPr bwMode="auto">
          <a:xfrm rot="5400000">
            <a:off x="11245248" y="6045087"/>
            <a:ext cx="541705" cy="47993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chemeClr val="bg1">
                  <a:lumMod val="97000"/>
                </a:schemeClr>
              </a:gs>
              <a:gs pos="2000">
                <a:schemeClr val="bg1">
                  <a:lumMod val="83000"/>
                </a:schemeClr>
              </a:gs>
            </a:gsLst>
            <a:lin ang="18900000" scaled="0"/>
            <a:tileRect/>
          </a:gradFill>
          <a:ln w="12700">
            <a:gradFill flip="none" rotWithShape="1">
              <a:gsLst>
                <a:gs pos="0">
                  <a:schemeClr val="bg1"/>
                </a:gs>
                <a:gs pos="100000">
                  <a:schemeClr val="bg1">
                    <a:lumMod val="80000"/>
                  </a:schemeClr>
                </a:gs>
              </a:gsLst>
              <a:lin ang="18900000" scaled="0"/>
              <a:tileRect/>
            </a:gradFill>
          </a:ln>
          <a:effectLst>
            <a:outerShdw blurRad="165100" dist="76200" dir="2700000" algn="tl" rotWithShape="0">
              <a:prstClr val="black">
                <a:alpha val="30000"/>
              </a:prstClr>
            </a:outerShdw>
          </a:effectLst>
        </p:spPr>
        <p:txBody>
          <a:bodyPr vert="horz" wrap="square" lIns="91436" tIns="45718" rIns="91436" bIns="45718"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 name="Date Placeholder 3"/>
          <p:cNvSpPr>
            <a:spLocks noGrp="1"/>
          </p:cNvSpPr>
          <p:nvPr>
            <p:ph type="dt" sz="half" idx="2"/>
          </p:nvPr>
        </p:nvSpPr>
        <p:spPr>
          <a:xfrm>
            <a:off x="8939636" y="177842"/>
            <a:ext cx="2844430" cy="365210"/>
          </a:xfrm>
          <a:prstGeom prst="rect">
            <a:avLst/>
          </a:prstGeom>
        </p:spPr>
        <p:txBody>
          <a:bodyPr vert="horz" lIns="91436" tIns="45718" rIns="91436" bIns="45718" rtlCol="0" anchor="ctr"/>
          <a:lstStyle>
            <a:lvl1pPr algn="l">
              <a:defRPr sz="1600">
                <a:solidFill>
                  <a:schemeClr val="tx1">
                    <a:tint val="75000"/>
                  </a:schemeClr>
                </a:solidFill>
              </a:defRPr>
            </a:lvl1pPr>
          </a:lstStyle>
          <a:p>
            <a:pPr>
              <a:defRPr/>
            </a:pPr>
            <a:fld id="{A6620504-D840-6A40-90BC-6F3747762FA2}" type="datetime1">
              <a:rPr lang="en-US"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3"/>
          </p:nvPr>
        </p:nvSpPr>
        <p:spPr>
          <a:xfrm>
            <a:off x="4165059" y="6334005"/>
            <a:ext cx="3860297" cy="365210"/>
          </a:xfrm>
          <a:prstGeom prst="rect">
            <a:avLst/>
          </a:prstGeom>
        </p:spPr>
        <p:txBody>
          <a:bodyPr vert="horz" lIns="91436" tIns="45718" rIns="91436" bIns="45718" rtlCol="0" anchor="ctr"/>
          <a:lstStyle>
            <a:lvl1pPr algn="ctr">
              <a:defRPr sz="1600">
                <a:solidFill>
                  <a:schemeClr val="bg1">
                    <a:lumMod val="65000"/>
                  </a:schemeClr>
                </a:solidFill>
              </a:defRPr>
            </a:lvl1pPr>
          </a:lstStyle>
          <a:p>
            <a:pPr>
              <a:defRPr/>
            </a:pPr>
            <a:r>
              <a:rPr lang="en-US">
                <a:solidFill>
                  <a:prstClr val="white">
                    <a:lumMod val="65000"/>
                  </a:prstClr>
                </a:solidFill>
              </a:rPr>
              <a:t>WWW.DESIGNERSPARADISE.COM</a:t>
            </a:r>
            <a:endParaRPr lang="en-US" dirty="0">
              <a:solidFill>
                <a:prstClr val="white">
                  <a:lumMod val="65000"/>
                </a:prstClr>
              </a:solidFill>
            </a:endParaRPr>
          </a:p>
        </p:txBody>
      </p:sp>
      <p:cxnSp>
        <p:nvCxnSpPr>
          <p:cNvPr id="9" name="Straight Connector 8"/>
          <p:cNvCxnSpPr/>
          <p:nvPr userDrawn="1"/>
        </p:nvCxnSpPr>
        <p:spPr>
          <a:xfrm>
            <a:off x="812694" y="6275254"/>
            <a:ext cx="10463438" cy="19604"/>
          </a:xfrm>
          <a:prstGeom prst="line">
            <a:avLst/>
          </a:prstGeom>
          <a:ln w="952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6" name="Slide Number Placeholder 5"/>
          <p:cNvSpPr>
            <a:spLocks noGrp="1"/>
          </p:cNvSpPr>
          <p:nvPr>
            <p:ph type="sldNum" sz="quarter" idx="4"/>
          </p:nvPr>
        </p:nvSpPr>
        <p:spPr>
          <a:xfrm>
            <a:off x="11281415" y="6145720"/>
            <a:ext cx="479938" cy="304871"/>
          </a:xfrm>
          <a:prstGeom prst="rect">
            <a:avLst/>
          </a:prstGeom>
        </p:spPr>
        <p:txBody>
          <a:bodyPr vert="horz" lIns="91436" tIns="45718" rIns="91436" bIns="45718" rtlCol="0" anchor="ctr"/>
          <a:lstStyle>
            <a:lvl1pPr algn="ctr">
              <a:defRPr sz="1600" b="0">
                <a:solidFill>
                  <a:schemeClr val="tx1">
                    <a:lumMod val="50000"/>
                    <a:lumOff val="50000"/>
                  </a:schemeClr>
                </a:solidFill>
                <a:latin typeface="Impact" panose="020B0806030902050204" pitchFamily="34" charset="0"/>
                <a:ea typeface="Impact" panose="020B0806030902050204" pitchFamily="34" charset="0"/>
                <a:cs typeface="Impact" panose="020B0806030902050204" pitchFamily="34" charset="0"/>
              </a:defRPr>
            </a:lvl1pPr>
          </a:lstStyle>
          <a:p>
            <a:pPr>
              <a:defRPr/>
            </a:pPr>
            <a:fld id="{857B18ED-D931-45F4-8873-1BEDAB4DC03E}" type="slidenum">
              <a:rPr lang="en-US" smtClean="0">
                <a:solidFill>
                  <a:prstClr val="black">
                    <a:lumMod val="50000"/>
                    <a:lumOff val="50000"/>
                  </a:prstClr>
                </a:solidFill>
              </a:rPr>
              <a:t>‹#›</a:t>
            </a:fld>
            <a:endParaRPr lang="en-US" dirty="0">
              <a:solidFill>
                <a:prstClr val="black">
                  <a:lumMod val="50000"/>
                  <a:lumOff val="50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l" defTabSz="1219200" rtl="0" eaLnBrk="1" latinLnBrk="0" hangingPunct="1">
        <a:spcBef>
          <a:spcPct val="0"/>
        </a:spcBef>
        <a:buNone/>
        <a:defRPr sz="4600" kern="1200">
          <a:solidFill>
            <a:srgbClr val="17375E"/>
          </a:solidFill>
          <a:latin typeface="Signika"/>
          <a:ea typeface="Open Sans Extrabold" pitchFamily="34" charset="0"/>
          <a:cs typeface="Signika"/>
        </a:defRPr>
      </a:lvl1pPr>
    </p:titleStyle>
    <p:bodyStyle>
      <a:lvl1pPr marL="457200" indent="-457200" algn="l" defTabSz="1219200" rtl="0" eaLnBrk="1" latinLnBrk="0" hangingPunct="1">
        <a:spcBef>
          <a:spcPct val="20000"/>
        </a:spcBef>
        <a:buFont typeface="Arial" panose="020B0604020202020204" pitchFamily="34" charset="0"/>
        <a:buChar char="•"/>
        <a:defRPr sz="2700" kern="1200">
          <a:solidFill>
            <a:srgbClr val="17375E"/>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2400" kern="1200">
          <a:solidFill>
            <a:srgbClr val="17375E"/>
          </a:solidFill>
          <a:latin typeface="+mn-lt"/>
          <a:ea typeface="+mn-ea"/>
          <a:cs typeface="+mn-cs"/>
        </a:defRPr>
      </a:lvl2pPr>
      <a:lvl3pPr marL="1524000" indent="-304800" algn="l" defTabSz="1219200" rtl="0" eaLnBrk="1" latinLnBrk="0" hangingPunct="1">
        <a:spcBef>
          <a:spcPct val="20000"/>
        </a:spcBef>
        <a:buFont typeface="Arial" panose="020B0604020202020204" pitchFamily="34" charset="0"/>
        <a:buChar char="•"/>
        <a:defRPr sz="2200" kern="1200">
          <a:solidFill>
            <a:srgbClr val="17375E"/>
          </a:solidFill>
          <a:latin typeface="+mn-lt"/>
          <a:ea typeface="+mn-ea"/>
          <a:cs typeface="+mn-cs"/>
        </a:defRPr>
      </a:lvl3pPr>
      <a:lvl4pPr marL="2133600" indent="-304800" algn="l" defTabSz="1219200" rtl="0" eaLnBrk="1" latinLnBrk="0" hangingPunct="1">
        <a:spcBef>
          <a:spcPct val="20000"/>
        </a:spcBef>
        <a:buFont typeface="Arial" panose="020B0604020202020204" pitchFamily="34" charset="0"/>
        <a:buChar char="–"/>
        <a:defRPr sz="1900" kern="1200">
          <a:solidFill>
            <a:srgbClr val="17375E"/>
          </a:solidFill>
          <a:latin typeface="+mn-lt"/>
          <a:ea typeface="+mn-ea"/>
          <a:cs typeface="+mn-cs"/>
        </a:defRPr>
      </a:lvl4pPr>
      <a:lvl5pPr marL="2743200" indent="-304800" algn="l" defTabSz="1219200" rtl="0" eaLnBrk="1" latinLnBrk="0" hangingPunct="1">
        <a:spcBef>
          <a:spcPct val="20000"/>
        </a:spcBef>
        <a:buFont typeface="Arial" panose="020B0604020202020204" pitchFamily="34" charset="0"/>
        <a:buChar char="»"/>
        <a:defRPr sz="1900" kern="1200">
          <a:solidFill>
            <a:srgbClr val="17375E"/>
          </a:solidFill>
          <a:latin typeface="+mn-lt"/>
          <a:ea typeface="+mn-ea"/>
          <a:cs typeface="+mn-cs"/>
        </a:defRPr>
      </a:lvl5pPr>
      <a:lvl6pPr marL="33528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4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20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email">
            <a:lum/>
          </a:blip>
          <a:srcRect/>
          <a:stretch>
            <a:fillRect/>
          </a:stretch>
        </a:blipFill>
        <a:effectLst/>
      </p:bgPr>
    </p:bg>
    <p:spTree>
      <p:nvGrpSpPr>
        <p:cNvPr id="1" name=""/>
        <p:cNvGrpSpPr/>
        <p:nvPr/>
      </p:nvGrpSpPr>
      <p:grpSpPr>
        <a:xfrm>
          <a:off x="0" y="0"/>
          <a:ext cx="0" cy="0"/>
          <a:chOff x="0" y="0"/>
          <a:chExt cx="0" cy="0"/>
        </a:xfrm>
      </p:grpSpPr>
      <p:pic>
        <p:nvPicPr>
          <p:cNvPr id="10" name="Picture 9" descr="hexa.png"/>
          <p:cNvPicPr>
            <a:picLocks noChangeAspect="1"/>
          </p:cNvPicPr>
          <p:nvPr userDrawn="1"/>
        </p:nvPicPr>
        <p:blipFill>
          <a:blip r:embed="rId6" cstate="email"/>
          <a:stretch>
            <a:fillRect/>
          </a:stretch>
        </p:blipFill>
        <p:spPr>
          <a:xfrm>
            <a:off x="1" y="0"/>
            <a:ext cx="12190413" cy="6859588"/>
          </a:xfrm>
          <a:prstGeom prst="rect">
            <a:avLst/>
          </a:prstGeom>
        </p:spPr>
      </p:pic>
      <p:sp>
        <p:nvSpPr>
          <p:cNvPr id="2" name="Title Placeholder 1"/>
          <p:cNvSpPr>
            <a:spLocks noGrp="1"/>
          </p:cNvSpPr>
          <p:nvPr>
            <p:ph type="title"/>
          </p:nvPr>
        </p:nvSpPr>
        <p:spPr>
          <a:xfrm>
            <a:off x="609521" y="355683"/>
            <a:ext cx="10971372" cy="1143265"/>
          </a:xfrm>
          <a:prstGeom prst="rect">
            <a:avLst/>
          </a:prstGeom>
        </p:spPr>
        <p:txBody>
          <a:bodyPr vert="horz" lIns="91436" tIns="45718" rIns="91436" bIns="45718" rtlCol="0" anchor="ctr">
            <a:normAutofit/>
          </a:bodyPr>
          <a:lstStyle/>
          <a:p>
            <a:r>
              <a:rPr lang="en-US" dirty="0"/>
              <a:t>Click to edit Master title style</a:t>
            </a:r>
          </a:p>
        </p:txBody>
      </p:sp>
      <p:sp>
        <p:nvSpPr>
          <p:cNvPr id="3" name="Text Placeholder 2"/>
          <p:cNvSpPr>
            <a:spLocks noGrp="1"/>
          </p:cNvSpPr>
          <p:nvPr>
            <p:ph type="body" idx="1"/>
          </p:nvPr>
        </p:nvSpPr>
        <p:spPr>
          <a:xfrm>
            <a:off x="609521" y="1600573"/>
            <a:ext cx="10971372" cy="4166564"/>
          </a:xfrm>
          <a:prstGeom prst="rect">
            <a:avLst/>
          </a:prstGeom>
        </p:spPr>
        <p:txBody>
          <a:bodyPr vert="horz" lIns="91436" tIns="45718" rIns="91436" bIns="4571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reeform 5"/>
          <p:cNvSpPr/>
          <p:nvPr userDrawn="1"/>
        </p:nvSpPr>
        <p:spPr bwMode="auto">
          <a:xfrm rot="5400000">
            <a:off x="11245248" y="6045087"/>
            <a:ext cx="541705" cy="47993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chemeClr val="bg1">
                  <a:lumMod val="97000"/>
                </a:schemeClr>
              </a:gs>
              <a:gs pos="2000">
                <a:schemeClr val="bg1">
                  <a:lumMod val="83000"/>
                </a:schemeClr>
              </a:gs>
            </a:gsLst>
            <a:lin ang="18900000" scaled="0"/>
            <a:tileRect/>
          </a:gradFill>
          <a:ln w="12700">
            <a:gradFill flip="none" rotWithShape="1">
              <a:gsLst>
                <a:gs pos="0">
                  <a:schemeClr val="bg1"/>
                </a:gs>
                <a:gs pos="100000">
                  <a:schemeClr val="bg1">
                    <a:lumMod val="80000"/>
                  </a:schemeClr>
                </a:gs>
              </a:gsLst>
              <a:lin ang="18900000" scaled="0"/>
              <a:tileRect/>
            </a:gradFill>
          </a:ln>
          <a:effectLst>
            <a:outerShdw blurRad="165100" dist="76200" dir="2700000" algn="tl" rotWithShape="0">
              <a:prstClr val="black">
                <a:alpha val="30000"/>
              </a:prstClr>
            </a:outerShdw>
          </a:effectLst>
        </p:spPr>
        <p:txBody>
          <a:bodyPr vert="horz" wrap="square" lIns="91436" tIns="45718" rIns="91436" bIns="45718"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 name="Date Placeholder 3"/>
          <p:cNvSpPr>
            <a:spLocks noGrp="1"/>
          </p:cNvSpPr>
          <p:nvPr>
            <p:ph type="dt" sz="half" idx="2"/>
          </p:nvPr>
        </p:nvSpPr>
        <p:spPr>
          <a:xfrm>
            <a:off x="8939636" y="177842"/>
            <a:ext cx="2844430" cy="365210"/>
          </a:xfrm>
          <a:prstGeom prst="rect">
            <a:avLst/>
          </a:prstGeom>
        </p:spPr>
        <p:txBody>
          <a:bodyPr vert="horz" lIns="91436" tIns="45718" rIns="91436" bIns="45718" rtlCol="0" anchor="ctr"/>
          <a:lstStyle>
            <a:lvl1pPr algn="l">
              <a:defRPr sz="1600">
                <a:solidFill>
                  <a:schemeClr val="tx1">
                    <a:tint val="75000"/>
                  </a:schemeClr>
                </a:solidFill>
              </a:defRPr>
            </a:lvl1pPr>
          </a:lstStyle>
          <a:p>
            <a:pPr>
              <a:defRPr/>
            </a:pPr>
            <a:fld id="{A6620504-D840-6A40-90BC-6F3747762FA2}" type="datetime1">
              <a:rPr lang="en-US"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3"/>
          </p:nvPr>
        </p:nvSpPr>
        <p:spPr>
          <a:xfrm>
            <a:off x="4165059" y="6334005"/>
            <a:ext cx="3860297" cy="365210"/>
          </a:xfrm>
          <a:prstGeom prst="rect">
            <a:avLst/>
          </a:prstGeom>
        </p:spPr>
        <p:txBody>
          <a:bodyPr vert="horz" lIns="91436" tIns="45718" rIns="91436" bIns="45718" rtlCol="0" anchor="ctr"/>
          <a:lstStyle>
            <a:lvl1pPr algn="ctr">
              <a:defRPr sz="1600">
                <a:solidFill>
                  <a:schemeClr val="bg1">
                    <a:lumMod val="65000"/>
                  </a:schemeClr>
                </a:solidFill>
              </a:defRPr>
            </a:lvl1pPr>
          </a:lstStyle>
          <a:p>
            <a:pPr>
              <a:defRPr/>
            </a:pPr>
            <a:r>
              <a:rPr lang="en-US">
                <a:solidFill>
                  <a:prstClr val="white">
                    <a:lumMod val="65000"/>
                  </a:prstClr>
                </a:solidFill>
              </a:rPr>
              <a:t>WWW.DESIGNERSPARADISE.COM</a:t>
            </a:r>
            <a:endParaRPr lang="en-US" dirty="0">
              <a:solidFill>
                <a:prstClr val="white">
                  <a:lumMod val="65000"/>
                </a:prstClr>
              </a:solidFill>
            </a:endParaRPr>
          </a:p>
        </p:txBody>
      </p:sp>
      <p:cxnSp>
        <p:nvCxnSpPr>
          <p:cNvPr id="9" name="Straight Connector 8"/>
          <p:cNvCxnSpPr/>
          <p:nvPr userDrawn="1"/>
        </p:nvCxnSpPr>
        <p:spPr>
          <a:xfrm>
            <a:off x="812694" y="6275254"/>
            <a:ext cx="10463438" cy="19604"/>
          </a:xfrm>
          <a:prstGeom prst="line">
            <a:avLst/>
          </a:prstGeom>
          <a:ln w="952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6" name="Slide Number Placeholder 5"/>
          <p:cNvSpPr>
            <a:spLocks noGrp="1"/>
          </p:cNvSpPr>
          <p:nvPr>
            <p:ph type="sldNum" sz="quarter" idx="4"/>
          </p:nvPr>
        </p:nvSpPr>
        <p:spPr>
          <a:xfrm>
            <a:off x="11281415" y="6145720"/>
            <a:ext cx="479938" cy="304871"/>
          </a:xfrm>
          <a:prstGeom prst="rect">
            <a:avLst/>
          </a:prstGeom>
        </p:spPr>
        <p:txBody>
          <a:bodyPr vert="horz" lIns="91436" tIns="45718" rIns="91436" bIns="45718" rtlCol="0" anchor="ctr"/>
          <a:lstStyle>
            <a:lvl1pPr algn="ctr">
              <a:defRPr sz="1600" b="0">
                <a:solidFill>
                  <a:schemeClr val="tx1">
                    <a:lumMod val="50000"/>
                    <a:lumOff val="50000"/>
                  </a:schemeClr>
                </a:solidFill>
                <a:latin typeface="Impact" panose="020B0806030902050204" pitchFamily="34" charset="0"/>
                <a:ea typeface="Impact" panose="020B0806030902050204" pitchFamily="34" charset="0"/>
                <a:cs typeface="Impact" panose="020B0806030902050204" pitchFamily="34" charset="0"/>
              </a:defRPr>
            </a:lvl1pPr>
          </a:lstStyle>
          <a:p>
            <a:pPr>
              <a:defRPr/>
            </a:pPr>
            <a:fld id="{857B18ED-D931-45F4-8873-1BEDAB4DC03E}" type="slidenum">
              <a:rPr lang="en-US" smtClean="0">
                <a:solidFill>
                  <a:prstClr val="black">
                    <a:lumMod val="50000"/>
                    <a:lumOff val="50000"/>
                  </a:prstClr>
                </a:solidFill>
              </a:rPr>
              <a:t>‹#›</a:t>
            </a:fld>
            <a:endParaRPr lang="en-US" dirty="0">
              <a:solidFill>
                <a:prstClr val="black">
                  <a:lumMod val="50000"/>
                  <a:lumOff val="50000"/>
                </a:prstClr>
              </a:solidFill>
            </a:endParaRP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hf hdr="0" ftr="0" dt="0"/>
  <p:txStyles>
    <p:titleStyle>
      <a:lvl1pPr algn="l" defTabSz="1219200" rtl="0" eaLnBrk="1" latinLnBrk="0" hangingPunct="1">
        <a:spcBef>
          <a:spcPct val="0"/>
        </a:spcBef>
        <a:buNone/>
        <a:defRPr sz="4600" kern="1200">
          <a:solidFill>
            <a:srgbClr val="17375E"/>
          </a:solidFill>
          <a:latin typeface="Signika"/>
          <a:ea typeface="Open Sans Extrabold" pitchFamily="34" charset="0"/>
          <a:cs typeface="Signika"/>
        </a:defRPr>
      </a:lvl1pPr>
    </p:titleStyle>
    <p:bodyStyle>
      <a:lvl1pPr marL="457200" indent="-457200" algn="l" defTabSz="1219200" rtl="0" eaLnBrk="1" latinLnBrk="0" hangingPunct="1">
        <a:spcBef>
          <a:spcPct val="20000"/>
        </a:spcBef>
        <a:buFont typeface="Arial" panose="020B0604020202020204" pitchFamily="34" charset="0"/>
        <a:buChar char="•"/>
        <a:defRPr sz="2700" kern="1200">
          <a:solidFill>
            <a:srgbClr val="17375E"/>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2400" kern="1200">
          <a:solidFill>
            <a:srgbClr val="17375E"/>
          </a:solidFill>
          <a:latin typeface="+mn-lt"/>
          <a:ea typeface="+mn-ea"/>
          <a:cs typeface="+mn-cs"/>
        </a:defRPr>
      </a:lvl2pPr>
      <a:lvl3pPr marL="1524000" indent="-304800" algn="l" defTabSz="1219200" rtl="0" eaLnBrk="1" latinLnBrk="0" hangingPunct="1">
        <a:spcBef>
          <a:spcPct val="20000"/>
        </a:spcBef>
        <a:buFont typeface="Arial" panose="020B0604020202020204" pitchFamily="34" charset="0"/>
        <a:buChar char="•"/>
        <a:defRPr sz="2200" kern="1200">
          <a:solidFill>
            <a:srgbClr val="17375E"/>
          </a:solidFill>
          <a:latin typeface="+mn-lt"/>
          <a:ea typeface="+mn-ea"/>
          <a:cs typeface="+mn-cs"/>
        </a:defRPr>
      </a:lvl3pPr>
      <a:lvl4pPr marL="2133600" indent="-304800" algn="l" defTabSz="1219200" rtl="0" eaLnBrk="1" latinLnBrk="0" hangingPunct="1">
        <a:spcBef>
          <a:spcPct val="20000"/>
        </a:spcBef>
        <a:buFont typeface="Arial" panose="020B0604020202020204" pitchFamily="34" charset="0"/>
        <a:buChar char="–"/>
        <a:defRPr sz="1900" kern="1200">
          <a:solidFill>
            <a:srgbClr val="17375E"/>
          </a:solidFill>
          <a:latin typeface="+mn-lt"/>
          <a:ea typeface="+mn-ea"/>
          <a:cs typeface="+mn-cs"/>
        </a:defRPr>
      </a:lvl4pPr>
      <a:lvl5pPr marL="2743200" indent="-304800" algn="l" defTabSz="1219200" rtl="0" eaLnBrk="1" latinLnBrk="0" hangingPunct="1">
        <a:spcBef>
          <a:spcPct val="20000"/>
        </a:spcBef>
        <a:buFont typeface="Arial" panose="020B0604020202020204" pitchFamily="34" charset="0"/>
        <a:buChar char="»"/>
        <a:defRPr sz="1900" kern="1200">
          <a:solidFill>
            <a:srgbClr val="17375E"/>
          </a:solidFill>
          <a:latin typeface="+mn-lt"/>
          <a:ea typeface="+mn-ea"/>
          <a:cs typeface="+mn-cs"/>
        </a:defRPr>
      </a:lvl5pPr>
      <a:lvl6pPr marL="33528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4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20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email">
            <a:lum/>
          </a:blip>
          <a:srcRect/>
          <a:stretch>
            <a:fillRect/>
          </a:stretch>
        </a:blipFill>
        <a:effectLst/>
      </p:bgPr>
    </p:bg>
    <p:spTree>
      <p:nvGrpSpPr>
        <p:cNvPr id="1" name=""/>
        <p:cNvGrpSpPr/>
        <p:nvPr/>
      </p:nvGrpSpPr>
      <p:grpSpPr>
        <a:xfrm>
          <a:off x="0" y="0"/>
          <a:ext cx="0" cy="0"/>
          <a:chOff x="0" y="0"/>
          <a:chExt cx="0" cy="0"/>
        </a:xfrm>
      </p:grpSpPr>
      <p:pic>
        <p:nvPicPr>
          <p:cNvPr id="10" name="Picture 9" descr="hexa.png"/>
          <p:cNvPicPr>
            <a:picLocks noChangeAspect="1"/>
          </p:cNvPicPr>
          <p:nvPr userDrawn="1"/>
        </p:nvPicPr>
        <p:blipFill>
          <a:blip r:embed="rId6" cstate="email"/>
          <a:stretch>
            <a:fillRect/>
          </a:stretch>
        </p:blipFill>
        <p:spPr>
          <a:xfrm>
            <a:off x="1" y="0"/>
            <a:ext cx="12190413" cy="6859588"/>
          </a:xfrm>
          <a:prstGeom prst="rect">
            <a:avLst/>
          </a:prstGeom>
        </p:spPr>
      </p:pic>
      <p:sp>
        <p:nvSpPr>
          <p:cNvPr id="2" name="Title Placeholder 1"/>
          <p:cNvSpPr>
            <a:spLocks noGrp="1"/>
          </p:cNvSpPr>
          <p:nvPr>
            <p:ph type="title"/>
          </p:nvPr>
        </p:nvSpPr>
        <p:spPr>
          <a:xfrm>
            <a:off x="609521" y="355683"/>
            <a:ext cx="10971372" cy="1143265"/>
          </a:xfrm>
          <a:prstGeom prst="rect">
            <a:avLst/>
          </a:prstGeom>
        </p:spPr>
        <p:txBody>
          <a:bodyPr vert="horz" lIns="91436" tIns="45718" rIns="91436" bIns="45718" rtlCol="0" anchor="ctr">
            <a:normAutofit/>
          </a:bodyPr>
          <a:lstStyle/>
          <a:p>
            <a:r>
              <a:rPr lang="en-US" dirty="0"/>
              <a:t>Click to edit Master title style</a:t>
            </a:r>
          </a:p>
        </p:txBody>
      </p:sp>
      <p:sp>
        <p:nvSpPr>
          <p:cNvPr id="3" name="Text Placeholder 2"/>
          <p:cNvSpPr>
            <a:spLocks noGrp="1"/>
          </p:cNvSpPr>
          <p:nvPr>
            <p:ph type="body" idx="1"/>
          </p:nvPr>
        </p:nvSpPr>
        <p:spPr>
          <a:xfrm>
            <a:off x="609521" y="1600573"/>
            <a:ext cx="10971372" cy="4166564"/>
          </a:xfrm>
          <a:prstGeom prst="rect">
            <a:avLst/>
          </a:prstGeom>
        </p:spPr>
        <p:txBody>
          <a:bodyPr vert="horz" lIns="91436" tIns="45718" rIns="91436" bIns="4571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reeform 5"/>
          <p:cNvSpPr/>
          <p:nvPr userDrawn="1"/>
        </p:nvSpPr>
        <p:spPr bwMode="auto">
          <a:xfrm rot="5400000">
            <a:off x="11245248" y="6045087"/>
            <a:ext cx="541705" cy="47993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chemeClr val="bg1">
                  <a:lumMod val="97000"/>
                </a:schemeClr>
              </a:gs>
              <a:gs pos="2000">
                <a:schemeClr val="bg1">
                  <a:lumMod val="83000"/>
                </a:schemeClr>
              </a:gs>
            </a:gsLst>
            <a:lin ang="18900000" scaled="0"/>
            <a:tileRect/>
          </a:gradFill>
          <a:ln w="12700">
            <a:gradFill flip="none" rotWithShape="1">
              <a:gsLst>
                <a:gs pos="0">
                  <a:schemeClr val="bg1"/>
                </a:gs>
                <a:gs pos="100000">
                  <a:schemeClr val="bg1">
                    <a:lumMod val="80000"/>
                  </a:schemeClr>
                </a:gs>
              </a:gsLst>
              <a:lin ang="18900000" scaled="0"/>
              <a:tileRect/>
            </a:gradFill>
          </a:ln>
          <a:effectLst>
            <a:outerShdw blurRad="165100" dist="76200" dir="2700000" algn="tl" rotWithShape="0">
              <a:prstClr val="black">
                <a:alpha val="30000"/>
              </a:prstClr>
            </a:outerShdw>
          </a:effectLst>
        </p:spPr>
        <p:txBody>
          <a:bodyPr vert="horz" wrap="square" lIns="91436" tIns="45718" rIns="91436" bIns="45718"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 name="Date Placeholder 3"/>
          <p:cNvSpPr>
            <a:spLocks noGrp="1"/>
          </p:cNvSpPr>
          <p:nvPr>
            <p:ph type="dt" sz="half" idx="2"/>
          </p:nvPr>
        </p:nvSpPr>
        <p:spPr>
          <a:xfrm>
            <a:off x="8939636" y="177842"/>
            <a:ext cx="2844430" cy="365210"/>
          </a:xfrm>
          <a:prstGeom prst="rect">
            <a:avLst/>
          </a:prstGeom>
        </p:spPr>
        <p:txBody>
          <a:bodyPr vert="horz" lIns="91436" tIns="45718" rIns="91436" bIns="45718" rtlCol="0" anchor="ctr"/>
          <a:lstStyle>
            <a:lvl1pPr algn="l">
              <a:defRPr sz="1600">
                <a:solidFill>
                  <a:schemeClr val="tx1">
                    <a:tint val="75000"/>
                  </a:schemeClr>
                </a:solidFill>
              </a:defRPr>
            </a:lvl1pPr>
          </a:lstStyle>
          <a:p>
            <a:pPr>
              <a:defRPr/>
            </a:pPr>
            <a:fld id="{A6620504-D840-6A40-90BC-6F3747762FA2}" type="datetime1">
              <a:rPr lang="en-US"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3"/>
          </p:nvPr>
        </p:nvSpPr>
        <p:spPr>
          <a:xfrm>
            <a:off x="4165059" y="6334005"/>
            <a:ext cx="3860297" cy="365210"/>
          </a:xfrm>
          <a:prstGeom prst="rect">
            <a:avLst/>
          </a:prstGeom>
        </p:spPr>
        <p:txBody>
          <a:bodyPr vert="horz" lIns="91436" tIns="45718" rIns="91436" bIns="45718" rtlCol="0" anchor="ctr"/>
          <a:lstStyle>
            <a:lvl1pPr algn="ctr">
              <a:defRPr sz="1600">
                <a:solidFill>
                  <a:schemeClr val="bg1">
                    <a:lumMod val="65000"/>
                  </a:schemeClr>
                </a:solidFill>
              </a:defRPr>
            </a:lvl1pPr>
          </a:lstStyle>
          <a:p>
            <a:pPr>
              <a:defRPr/>
            </a:pPr>
            <a:r>
              <a:rPr lang="en-US">
                <a:solidFill>
                  <a:prstClr val="white">
                    <a:lumMod val="65000"/>
                  </a:prstClr>
                </a:solidFill>
              </a:rPr>
              <a:t>WWW.DESIGNERSPARADISE.COM</a:t>
            </a:r>
            <a:endParaRPr lang="en-US" dirty="0">
              <a:solidFill>
                <a:prstClr val="white">
                  <a:lumMod val="65000"/>
                </a:prstClr>
              </a:solidFill>
            </a:endParaRPr>
          </a:p>
        </p:txBody>
      </p:sp>
      <p:cxnSp>
        <p:nvCxnSpPr>
          <p:cNvPr id="9" name="Straight Connector 8"/>
          <p:cNvCxnSpPr/>
          <p:nvPr userDrawn="1"/>
        </p:nvCxnSpPr>
        <p:spPr>
          <a:xfrm>
            <a:off x="812694" y="6275254"/>
            <a:ext cx="10463438" cy="19604"/>
          </a:xfrm>
          <a:prstGeom prst="line">
            <a:avLst/>
          </a:prstGeom>
          <a:ln w="952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6" name="Slide Number Placeholder 5"/>
          <p:cNvSpPr>
            <a:spLocks noGrp="1"/>
          </p:cNvSpPr>
          <p:nvPr>
            <p:ph type="sldNum" sz="quarter" idx="4"/>
          </p:nvPr>
        </p:nvSpPr>
        <p:spPr>
          <a:xfrm>
            <a:off x="11281415" y="6145720"/>
            <a:ext cx="479938" cy="304871"/>
          </a:xfrm>
          <a:prstGeom prst="rect">
            <a:avLst/>
          </a:prstGeom>
        </p:spPr>
        <p:txBody>
          <a:bodyPr vert="horz" lIns="91436" tIns="45718" rIns="91436" bIns="45718" rtlCol="0" anchor="ctr"/>
          <a:lstStyle>
            <a:lvl1pPr algn="ctr">
              <a:defRPr sz="1600" b="0">
                <a:solidFill>
                  <a:schemeClr val="tx1">
                    <a:lumMod val="50000"/>
                    <a:lumOff val="50000"/>
                  </a:schemeClr>
                </a:solidFill>
                <a:latin typeface="Impact" panose="020B0806030902050204" pitchFamily="34" charset="0"/>
                <a:ea typeface="Impact" panose="020B0806030902050204" pitchFamily="34" charset="0"/>
                <a:cs typeface="Impact" panose="020B0806030902050204" pitchFamily="34" charset="0"/>
              </a:defRPr>
            </a:lvl1pPr>
          </a:lstStyle>
          <a:p>
            <a:pPr>
              <a:defRPr/>
            </a:pPr>
            <a:fld id="{857B18ED-D931-45F4-8873-1BEDAB4DC03E}" type="slidenum">
              <a:rPr lang="en-US" smtClean="0">
                <a:solidFill>
                  <a:prstClr val="black">
                    <a:lumMod val="50000"/>
                    <a:lumOff val="50000"/>
                  </a:prstClr>
                </a:solidFill>
              </a:rPr>
              <a:t>‹#›</a:t>
            </a:fld>
            <a:endParaRPr lang="en-US" dirty="0">
              <a:solidFill>
                <a:prstClr val="black">
                  <a:lumMod val="50000"/>
                  <a:lumOff val="50000"/>
                </a:prstClr>
              </a:solidFill>
            </a:endParaRPr>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Lst>
  <p:hf hdr="0" ftr="0" dt="0"/>
  <p:txStyles>
    <p:titleStyle>
      <a:lvl1pPr algn="l" defTabSz="1219200" rtl="0" eaLnBrk="1" latinLnBrk="0" hangingPunct="1">
        <a:spcBef>
          <a:spcPct val="0"/>
        </a:spcBef>
        <a:buNone/>
        <a:defRPr sz="4600" kern="1200">
          <a:solidFill>
            <a:srgbClr val="17375E"/>
          </a:solidFill>
          <a:latin typeface="Signika"/>
          <a:ea typeface="Open Sans Extrabold" pitchFamily="34" charset="0"/>
          <a:cs typeface="Signika"/>
        </a:defRPr>
      </a:lvl1pPr>
    </p:titleStyle>
    <p:bodyStyle>
      <a:lvl1pPr marL="457200" indent="-457200" algn="l" defTabSz="1219200" rtl="0" eaLnBrk="1" latinLnBrk="0" hangingPunct="1">
        <a:spcBef>
          <a:spcPct val="20000"/>
        </a:spcBef>
        <a:buFont typeface="Arial" panose="020B0604020202020204" pitchFamily="34" charset="0"/>
        <a:buChar char="•"/>
        <a:defRPr sz="2700" kern="1200">
          <a:solidFill>
            <a:srgbClr val="17375E"/>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2400" kern="1200">
          <a:solidFill>
            <a:srgbClr val="17375E"/>
          </a:solidFill>
          <a:latin typeface="+mn-lt"/>
          <a:ea typeface="+mn-ea"/>
          <a:cs typeface="+mn-cs"/>
        </a:defRPr>
      </a:lvl2pPr>
      <a:lvl3pPr marL="1524000" indent="-304800" algn="l" defTabSz="1219200" rtl="0" eaLnBrk="1" latinLnBrk="0" hangingPunct="1">
        <a:spcBef>
          <a:spcPct val="20000"/>
        </a:spcBef>
        <a:buFont typeface="Arial" panose="020B0604020202020204" pitchFamily="34" charset="0"/>
        <a:buChar char="•"/>
        <a:defRPr sz="2200" kern="1200">
          <a:solidFill>
            <a:srgbClr val="17375E"/>
          </a:solidFill>
          <a:latin typeface="+mn-lt"/>
          <a:ea typeface="+mn-ea"/>
          <a:cs typeface="+mn-cs"/>
        </a:defRPr>
      </a:lvl3pPr>
      <a:lvl4pPr marL="2133600" indent="-304800" algn="l" defTabSz="1219200" rtl="0" eaLnBrk="1" latinLnBrk="0" hangingPunct="1">
        <a:spcBef>
          <a:spcPct val="20000"/>
        </a:spcBef>
        <a:buFont typeface="Arial" panose="020B0604020202020204" pitchFamily="34" charset="0"/>
        <a:buChar char="–"/>
        <a:defRPr sz="1900" kern="1200">
          <a:solidFill>
            <a:srgbClr val="17375E"/>
          </a:solidFill>
          <a:latin typeface="+mn-lt"/>
          <a:ea typeface="+mn-ea"/>
          <a:cs typeface="+mn-cs"/>
        </a:defRPr>
      </a:lvl4pPr>
      <a:lvl5pPr marL="2743200" indent="-304800" algn="l" defTabSz="1219200" rtl="0" eaLnBrk="1" latinLnBrk="0" hangingPunct="1">
        <a:spcBef>
          <a:spcPct val="20000"/>
        </a:spcBef>
        <a:buFont typeface="Arial" panose="020B0604020202020204" pitchFamily="34" charset="0"/>
        <a:buChar char="»"/>
        <a:defRPr sz="1900" kern="1200">
          <a:solidFill>
            <a:srgbClr val="17375E"/>
          </a:solidFill>
          <a:latin typeface="+mn-lt"/>
          <a:ea typeface="+mn-ea"/>
          <a:cs typeface="+mn-cs"/>
        </a:defRPr>
      </a:lvl5pPr>
      <a:lvl6pPr marL="33528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4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20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email">
            <a:lum/>
          </a:blip>
          <a:srcRect/>
          <a:stretch>
            <a:fillRect/>
          </a:stretch>
        </a:blipFill>
        <a:effectLst/>
      </p:bgPr>
    </p:bg>
    <p:spTree>
      <p:nvGrpSpPr>
        <p:cNvPr id="1" name=""/>
        <p:cNvGrpSpPr/>
        <p:nvPr/>
      </p:nvGrpSpPr>
      <p:grpSpPr>
        <a:xfrm>
          <a:off x="0" y="0"/>
          <a:ext cx="0" cy="0"/>
          <a:chOff x="0" y="0"/>
          <a:chExt cx="0" cy="0"/>
        </a:xfrm>
      </p:grpSpPr>
      <p:pic>
        <p:nvPicPr>
          <p:cNvPr id="10" name="Picture 9" descr="hexa.png"/>
          <p:cNvPicPr>
            <a:picLocks noChangeAspect="1"/>
          </p:cNvPicPr>
          <p:nvPr userDrawn="1"/>
        </p:nvPicPr>
        <p:blipFill>
          <a:blip r:embed="rId6" cstate="email"/>
          <a:stretch>
            <a:fillRect/>
          </a:stretch>
        </p:blipFill>
        <p:spPr>
          <a:xfrm>
            <a:off x="1" y="0"/>
            <a:ext cx="12190413" cy="6859588"/>
          </a:xfrm>
          <a:prstGeom prst="rect">
            <a:avLst/>
          </a:prstGeom>
        </p:spPr>
      </p:pic>
      <p:sp>
        <p:nvSpPr>
          <p:cNvPr id="2" name="Title Placeholder 1"/>
          <p:cNvSpPr>
            <a:spLocks noGrp="1"/>
          </p:cNvSpPr>
          <p:nvPr>
            <p:ph type="title"/>
          </p:nvPr>
        </p:nvSpPr>
        <p:spPr>
          <a:xfrm>
            <a:off x="609521" y="355683"/>
            <a:ext cx="10971372" cy="1143265"/>
          </a:xfrm>
          <a:prstGeom prst="rect">
            <a:avLst/>
          </a:prstGeom>
        </p:spPr>
        <p:txBody>
          <a:bodyPr vert="horz" lIns="91436" tIns="45718" rIns="91436" bIns="45718" rtlCol="0" anchor="ctr">
            <a:normAutofit/>
          </a:bodyPr>
          <a:lstStyle/>
          <a:p>
            <a:r>
              <a:rPr lang="en-US" dirty="0"/>
              <a:t>Click to edit Master title style</a:t>
            </a:r>
          </a:p>
        </p:txBody>
      </p:sp>
      <p:sp>
        <p:nvSpPr>
          <p:cNvPr id="3" name="Text Placeholder 2"/>
          <p:cNvSpPr>
            <a:spLocks noGrp="1"/>
          </p:cNvSpPr>
          <p:nvPr>
            <p:ph type="body" idx="1"/>
          </p:nvPr>
        </p:nvSpPr>
        <p:spPr>
          <a:xfrm>
            <a:off x="609521" y="1600573"/>
            <a:ext cx="10971372" cy="4166564"/>
          </a:xfrm>
          <a:prstGeom prst="rect">
            <a:avLst/>
          </a:prstGeom>
        </p:spPr>
        <p:txBody>
          <a:bodyPr vert="horz" lIns="91436" tIns="45718" rIns="91436" bIns="4571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reeform 5"/>
          <p:cNvSpPr/>
          <p:nvPr userDrawn="1"/>
        </p:nvSpPr>
        <p:spPr bwMode="auto">
          <a:xfrm rot="5400000">
            <a:off x="11245248" y="6045087"/>
            <a:ext cx="541705" cy="47993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chemeClr val="bg1">
                  <a:lumMod val="97000"/>
                </a:schemeClr>
              </a:gs>
              <a:gs pos="2000">
                <a:schemeClr val="bg1">
                  <a:lumMod val="83000"/>
                </a:schemeClr>
              </a:gs>
            </a:gsLst>
            <a:lin ang="18900000" scaled="0"/>
            <a:tileRect/>
          </a:gradFill>
          <a:ln w="12700">
            <a:gradFill flip="none" rotWithShape="1">
              <a:gsLst>
                <a:gs pos="0">
                  <a:schemeClr val="bg1"/>
                </a:gs>
                <a:gs pos="100000">
                  <a:schemeClr val="bg1">
                    <a:lumMod val="80000"/>
                  </a:schemeClr>
                </a:gs>
              </a:gsLst>
              <a:lin ang="18900000" scaled="0"/>
              <a:tileRect/>
            </a:gradFill>
          </a:ln>
          <a:effectLst>
            <a:outerShdw blurRad="165100" dist="76200" dir="2700000" algn="tl" rotWithShape="0">
              <a:prstClr val="black">
                <a:alpha val="30000"/>
              </a:prstClr>
            </a:outerShdw>
          </a:effectLst>
        </p:spPr>
        <p:txBody>
          <a:bodyPr vert="horz" wrap="square" lIns="91436" tIns="45718" rIns="91436" bIns="45718"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 name="Date Placeholder 3"/>
          <p:cNvSpPr>
            <a:spLocks noGrp="1"/>
          </p:cNvSpPr>
          <p:nvPr>
            <p:ph type="dt" sz="half" idx="2"/>
          </p:nvPr>
        </p:nvSpPr>
        <p:spPr>
          <a:xfrm>
            <a:off x="8939636" y="177842"/>
            <a:ext cx="2844430" cy="365210"/>
          </a:xfrm>
          <a:prstGeom prst="rect">
            <a:avLst/>
          </a:prstGeom>
        </p:spPr>
        <p:txBody>
          <a:bodyPr vert="horz" lIns="91436" tIns="45718" rIns="91436" bIns="45718" rtlCol="0" anchor="ctr"/>
          <a:lstStyle>
            <a:lvl1pPr algn="l">
              <a:defRPr sz="1600">
                <a:solidFill>
                  <a:schemeClr val="tx1">
                    <a:tint val="75000"/>
                  </a:schemeClr>
                </a:solidFill>
              </a:defRPr>
            </a:lvl1pPr>
          </a:lstStyle>
          <a:p>
            <a:pPr>
              <a:defRPr/>
            </a:pPr>
            <a:fld id="{A6620504-D840-6A40-90BC-6F3747762FA2}" type="datetime1">
              <a:rPr lang="en-US"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3"/>
          </p:nvPr>
        </p:nvSpPr>
        <p:spPr>
          <a:xfrm>
            <a:off x="4165059" y="6334005"/>
            <a:ext cx="3860297" cy="365210"/>
          </a:xfrm>
          <a:prstGeom prst="rect">
            <a:avLst/>
          </a:prstGeom>
        </p:spPr>
        <p:txBody>
          <a:bodyPr vert="horz" lIns="91436" tIns="45718" rIns="91436" bIns="45718" rtlCol="0" anchor="ctr"/>
          <a:lstStyle>
            <a:lvl1pPr algn="ctr">
              <a:defRPr sz="1600">
                <a:solidFill>
                  <a:schemeClr val="bg1">
                    <a:lumMod val="65000"/>
                  </a:schemeClr>
                </a:solidFill>
              </a:defRPr>
            </a:lvl1pPr>
          </a:lstStyle>
          <a:p>
            <a:pPr>
              <a:defRPr/>
            </a:pPr>
            <a:r>
              <a:rPr lang="en-US">
                <a:solidFill>
                  <a:prstClr val="white">
                    <a:lumMod val="65000"/>
                  </a:prstClr>
                </a:solidFill>
              </a:rPr>
              <a:t>WWW.DESIGNERSPARADISE.COM</a:t>
            </a:r>
            <a:endParaRPr lang="en-US" dirty="0">
              <a:solidFill>
                <a:prstClr val="white">
                  <a:lumMod val="65000"/>
                </a:prstClr>
              </a:solidFill>
            </a:endParaRPr>
          </a:p>
        </p:txBody>
      </p:sp>
      <p:cxnSp>
        <p:nvCxnSpPr>
          <p:cNvPr id="9" name="Straight Connector 8"/>
          <p:cNvCxnSpPr/>
          <p:nvPr userDrawn="1"/>
        </p:nvCxnSpPr>
        <p:spPr>
          <a:xfrm>
            <a:off x="812694" y="6275254"/>
            <a:ext cx="10463438" cy="19604"/>
          </a:xfrm>
          <a:prstGeom prst="line">
            <a:avLst/>
          </a:prstGeom>
          <a:ln w="952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6" name="Slide Number Placeholder 5"/>
          <p:cNvSpPr>
            <a:spLocks noGrp="1"/>
          </p:cNvSpPr>
          <p:nvPr>
            <p:ph type="sldNum" sz="quarter" idx="4"/>
          </p:nvPr>
        </p:nvSpPr>
        <p:spPr>
          <a:xfrm>
            <a:off x="11281415" y="6145720"/>
            <a:ext cx="479938" cy="304871"/>
          </a:xfrm>
          <a:prstGeom prst="rect">
            <a:avLst/>
          </a:prstGeom>
        </p:spPr>
        <p:txBody>
          <a:bodyPr vert="horz" lIns="91436" tIns="45718" rIns="91436" bIns="45718" rtlCol="0" anchor="ctr"/>
          <a:lstStyle>
            <a:lvl1pPr algn="ctr">
              <a:defRPr sz="1600" b="0">
                <a:solidFill>
                  <a:schemeClr val="tx1">
                    <a:lumMod val="50000"/>
                    <a:lumOff val="50000"/>
                  </a:schemeClr>
                </a:solidFill>
                <a:latin typeface="Impact" panose="020B0806030902050204" pitchFamily="34" charset="0"/>
                <a:ea typeface="Impact" panose="020B0806030902050204" pitchFamily="34" charset="0"/>
                <a:cs typeface="Impact" panose="020B0806030902050204" pitchFamily="34" charset="0"/>
              </a:defRPr>
            </a:lvl1pPr>
          </a:lstStyle>
          <a:p>
            <a:pPr>
              <a:defRPr/>
            </a:pPr>
            <a:fld id="{857B18ED-D931-45F4-8873-1BEDAB4DC03E}" type="slidenum">
              <a:rPr lang="en-US" smtClean="0">
                <a:solidFill>
                  <a:prstClr val="black">
                    <a:lumMod val="50000"/>
                    <a:lumOff val="50000"/>
                  </a:prstClr>
                </a:solidFill>
              </a:rPr>
              <a:t>‹#›</a:t>
            </a:fld>
            <a:endParaRPr lang="en-US" dirty="0">
              <a:solidFill>
                <a:prstClr val="black">
                  <a:lumMod val="50000"/>
                  <a:lumOff val="50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hf hdr="0" ftr="0" dt="0"/>
  <p:txStyles>
    <p:titleStyle>
      <a:lvl1pPr algn="l" defTabSz="1219200" rtl="0" eaLnBrk="1" latinLnBrk="0" hangingPunct="1">
        <a:spcBef>
          <a:spcPct val="0"/>
        </a:spcBef>
        <a:buNone/>
        <a:defRPr sz="4600" kern="1200">
          <a:solidFill>
            <a:srgbClr val="17375E"/>
          </a:solidFill>
          <a:latin typeface="Signika"/>
          <a:ea typeface="Open Sans Extrabold" pitchFamily="34" charset="0"/>
          <a:cs typeface="Signika"/>
        </a:defRPr>
      </a:lvl1pPr>
    </p:titleStyle>
    <p:bodyStyle>
      <a:lvl1pPr marL="457200" indent="-457200" algn="l" defTabSz="1219200" rtl="0" eaLnBrk="1" latinLnBrk="0" hangingPunct="1">
        <a:spcBef>
          <a:spcPct val="20000"/>
        </a:spcBef>
        <a:buFont typeface="Arial" panose="020B0604020202020204" pitchFamily="34" charset="0"/>
        <a:buChar char="•"/>
        <a:defRPr sz="2700" kern="1200">
          <a:solidFill>
            <a:srgbClr val="17375E"/>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2400" kern="1200">
          <a:solidFill>
            <a:srgbClr val="17375E"/>
          </a:solidFill>
          <a:latin typeface="+mn-lt"/>
          <a:ea typeface="+mn-ea"/>
          <a:cs typeface="+mn-cs"/>
        </a:defRPr>
      </a:lvl2pPr>
      <a:lvl3pPr marL="1524000" indent="-304800" algn="l" defTabSz="1219200" rtl="0" eaLnBrk="1" latinLnBrk="0" hangingPunct="1">
        <a:spcBef>
          <a:spcPct val="20000"/>
        </a:spcBef>
        <a:buFont typeface="Arial" panose="020B0604020202020204" pitchFamily="34" charset="0"/>
        <a:buChar char="•"/>
        <a:defRPr sz="2200" kern="1200">
          <a:solidFill>
            <a:srgbClr val="17375E"/>
          </a:solidFill>
          <a:latin typeface="+mn-lt"/>
          <a:ea typeface="+mn-ea"/>
          <a:cs typeface="+mn-cs"/>
        </a:defRPr>
      </a:lvl3pPr>
      <a:lvl4pPr marL="2133600" indent="-304800" algn="l" defTabSz="1219200" rtl="0" eaLnBrk="1" latinLnBrk="0" hangingPunct="1">
        <a:spcBef>
          <a:spcPct val="20000"/>
        </a:spcBef>
        <a:buFont typeface="Arial" panose="020B0604020202020204" pitchFamily="34" charset="0"/>
        <a:buChar char="–"/>
        <a:defRPr sz="1900" kern="1200">
          <a:solidFill>
            <a:srgbClr val="17375E"/>
          </a:solidFill>
          <a:latin typeface="+mn-lt"/>
          <a:ea typeface="+mn-ea"/>
          <a:cs typeface="+mn-cs"/>
        </a:defRPr>
      </a:lvl4pPr>
      <a:lvl5pPr marL="2743200" indent="-304800" algn="l" defTabSz="1219200" rtl="0" eaLnBrk="1" latinLnBrk="0" hangingPunct="1">
        <a:spcBef>
          <a:spcPct val="20000"/>
        </a:spcBef>
        <a:buFont typeface="Arial" panose="020B0604020202020204" pitchFamily="34" charset="0"/>
        <a:buChar char="»"/>
        <a:defRPr sz="1900" kern="1200">
          <a:solidFill>
            <a:srgbClr val="17375E"/>
          </a:solidFill>
          <a:latin typeface="+mn-lt"/>
          <a:ea typeface="+mn-ea"/>
          <a:cs typeface="+mn-cs"/>
        </a:defRPr>
      </a:lvl5pPr>
      <a:lvl6pPr marL="33528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4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20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email">
            <a:lum/>
          </a:blip>
          <a:srcRect/>
          <a:stretch>
            <a:fillRect/>
          </a:stretch>
        </a:blipFill>
        <a:effectLst/>
      </p:bgPr>
    </p:bg>
    <p:spTree>
      <p:nvGrpSpPr>
        <p:cNvPr id="1" name=""/>
        <p:cNvGrpSpPr/>
        <p:nvPr/>
      </p:nvGrpSpPr>
      <p:grpSpPr>
        <a:xfrm>
          <a:off x="0" y="0"/>
          <a:ext cx="0" cy="0"/>
          <a:chOff x="0" y="0"/>
          <a:chExt cx="0" cy="0"/>
        </a:xfrm>
      </p:grpSpPr>
      <p:pic>
        <p:nvPicPr>
          <p:cNvPr id="10" name="Picture 9" descr="hexa.png"/>
          <p:cNvPicPr>
            <a:picLocks noChangeAspect="1"/>
          </p:cNvPicPr>
          <p:nvPr userDrawn="1"/>
        </p:nvPicPr>
        <p:blipFill>
          <a:blip r:embed="rId6" cstate="email"/>
          <a:stretch>
            <a:fillRect/>
          </a:stretch>
        </p:blipFill>
        <p:spPr>
          <a:xfrm>
            <a:off x="1" y="0"/>
            <a:ext cx="12190413" cy="6859588"/>
          </a:xfrm>
          <a:prstGeom prst="rect">
            <a:avLst/>
          </a:prstGeom>
        </p:spPr>
      </p:pic>
      <p:sp>
        <p:nvSpPr>
          <p:cNvPr id="2" name="Title Placeholder 1"/>
          <p:cNvSpPr>
            <a:spLocks noGrp="1"/>
          </p:cNvSpPr>
          <p:nvPr>
            <p:ph type="title"/>
          </p:nvPr>
        </p:nvSpPr>
        <p:spPr>
          <a:xfrm>
            <a:off x="609521" y="355683"/>
            <a:ext cx="10971372" cy="1143265"/>
          </a:xfrm>
          <a:prstGeom prst="rect">
            <a:avLst/>
          </a:prstGeom>
        </p:spPr>
        <p:txBody>
          <a:bodyPr vert="horz" lIns="91436" tIns="45718" rIns="91436" bIns="45718" rtlCol="0" anchor="ctr">
            <a:normAutofit/>
          </a:bodyPr>
          <a:lstStyle/>
          <a:p>
            <a:r>
              <a:rPr lang="en-US" dirty="0"/>
              <a:t>Click to edit Master title style</a:t>
            </a:r>
          </a:p>
        </p:txBody>
      </p:sp>
      <p:sp>
        <p:nvSpPr>
          <p:cNvPr id="3" name="Text Placeholder 2"/>
          <p:cNvSpPr>
            <a:spLocks noGrp="1"/>
          </p:cNvSpPr>
          <p:nvPr>
            <p:ph type="body" idx="1"/>
          </p:nvPr>
        </p:nvSpPr>
        <p:spPr>
          <a:xfrm>
            <a:off x="609521" y="1600573"/>
            <a:ext cx="10971372" cy="4166564"/>
          </a:xfrm>
          <a:prstGeom prst="rect">
            <a:avLst/>
          </a:prstGeom>
        </p:spPr>
        <p:txBody>
          <a:bodyPr vert="horz" lIns="91436" tIns="45718" rIns="91436" bIns="4571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reeform 5"/>
          <p:cNvSpPr/>
          <p:nvPr userDrawn="1"/>
        </p:nvSpPr>
        <p:spPr bwMode="auto">
          <a:xfrm rot="5400000">
            <a:off x="11245248" y="6045087"/>
            <a:ext cx="541705" cy="47993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chemeClr val="bg1">
                  <a:lumMod val="97000"/>
                </a:schemeClr>
              </a:gs>
              <a:gs pos="2000">
                <a:schemeClr val="bg1">
                  <a:lumMod val="83000"/>
                </a:schemeClr>
              </a:gs>
            </a:gsLst>
            <a:lin ang="18900000" scaled="0"/>
            <a:tileRect/>
          </a:gradFill>
          <a:ln w="12700">
            <a:gradFill flip="none" rotWithShape="1">
              <a:gsLst>
                <a:gs pos="0">
                  <a:schemeClr val="bg1"/>
                </a:gs>
                <a:gs pos="100000">
                  <a:schemeClr val="bg1">
                    <a:lumMod val="80000"/>
                  </a:schemeClr>
                </a:gs>
              </a:gsLst>
              <a:lin ang="18900000" scaled="0"/>
              <a:tileRect/>
            </a:gradFill>
          </a:ln>
          <a:effectLst>
            <a:outerShdw blurRad="165100" dist="76200" dir="2700000" algn="tl" rotWithShape="0">
              <a:prstClr val="black">
                <a:alpha val="30000"/>
              </a:prstClr>
            </a:outerShdw>
          </a:effectLst>
        </p:spPr>
        <p:txBody>
          <a:bodyPr vert="horz" wrap="square" lIns="91436" tIns="45718" rIns="91436" bIns="45718"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 name="Date Placeholder 3"/>
          <p:cNvSpPr>
            <a:spLocks noGrp="1"/>
          </p:cNvSpPr>
          <p:nvPr>
            <p:ph type="dt" sz="half" idx="2"/>
          </p:nvPr>
        </p:nvSpPr>
        <p:spPr>
          <a:xfrm>
            <a:off x="8939636" y="177842"/>
            <a:ext cx="2844430" cy="365210"/>
          </a:xfrm>
          <a:prstGeom prst="rect">
            <a:avLst/>
          </a:prstGeom>
        </p:spPr>
        <p:txBody>
          <a:bodyPr vert="horz" lIns="91436" tIns="45718" rIns="91436" bIns="45718" rtlCol="0" anchor="ctr"/>
          <a:lstStyle>
            <a:lvl1pPr algn="l">
              <a:defRPr sz="1600">
                <a:solidFill>
                  <a:schemeClr val="tx1">
                    <a:tint val="75000"/>
                  </a:schemeClr>
                </a:solidFill>
              </a:defRPr>
            </a:lvl1pPr>
          </a:lstStyle>
          <a:p>
            <a:pPr>
              <a:defRPr/>
            </a:pPr>
            <a:fld id="{A6620504-D840-6A40-90BC-6F3747762FA2}" type="datetime1">
              <a:rPr lang="en-US"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3"/>
          </p:nvPr>
        </p:nvSpPr>
        <p:spPr>
          <a:xfrm>
            <a:off x="4165059" y="6334005"/>
            <a:ext cx="3860297" cy="365210"/>
          </a:xfrm>
          <a:prstGeom prst="rect">
            <a:avLst/>
          </a:prstGeom>
        </p:spPr>
        <p:txBody>
          <a:bodyPr vert="horz" lIns="91436" tIns="45718" rIns="91436" bIns="45718" rtlCol="0" anchor="ctr"/>
          <a:lstStyle>
            <a:lvl1pPr algn="ctr">
              <a:defRPr sz="1600">
                <a:solidFill>
                  <a:schemeClr val="bg1">
                    <a:lumMod val="65000"/>
                  </a:schemeClr>
                </a:solidFill>
              </a:defRPr>
            </a:lvl1pPr>
          </a:lstStyle>
          <a:p>
            <a:pPr>
              <a:defRPr/>
            </a:pPr>
            <a:r>
              <a:rPr lang="en-US">
                <a:solidFill>
                  <a:prstClr val="white">
                    <a:lumMod val="65000"/>
                  </a:prstClr>
                </a:solidFill>
              </a:rPr>
              <a:t>WWW.DESIGNERSPARADISE.COM</a:t>
            </a:r>
            <a:endParaRPr lang="en-US" dirty="0">
              <a:solidFill>
                <a:prstClr val="white">
                  <a:lumMod val="65000"/>
                </a:prstClr>
              </a:solidFill>
            </a:endParaRPr>
          </a:p>
        </p:txBody>
      </p:sp>
      <p:cxnSp>
        <p:nvCxnSpPr>
          <p:cNvPr id="9" name="Straight Connector 8"/>
          <p:cNvCxnSpPr/>
          <p:nvPr userDrawn="1"/>
        </p:nvCxnSpPr>
        <p:spPr>
          <a:xfrm>
            <a:off x="812694" y="6275254"/>
            <a:ext cx="10463438" cy="19604"/>
          </a:xfrm>
          <a:prstGeom prst="line">
            <a:avLst/>
          </a:prstGeom>
          <a:ln w="952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6" name="Slide Number Placeholder 5"/>
          <p:cNvSpPr>
            <a:spLocks noGrp="1"/>
          </p:cNvSpPr>
          <p:nvPr>
            <p:ph type="sldNum" sz="quarter" idx="4"/>
          </p:nvPr>
        </p:nvSpPr>
        <p:spPr>
          <a:xfrm>
            <a:off x="11281415" y="6145720"/>
            <a:ext cx="479938" cy="304871"/>
          </a:xfrm>
          <a:prstGeom prst="rect">
            <a:avLst/>
          </a:prstGeom>
        </p:spPr>
        <p:txBody>
          <a:bodyPr vert="horz" lIns="91436" tIns="45718" rIns="91436" bIns="45718" rtlCol="0" anchor="ctr"/>
          <a:lstStyle>
            <a:lvl1pPr algn="ctr">
              <a:defRPr sz="1600" b="0">
                <a:solidFill>
                  <a:schemeClr val="tx1">
                    <a:lumMod val="50000"/>
                    <a:lumOff val="50000"/>
                  </a:schemeClr>
                </a:solidFill>
                <a:latin typeface="Impact" panose="020B0806030902050204" pitchFamily="34" charset="0"/>
                <a:ea typeface="Impact" panose="020B0806030902050204" pitchFamily="34" charset="0"/>
                <a:cs typeface="Impact" panose="020B0806030902050204" pitchFamily="34" charset="0"/>
              </a:defRPr>
            </a:lvl1pPr>
          </a:lstStyle>
          <a:p>
            <a:pPr>
              <a:defRPr/>
            </a:pPr>
            <a:fld id="{857B18ED-D931-45F4-8873-1BEDAB4DC03E}" type="slidenum">
              <a:rPr lang="en-US" smtClean="0">
                <a:solidFill>
                  <a:prstClr val="black">
                    <a:lumMod val="50000"/>
                    <a:lumOff val="50000"/>
                  </a:prstClr>
                </a:solidFill>
              </a:rPr>
              <a:t>‹#›</a:t>
            </a:fld>
            <a:endParaRPr lang="en-US" dirty="0">
              <a:solidFill>
                <a:prstClr val="black">
                  <a:lumMod val="50000"/>
                  <a:lumOff val="50000"/>
                </a:prstClr>
              </a:solidFill>
            </a:endParaRP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Lst>
  <p:hf hdr="0" ftr="0" dt="0"/>
  <p:txStyles>
    <p:titleStyle>
      <a:lvl1pPr algn="l" defTabSz="1219200" rtl="0" eaLnBrk="1" latinLnBrk="0" hangingPunct="1">
        <a:spcBef>
          <a:spcPct val="0"/>
        </a:spcBef>
        <a:buNone/>
        <a:defRPr sz="4600" kern="1200">
          <a:solidFill>
            <a:srgbClr val="17375E"/>
          </a:solidFill>
          <a:latin typeface="Signika"/>
          <a:ea typeface="Open Sans Extrabold" pitchFamily="34" charset="0"/>
          <a:cs typeface="Signika"/>
        </a:defRPr>
      </a:lvl1pPr>
    </p:titleStyle>
    <p:bodyStyle>
      <a:lvl1pPr marL="457200" indent="-457200" algn="l" defTabSz="1219200" rtl="0" eaLnBrk="1" latinLnBrk="0" hangingPunct="1">
        <a:spcBef>
          <a:spcPct val="20000"/>
        </a:spcBef>
        <a:buFont typeface="Arial" panose="020B0604020202020204" pitchFamily="34" charset="0"/>
        <a:buChar char="•"/>
        <a:defRPr sz="2700" kern="1200">
          <a:solidFill>
            <a:srgbClr val="17375E"/>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2400" kern="1200">
          <a:solidFill>
            <a:srgbClr val="17375E"/>
          </a:solidFill>
          <a:latin typeface="+mn-lt"/>
          <a:ea typeface="+mn-ea"/>
          <a:cs typeface="+mn-cs"/>
        </a:defRPr>
      </a:lvl2pPr>
      <a:lvl3pPr marL="1524000" indent="-304800" algn="l" defTabSz="1219200" rtl="0" eaLnBrk="1" latinLnBrk="0" hangingPunct="1">
        <a:spcBef>
          <a:spcPct val="20000"/>
        </a:spcBef>
        <a:buFont typeface="Arial" panose="020B0604020202020204" pitchFamily="34" charset="0"/>
        <a:buChar char="•"/>
        <a:defRPr sz="2200" kern="1200">
          <a:solidFill>
            <a:srgbClr val="17375E"/>
          </a:solidFill>
          <a:latin typeface="+mn-lt"/>
          <a:ea typeface="+mn-ea"/>
          <a:cs typeface="+mn-cs"/>
        </a:defRPr>
      </a:lvl3pPr>
      <a:lvl4pPr marL="2133600" indent="-304800" algn="l" defTabSz="1219200" rtl="0" eaLnBrk="1" latinLnBrk="0" hangingPunct="1">
        <a:spcBef>
          <a:spcPct val="20000"/>
        </a:spcBef>
        <a:buFont typeface="Arial" panose="020B0604020202020204" pitchFamily="34" charset="0"/>
        <a:buChar char="–"/>
        <a:defRPr sz="1900" kern="1200">
          <a:solidFill>
            <a:srgbClr val="17375E"/>
          </a:solidFill>
          <a:latin typeface="+mn-lt"/>
          <a:ea typeface="+mn-ea"/>
          <a:cs typeface="+mn-cs"/>
        </a:defRPr>
      </a:lvl4pPr>
      <a:lvl5pPr marL="2743200" indent="-304800" algn="l" defTabSz="1219200" rtl="0" eaLnBrk="1" latinLnBrk="0" hangingPunct="1">
        <a:spcBef>
          <a:spcPct val="20000"/>
        </a:spcBef>
        <a:buFont typeface="Arial" panose="020B0604020202020204" pitchFamily="34" charset="0"/>
        <a:buChar char="»"/>
        <a:defRPr sz="1900" kern="1200">
          <a:solidFill>
            <a:srgbClr val="17375E"/>
          </a:solidFill>
          <a:latin typeface="+mn-lt"/>
          <a:ea typeface="+mn-ea"/>
          <a:cs typeface="+mn-cs"/>
        </a:defRPr>
      </a:lvl5pPr>
      <a:lvl6pPr marL="33528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4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20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email">
            <a:lum/>
          </a:blip>
          <a:srcRect/>
          <a:stretch>
            <a:fillRect/>
          </a:stretch>
        </a:blipFill>
        <a:effectLst/>
      </p:bgPr>
    </p:bg>
    <p:spTree>
      <p:nvGrpSpPr>
        <p:cNvPr id="1" name=""/>
        <p:cNvGrpSpPr/>
        <p:nvPr/>
      </p:nvGrpSpPr>
      <p:grpSpPr>
        <a:xfrm>
          <a:off x="0" y="0"/>
          <a:ext cx="0" cy="0"/>
          <a:chOff x="0" y="0"/>
          <a:chExt cx="0" cy="0"/>
        </a:xfrm>
      </p:grpSpPr>
      <p:pic>
        <p:nvPicPr>
          <p:cNvPr id="10" name="Picture 9" descr="hexa.png"/>
          <p:cNvPicPr>
            <a:picLocks noChangeAspect="1"/>
          </p:cNvPicPr>
          <p:nvPr userDrawn="1"/>
        </p:nvPicPr>
        <p:blipFill>
          <a:blip r:embed="rId6" cstate="email"/>
          <a:stretch>
            <a:fillRect/>
          </a:stretch>
        </p:blipFill>
        <p:spPr>
          <a:xfrm>
            <a:off x="1" y="0"/>
            <a:ext cx="12190413" cy="6859588"/>
          </a:xfrm>
          <a:prstGeom prst="rect">
            <a:avLst/>
          </a:prstGeom>
        </p:spPr>
      </p:pic>
      <p:sp>
        <p:nvSpPr>
          <p:cNvPr id="2" name="Title Placeholder 1"/>
          <p:cNvSpPr>
            <a:spLocks noGrp="1"/>
          </p:cNvSpPr>
          <p:nvPr>
            <p:ph type="title"/>
          </p:nvPr>
        </p:nvSpPr>
        <p:spPr>
          <a:xfrm>
            <a:off x="609521" y="355683"/>
            <a:ext cx="10971372" cy="1143265"/>
          </a:xfrm>
          <a:prstGeom prst="rect">
            <a:avLst/>
          </a:prstGeom>
        </p:spPr>
        <p:txBody>
          <a:bodyPr vert="horz" lIns="91436" tIns="45718" rIns="91436" bIns="45718" rtlCol="0" anchor="ctr">
            <a:normAutofit/>
          </a:bodyPr>
          <a:lstStyle/>
          <a:p>
            <a:r>
              <a:rPr lang="en-US" dirty="0"/>
              <a:t>Click to edit Master title style</a:t>
            </a:r>
          </a:p>
        </p:txBody>
      </p:sp>
      <p:sp>
        <p:nvSpPr>
          <p:cNvPr id="3" name="Text Placeholder 2"/>
          <p:cNvSpPr>
            <a:spLocks noGrp="1"/>
          </p:cNvSpPr>
          <p:nvPr>
            <p:ph type="body" idx="1"/>
          </p:nvPr>
        </p:nvSpPr>
        <p:spPr>
          <a:xfrm>
            <a:off x="609521" y="1600573"/>
            <a:ext cx="10971372" cy="4166564"/>
          </a:xfrm>
          <a:prstGeom prst="rect">
            <a:avLst/>
          </a:prstGeom>
        </p:spPr>
        <p:txBody>
          <a:bodyPr vert="horz" lIns="91436" tIns="45718" rIns="91436" bIns="4571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reeform 5"/>
          <p:cNvSpPr/>
          <p:nvPr userDrawn="1"/>
        </p:nvSpPr>
        <p:spPr bwMode="auto">
          <a:xfrm rot="5400000">
            <a:off x="11245248" y="6045087"/>
            <a:ext cx="541705" cy="47993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chemeClr val="bg1">
                  <a:lumMod val="97000"/>
                </a:schemeClr>
              </a:gs>
              <a:gs pos="2000">
                <a:schemeClr val="bg1">
                  <a:lumMod val="83000"/>
                </a:schemeClr>
              </a:gs>
            </a:gsLst>
            <a:lin ang="18900000" scaled="0"/>
            <a:tileRect/>
          </a:gradFill>
          <a:ln w="12700">
            <a:gradFill flip="none" rotWithShape="1">
              <a:gsLst>
                <a:gs pos="0">
                  <a:schemeClr val="bg1"/>
                </a:gs>
                <a:gs pos="100000">
                  <a:schemeClr val="bg1">
                    <a:lumMod val="80000"/>
                  </a:schemeClr>
                </a:gs>
              </a:gsLst>
              <a:lin ang="18900000" scaled="0"/>
              <a:tileRect/>
            </a:gradFill>
          </a:ln>
          <a:effectLst>
            <a:outerShdw blurRad="165100" dist="76200" dir="2700000" algn="tl" rotWithShape="0">
              <a:prstClr val="black">
                <a:alpha val="30000"/>
              </a:prstClr>
            </a:outerShdw>
          </a:effectLst>
        </p:spPr>
        <p:txBody>
          <a:bodyPr vert="horz" wrap="square" lIns="91436" tIns="45718" rIns="91436" bIns="45718"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 name="Date Placeholder 3"/>
          <p:cNvSpPr>
            <a:spLocks noGrp="1"/>
          </p:cNvSpPr>
          <p:nvPr>
            <p:ph type="dt" sz="half" idx="2"/>
          </p:nvPr>
        </p:nvSpPr>
        <p:spPr>
          <a:xfrm>
            <a:off x="8939636" y="177842"/>
            <a:ext cx="2844430" cy="365210"/>
          </a:xfrm>
          <a:prstGeom prst="rect">
            <a:avLst/>
          </a:prstGeom>
        </p:spPr>
        <p:txBody>
          <a:bodyPr vert="horz" lIns="91436" tIns="45718" rIns="91436" bIns="45718" rtlCol="0" anchor="ctr"/>
          <a:lstStyle>
            <a:lvl1pPr algn="l">
              <a:defRPr sz="1600">
                <a:solidFill>
                  <a:schemeClr val="tx1">
                    <a:tint val="75000"/>
                  </a:schemeClr>
                </a:solidFill>
              </a:defRPr>
            </a:lvl1pPr>
          </a:lstStyle>
          <a:p>
            <a:pPr>
              <a:defRPr/>
            </a:pPr>
            <a:fld id="{A6620504-D840-6A40-90BC-6F3747762FA2}" type="datetime1">
              <a:rPr lang="en-US"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3"/>
          </p:nvPr>
        </p:nvSpPr>
        <p:spPr>
          <a:xfrm>
            <a:off x="4165059" y="6334005"/>
            <a:ext cx="3860297" cy="365210"/>
          </a:xfrm>
          <a:prstGeom prst="rect">
            <a:avLst/>
          </a:prstGeom>
        </p:spPr>
        <p:txBody>
          <a:bodyPr vert="horz" lIns="91436" tIns="45718" rIns="91436" bIns="45718" rtlCol="0" anchor="ctr"/>
          <a:lstStyle>
            <a:lvl1pPr algn="ctr">
              <a:defRPr sz="1600">
                <a:solidFill>
                  <a:schemeClr val="bg1">
                    <a:lumMod val="65000"/>
                  </a:schemeClr>
                </a:solidFill>
              </a:defRPr>
            </a:lvl1pPr>
          </a:lstStyle>
          <a:p>
            <a:pPr>
              <a:defRPr/>
            </a:pPr>
            <a:r>
              <a:rPr lang="en-US">
                <a:solidFill>
                  <a:prstClr val="white">
                    <a:lumMod val="65000"/>
                  </a:prstClr>
                </a:solidFill>
              </a:rPr>
              <a:t>WWW.DESIGNERSPARADISE.COM</a:t>
            </a:r>
            <a:endParaRPr lang="en-US" dirty="0">
              <a:solidFill>
                <a:prstClr val="white">
                  <a:lumMod val="65000"/>
                </a:prstClr>
              </a:solidFill>
            </a:endParaRPr>
          </a:p>
        </p:txBody>
      </p:sp>
      <p:cxnSp>
        <p:nvCxnSpPr>
          <p:cNvPr id="9" name="Straight Connector 8"/>
          <p:cNvCxnSpPr/>
          <p:nvPr userDrawn="1"/>
        </p:nvCxnSpPr>
        <p:spPr>
          <a:xfrm>
            <a:off x="812694" y="6275254"/>
            <a:ext cx="10463438" cy="19604"/>
          </a:xfrm>
          <a:prstGeom prst="line">
            <a:avLst/>
          </a:prstGeom>
          <a:ln w="952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6" name="Slide Number Placeholder 5"/>
          <p:cNvSpPr>
            <a:spLocks noGrp="1"/>
          </p:cNvSpPr>
          <p:nvPr>
            <p:ph type="sldNum" sz="quarter" idx="4"/>
          </p:nvPr>
        </p:nvSpPr>
        <p:spPr>
          <a:xfrm>
            <a:off x="11281415" y="6145720"/>
            <a:ext cx="479938" cy="304871"/>
          </a:xfrm>
          <a:prstGeom prst="rect">
            <a:avLst/>
          </a:prstGeom>
        </p:spPr>
        <p:txBody>
          <a:bodyPr vert="horz" lIns="91436" tIns="45718" rIns="91436" bIns="45718" rtlCol="0" anchor="ctr"/>
          <a:lstStyle>
            <a:lvl1pPr algn="ctr">
              <a:defRPr sz="1600" b="0">
                <a:solidFill>
                  <a:schemeClr val="tx1">
                    <a:lumMod val="50000"/>
                    <a:lumOff val="50000"/>
                  </a:schemeClr>
                </a:solidFill>
                <a:latin typeface="Impact" panose="020B0806030902050204" pitchFamily="34" charset="0"/>
                <a:ea typeface="Impact" panose="020B0806030902050204" pitchFamily="34" charset="0"/>
                <a:cs typeface="Impact" panose="020B0806030902050204" pitchFamily="34" charset="0"/>
              </a:defRPr>
            </a:lvl1pPr>
          </a:lstStyle>
          <a:p>
            <a:pPr>
              <a:defRPr/>
            </a:pPr>
            <a:fld id="{857B18ED-D931-45F4-8873-1BEDAB4DC03E}" type="slidenum">
              <a:rPr lang="en-US" smtClean="0">
                <a:solidFill>
                  <a:prstClr val="black">
                    <a:lumMod val="50000"/>
                    <a:lumOff val="50000"/>
                  </a:prstClr>
                </a:solidFill>
              </a:rPr>
              <a:t>‹#›</a:t>
            </a:fld>
            <a:endParaRPr lang="en-US" dirty="0">
              <a:solidFill>
                <a:prstClr val="black">
                  <a:lumMod val="50000"/>
                  <a:lumOff val="50000"/>
                </a:prstClr>
              </a:solidFill>
            </a:endParaRP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Lst>
  <p:hf hdr="0" ftr="0" dt="0"/>
  <p:txStyles>
    <p:titleStyle>
      <a:lvl1pPr algn="l" defTabSz="1219200" rtl="0" eaLnBrk="1" latinLnBrk="0" hangingPunct="1">
        <a:spcBef>
          <a:spcPct val="0"/>
        </a:spcBef>
        <a:buNone/>
        <a:defRPr sz="4600" kern="1200">
          <a:solidFill>
            <a:srgbClr val="17375E"/>
          </a:solidFill>
          <a:latin typeface="Signika"/>
          <a:ea typeface="Open Sans Extrabold" pitchFamily="34" charset="0"/>
          <a:cs typeface="Signika"/>
        </a:defRPr>
      </a:lvl1pPr>
    </p:titleStyle>
    <p:bodyStyle>
      <a:lvl1pPr marL="457200" indent="-457200" algn="l" defTabSz="1219200" rtl="0" eaLnBrk="1" latinLnBrk="0" hangingPunct="1">
        <a:spcBef>
          <a:spcPct val="20000"/>
        </a:spcBef>
        <a:buFont typeface="Arial" panose="020B0604020202020204" pitchFamily="34" charset="0"/>
        <a:buChar char="•"/>
        <a:defRPr sz="2700" kern="1200">
          <a:solidFill>
            <a:srgbClr val="17375E"/>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2400" kern="1200">
          <a:solidFill>
            <a:srgbClr val="17375E"/>
          </a:solidFill>
          <a:latin typeface="+mn-lt"/>
          <a:ea typeface="+mn-ea"/>
          <a:cs typeface="+mn-cs"/>
        </a:defRPr>
      </a:lvl2pPr>
      <a:lvl3pPr marL="1524000" indent="-304800" algn="l" defTabSz="1219200" rtl="0" eaLnBrk="1" latinLnBrk="0" hangingPunct="1">
        <a:spcBef>
          <a:spcPct val="20000"/>
        </a:spcBef>
        <a:buFont typeface="Arial" panose="020B0604020202020204" pitchFamily="34" charset="0"/>
        <a:buChar char="•"/>
        <a:defRPr sz="2200" kern="1200">
          <a:solidFill>
            <a:srgbClr val="17375E"/>
          </a:solidFill>
          <a:latin typeface="+mn-lt"/>
          <a:ea typeface="+mn-ea"/>
          <a:cs typeface="+mn-cs"/>
        </a:defRPr>
      </a:lvl3pPr>
      <a:lvl4pPr marL="2133600" indent="-304800" algn="l" defTabSz="1219200" rtl="0" eaLnBrk="1" latinLnBrk="0" hangingPunct="1">
        <a:spcBef>
          <a:spcPct val="20000"/>
        </a:spcBef>
        <a:buFont typeface="Arial" panose="020B0604020202020204" pitchFamily="34" charset="0"/>
        <a:buChar char="–"/>
        <a:defRPr sz="1900" kern="1200">
          <a:solidFill>
            <a:srgbClr val="17375E"/>
          </a:solidFill>
          <a:latin typeface="+mn-lt"/>
          <a:ea typeface="+mn-ea"/>
          <a:cs typeface="+mn-cs"/>
        </a:defRPr>
      </a:lvl4pPr>
      <a:lvl5pPr marL="2743200" indent="-304800" algn="l" defTabSz="1219200" rtl="0" eaLnBrk="1" latinLnBrk="0" hangingPunct="1">
        <a:spcBef>
          <a:spcPct val="20000"/>
        </a:spcBef>
        <a:buFont typeface="Arial" panose="020B0604020202020204" pitchFamily="34" charset="0"/>
        <a:buChar char="»"/>
        <a:defRPr sz="1900" kern="1200">
          <a:solidFill>
            <a:srgbClr val="17375E"/>
          </a:solidFill>
          <a:latin typeface="+mn-lt"/>
          <a:ea typeface="+mn-ea"/>
          <a:cs typeface="+mn-cs"/>
        </a:defRPr>
      </a:lvl5pPr>
      <a:lvl6pPr marL="33528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4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20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email">
            <a:lum/>
          </a:blip>
          <a:srcRect/>
          <a:stretch>
            <a:fillRect/>
          </a:stretch>
        </a:blipFill>
        <a:effectLst/>
      </p:bgPr>
    </p:bg>
    <p:spTree>
      <p:nvGrpSpPr>
        <p:cNvPr id="1" name=""/>
        <p:cNvGrpSpPr/>
        <p:nvPr/>
      </p:nvGrpSpPr>
      <p:grpSpPr>
        <a:xfrm>
          <a:off x="0" y="0"/>
          <a:ext cx="0" cy="0"/>
          <a:chOff x="0" y="0"/>
          <a:chExt cx="0" cy="0"/>
        </a:xfrm>
      </p:grpSpPr>
      <p:pic>
        <p:nvPicPr>
          <p:cNvPr id="10" name="Picture 9" descr="hexa.png"/>
          <p:cNvPicPr>
            <a:picLocks noChangeAspect="1"/>
          </p:cNvPicPr>
          <p:nvPr userDrawn="1"/>
        </p:nvPicPr>
        <p:blipFill>
          <a:blip r:embed="rId6" cstate="email"/>
          <a:stretch>
            <a:fillRect/>
          </a:stretch>
        </p:blipFill>
        <p:spPr>
          <a:xfrm>
            <a:off x="1" y="0"/>
            <a:ext cx="12190413" cy="6859588"/>
          </a:xfrm>
          <a:prstGeom prst="rect">
            <a:avLst/>
          </a:prstGeom>
        </p:spPr>
      </p:pic>
      <p:sp>
        <p:nvSpPr>
          <p:cNvPr id="2" name="Title Placeholder 1"/>
          <p:cNvSpPr>
            <a:spLocks noGrp="1"/>
          </p:cNvSpPr>
          <p:nvPr>
            <p:ph type="title"/>
          </p:nvPr>
        </p:nvSpPr>
        <p:spPr>
          <a:xfrm>
            <a:off x="609521" y="355683"/>
            <a:ext cx="10971372" cy="1143265"/>
          </a:xfrm>
          <a:prstGeom prst="rect">
            <a:avLst/>
          </a:prstGeom>
        </p:spPr>
        <p:txBody>
          <a:bodyPr vert="horz" lIns="91436" tIns="45718" rIns="91436" bIns="45718" rtlCol="0" anchor="ctr">
            <a:normAutofit/>
          </a:bodyPr>
          <a:lstStyle/>
          <a:p>
            <a:r>
              <a:rPr lang="en-US" dirty="0"/>
              <a:t>Click to edit Master title style</a:t>
            </a:r>
          </a:p>
        </p:txBody>
      </p:sp>
      <p:sp>
        <p:nvSpPr>
          <p:cNvPr id="3" name="Text Placeholder 2"/>
          <p:cNvSpPr>
            <a:spLocks noGrp="1"/>
          </p:cNvSpPr>
          <p:nvPr>
            <p:ph type="body" idx="1"/>
          </p:nvPr>
        </p:nvSpPr>
        <p:spPr>
          <a:xfrm>
            <a:off x="609521" y="1600573"/>
            <a:ext cx="10971372" cy="4166564"/>
          </a:xfrm>
          <a:prstGeom prst="rect">
            <a:avLst/>
          </a:prstGeom>
        </p:spPr>
        <p:txBody>
          <a:bodyPr vert="horz" lIns="91436" tIns="45718" rIns="91436" bIns="4571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reeform 5"/>
          <p:cNvSpPr/>
          <p:nvPr userDrawn="1"/>
        </p:nvSpPr>
        <p:spPr bwMode="auto">
          <a:xfrm rot="5400000">
            <a:off x="11245248" y="6045087"/>
            <a:ext cx="541705" cy="47993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chemeClr val="bg1">
                  <a:lumMod val="97000"/>
                </a:schemeClr>
              </a:gs>
              <a:gs pos="2000">
                <a:schemeClr val="bg1">
                  <a:lumMod val="83000"/>
                </a:schemeClr>
              </a:gs>
            </a:gsLst>
            <a:lin ang="18900000" scaled="0"/>
            <a:tileRect/>
          </a:gradFill>
          <a:ln w="12700">
            <a:gradFill flip="none" rotWithShape="1">
              <a:gsLst>
                <a:gs pos="0">
                  <a:schemeClr val="bg1"/>
                </a:gs>
                <a:gs pos="100000">
                  <a:schemeClr val="bg1">
                    <a:lumMod val="80000"/>
                  </a:schemeClr>
                </a:gs>
              </a:gsLst>
              <a:lin ang="18900000" scaled="0"/>
              <a:tileRect/>
            </a:gradFill>
          </a:ln>
          <a:effectLst>
            <a:outerShdw blurRad="165100" dist="76200" dir="2700000" algn="tl" rotWithShape="0">
              <a:prstClr val="black">
                <a:alpha val="30000"/>
              </a:prstClr>
            </a:outerShdw>
          </a:effectLst>
        </p:spPr>
        <p:txBody>
          <a:bodyPr vert="horz" wrap="square" lIns="91436" tIns="45718" rIns="91436" bIns="45718"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 name="Date Placeholder 3"/>
          <p:cNvSpPr>
            <a:spLocks noGrp="1"/>
          </p:cNvSpPr>
          <p:nvPr>
            <p:ph type="dt" sz="half" idx="2"/>
          </p:nvPr>
        </p:nvSpPr>
        <p:spPr>
          <a:xfrm>
            <a:off x="8939636" y="177842"/>
            <a:ext cx="2844430" cy="365210"/>
          </a:xfrm>
          <a:prstGeom prst="rect">
            <a:avLst/>
          </a:prstGeom>
        </p:spPr>
        <p:txBody>
          <a:bodyPr vert="horz" lIns="91436" tIns="45718" rIns="91436" bIns="45718" rtlCol="0" anchor="ctr"/>
          <a:lstStyle>
            <a:lvl1pPr algn="l">
              <a:defRPr sz="1600">
                <a:solidFill>
                  <a:schemeClr val="tx1">
                    <a:tint val="75000"/>
                  </a:schemeClr>
                </a:solidFill>
              </a:defRPr>
            </a:lvl1pPr>
          </a:lstStyle>
          <a:p>
            <a:pPr>
              <a:defRPr/>
            </a:pPr>
            <a:fld id="{A6620504-D840-6A40-90BC-6F3747762FA2}" type="datetime1">
              <a:rPr lang="en-US"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3"/>
          </p:nvPr>
        </p:nvSpPr>
        <p:spPr>
          <a:xfrm>
            <a:off x="4165059" y="6334005"/>
            <a:ext cx="3860297" cy="365210"/>
          </a:xfrm>
          <a:prstGeom prst="rect">
            <a:avLst/>
          </a:prstGeom>
        </p:spPr>
        <p:txBody>
          <a:bodyPr vert="horz" lIns="91436" tIns="45718" rIns="91436" bIns="45718" rtlCol="0" anchor="ctr"/>
          <a:lstStyle>
            <a:lvl1pPr algn="ctr">
              <a:defRPr sz="1600">
                <a:solidFill>
                  <a:schemeClr val="bg1">
                    <a:lumMod val="65000"/>
                  </a:schemeClr>
                </a:solidFill>
              </a:defRPr>
            </a:lvl1pPr>
          </a:lstStyle>
          <a:p>
            <a:pPr>
              <a:defRPr/>
            </a:pPr>
            <a:r>
              <a:rPr lang="en-US">
                <a:solidFill>
                  <a:prstClr val="white">
                    <a:lumMod val="65000"/>
                  </a:prstClr>
                </a:solidFill>
              </a:rPr>
              <a:t>WWW.DESIGNERSPARADISE.COM</a:t>
            </a:r>
            <a:endParaRPr lang="en-US" dirty="0">
              <a:solidFill>
                <a:prstClr val="white">
                  <a:lumMod val="65000"/>
                </a:prstClr>
              </a:solidFill>
            </a:endParaRPr>
          </a:p>
        </p:txBody>
      </p:sp>
      <p:cxnSp>
        <p:nvCxnSpPr>
          <p:cNvPr id="9" name="Straight Connector 8"/>
          <p:cNvCxnSpPr/>
          <p:nvPr userDrawn="1"/>
        </p:nvCxnSpPr>
        <p:spPr>
          <a:xfrm>
            <a:off x="812694" y="6275254"/>
            <a:ext cx="10463438" cy="19604"/>
          </a:xfrm>
          <a:prstGeom prst="line">
            <a:avLst/>
          </a:prstGeom>
          <a:ln w="952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6" name="Slide Number Placeholder 5"/>
          <p:cNvSpPr>
            <a:spLocks noGrp="1"/>
          </p:cNvSpPr>
          <p:nvPr>
            <p:ph type="sldNum" sz="quarter" idx="4"/>
          </p:nvPr>
        </p:nvSpPr>
        <p:spPr>
          <a:xfrm>
            <a:off x="11281415" y="6145720"/>
            <a:ext cx="479938" cy="304871"/>
          </a:xfrm>
          <a:prstGeom prst="rect">
            <a:avLst/>
          </a:prstGeom>
        </p:spPr>
        <p:txBody>
          <a:bodyPr vert="horz" lIns="91436" tIns="45718" rIns="91436" bIns="45718" rtlCol="0" anchor="ctr"/>
          <a:lstStyle>
            <a:lvl1pPr algn="ctr">
              <a:defRPr sz="1600" b="0">
                <a:solidFill>
                  <a:schemeClr val="tx1">
                    <a:lumMod val="50000"/>
                    <a:lumOff val="50000"/>
                  </a:schemeClr>
                </a:solidFill>
                <a:latin typeface="Impact" panose="020B0806030902050204" pitchFamily="34" charset="0"/>
                <a:ea typeface="Impact" panose="020B0806030902050204" pitchFamily="34" charset="0"/>
                <a:cs typeface="Impact" panose="020B0806030902050204" pitchFamily="34" charset="0"/>
              </a:defRPr>
            </a:lvl1pPr>
          </a:lstStyle>
          <a:p>
            <a:pPr>
              <a:defRPr/>
            </a:pPr>
            <a:fld id="{857B18ED-D931-45F4-8873-1BEDAB4DC03E}" type="slidenum">
              <a:rPr lang="en-US" smtClean="0">
                <a:solidFill>
                  <a:prstClr val="black">
                    <a:lumMod val="50000"/>
                    <a:lumOff val="50000"/>
                  </a:prstClr>
                </a:solidFill>
              </a:rPr>
              <a:t>‹#›</a:t>
            </a:fld>
            <a:endParaRPr lang="en-US" dirty="0">
              <a:solidFill>
                <a:prstClr val="black">
                  <a:lumMod val="50000"/>
                  <a:lumOff val="50000"/>
                </a:prst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Lst>
  <p:hf hdr="0" ftr="0" dt="0"/>
  <p:txStyles>
    <p:titleStyle>
      <a:lvl1pPr algn="l" defTabSz="1219200" rtl="0" eaLnBrk="1" latinLnBrk="0" hangingPunct="1">
        <a:spcBef>
          <a:spcPct val="0"/>
        </a:spcBef>
        <a:buNone/>
        <a:defRPr sz="4600" kern="1200">
          <a:solidFill>
            <a:srgbClr val="17375E"/>
          </a:solidFill>
          <a:latin typeface="Signika"/>
          <a:ea typeface="Open Sans Extrabold" pitchFamily="34" charset="0"/>
          <a:cs typeface="Signika"/>
        </a:defRPr>
      </a:lvl1pPr>
    </p:titleStyle>
    <p:bodyStyle>
      <a:lvl1pPr marL="457200" indent="-457200" algn="l" defTabSz="1219200" rtl="0" eaLnBrk="1" latinLnBrk="0" hangingPunct="1">
        <a:spcBef>
          <a:spcPct val="20000"/>
        </a:spcBef>
        <a:buFont typeface="Arial" panose="020B0604020202020204" pitchFamily="34" charset="0"/>
        <a:buChar char="•"/>
        <a:defRPr sz="2700" kern="1200">
          <a:solidFill>
            <a:srgbClr val="17375E"/>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2400" kern="1200">
          <a:solidFill>
            <a:srgbClr val="17375E"/>
          </a:solidFill>
          <a:latin typeface="+mn-lt"/>
          <a:ea typeface="+mn-ea"/>
          <a:cs typeface="+mn-cs"/>
        </a:defRPr>
      </a:lvl2pPr>
      <a:lvl3pPr marL="1524000" indent="-304800" algn="l" defTabSz="1219200" rtl="0" eaLnBrk="1" latinLnBrk="0" hangingPunct="1">
        <a:spcBef>
          <a:spcPct val="20000"/>
        </a:spcBef>
        <a:buFont typeface="Arial" panose="020B0604020202020204" pitchFamily="34" charset="0"/>
        <a:buChar char="•"/>
        <a:defRPr sz="2200" kern="1200">
          <a:solidFill>
            <a:srgbClr val="17375E"/>
          </a:solidFill>
          <a:latin typeface="+mn-lt"/>
          <a:ea typeface="+mn-ea"/>
          <a:cs typeface="+mn-cs"/>
        </a:defRPr>
      </a:lvl3pPr>
      <a:lvl4pPr marL="2133600" indent="-304800" algn="l" defTabSz="1219200" rtl="0" eaLnBrk="1" latinLnBrk="0" hangingPunct="1">
        <a:spcBef>
          <a:spcPct val="20000"/>
        </a:spcBef>
        <a:buFont typeface="Arial" panose="020B0604020202020204" pitchFamily="34" charset="0"/>
        <a:buChar char="–"/>
        <a:defRPr sz="1900" kern="1200">
          <a:solidFill>
            <a:srgbClr val="17375E"/>
          </a:solidFill>
          <a:latin typeface="+mn-lt"/>
          <a:ea typeface="+mn-ea"/>
          <a:cs typeface="+mn-cs"/>
        </a:defRPr>
      </a:lvl4pPr>
      <a:lvl5pPr marL="2743200" indent="-304800" algn="l" defTabSz="1219200" rtl="0" eaLnBrk="1" latinLnBrk="0" hangingPunct="1">
        <a:spcBef>
          <a:spcPct val="20000"/>
        </a:spcBef>
        <a:buFont typeface="Arial" panose="020B0604020202020204" pitchFamily="34" charset="0"/>
        <a:buChar char="»"/>
        <a:defRPr sz="1900" kern="1200">
          <a:solidFill>
            <a:srgbClr val="17375E"/>
          </a:solidFill>
          <a:latin typeface="+mn-lt"/>
          <a:ea typeface="+mn-ea"/>
          <a:cs typeface="+mn-cs"/>
        </a:defRPr>
      </a:lvl5pPr>
      <a:lvl6pPr marL="33528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4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20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email">
            <a:lum/>
          </a:blip>
          <a:srcRect/>
          <a:stretch>
            <a:fillRect/>
          </a:stretch>
        </a:blipFill>
        <a:effectLst/>
      </p:bgPr>
    </p:bg>
    <p:spTree>
      <p:nvGrpSpPr>
        <p:cNvPr id="1" name=""/>
        <p:cNvGrpSpPr/>
        <p:nvPr/>
      </p:nvGrpSpPr>
      <p:grpSpPr>
        <a:xfrm>
          <a:off x="0" y="0"/>
          <a:ext cx="0" cy="0"/>
          <a:chOff x="0" y="0"/>
          <a:chExt cx="0" cy="0"/>
        </a:xfrm>
      </p:grpSpPr>
      <p:pic>
        <p:nvPicPr>
          <p:cNvPr id="10" name="Picture 9" descr="hexa.png"/>
          <p:cNvPicPr>
            <a:picLocks noChangeAspect="1"/>
          </p:cNvPicPr>
          <p:nvPr userDrawn="1"/>
        </p:nvPicPr>
        <p:blipFill>
          <a:blip r:embed="rId6" cstate="email"/>
          <a:stretch>
            <a:fillRect/>
          </a:stretch>
        </p:blipFill>
        <p:spPr>
          <a:xfrm>
            <a:off x="1" y="0"/>
            <a:ext cx="12190413" cy="6859588"/>
          </a:xfrm>
          <a:prstGeom prst="rect">
            <a:avLst/>
          </a:prstGeom>
        </p:spPr>
      </p:pic>
      <p:sp>
        <p:nvSpPr>
          <p:cNvPr id="2" name="Title Placeholder 1"/>
          <p:cNvSpPr>
            <a:spLocks noGrp="1"/>
          </p:cNvSpPr>
          <p:nvPr>
            <p:ph type="title"/>
          </p:nvPr>
        </p:nvSpPr>
        <p:spPr>
          <a:xfrm>
            <a:off x="609521" y="355683"/>
            <a:ext cx="10971372" cy="1143265"/>
          </a:xfrm>
          <a:prstGeom prst="rect">
            <a:avLst/>
          </a:prstGeom>
        </p:spPr>
        <p:txBody>
          <a:bodyPr vert="horz" lIns="91436" tIns="45718" rIns="91436" bIns="45718" rtlCol="0" anchor="ctr">
            <a:normAutofit/>
          </a:bodyPr>
          <a:lstStyle/>
          <a:p>
            <a:r>
              <a:rPr lang="en-US" dirty="0"/>
              <a:t>Click to edit Master title style</a:t>
            </a:r>
          </a:p>
        </p:txBody>
      </p:sp>
      <p:sp>
        <p:nvSpPr>
          <p:cNvPr id="3" name="Text Placeholder 2"/>
          <p:cNvSpPr>
            <a:spLocks noGrp="1"/>
          </p:cNvSpPr>
          <p:nvPr>
            <p:ph type="body" idx="1"/>
          </p:nvPr>
        </p:nvSpPr>
        <p:spPr>
          <a:xfrm>
            <a:off x="609521" y="1600573"/>
            <a:ext cx="10971372" cy="4166564"/>
          </a:xfrm>
          <a:prstGeom prst="rect">
            <a:avLst/>
          </a:prstGeom>
        </p:spPr>
        <p:txBody>
          <a:bodyPr vert="horz" lIns="91436" tIns="45718" rIns="91436" bIns="4571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reeform 5"/>
          <p:cNvSpPr/>
          <p:nvPr userDrawn="1"/>
        </p:nvSpPr>
        <p:spPr bwMode="auto">
          <a:xfrm rot="5400000">
            <a:off x="11245248" y="6045087"/>
            <a:ext cx="541705" cy="47993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chemeClr val="bg1">
                  <a:lumMod val="97000"/>
                </a:schemeClr>
              </a:gs>
              <a:gs pos="2000">
                <a:schemeClr val="bg1">
                  <a:lumMod val="83000"/>
                </a:schemeClr>
              </a:gs>
            </a:gsLst>
            <a:lin ang="18900000" scaled="0"/>
            <a:tileRect/>
          </a:gradFill>
          <a:ln w="12700">
            <a:gradFill flip="none" rotWithShape="1">
              <a:gsLst>
                <a:gs pos="0">
                  <a:schemeClr val="bg1"/>
                </a:gs>
                <a:gs pos="100000">
                  <a:schemeClr val="bg1">
                    <a:lumMod val="80000"/>
                  </a:schemeClr>
                </a:gs>
              </a:gsLst>
              <a:lin ang="18900000" scaled="0"/>
              <a:tileRect/>
            </a:gradFill>
          </a:ln>
          <a:effectLst>
            <a:outerShdw blurRad="165100" dist="76200" dir="2700000" algn="tl" rotWithShape="0">
              <a:prstClr val="black">
                <a:alpha val="30000"/>
              </a:prstClr>
            </a:outerShdw>
          </a:effectLst>
        </p:spPr>
        <p:txBody>
          <a:bodyPr vert="horz" wrap="square" lIns="91436" tIns="45718" rIns="91436" bIns="45718"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 name="Date Placeholder 3"/>
          <p:cNvSpPr>
            <a:spLocks noGrp="1"/>
          </p:cNvSpPr>
          <p:nvPr>
            <p:ph type="dt" sz="half" idx="2"/>
          </p:nvPr>
        </p:nvSpPr>
        <p:spPr>
          <a:xfrm>
            <a:off x="8939636" y="177842"/>
            <a:ext cx="2844430" cy="365210"/>
          </a:xfrm>
          <a:prstGeom prst="rect">
            <a:avLst/>
          </a:prstGeom>
        </p:spPr>
        <p:txBody>
          <a:bodyPr vert="horz" lIns="91436" tIns="45718" rIns="91436" bIns="45718" rtlCol="0" anchor="ctr"/>
          <a:lstStyle>
            <a:lvl1pPr algn="l">
              <a:defRPr sz="1600">
                <a:solidFill>
                  <a:schemeClr val="tx1">
                    <a:tint val="75000"/>
                  </a:schemeClr>
                </a:solidFill>
              </a:defRPr>
            </a:lvl1pPr>
          </a:lstStyle>
          <a:p>
            <a:pPr>
              <a:defRPr/>
            </a:pPr>
            <a:fld id="{A6620504-D840-6A40-90BC-6F3747762FA2}" type="datetime1">
              <a:rPr lang="en-US" smtClean="0">
                <a:solidFill>
                  <a:prstClr val="black">
                    <a:tint val="75000"/>
                  </a:prstClr>
                </a:solidFill>
              </a:rPr>
              <a:t>1/5/2021</a:t>
            </a:fld>
            <a:endParaRPr lang="en-US" dirty="0">
              <a:solidFill>
                <a:prstClr val="black">
                  <a:tint val="75000"/>
                </a:prstClr>
              </a:solidFill>
            </a:endParaRPr>
          </a:p>
        </p:txBody>
      </p:sp>
      <p:sp>
        <p:nvSpPr>
          <p:cNvPr id="5" name="Footer Placeholder 4"/>
          <p:cNvSpPr>
            <a:spLocks noGrp="1"/>
          </p:cNvSpPr>
          <p:nvPr>
            <p:ph type="ftr" sz="quarter" idx="3"/>
          </p:nvPr>
        </p:nvSpPr>
        <p:spPr>
          <a:xfrm>
            <a:off x="4165059" y="6334005"/>
            <a:ext cx="3860297" cy="365210"/>
          </a:xfrm>
          <a:prstGeom prst="rect">
            <a:avLst/>
          </a:prstGeom>
        </p:spPr>
        <p:txBody>
          <a:bodyPr vert="horz" lIns="91436" tIns="45718" rIns="91436" bIns="45718" rtlCol="0" anchor="ctr"/>
          <a:lstStyle>
            <a:lvl1pPr algn="ctr">
              <a:defRPr sz="1600">
                <a:solidFill>
                  <a:schemeClr val="bg1">
                    <a:lumMod val="65000"/>
                  </a:schemeClr>
                </a:solidFill>
              </a:defRPr>
            </a:lvl1pPr>
          </a:lstStyle>
          <a:p>
            <a:pPr>
              <a:defRPr/>
            </a:pPr>
            <a:r>
              <a:rPr lang="en-US">
                <a:solidFill>
                  <a:prstClr val="white">
                    <a:lumMod val="65000"/>
                  </a:prstClr>
                </a:solidFill>
              </a:rPr>
              <a:t>WWW.DESIGNERSPARADISE.COM</a:t>
            </a:r>
            <a:endParaRPr lang="en-US" dirty="0">
              <a:solidFill>
                <a:prstClr val="white">
                  <a:lumMod val="65000"/>
                </a:prstClr>
              </a:solidFill>
            </a:endParaRPr>
          </a:p>
        </p:txBody>
      </p:sp>
      <p:cxnSp>
        <p:nvCxnSpPr>
          <p:cNvPr id="9" name="Straight Connector 8"/>
          <p:cNvCxnSpPr/>
          <p:nvPr userDrawn="1"/>
        </p:nvCxnSpPr>
        <p:spPr>
          <a:xfrm>
            <a:off x="812694" y="6275254"/>
            <a:ext cx="10463438" cy="19604"/>
          </a:xfrm>
          <a:prstGeom prst="line">
            <a:avLst/>
          </a:prstGeom>
          <a:ln w="952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6" name="Slide Number Placeholder 5"/>
          <p:cNvSpPr>
            <a:spLocks noGrp="1"/>
          </p:cNvSpPr>
          <p:nvPr>
            <p:ph type="sldNum" sz="quarter" idx="4"/>
          </p:nvPr>
        </p:nvSpPr>
        <p:spPr>
          <a:xfrm>
            <a:off x="11281415" y="6145720"/>
            <a:ext cx="479938" cy="304871"/>
          </a:xfrm>
          <a:prstGeom prst="rect">
            <a:avLst/>
          </a:prstGeom>
        </p:spPr>
        <p:txBody>
          <a:bodyPr vert="horz" lIns="91436" tIns="45718" rIns="91436" bIns="45718" rtlCol="0" anchor="ctr"/>
          <a:lstStyle>
            <a:lvl1pPr algn="ctr">
              <a:defRPr sz="1600" b="0">
                <a:solidFill>
                  <a:schemeClr val="tx1">
                    <a:lumMod val="50000"/>
                    <a:lumOff val="50000"/>
                  </a:schemeClr>
                </a:solidFill>
                <a:latin typeface="Impact" panose="020B0806030902050204" pitchFamily="34" charset="0"/>
                <a:ea typeface="Impact" panose="020B0806030902050204" pitchFamily="34" charset="0"/>
                <a:cs typeface="Impact" panose="020B0806030902050204" pitchFamily="34" charset="0"/>
              </a:defRPr>
            </a:lvl1pPr>
          </a:lstStyle>
          <a:p>
            <a:pPr>
              <a:defRPr/>
            </a:pPr>
            <a:fld id="{857B18ED-D931-45F4-8873-1BEDAB4DC03E}" type="slidenum">
              <a:rPr lang="en-US" smtClean="0">
                <a:solidFill>
                  <a:prstClr val="black">
                    <a:lumMod val="50000"/>
                    <a:lumOff val="50000"/>
                  </a:prstClr>
                </a:solidFill>
              </a:rPr>
              <a:t>‹#›</a:t>
            </a:fld>
            <a:endParaRPr lang="en-US" dirty="0">
              <a:solidFill>
                <a:prstClr val="black">
                  <a:lumMod val="50000"/>
                  <a:lumOff val="50000"/>
                </a:prstClr>
              </a:solidFill>
            </a:endParaRP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Lst>
  <p:hf hdr="0" ftr="0" dt="0"/>
  <p:txStyles>
    <p:titleStyle>
      <a:lvl1pPr algn="l" defTabSz="1219200" rtl="0" eaLnBrk="1" latinLnBrk="0" hangingPunct="1">
        <a:spcBef>
          <a:spcPct val="0"/>
        </a:spcBef>
        <a:buNone/>
        <a:defRPr sz="4600" kern="1200">
          <a:solidFill>
            <a:srgbClr val="17375E"/>
          </a:solidFill>
          <a:latin typeface="Signika"/>
          <a:ea typeface="Open Sans Extrabold" pitchFamily="34" charset="0"/>
          <a:cs typeface="Signika"/>
        </a:defRPr>
      </a:lvl1pPr>
    </p:titleStyle>
    <p:bodyStyle>
      <a:lvl1pPr marL="457200" indent="-457200" algn="l" defTabSz="1219200" rtl="0" eaLnBrk="1" latinLnBrk="0" hangingPunct="1">
        <a:spcBef>
          <a:spcPct val="20000"/>
        </a:spcBef>
        <a:buFont typeface="Arial" panose="020B0604020202020204" pitchFamily="34" charset="0"/>
        <a:buChar char="•"/>
        <a:defRPr sz="2700" kern="1200">
          <a:solidFill>
            <a:srgbClr val="17375E"/>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2400" kern="1200">
          <a:solidFill>
            <a:srgbClr val="17375E"/>
          </a:solidFill>
          <a:latin typeface="+mn-lt"/>
          <a:ea typeface="+mn-ea"/>
          <a:cs typeface="+mn-cs"/>
        </a:defRPr>
      </a:lvl2pPr>
      <a:lvl3pPr marL="1524000" indent="-304800" algn="l" defTabSz="1219200" rtl="0" eaLnBrk="1" latinLnBrk="0" hangingPunct="1">
        <a:spcBef>
          <a:spcPct val="20000"/>
        </a:spcBef>
        <a:buFont typeface="Arial" panose="020B0604020202020204" pitchFamily="34" charset="0"/>
        <a:buChar char="•"/>
        <a:defRPr sz="2200" kern="1200">
          <a:solidFill>
            <a:srgbClr val="17375E"/>
          </a:solidFill>
          <a:latin typeface="+mn-lt"/>
          <a:ea typeface="+mn-ea"/>
          <a:cs typeface="+mn-cs"/>
        </a:defRPr>
      </a:lvl3pPr>
      <a:lvl4pPr marL="2133600" indent="-304800" algn="l" defTabSz="1219200" rtl="0" eaLnBrk="1" latinLnBrk="0" hangingPunct="1">
        <a:spcBef>
          <a:spcPct val="20000"/>
        </a:spcBef>
        <a:buFont typeface="Arial" panose="020B0604020202020204" pitchFamily="34" charset="0"/>
        <a:buChar char="–"/>
        <a:defRPr sz="1900" kern="1200">
          <a:solidFill>
            <a:srgbClr val="17375E"/>
          </a:solidFill>
          <a:latin typeface="+mn-lt"/>
          <a:ea typeface="+mn-ea"/>
          <a:cs typeface="+mn-cs"/>
        </a:defRPr>
      </a:lvl4pPr>
      <a:lvl5pPr marL="2743200" indent="-304800" algn="l" defTabSz="1219200" rtl="0" eaLnBrk="1" latinLnBrk="0" hangingPunct="1">
        <a:spcBef>
          <a:spcPct val="20000"/>
        </a:spcBef>
        <a:buFont typeface="Arial" panose="020B0604020202020204" pitchFamily="34" charset="0"/>
        <a:buChar char="»"/>
        <a:defRPr sz="1900" kern="1200">
          <a:solidFill>
            <a:srgbClr val="17375E"/>
          </a:solidFill>
          <a:latin typeface="+mn-lt"/>
          <a:ea typeface="+mn-ea"/>
          <a:cs typeface="+mn-cs"/>
        </a:defRPr>
      </a:lvl5pPr>
      <a:lvl6pPr marL="33528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4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20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3.xml"/><Relationship Id="rId1" Type="http://schemas.openxmlformats.org/officeDocument/2006/relationships/tags" Target="../tags/tag2.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3.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3.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3.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3.xml"/><Relationship Id="rId1" Type="http://schemas.openxmlformats.org/officeDocument/2006/relationships/tags" Target="../tags/tag14.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3.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43.xml"/><Relationship Id="rId1" Type="http://schemas.openxmlformats.org/officeDocument/2006/relationships/tags" Target="../tags/tag16.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43.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3.xml"/><Relationship Id="rId1" Type="http://schemas.openxmlformats.org/officeDocument/2006/relationships/tags" Target="../tags/tag19.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3.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43.xml"/><Relationship Id="rId1" Type="http://schemas.openxmlformats.org/officeDocument/2006/relationships/tags" Target="../tags/tag21.xml"/><Relationship Id="rId4" Type="http://schemas.openxmlformats.org/officeDocument/2006/relationships/hyperlink" Target="http://www.rapidesign.cn/"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3.xml"/><Relationship Id="rId1" Type="http://schemas.openxmlformats.org/officeDocument/2006/relationships/tags" Target="../tags/tag3.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43.xml"/><Relationship Id="rId1" Type="http://schemas.openxmlformats.org/officeDocument/2006/relationships/tags" Target="../tags/tag22.xml"/><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image" Target="../media/image9.jpeg"/><Relationship Id="rId5" Type="http://schemas.openxmlformats.org/officeDocument/2006/relationships/notesSlide" Target="../notesSlides/notesSlide21.xml"/><Relationship Id="rId4" Type="http://schemas.openxmlformats.org/officeDocument/2006/relationships/slideLayout" Target="../slideLayouts/slideLayout4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43.xml"/><Relationship Id="rId1" Type="http://schemas.openxmlformats.org/officeDocument/2006/relationships/tags" Target="../tags/tag26.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43.xml"/><Relationship Id="rId1" Type="http://schemas.openxmlformats.org/officeDocument/2006/relationships/tags" Target="../tags/tag2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43.xml"/><Relationship Id="rId1" Type="http://schemas.openxmlformats.org/officeDocument/2006/relationships/tags" Target="../tags/tag28.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43.xml"/><Relationship Id="rId1" Type="http://schemas.openxmlformats.org/officeDocument/2006/relationships/tags" Target="../tags/tag29.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3.xml"/><Relationship Id="rId1" Type="http://schemas.openxmlformats.org/officeDocument/2006/relationships/tags" Target="../tags/tag4.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3.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3.xml"/><Relationship Id="rId1" Type="http://schemas.openxmlformats.org/officeDocument/2006/relationships/tags" Target="../tags/tag6.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3.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3.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3.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3.xml"/><Relationship Id="rId1" Type="http://schemas.openxmlformats.org/officeDocument/2006/relationships/tags" Target="../tags/tag10.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4" cstate="email"/>
          <a:stretch>
            <a:fillRect/>
          </a:stretch>
        </p:blipFill>
        <p:spPr>
          <a:xfrm>
            <a:off x="0" y="1240"/>
            <a:ext cx="12190413" cy="6857107"/>
          </a:xfrm>
          <a:prstGeom prst="rect">
            <a:avLst/>
          </a:prstGeom>
        </p:spPr>
      </p:pic>
      <p:sp>
        <p:nvSpPr>
          <p:cNvPr id="10" name="TextBox 15"/>
          <p:cNvSpPr txBox="1"/>
          <p:nvPr/>
        </p:nvSpPr>
        <p:spPr>
          <a:xfrm>
            <a:off x="5196649" y="5302283"/>
            <a:ext cx="1826141" cy="261610"/>
          </a:xfrm>
          <a:prstGeom prst="rect">
            <a:avLst/>
          </a:prstGeom>
          <a:solidFill>
            <a:srgbClr val="7DA863"/>
          </a:solidFill>
          <a:ln>
            <a:solidFill>
              <a:schemeClr val="bg1"/>
            </a:solidFill>
          </a:ln>
          <a:effectLst/>
        </p:spPr>
        <p:txBody>
          <a:bodyPr wrap="none" rtlCol="0">
            <a:spAutoFit/>
          </a:bodyPr>
          <a:lstStyle/>
          <a:p>
            <a:pPr algn="ctr"/>
            <a:r>
              <a:rPr lang="en-US" sz="1100" spc="600" dirty="0">
                <a:solidFill>
                  <a:schemeClr val="bg1"/>
                </a:solidFill>
                <a:latin typeface="Lato Black" charset="0"/>
                <a:ea typeface="Lato Black" charset="0"/>
                <a:cs typeface="Lato Black" charset="0"/>
              </a:rPr>
              <a:t>YOURE NAME</a:t>
            </a:r>
          </a:p>
        </p:txBody>
      </p:sp>
      <p:sp>
        <p:nvSpPr>
          <p:cNvPr id="11" name="TextBox 28"/>
          <p:cNvSpPr txBox="1"/>
          <p:nvPr/>
        </p:nvSpPr>
        <p:spPr>
          <a:xfrm>
            <a:off x="4784473" y="1046960"/>
            <a:ext cx="2625090" cy="1322070"/>
          </a:xfrm>
          <a:prstGeom prst="rect">
            <a:avLst/>
          </a:prstGeom>
          <a:noFill/>
        </p:spPr>
        <p:txBody>
          <a:bodyPr wrap="none" rtlCol="0">
            <a:spAutoFit/>
          </a:bodyPr>
          <a:lstStyle/>
          <a:p>
            <a:pPr algn="ctr"/>
            <a:r>
              <a:rPr lang="en-US" altLang="zh-CN" sz="8000" dirty="0">
                <a:solidFill>
                  <a:srgbClr val="7DA863"/>
                </a:solidFill>
                <a:latin typeface="微软雅黑" panose="020B0503020204020204" pitchFamily="34" charset="-122"/>
                <a:ea typeface="微软雅黑" panose="020B0503020204020204" pitchFamily="34" charset="-122"/>
              </a:rPr>
              <a:t>202X</a:t>
            </a:r>
            <a:endParaRPr lang="zh-CN" altLang="en-US" sz="8000" dirty="0">
              <a:solidFill>
                <a:srgbClr val="F69C86"/>
              </a:solidFill>
              <a:latin typeface="微软雅黑" panose="020B0503020204020204" pitchFamily="34" charset="-122"/>
              <a:ea typeface="微软雅黑" panose="020B0503020204020204" pitchFamily="34" charset="-122"/>
            </a:endParaRPr>
          </a:p>
        </p:txBody>
      </p:sp>
      <p:sp>
        <p:nvSpPr>
          <p:cNvPr id="12" name="文本框 7"/>
          <p:cNvSpPr txBox="1">
            <a:spLocks noChangeArrowheads="1"/>
          </p:cNvSpPr>
          <p:nvPr/>
        </p:nvSpPr>
        <p:spPr bwMode="auto">
          <a:xfrm>
            <a:off x="2549914" y="2836990"/>
            <a:ext cx="710963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gn="ctr" defTabSz="685800"/>
            <a:r>
              <a:rPr lang="zh-CN" altLang="en-US" sz="6000" dirty="0">
                <a:solidFill>
                  <a:srgbClr val="7DA863"/>
                </a:solidFill>
                <a:latin typeface="微软雅黑" panose="020B0503020204020204" pitchFamily="34" charset="-122"/>
                <a:ea typeface="微软雅黑" panose="020B0503020204020204" pitchFamily="34" charset="-122"/>
              </a:rPr>
              <a:t>清新风</a:t>
            </a:r>
            <a:r>
              <a:rPr lang="zh-CN" altLang="en-US" sz="6000" dirty="0">
                <a:solidFill>
                  <a:srgbClr val="F69C86"/>
                </a:solidFill>
                <a:latin typeface="微软雅黑" panose="020B0503020204020204" pitchFamily="34" charset="-122"/>
                <a:ea typeface="微软雅黑" panose="020B0503020204020204" pitchFamily="34" charset="-122"/>
              </a:rPr>
              <a:t>职业生涯</a:t>
            </a:r>
            <a:r>
              <a:rPr lang="zh-CN" altLang="en-US" sz="6000" dirty="0">
                <a:solidFill>
                  <a:srgbClr val="7DA863"/>
                </a:solidFill>
                <a:latin typeface="微软雅黑" panose="020B0503020204020204" pitchFamily="34" charset="-122"/>
                <a:ea typeface="微软雅黑" panose="020B0503020204020204" pitchFamily="34" charset="-122"/>
              </a:rPr>
              <a:t>规划</a:t>
            </a:r>
            <a:endParaRPr lang="en-US" altLang="zh-CN" sz="6000" dirty="0">
              <a:solidFill>
                <a:srgbClr val="7DA863"/>
              </a:solidFill>
              <a:latin typeface="微软雅黑" panose="020B0503020204020204" pitchFamily="34" charset="-122"/>
              <a:ea typeface="微软雅黑" panose="020B0503020204020204" pitchFamily="34" charset="-122"/>
            </a:endParaRPr>
          </a:p>
        </p:txBody>
      </p:sp>
      <p:sp>
        <p:nvSpPr>
          <p:cNvPr id="13" name="矩形 12"/>
          <p:cNvSpPr/>
          <p:nvPr/>
        </p:nvSpPr>
        <p:spPr>
          <a:xfrm>
            <a:off x="3021919" y="3892733"/>
            <a:ext cx="6165624" cy="442622"/>
          </a:xfrm>
          <a:prstGeom prst="rect">
            <a:avLst/>
          </a:prstGeom>
        </p:spPr>
        <p:txBody>
          <a:bodyPr wrap="square">
            <a:spAutoFit/>
          </a:bodyPr>
          <a:lstStyle/>
          <a:p>
            <a:pPr algn="ctr">
              <a:lnSpc>
                <a:spcPct val="150000"/>
              </a:lnSpc>
              <a:defRPr/>
            </a:pPr>
            <a:r>
              <a:rPr lang="en-US" altLang="zh-CN" sz="800" kern="0" dirty="0">
                <a:solidFill>
                  <a:srgbClr val="F69C86"/>
                </a:solidFill>
                <a:latin typeface="Calibri Light" panose="020F0302020204030204"/>
                <a:ea typeface="微软雅黑 Light" panose="020B0502040204020203" charset="-122"/>
                <a:cs typeface="Arial" panose="020B0604020202020204" pitchFamily="34" charset="0"/>
              </a:rPr>
              <a:t>Lorem ipsum dolor sit </a:t>
            </a:r>
            <a:r>
              <a:rPr lang="en-US" altLang="zh-CN" sz="800" kern="0" dirty="0" err="1">
                <a:solidFill>
                  <a:srgbClr val="F69C86"/>
                </a:solidFill>
                <a:latin typeface="Calibri Light" panose="020F0302020204030204"/>
                <a:ea typeface="微软雅黑 Light" panose="020B0502040204020203" charset="-122"/>
                <a:cs typeface="Arial" panose="020B0604020202020204" pitchFamily="34" charset="0"/>
              </a:rPr>
              <a:t>amet</a:t>
            </a:r>
            <a:r>
              <a:rPr lang="en-US" altLang="zh-CN" sz="800" kern="0" dirty="0">
                <a:solidFill>
                  <a:srgbClr val="F69C86"/>
                </a:solidFill>
                <a:latin typeface="Calibri Light" panose="020F0302020204030204"/>
                <a:ea typeface="微软雅黑 Light" panose="020B0502040204020203" charset="-122"/>
                <a:cs typeface="Arial" panose="020B0604020202020204" pitchFamily="34" charset="0"/>
              </a:rPr>
              <a:t>, </a:t>
            </a:r>
            <a:r>
              <a:rPr lang="en-US" altLang="zh-CN" sz="800" kern="0" dirty="0" err="1">
                <a:solidFill>
                  <a:srgbClr val="F69C86"/>
                </a:solidFill>
                <a:latin typeface="Calibri Light" panose="020F0302020204030204"/>
                <a:ea typeface="微软雅黑 Light" panose="020B0502040204020203" charset="-122"/>
                <a:cs typeface="Arial" panose="020B0604020202020204" pitchFamily="34" charset="0"/>
              </a:rPr>
              <a:t>consectetuer</a:t>
            </a:r>
            <a:r>
              <a:rPr lang="en-US" altLang="zh-CN" sz="800" kern="0" dirty="0">
                <a:solidFill>
                  <a:srgbClr val="F69C86"/>
                </a:solidFill>
                <a:latin typeface="Calibri Light" panose="020F0302020204030204"/>
                <a:ea typeface="微软雅黑 Light" panose="020B0502040204020203" charset="-122"/>
                <a:cs typeface="Arial" panose="020B0604020202020204" pitchFamily="34" charset="0"/>
              </a:rPr>
              <a:t> </a:t>
            </a:r>
            <a:r>
              <a:rPr lang="en-US" altLang="zh-CN" sz="800" kern="0" dirty="0" err="1">
                <a:solidFill>
                  <a:srgbClr val="F69C86"/>
                </a:solidFill>
                <a:latin typeface="Calibri Light" panose="020F0302020204030204"/>
                <a:ea typeface="微软雅黑 Light" panose="020B0502040204020203" charset="-122"/>
                <a:cs typeface="Arial" panose="020B0604020202020204" pitchFamily="34" charset="0"/>
              </a:rPr>
              <a:t>adipiscing</a:t>
            </a:r>
            <a:r>
              <a:rPr lang="en-US" altLang="zh-CN" sz="800" kern="0" dirty="0">
                <a:solidFill>
                  <a:srgbClr val="F69C86"/>
                </a:solidFill>
                <a:latin typeface="Calibri Light" panose="020F0302020204030204"/>
                <a:ea typeface="微软雅黑 Light" panose="020B0502040204020203" charset="-122"/>
                <a:cs typeface="Arial" panose="020B0604020202020204" pitchFamily="34" charset="0"/>
              </a:rPr>
              <a:t> </a:t>
            </a:r>
            <a:r>
              <a:rPr lang="en-US" altLang="zh-CN" sz="800" kern="0" dirty="0" err="1">
                <a:solidFill>
                  <a:srgbClr val="F69C86"/>
                </a:solidFill>
                <a:latin typeface="Calibri Light" panose="020F0302020204030204"/>
                <a:ea typeface="微软雅黑 Light" panose="020B0502040204020203" charset="-122"/>
                <a:cs typeface="Arial" panose="020B0604020202020204" pitchFamily="34" charset="0"/>
              </a:rPr>
              <a:t>elit</a:t>
            </a:r>
            <a:r>
              <a:rPr lang="en-US" altLang="zh-CN" sz="800" kern="0" dirty="0">
                <a:solidFill>
                  <a:srgbClr val="F69C86"/>
                </a:solidFill>
                <a:latin typeface="Calibri Light" panose="020F0302020204030204"/>
                <a:ea typeface="微软雅黑 Light" panose="020B0502040204020203" charset="-122"/>
                <a:cs typeface="Arial" panose="020B0604020202020204" pitchFamily="34" charset="0"/>
              </a:rPr>
              <a:t>. </a:t>
            </a:r>
            <a:r>
              <a:rPr lang="en-US" altLang="zh-CN" sz="800" kern="0" dirty="0" err="1">
                <a:solidFill>
                  <a:srgbClr val="F69C86"/>
                </a:solidFill>
                <a:latin typeface="Calibri Light" panose="020F0302020204030204"/>
                <a:ea typeface="微软雅黑 Light" panose="020B0502040204020203" charset="-122"/>
                <a:cs typeface="Arial" panose="020B0604020202020204" pitchFamily="34" charset="0"/>
              </a:rPr>
              <a:t>Aenean</a:t>
            </a:r>
            <a:r>
              <a:rPr lang="en-US" altLang="zh-CN" sz="800" kern="0" dirty="0">
                <a:solidFill>
                  <a:srgbClr val="F69C86"/>
                </a:solidFill>
                <a:latin typeface="Calibri Light" panose="020F0302020204030204"/>
                <a:ea typeface="微软雅黑 Light" panose="020B0502040204020203" charset="-122"/>
                <a:cs typeface="Arial" panose="020B0604020202020204" pitchFamily="34" charset="0"/>
              </a:rPr>
              <a:t> </a:t>
            </a:r>
            <a:r>
              <a:rPr lang="en-US" altLang="zh-CN" sz="800" kern="0" dirty="0" err="1">
                <a:solidFill>
                  <a:srgbClr val="F69C86"/>
                </a:solidFill>
                <a:latin typeface="Calibri Light" panose="020F0302020204030204"/>
                <a:ea typeface="微软雅黑 Light" panose="020B0502040204020203" charset="-122"/>
                <a:cs typeface="Arial" panose="020B0604020202020204" pitchFamily="34" charset="0"/>
              </a:rPr>
              <a:t>commodo</a:t>
            </a:r>
            <a:r>
              <a:rPr lang="en-US" altLang="zh-CN" sz="800" kern="0" dirty="0">
                <a:solidFill>
                  <a:srgbClr val="F69C86"/>
                </a:solidFill>
                <a:latin typeface="Calibri Light" panose="020F0302020204030204"/>
                <a:ea typeface="微软雅黑 Light" panose="020B0502040204020203" charset="-122"/>
                <a:cs typeface="Arial" panose="020B0604020202020204" pitchFamily="34" charset="0"/>
              </a:rPr>
              <a:t> ligula </a:t>
            </a:r>
            <a:r>
              <a:rPr lang="en-US" altLang="zh-CN" sz="800" kern="0" dirty="0" err="1">
                <a:solidFill>
                  <a:srgbClr val="F69C86"/>
                </a:solidFill>
                <a:latin typeface="Calibri Light" panose="020F0302020204030204"/>
                <a:ea typeface="微软雅黑 Light" panose="020B0502040204020203" charset="-122"/>
                <a:cs typeface="Arial" panose="020B0604020202020204" pitchFamily="34" charset="0"/>
              </a:rPr>
              <a:t>eget</a:t>
            </a:r>
            <a:r>
              <a:rPr lang="en-US" altLang="zh-CN" sz="800" kern="0" dirty="0">
                <a:solidFill>
                  <a:srgbClr val="F69C86"/>
                </a:solidFill>
                <a:latin typeface="Calibri Light" panose="020F0302020204030204"/>
                <a:ea typeface="微软雅黑 Light" panose="020B0502040204020203" charset="-122"/>
                <a:cs typeface="Arial" panose="020B0604020202020204" pitchFamily="34" charset="0"/>
              </a:rPr>
              <a:t> dolor</a:t>
            </a:r>
            <a:r>
              <a:rPr lang="zh-CN" altLang="en-US" sz="800" kern="0" dirty="0">
                <a:solidFill>
                  <a:srgbClr val="F69C86"/>
                </a:solidFill>
                <a:latin typeface="Calibri Light" panose="020F0302020204030204"/>
                <a:ea typeface="微软雅黑 Light" panose="020B0502040204020203" charset="-122"/>
                <a:cs typeface="Arial" panose="020B0604020202020204" pitchFamily="34" charset="0"/>
              </a:rPr>
              <a:t>；</a:t>
            </a:r>
            <a:r>
              <a:rPr lang="en-US" altLang="zh-CN" sz="800" kern="0" dirty="0">
                <a:solidFill>
                  <a:srgbClr val="F69C86"/>
                </a:solidFill>
                <a:latin typeface="Calibri Light" panose="020F0302020204030204"/>
                <a:ea typeface="微软雅黑 Light" panose="020B0502040204020203" charset="-122"/>
                <a:cs typeface="Arial" panose="020B0604020202020204" pitchFamily="34" charset="0"/>
              </a:rPr>
              <a:t>Lorem ipsum dolor sit </a:t>
            </a:r>
            <a:r>
              <a:rPr lang="en-US" altLang="zh-CN" sz="800" kern="0" dirty="0" err="1">
                <a:solidFill>
                  <a:srgbClr val="F69C86"/>
                </a:solidFill>
                <a:latin typeface="Calibri Light" panose="020F0302020204030204"/>
                <a:ea typeface="微软雅黑 Light" panose="020B0502040204020203" charset="-122"/>
                <a:cs typeface="Arial" panose="020B0604020202020204" pitchFamily="34" charset="0"/>
              </a:rPr>
              <a:t>amet</a:t>
            </a:r>
            <a:r>
              <a:rPr lang="en-US" altLang="zh-CN" sz="800" kern="0" dirty="0">
                <a:solidFill>
                  <a:srgbClr val="F69C86"/>
                </a:solidFill>
                <a:latin typeface="Calibri Light" panose="020F0302020204030204"/>
                <a:ea typeface="微软雅黑 Light" panose="020B0502040204020203" charset="-122"/>
                <a:cs typeface="Arial" panose="020B0604020202020204" pitchFamily="34" charset="0"/>
              </a:rPr>
              <a:t>, </a:t>
            </a:r>
            <a:r>
              <a:rPr lang="en-US" altLang="zh-CN" sz="800" kern="0" dirty="0" err="1">
                <a:solidFill>
                  <a:srgbClr val="F69C86"/>
                </a:solidFill>
                <a:latin typeface="Calibri Light" panose="020F0302020204030204"/>
                <a:ea typeface="微软雅黑 Light" panose="020B0502040204020203" charset="-122"/>
                <a:cs typeface="Arial" panose="020B0604020202020204" pitchFamily="34" charset="0"/>
              </a:rPr>
              <a:t>consectetuer</a:t>
            </a:r>
            <a:r>
              <a:rPr lang="en-US" altLang="zh-CN" sz="800" kern="0" dirty="0">
                <a:solidFill>
                  <a:srgbClr val="F69C86"/>
                </a:solidFill>
                <a:latin typeface="Calibri Light" panose="020F0302020204030204"/>
                <a:ea typeface="微软雅黑 Light" panose="020B0502040204020203" charset="-122"/>
                <a:cs typeface="Arial" panose="020B0604020202020204" pitchFamily="34" charset="0"/>
              </a:rPr>
              <a:t> </a:t>
            </a:r>
            <a:r>
              <a:rPr lang="en-US" altLang="zh-CN" sz="800" kern="0" dirty="0" err="1">
                <a:solidFill>
                  <a:srgbClr val="F69C86"/>
                </a:solidFill>
                <a:latin typeface="Calibri Light" panose="020F0302020204030204"/>
                <a:ea typeface="微软雅黑 Light" panose="020B0502040204020203" charset="-122"/>
                <a:cs typeface="Arial" panose="020B0604020202020204" pitchFamily="34" charset="0"/>
              </a:rPr>
              <a:t>adipiscing</a:t>
            </a:r>
            <a:r>
              <a:rPr lang="en-US" altLang="zh-CN" sz="800" kern="0" dirty="0">
                <a:solidFill>
                  <a:srgbClr val="F69C86"/>
                </a:solidFill>
                <a:latin typeface="Calibri Light" panose="020F0302020204030204"/>
                <a:ea typeface="微软雅黑 Light" panose="020B0502040204020203" charset="-122"/>
                <a:cs typeface="Arial" panose="020B0604020202020204" pitchFamily="34" charset="0"/>
              </a:rPr>
              <a:t> </a:t>
            </a:r>
            <a:r>
              <a:rPr lang="en-US" altLang="zh-CN" sz="800" kern="0" dirty="0" err="1">
                <a:solidFill>
                  <a:srgbClr val="F69C86"/>
                </a:solidFill>
                <a:latin typeface="Calibri Light" panose="020F0302020204030204"/>
                <a:ea typeface="微软雅黑 Light" panose="020B0502040204020203" charset="-122"/>
                <a:cs typeface="Arial" panose="020B0604020202020204" pitchFamily="34" charset="0"/>
              </a:rPr>
              <a:t>elit</a:t>
            </a:r>
            <a:r>
              <a:rPr lang="en-US" altLang="zh-CN" sz="800" kern="0" dirty="0">
                <a:solidFill>
                  <a:srgbClr val="F69C86"/>
                </a:solidFill>
                <a:latin typeface="Calibri Light" panose="020F0302020204030204"/>
                <a:ea typeface="微软雅黑 Light" panose="020B0502040204020203" charset="-122"/>
                <a:cs typeface="Arial" panose="020B0604020202020204" pitchFamily="34" charset="0"/>
              </a:rPr>
              <a:t>. </a:t>
            </a:r>
            <a:r>
              <a:rPr lang="en-US" altLang="zh-CN" sz="800" kern="0" dirty="0" err="1">
                <a:solidFill>
                  <a:srgbClr val="F69C86"/>
                </a:solidFill>
                <a:latin typeface="Calibri Light" panose="020F0302020204030204"/>
                <a:ea typeface="微软雅黑 Light" panose="020B0502040204020203" charset="-122"/>
                <a:cs typeface="Arial" panose="020B0604020202020204" pitchFamily="34" charset="0"/>
              </a:rPr>
              <a:t>Aenean</a:t>
            </a:r>
            <a:r>
              <a:rPr lang="en-US" altLang="zh-CN" sz="800" kern="0" dirty="0">
                <a:solidFill>
                  <a:srgbClr val="F69C86"/>
                </a:solidFill>
                <a:latin typeface="Calibri Light" panose="020F0302020204030204"/>
                <a:ea typeface="微软雅黑 Light" panose="020B0502040204020203" charset="-122"/>
                <a:cs typeface="Arial" panose="020B0604020202020204" pitchFamily="34" charset="0"/>
              </a:rPr>
              <a:t> </a:t>
            </a:r>
            <a:r>
              <a:rPr lang="en-US" altLang="zh-CN" sz="800" kern="0" dirty="0" err="1">
                <a:solidFill>
                  <a:srgbClr val="F69C86"/>
                </a:solidFill>
                <a:latin typeface="Calibri Light" panose="020F0302020204030204"/>
                <a:ea typeface="微软雅黑 Light" panose="020B0502040204020203" charset="-122"/>
                <a:cs typeface="Arial" panose="020B0604020202020204" pitchFamily="34" charset="0"/>
              </a:rPr>
              <a:t>commodo</a:t>
            </a:r>
            <a:r>
              <a:rPr lang="en-US" altLang="zh-CN" sz="800" kern="0" dirty="0">
                <a:solidFill>
                  <a:srgbClr val="F69C86"/>
                </a:solidFill>
                <a:latin typeface="Calibri Light" panose="020F0302020204030204"/>
                <a:ea typeface="微软雅黑 Light" panose="020B0502040204020203" charset="-122"/>
                <a:cs typeface="Arial" panose="020B0604020202020204" pitchFamily="34" charset="0"/>
              </a:rPr>
              <a:t> ligula </a:t>
            </a:r>
            <a:r>
              <a:rPr lang="en-US" altLang="zh-CN" sz="800" kern="0" dirty="0" err="1">
                <a:solidFill>
                  <a:srgbClr val="F69C86"/>
                </a:solidFill>
                <a:latin typeface="Calibri Light" panose="020F0302020204030204"/>
                <a:ea typeface="微软雅黑 Light" panose="020B0502040204020203" charset="-122"/>
                <a:cs typeface="Arial" panose="020B0604020202020204" pitchFamily="34" charset="0"/>
              </a:rPr>
              <a:t>eget</a:t>
            </a:r>
            <a:r>
              <a:rPr lang="en-US" altLang="zh-CN" sz="800" kern="0" dirty="0">
                <a:solidFill>
                  <a:srgbClr val="F69C86"/>
                </a:solidFill>
                <a:latin typeface="Calibri Light" panose="020F0302020204030204"/>
                <a:ea typeface="微软雅黑 Light" panose="020B0502040204020203" charset="-122"/>
                <a:cs typeface="Arial" panose="020B0604020202020204" pitchFamily="34" charset="0"/>
              </a:rPr>
              <a:t> dolor</a:t>
            </a:r>
            <a:endParaRPr lang="zh-CN" altLang="en-US" sz="800" kern="0" dirty="0">
              <a:solidFill>
                <a:srgbClr val="F69C86"/>
              </a:solidFill>
              <a:latin typeface="Calibri Light" panose="020F0302020204030204"/>
              <a:ea typeface="微软雅黑 Light" panose="020B0502040204020203" charset="-122"/>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900" advClick="0" advTm="1000">
        <p14:warp dir="in"/>
      </p:transition>
    </mc:Choice>
    <mc:Fallback xmlns="">
      <p:transition spd="slow" advClick="0" advTm="1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750"/>
                                            <p:tgtEl>
                                              <p:spTgt spid="4"/>
                                            </p:tgtEl>
                                          </p:cBhvr>
                                        </p:animEffect>
                                      </p:childTnLst>
                                    </p:cTn>
                                  </p:par>
                                </p:childTnLst>
                              </p:cTn>
                            </p:par>
                            <p:par>
                              <p:cTn id="8" fill="hold">
                                <p:stCondLst>
                                  <p:cond delay="1000"/>
                                </p:stCondLst>
                                <p:childTnLst>
                                  <p:par>
                                    <p:cTn id="9" presetID="2" presetClass="entr" presetSubtype="4" fill="hold" grpId="0" nodeType="afterEffect" p14:presetBounceEnd="33000">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14:bounceEnd="33000">
                                          <p:cBhvr additive="base">
                                            <p:cTn id="11" dur="750" fill="hold"/>
                                            <p:tgtEl>
                                              <p:spTgt spid="12"/>
                                            </p:tgtEl>
                                            <p:attrNameLst>
                                              <p:attrName>ppt_x</p:attrName>
                                            </p:attrNameLst>
                                          </p:cBhvr>
                                          <p:tavLst>
                                            <p:tav tm="0">
                                              <p:val>
                                                <p:strVal val="#ppt_x"/>
                                              </p:val>
                                            </p:tav>
                                            <p:tav tm="100000">
                                              <p:val>
                                                <p:strVal val="#ppt_x"/>
                                              </p:val>
                                            </p:tav>
                                          </p:tavLst>
                                        </p:anim>
                                        <p:anim calcmode="lin" valueType="num" p14:bounceEnd="33000">
                                          <p:cBhvr additive="base">
                                            <p:cTn id="12" dur="750" fill="hold"/>
                                            <p:tgtEl>
                                              <p:spTgt spid="1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 presetClass="entr" presetSubtype="2" fill="hold" grpId="0" nodeType="afterEffect" p14:presetBounceEnd="33000">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14:bounceEnd="33000">
                                          <p:cBhvr additive="base">
                                            <p:cTn id="16" dur="750" fill="hold"/>
                                            <p:tgtEl>
                                              <p:spTgt spid="13"/>
                                            </p:tgtEl>
                                            <p:attrNameLst>
                                              <p:attrName>ppt_x</p:attrName>
                                            </p:attrNameLst>
                                          </p:cBhvr>
                                          <p:tavLst>
                                            <p:tav tm="0">
                                              <p:val>
                                                <p:strVal val="1+#ppt_w/2"/>
                                              </p:val>
                                            </p:tav>
                                            <p:tav tm="100000">
                                              <p:val>
                                                <p:strVal val="#ppt_x"/>
                                              </p:val>
                                            </p:tav>
                                          </p:tavLst>
                                        </p:anim>
                                        <p:anim calcmode="lin" valueType="num" p14:bounceEnd="33000">
                                          <p:cBhvr additive="base">
                                            <p:cTn id="17" dur="750" fill="hold"/>
                                            <p:tgtEl>
                                              <p:spTgt spid="13"/>
                                            </p:tgtEl>
                                            <p:attrNameLst>
                                              <p:attrName>ppt_y</p:attrName>
                                            </p:attrNameLst>
                                          </p:cBhvr>
                                          <p:tavLst>
                                            <p:tav tm="0">
                                              <p:val>
                                                <p:strVal val="#ppt_y"/>
                                              </p:val>
                                            </p:tav>
                                            <p:tav tm="100000">
                                              <p:val>
                                                <p:strVal val="#ppt_y"/>
                                              </p:val>
                                            </p:tav>
                                          </p:tavLst>
                                        </p:anim>
                                      </p:childTnLst>
                                    </p:cTn>
                                  </p:par>
                                </p:childTnLst>
                              </p:cTn>
                            </p:par>
                            <p:par>
                              <p:cTn id="18" fill="hold">
                                <p:stCondLst>
                                  <p:cond delay="3000"/>
                                </p:stCondLst>
                                <p:childTnLst>
                                  <p:par>
                                    <p:cTn id="19" presetID="42" presetClass="entr" presetSubtype="0"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par>
                              <p:cTn id="24" fill="hold">
                                <p:stCondLst>
                                  <p:cond delay="4000"/>
                                </p:stCondLst>
                                <p:childTnLst>
                                  <p:par>
                                    <p:cTn id="25" presetID="53" presetClass="entr" presetSubtype="16"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Effect transition="in" filter="fade">
                                          <p:cBhvr>
                                            <p:cTn id="2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p:bldP spid="1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750"/>
                                            <p:tgtEl>
                                              <p:spTgt spid="4"/>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750" fill="hold"/>
                                            <p:tgtEl>
                                              <p:spTgt spid="12"/>
                                            </p:tgtEl>
                                            <p:attrNameLst>
                                              <p:attrName>ppt_x</p:attrName>
                                            </p:attrNameLst>
                                          </p:cBhvr>
                                          <p:tavLst>
                                            <p:tav tm="0">
                                              <p:val>
                                                <p:strVal val="#ppt_x"/>
                                              </p:val>
                                            </p:tav>
                                            <p:tav tm="100000">
                                              <p:val>
                                                <p:strVal val="#ppt_x"/>
                                              </p:val>
                                            </p:tav>
                                          </p:tavLst>
                                        </p:anim>
                                        <p:anim calcmode="lin" valueType="num">
                                          <p:cBhvr additive="base">
                                            <p:cTn id="12" dur="750" fill="hold"/>
                                            <p:tgtEl>
                                              <p:spTgt spid="1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 presetClass="entr" presetSubtype="2"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additive="base">
                                            <p:cTn id="16" dur="750" fill="hold"/>
                                            <p:tgtEl>
                                              <p:spTgt spid="13"/>
                                            </p:tgtEl>
                                            <p:attrNameLst>
                                              <p:attrName>ppt_x</p:attrName>
                                            </p:attrNameLst>
                                          </p:cBhvr>
                                          <p:tavLst>
                                            <p:tav tm="0">
                                              <p:val>
                                                <p:strVal val="1+#ppt_w/2"/>
                                              </p:val>
                                            </p:tav>
                                            <p:tav tm="100000">
                                              <p:val>
                                                <p:strVal val="#ppt_x"/>
                                              </p:val>
                                            </p:tav>
                                          </p:tavLst>
                                        </p:anim>
                                        <p:anim calcmode="lin" valueType="num">
                                          <p:cBhvr additive="base">
                                            <p:cTn id="17" dur="750" fill="hold"/>
                                            <p:tgtEl>
                                              <p:spTgt spid="13"/>
                                            </p:tgtEl>
                                            <p:attrNameLst>
                                              <p:attrName>ppt_y</p:attrName>
                                            </p:attrNameLst>
                                          </p:cBhvr>
                                          <p:tavLst>
                                            <p:tav tm="0">
                                              <p:val>
                                                <p:strVal val="#ppt_y"/>
                                              </p:val>
                                            </p:tav>
                                            <p:tav tm="100000">
                                              <p:val>
                                                <p:strVal val="#ppt_y"/>
                                              </p:val>
                                            </p:tav>
                                          </p:tavLst>
                                        </p:anim>
                                      </p:childTnLst>
                                    </p:cTn>
                                  </p:par>
                                </p:childTnLst>
                              </p:cTn>
                            </p:par>
                            <p:par>
                              <p:cTn id="18" fill="hold">
                                <p:stCondLst>
                                  <p:cond delay="3000"/>
                                </p:stCondLst>
                                <p:childTnLst>
                                  <p:par>
                                    <p:cTn id="19" presetID="42" presetClass="entr" presetSubtype="0"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par>
                              <p:cTn id="24" fill="hold">
                                <p:stCondLst>
                                  <p:cond delay="4000"/>
                                </p:stCondLst>
                                <p:childTnLst>
                                  <p:par>
                                    <p:cTn id="25" presetID="53" presetClass="entr" presetSubtype="16"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Effect transition="in" filter="fade">
                                          <p:cBhvr>
                                            <p:cTn id="2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p:bldP spid="13"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323503"/>
            <a:ext cx="12190413" cy="857597"/>
            <a:chOff x="0" y="323503"/>
            <a:chExt cx="12190413" cy="857597"/>
          </a:xfrm>
        </p:grpSpPr>
        <p:grpSp>
          <p:nvGrpSpPr>
            <p:cNvPr id="12" name="组合 11"/>
            <p:cNvGrpSpPr/>
            <p:nvPr/>
          </p:nvGrpSpPr>
          <p:grpSpPr>
            <a:xfrm>
              <a:off x="4471058" y="323503"/>
              <a:ext cx="3255323" cy="680932"/>
              <a:chOff x="4973577" y="1203782"/>
              <a:chExt cx="2311400" cy="680932"/>
            </a:xfrm>
          </p:grpSpPr>
          <p:sp>
            <p:nvSpPr>
              <p:cNvPr id="16" name="TextBox 8"/>
              <p:cNvSpPr txBox="1">
                <a:spLocks noChangeArrowheads="1"/>
              </p:cNvSpPr>
              <p:nvPr/>
            </p:nvSpPr>
            <p:spPr bwMode="auto">
              <a:xfrm>
                <a:off x="4973577" y="1203782"/>
                <a:ext cx="23114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800" dirty="0">
                    <a:solidFill>
                      <a:srgbClr val="7DA863"/>
                    </a:solidFill>
                    <a:latin typeface="微软雅黑" panose="020B0503020204020204" pitchFamily="34" charset="-122"/>
                    <a:ea typeface="微软雅黑" panose="020B0503020204020204" pitchFamily="34" charset="-122"/>
                    <a:sym typeface="Arial" panose="020B0604020202020204" pitchFamily="34" charset="0"/>
                  </a:rPr>
                  <a:t>加入标题描述</a:t>
                </a:r>
              </a:p>
            </p:txBody>
          </p:sp>
          <p:sp>
            <p:nvSpPr>
              <p:cNvPr id="17" name="TextBox 8"/>
              <p:cNvSpPr txBox="1">
                <a:spLocks noChangeArrowheads="1"/>
              </p:cNvSpPr>
              <p:nvPr/>
            </p:nvSpPr>
            <p:spPr bwMode="auto">
              <a:xfrm>
                <a:off x="4973577" y="1715437"/>
                <a:ext cx="231140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algn="ctr" eaLnBrk="1" hangingPunct="1"/>
                <a:r>
                  <a:rPr lang="en-US" altLang="zh-CN"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rPr>
                  <a:t>CLICK TO ADD CAPTION TEXT</a:t>
                </a:r>
                <a:endParaRPr lang="zh-CN" altLang="en-US"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endParaRPr>
              </a:p>
            </p:txBody>
          </p:sp>
        </p:grpSp>
        <p:cxnSp>
          <p:nvCxnSpPr>
            <p:cNvPr id="3" name="直接连接符 2"/>
            <p:cNvCxnSpPr/>
            <p:nvPr/>
          </p:nvCxnSpPr>
          <p:spPr>
            <a:xfrm>
              <a:off x="0" y="1181100"/>
              <a:ext cx="12190413" cy="0"/>
            </a:xfrm>
            <a:prstGeom prst="line">
              <a:avLst/>
            </a:prstGeom>
            <a:ln>
              <a:solidFill>
                <a:srgbClr val="7DA863"/>
              </a:solidFill>
            </a:ln>
          </p:spPr>
          <p:style>
            <a:lnRef idx="1">
              <a:schemeClr val="accent1"/>
            </a:lnRef>
            <a:fillRef idx="0">
              <a:schemeClr val="accent1"/>
            </a:fillRef>
            <a:effectRef idx="0">
              <a:schemeClr val="accent1"/>
            </a:effectRef>
            <a:fontRef idx="minor">
              <a:schemeClr val="tx1"/>
            </a:fontRef>
          </p:style>
        </p:cxnSp>
      </p:grpSp>
      <p:grpSp>
        <p:nvGrpSpPr>
          <p:cNvPr id="41" name="品 3"/>
          <p:cNvGrpSpPr/>
          <p:nvPr/>
        </p:nvGrpSpPr>
        <p:grpSpPr>
          <a:xfrm>
            <a:off x="1241400" y="4185094"/>
            <a:ext cx="2068760" cy="1880396"/>
            <a:chOff x="1030439" y="3618023"/>
            <a:chExt cx="1551772" cy="1410297"/>
          </a:xfrm>
          <a:solidFill>
            <a:srgbClr val="F69C86"/>
          </a:solidFill>
        </p:grpSpPr>
        <p:sp>
          <p:nvSpPr>
            <p:cNvPr id="42" name="品 1"/>
            <p:cNvSpPr/>
            <p:nvPr/>
          </p:nvSpPr>
          <p:spPr>
            <a:xfrm>
              <a:off x="1030439" y="4252434"/>
              <a:ext cx="1551772" cy="775886"/>
            </a:xfrm>
            <a:custGeom>
              <a:avLst/>
              <a:gdLst/>
              <a:ahLst/>
              <a:cxnLst/>
              <a:rect l="l" t="t" r="r" b="b"/>
              <a:pathLst>
                <a:path w="3240360" h="1620180">
                  <a:moveTo>
                    <a:pt x="0" y="0"/>
                  </a:moveTo>
                  <a:lnTo>
                    <a:pt x="671900" y="0"/>
                  </a:lnTo>
                  <a:cubicBezTo>
                    <a:pt x="671900" y="523721"/>
                    <a:pt x="1096459" y="948280"/>
                    <a:pt x="1620180" y="948280"/>
                  </a:cubicBezTo>
                  <a:cubicBezTo>
                    <a:pt x="2143901" y="948280"/>
                    <a:pt x="2568460" y="523721"/>
                    <a:pt x="2568460" y="0"/>
                  </a:cubicBezTo>
                  <a:lnTo>
                    <a:pt x="3240360" y="0"/>
                  </a:lnTo>
                  <a:cubicBezTo>
                    <a:pt x="3240360" y="894801"/>
                    <a:pt x="2514981" y="1620180"/>
                    <a:pt x="1620180" y="1620180"/>
                  </a:cubicBezTo>
                  <a:cubicBezTo>
                    <a:pt x="725379" y="1620180"/>
                    <a:pt x="0" y="894801"/>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20000"/>
                </a:lnSpc>
              </a:pPr>
              <a:endParaRPr lang="zh-CN" altLang="en-US" sz="2000">
                <a:latin typeface="微软雅黑" panose="020B0503020204020204" pitchFamily="34" charset="-122"/>
                <a:ea typeface="微软雅黑" panose="020B0503020204020204" pitchFamily="34" charset="-122"/>
              </a:endParaRPr>
            </a:p>
          </p:txBody>
        </p:sp>
        <p:grpSp>
          <p:nvGrpSpPr>
            <p:cNvPr id="43" name="淘宝店chenying0907出品 5"/>
            <p:cNvGrpSpPr/>
            <p:nvPr/>
          </p:nvGrpSpPr>
          <p:grpSpPr>
            <a:xfrm>
              <a:off x="1139650" y="3618023"/>
              <a:ext cx="1365121" cy="947175"/>
              <a:chOff x="1139650" y="3618023"/>
              <a:chExt cx="1365121" cy="947175"/>
            </a:xfrm>
            <a:grpFill/>
          </p:grpSpPr>
          <p:sp>
            <p:nvSpPr>
              <p:cNvPr id="44" name="6"/>
              <p:cNvSpPr/>
              <p:nvPr/>
            </p:nvSpPr>
            <p:spPr bwMode="auto">
              <a:xfrm rot="1267204">
                <a:off x="1402404" y="3739108"/>
                <a:ext cx="826088" cy="82609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20000"/>
                  </a:lnSpc>
                </a:pPr>
                <a:endParaRPr lang="zh-CN" altLang="en-US" sz="2000">
                  <a:latin typeface="微软雅黑" panose="020B0503020204020204" pitchFamily="34" charset="-122"/>
                  <a:ea typeface="微软雅黑" panose="020B0503020204020204" pitchFamily="34" charset="-122"/>
                </a:endParaRPr>
              </a:p>
            </p:txBody>
          </p:sp>
          <p:cxnSp>
            <p:nvCxnSpPr>
              <p:cNvPr id="45" name="7"/>
              <p:cNvCxnSpPr/>
              <p:nvPr/>
            </p:nvCxnSpPr>
            <p:spPr>
              <a:xfrm>
                <a:off x="1139650" y="3618023"/>
                <a:ext cx="136512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6" name="8"/>
              <p:cNvCxnSpPr/>
              <p:nvPr/>
            </p:nvCxnSpPr>
            <p:spPr>
              <a:xfrm>
                <a:off x="1806325" y="3618024"/>
                <a:ext cx="0" cy="114855"/>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7" name="TextBox 37"/>
              <p:cNvSpPr txBox="1"/>
              <p:nvPr/>
            </p:nvSpPr>
            <p:spPr>
              <a:xfrm>
                <a:off x="1483160" y="3967487"/>
                <a:ext cx="523288" cy="300083"/>
              </a:xfrm>
              <a:prstGeom prst="rect">
                <a:avLst/>
              </a:prstGeom>
              <a:grpFill/>
            </p:spPr>
            <p:txBody>
              <a:bodyPr wrap="none" rtlCol="0">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标题</a:t>
                </a:r>
              </a:p>
            </p:txBody>
          </p:sp>
        </p:grpSp>
      </p:grpSp>
      <p:grpSp>
        <p:nvGrpSpPr>
          <p:cNvPr id="48" name="淘 10"/>
          <p:cNvGrpSpPr/>
          <p:nvPr/>
        </p:nvGrpSpPr>
        <p:grpSpPr>
          <a:xfrm>
            <a:off x="3737673" y="2346409"/>
            <a:ext cx="2068760" cy="2153833"/>
            <a:chOff x="2902888" y="2239009"/>
            <a:chExt cx="1551772" cy="1615375"/>
          </a:xfrm>
          <a:solidFill>
            <a:srgbClr val="7DA863"/>
          </a:solidFill>
        </p:grpSpPr>
        <p:sp>
          <p:nvSpPr>
            <p:cNvPr id="49" name="品 1"/>
            <p:cNvSpPr/>
            <p:nvPr/>
          </p:nvSpPr>
          <p:spPr>
            <a:xfrm>
              <a:off x="2902888" y="2700792"/>
              <a:ext cx="1551772" cy="775886"/>
            </a:xfrm>
            <a:custGeom>
              <a:avLst/>
              <a:gdLst/>
              <a:ahLst/>
              <a:cxnLst/>
              <a:rect l="l" t="t" r="r" b="b"/>
              <a:pathLst>
                <a:path w="3240360" h="1620180">
                  <a:moveTo>
                    <a:pt x="0" y="0"/>
                  </a:moveTo>
                  <a:lnTo>
                    <a:pt x="671900" y="0"/>
                  </a:lnTo>
                  <a:cubicBezTo>
                    <a:pt x="671900" y="523721"/>
                    <a:pt x="1096459" y="948280"/>
                    <a:pt x="1620180" y="948280"/>
                  </a:cubicBezTo>
                  <a:cubicBezTo>
                    <a:pt x="2143901" y="948280"/>
                    <a:pt x="2568460" y="523721"/>
                    <a:pt x="2568460" y="0"/>
                  </a:cubicBezTo>
                  <a:lnTo>
                    <a:pt x="3240360" y="0"/>
                  </a:lnTo>
                  <a:cubicBezTo>
                    <a:pt x="3240360" y="894801"/>
                    <a:pt x="2514981" y="1620180"/>
                    <a:pt x="1620180" y="1620180"/>
                  </a:cubicBezTo>
                  <a:cubicBezTo>
                    <a:pt x="725379" y="1620180"/>
                    <a:pt x="0" y="894801"/>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20000"/>
                </a:lnSpc>
              </a:pPr>
              <a:endParaRPr lang="zh-CN" altLang="en-US" sz="2000">
                <a:latin typeface="微软雅黑" panose="020B0503020204020204" pitchFamily="34" charset="-122"/>
                <a:ea typeface="微软雅黑" panose="020B0503020204020204" pitchFamily="34" charset="-122"/>
              </a:endParaRPr>
            </a:p>
          </p:txBody>
        </p:sp>
        <p:sp>
          <p:nvSpPr>
            <p:cNvPr id="50" name="12"/>
            <p:cNvSpPr/>
            <p:nvPr/>
          </p:nvSpPr>
          <p:spPr bwMode="auto">
            <a:xfrm rot="1267204">
              <a:off x="3283185" y="2239009"/>
              <a:ext cx="802497" cy="8024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20000"/>
                </a:lnSpc>
              </a:pPr>
              <a:endParaRPr lang="zh-CN" altLang="en-US" sz="2000">
                <a:latin typeface="微软雅黑" panose="020B0503020204020204" pitchFamily="34" charset="-122"/>
                <a:ea typeface="微软雅黑" panose="020B0503020204020204" pitchFamily="34" charset="-122"/>
              </a:endParaRPr>
            </a:p>
          </p:txBody>
        </p:sp>
        <p:cxnSp>
          <p:nvCxnSpPr>
            <p:cNvPr id="51" name="13"/>
            <p:cNvCxnSpPr/>
            <p:nvPr/>
          </p:nvCxnSpPr>
          <p:spPr>
            <a:xfrm>
              <a:off x="2996214" y="3854372"/>
              <a:ext cx="136512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 name="店14"/>
            <p:cNvCxnSpPr/>
            <p:nvPr/>
          </p:nvCxnSpPr>
          <p:spPr>
            <a:xfrm>
              <a:off x="3682187" y="3503169"/>
              <a:ext cx="420" cy="351215"/>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3" name="TextBox 43"/>
            <p:cNvSpPr txBox="1"/>
            <p:nvPr/>
          </p:nvSpPr>
          <p:spPr>
            <a:xfrm>
              <a:off x="3361267" y="2395058"/>
              <a:ext cx="523288" cy="300083"/>
            </a:xfrm>
            <a:prstGeom prst="rect">
              <a:avLst/>
            </a:prstGeom>
            <a:grpFill/>
          </p:spPr>
          <p:txBody>
            <a:bodyPr wrap="none" rtlCol="0">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标题</a:t>
              </a:r>
            </a:p>
          </p:txBody>
        </p:sp>
      </p:grpSp>
      <p:grpSp>
        <p:nvGrpSpPr>
          <p:cNvPr id="54" name="品 16"/>
          <p:cNvGrpSpPr/>
          <p:nvPr/>
        </p:nvGrpSpPr>
        <p:grpSpPr>
          <a:xfrm>
            <a:off x="6233947" y="4161739"/>
            <a:ext cx="2068760" cy="1888329"/>
            <a:chOff x="4775337" y="3600507"/>
            <a:chExt cx="1551772" cy="1416247"/>
          </a:xfrm>
          <a:solidFill>
            <a:srgbClr val="F69C86"/>
          </a:solidFill>
        </p:grpSpPr>
        <p:sp>
          <p:nvSpPr>
            <p:cNvPr id="55" name="17"/>
            <p:cNvSpPr/>
            <p:nvPr/>
          </p:nvSpPr>
          <p:spPr bwMode="auto">
            <a:xfrm rot="1267204">
              <a:off x="5132056" y="3731833"/>
              <a:ext cx="843072" cy="8430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20000"/>
                </a:lnSpc>
              </a:pPr>
              <a:endParaRPr lang="zh-CN" altLang="en-US" sz="2000">
                <a:latin typeface="微软雅黑" panose="020B0503020204020204" pitchFamily="34" charset="-122"/>
                <a:ea typeface="微软雅黑" panose="020B0503020204020204" pitchFamily="34" charset="-122"/>
              </a:endParaRPr>
            </a:p>
          </p:txBody>
        </p:sp>
        <p:sp>
          <p:nvSpPr>
            <p:cNvPr id="56" name="1"/>
            <p:cNvSpPr/>
            <p:nvPr/>
          </p:nvSpPr>
          <p:spPr>
            <a:xfrm>
              <a:off x="4775337" y="4240868"/>
              <a:ext cx="1551772" cy="775886"/>
            </a:xfrm>
            <a:custGeom>
              <a:avLst/>
              <a:gdLst/>
              <a:ahLst/>
              <a:cxnLst/>
              <a:rect l="l" t="t" r="r" b="b"/>
              <a:pathLst>
                <a:path w="3240360" h="1620180">
                  <a:moveTo>
                    <a:pt x="0" y="0"/>
                  </a:moveTo>
                  <a:lnTo>
                    <a:pt x="671900" y="0"/>
                  </a:lnTo>
                  <a:cubicBezTo>
                    <a:pt x="671900" y="523721"/>
                    <a:pt x="1096459" y="948280"/>
                    <a:pt x="1620180" y="948280"/>
                  </a:cubicBezTo>
                  <a:cubicBezTo>
                    <a:pt x="2143901" y="948280"/>
                    <a:pt x="2568460" y="523721"/>
                    <a:pt x="2568460" y="0"/>
                  </a:cubicBezTo>
                  <a:lnTo>
                    <a:pt x="3240360" y="0"/>
                  </a:lnTo>
                  <a:cubicBezTo>
                    <a:pt x="3240360" y="894801"/>
                    <a:pt x="2514981" y="1620180"/>
                    <a:pt x="1620180" y="1620180"/>
                  </a:cubicBezTo>
                  <a:cubicBezTo>
                    <a:pt x="725379" y="1620180"/>
                    <a:pt x="0" y="894801"/>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20000"/>
                </a:lnSpc>
              </a:pPr>
              <a:endParaRPr lang="zh-CN" altLang="en-US" sz="2000">
                <a:latin typeface="微软雅黑" panose="020B0503020204020204" pitchFamily="34" charset="-122"/>
                <a:ea typeface="微软雅黑" panose="020B0503020204020204" pitchFamily="34" charset="-122"/>
              </a:endParaRPr>
            </a:p>
          </p:txBody>
        </p:sp>
        <p:cxnSp>
          <p:nvCxnSpPr>
            <p:cNvPr id="57" name="19"/>
            <p:cNvCxnSpPr/>
            <p:nvPr/>
          </p:nvCxnSpPr>
          <p:spPr>
            <a:xfrm>
              <a:off x="4868663" y="3600507"/>
              <a:ext cx="136512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品 20"/>
            <p:cNvCxnSpPr/>
            <p:nvPr/>
          </p:nvCxnSpPr>
          <p:spPr>
            <a:xfrm>
              <a:off x="5551222" y="3600508"/>
              <a:ext cx="0" cy="114855"/>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9" name="TextBox 49"/>
            <p:cNvSpPr txBox="1"/>
            <p:nvPr/>
          </p:nvSpPr>
          <p:spPr>
            <a:xfrm>
              <a:off x="5230427" y="3967487"/>
              <a:ext cx="523288" cy="300083"/>
            </a:xfrm>
            <a:prstGeom prst="rect">
              <a:avLst/>
            </a:prstGeom>
            <a:grpFill/>
          </p:spPr>
          <p:txBody>
            <a:bodyPr wrap="none" rtlCol="0">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标题</a:t>
              </a:r>
            </a:p>
          </p:txBody>
        </p:sp>
      </p:grpSp>
      <p:grpSp>
        <p:nvGrpSpPr>
          <p:cNvPr id="60" name="22"/>
          <p:cNvGrpSpPr/>
          <p:nvPr/>
        </p:nvGrpSpPr>
        <p:grpSpPr>
          <a:xfrm>
            <a:off x="8974694" y="2265697"/>
            <a:ext cx="2068760" cy="2153833"/>
            <a:chOff x="6831165" y="2178475"/>
            <a:chExt cx="1551772" cy="1615375"/>
          </a:xfrm>
          <a:solidFill>
            <a:srgbClr val="7DA863"/>
          </a:solidFill>
        </p:grpSpPr>
        <p:sp>
          <p:nvSpPr>
            <p:cNvPr id="61" name="品 1"/>
            <p:cNvSpPr/>
            <p:nvPr/>
          </p:nvSpPr>
          <p:spPr>
            <a:xfrm>
              <a:off x="6831165" y="2640258"/>
              <a:ext cx="1551772" cy="775886"/>
            </a:xfrm>
            <a:custGeom>
              <a:avLst/>
              <a:gdLst/>
              <a:ahLst/>
              <a:cxnLst/>
              <a:rect l="l" t="t" r="r" b="b"/>
              <a:pathLst>
                <a:path w="3240360" h="1620180">
                  <a:moveTo>
                    <a:pt x="0" y="0"/>
                  </a:moveTo>
                  <a:lnTo>
                    <a:pt x="671900" y="0"/>
                  </a:lnTo>
                  <a:cubicBezTo>
                    <a:pt x="671900" y="523721"/>
                    <a:pt x="1096459" y="948280"/>
                    <a:pt x="1620180" y="948280"/>
                  </a:cubicBezTo>
                  <a:cubicBezTo>
                    <a:pt x="2143901" y="948280"/>
                    <a:pt x="2568460" y="523721"/>
                    <a:pt x="2568460" y="0"/>
                  </a:cubicBezTo>
                  <a:lnTo>
                    <a:pt x="3240360" y="0"/>
                  </a:lnTo>
                  <a:cubicBezTo>
                    <a:pt x="3240360" y="894801"/>
                    <a:pt x="2514981" y="1620180"/>
                    <a:pt x="1620180" y="1620180"/>
                  </a:cubicBezTo>
                  <a:cubicBezTo>
                    <a:pt x="725379" y="1620180"/>
                    <a:pt x="0" y="894801"/>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20000"/>
                </a:lnSpc>
              </a:pPr>
              <a:endParaRPr lang="zh-CN" altLang="en-US" sz="2000">
                <a:latin typeface="微软雅黑" panose="020B0503020204020204" pitchFamily="34" charset="-122"/>
                <a:ea typeface="微软雅黑" panose="020B0503020204020204" pitchFamily="34" charset="-122"/>
              </a:endParaRPr>
            </a:p>
          </p:txBody>
        </p:sp>
        <p:sp>
          <p:nvSpPr>
            <p:cNvPr id="62" name="24"/>
            <p:cNvSpPr/>
            <p:nvPr/>
          </p:nvSpPr>
          <p:spPr bwMode="auto">
            <a:xfrm rot="1267204">
              <a:off x="7211462" y="2178475"/>
              <a:ext cx="802497" cy="8024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20000"/>
                </a:lnSpc>
              </a:pPr>
              <a:endParaRPr lang="zh-CN" altLang="en-US" sz="2000">
                <a:latin typeface="微软雅黑" panose="020B0503020204020204" pitchFamily="34" charset="-122"/>
                <a:ea typeface="微软雅黑" panose="020B0503020204020204" pitchFamily="34" charset="-122"/>
              </a:endParaRPr>
            </a:p>
          </p:txBody>
        </p:sp>
        <p:cxnSp>
          <p:nvCxnSpPr>
            <p:cNvPr id="63" name="25"/>
            <p:cNvCxnSpPr/>
            <p:nvPr/>
          </p:nvCxnSpPr>
          <p:spPr>
            <a:xfrm>
              <a:off x="6924491" y="3793838"/>
              <a:ext cx="136512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4" name="26"/>
            <p:cNvCxnSpPr/>
            <p:nvPr/>
          </p:nvCxnSpPr>
          <p:spPr>
            <a:xfrm>
              <a:off x="7610464" y="3442635"/>
              <a:ext cx="420" cy="351215"/>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5" name="TextBox 55"/>
            <p:cNvSpPr txBox="1"/>
            <p:nvPr/>
          </p:nvSpPr>
          <p:spPr>
            <a:xfrm>
              <a:off x="7289544" y="2395058"/>
              <a:ext cx="523288" cy="300083"/>
            </a:xfrm>
            <a:prstGeom prst="rect">
              <a:avLst/>
            </a:prstGeom>
            <a:grpFill/>
          </p:spPr>
          <p:txBody>
            <a:bodyPr wrap="none" rtlCol="0">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标题</a:t>
              </a:r>
            </a:p>
          </p:txBody>
        </p:sp>
      </p:grpSp>
      <p:sp>
        <p:nvSpPr>
          <p:cNvPr id="66" name="TextBox 56"/>
          <p:cNvSpPr txBox="1"/>
          <p:nvPr/>
        </p:nvSpPr>
        <p:spPr>
          <a:xfrm>
            <a:off x="1103302" y="2406767"/>
            <a:ext cx="2452297" cy="1415760"/>
          </a:xfrm>
          <a:prstGeom prst="rect">
            <a:avLst/>
          </a:prstGeom>
          <a:noFill/>
        </p:spPr>
        <p:txBody>
          <a:bodyPr wrap="square" lIns="121908" tIns="60954" rIns="121908" bIns="60954" rtlCol="0">
            <a:spAutoFit/>
          </a:bodyPr>
          <a:lstStyle/>
          <a:p>
            <a:pPr>
              <a:lnSpc>
                <a:spcPct val="150000"/>
              </a:lnSpc>
            </a:pPr>
            <a:r>
              <a:rPr lang="zh-CN" altLang="en-US" sz="1400" dirty="0">
                <a:solidFill>
                  <a:schemeClr val="bg1">
                    <a:lumMod val="65000"/>
                  </a:schemeClr>
                </a:solidFill>
                <a:latin typeface="微软雅黑" panose="020B0503020204020204" pitchFamily="34" charset="-122"/>
                <a:ea typeface="微软雅黑" panose="020B0503020204020204" pitchFamily="34" charset="-122"/>
              </a:rPr>
              <a:t>这里根据您的需要输入介绍文本，这里根据您的需要输入介绍文本，这里根据您的需要输入介绍文本。</a:t>
            </a:r>
          </a:p>
        </p:txBody>
      </p:sp>
      <p:sp>
        <p:nvSpPr>
          <p:cNvPr id="67" name="TextBox 57"/>
          <p:cNvSpPr txBox="1"/>
          <p:nvPr/>
        </p:nvSpPr>
        <p:spPr>
          <a:xfrm>
            <a:off x="3582659" y="4824599"/>
            <a:ext cx="2452297" cy="1415760"/>
          </a:xfrm>
          <a:prstGeom prst="rect">
            <a:avLst/>
          </a:prstGeom>
          <a:noFill/>
        </p:spPr>
        <p:txBody>
          <a:bodyPr wrap="square" lIns="121908" tIns="60954" rIns="121908" bIns="60954" rtlCol="0">
            <a:spAutoFit/>
          </a:bodyPr>
          <a:lstStyle/>
          <a:p>
            <a:pPr>
              <a:lnSpc>
                <a:spcPct val="150000"/>
              </a:lnSpc>
            </a:pPr>
            <a:r>
              <a:rPr lang="zh-CN" altLang="en-US" sz="1400" dirty="0">
                <a:solidFill>
                  <a:schemeClr val="bg1">
                    <a:lumMod val="65000"/>
                  </a:schemeClr>
                </a:solidFill>
                <a:latin typeface="微软雅黑" panose="020B0503020204020204" pitchFamily="34" charset="-122"/>
                <a:ea typeface="微软雅黑" panose="020B0503020204020204" pitchFamily="34" charset="-122"/>
              </a:rPr>
              <a:t>这里根据您的需要输入介绍文本，这里根据您的需要输入介绍文本，这里根据您的需要输入介绍文本。</a:t>
            </a:r>
          </a:p>
        </p:txBody>
      </p:sp>
      <p:sp>
        <p:nvSpPr>
          <p:cNvPr id="68" name="TextBox 58"/>
          <p:cNvSpPr txBox="1"/>
          <p:nvPr/>
        </p:nvSpPr>
        <p:spPr>
          <a:xfrm>
            <a:off x="6233947" y="2370113"/>
            <a:ext cx="2452297" cy="1415760"/>
          </a:xfrm>
          <a:prstGeom prst="rect">
            <a:avLst/>
          </a:prstGeom>
          <a:noFill/>
        </p:spPr>
        <p:txBody>
          <a:bodyPr wrap="square" lIns="121908" tIns="60954" rIns="121908" bIns="60954" rtlCol="0">
            <a:spAutoFit/>
          </a:bodyPr>
          <a:lstStyle/>
          <a:p>
            <a:pPr>
              <a:lnSpc>
                <a:spcPct val="150000"/>
              </a:lnSpc>
            </a:pPr>
            <a:r>
              <a:rPr lang="zh-CN" altLang="en-US" sz="1400" dirty="0">
                <a:solidFill>
                  <a:schemeClr val="bg1">
                    <a:lumMod val="65000"/>
                  </a:schemeClr>
                </a:solidFill>
                <a:latin typeface="微软雅黑" panose="020B0503020204020204" pitchFamily="34" charset="-122"/>
                <a:ea typeface="微软雅黑" panose="020B0503020204020204" pitchFamily="34" charset="-122"/>
              </a:rPr>
              <a:t>这里根据您的需要输入介绍文本，这里根据您的需要输入介绍文本，这里根据您的需要输入介绍文本。</a:t>
            </a:r>
          </a:p>
        </p:txBody>
      </p:sp>
      <p:sp>
        <p:nvSpPr>
          <p:cNvPr id="69" name="TextBox 59"/>
          <p:cNvSpPr txBox="1"/>
          <p:nvPr/>
        </p:nvSpPr>
        <p:spPr>
          <a:xfrm>
            <a:off x="8790469" y="4761493"/>
            <a:ext cx="2452297" cy="1415760"/>
          </a:xfrm>
          <a:prstGeom prst="rect">
            <a:avLst/>
          </a:prstGeom>
          <a:noFill/>
        </p:spPr>
        <p:txBody>
          <a:bodyPr wrap="square" lIns="121908" tIns="60954" rIns="121908" bIns="60954" rtlCol="0">
            <a:spAutoFit/>
          </a:bodyPr>
          <a:lstStyle/>
          <a:p>
            <a:pPr>
              <a:lnSpc>
                <a:spcPct val="150000"/>
              </a:lnSpc>
            </a:pPr>
            <a:r>
              <a:rPr lang="zh-CN" altLang="en-US" sz="1400" dirty="0">
                <a:solidFill>
                  <a:schemeClr val="bg1">
                    <a:lumMod val="65000"/>
                  </a:schemeClr>
                </a:solidFill>
                <a:latin typeface="微软雅黑" panose="020B0503020204020204" pitchFamily="34" charset="-122"/>
                <a:ea typeface="微软雅黑" panose="020B0503020204020204" pitchFamily="34" charset="-122"/>
              </a:rPr>
              <a:t>这里根据您的需要输入介绍文本，这里根据您的需要输入介绍文本，这里根据您的需要输入介绍文本。</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2" presetClass="entr" presetSubtype="1" fill="hold" nodeType="afterEffect">
                                  <p:stCondLst>
                                    <p:cond delay="0"/>
                                  </p:stCondLst>
                                  <p:childTnLst>
                                    <p:set>
                                      <p:cBhvr>
                                        <p:cTn id="12" dur="1" fill="hold">
                                          <p:stCondLst>
                                            <p:cond delay="0"/>
                                          </p:stCondLst>
                                        </p:cTn>
                                        <p:tgtEl>
                                          <p:spTgt spid="48"/>
                                        </p:tgtEl>
                                        <p:attrNameLst>
                                          <p:attrName>style.visibility</p:attrName>
                                        </p:attrNameLst>
                                      </p:cBhvr>
                                      <p:to>
                                        <p:strVal val="visible"/>
                                      </p:to>
                                    </p:set>
                                    <p:anim calcmode="lin" valueType="num">
                                      <p:cBhvr additive="base">
                                        <p:cTn id="13" dur="500"/>
                                        <p:tgtEl>
                                          <p:spTgt spid="48"/>
                                        </p:tgtEl>
                                        <p:attrNameLst>
                                          <p:attrName>ppt_y</p:attrName>
                                        </p:attrNameLst>
                                      </p:cBhvr>
                                      <p:tavLst>
                                        <p:tav tm="0">
                                          <p:val>
                                            <p:strVal val="#ppt_y-#ppt_h*1.125000"/>
                                          </p:val>
                                        </p:tav>
                                        <p:tav tm="100000">
                                          <p:val>
                                            <p:strVal val="#ppt_y"/>
                                          </p:val>
                                        </p:tav>
                                      </p:tavLst>
                                    </p:anim>
                                    <p:animEffect transition="in" filter="wipe(down)">
                                      <p:cBhvr>
                                        <p:cTn id="14" dur="500"/>
                                        <p:tgtEl>
                                          <p:spTgt spid="48"/>
                                        </p:tgtEl>
                                      </p:cBhvr>
                                    </p:animEffect>
                                  </p:childTnLst>
                                </p:cTn>
                              </p:par>
                              <p:par>
                                <p:cTn id="15" presetID="12" presetClass="entr" presetSubtype="4" fill="hold" nodeType="withEffect">
                                  <p:stCondLst>
                                    <p:cond delay="0"/>
                                  </p:stCondLst>
                                  <p:childTnLst>
                                    <p:set>
                                      <p:cBhvr>
                                        <p:cTn id="16" dur="1" fill="hold">
                                          <p:stCondLst>
                                            <p:cond delay="0"/>
                                          </p:stCondLst>
                                        </p:cTn>
                                        <p:tgtEl>
                                          <p:spTgt spid="41"/>
                                        </p:tgtEl>
                                        <p:attrNameLst>
                                          <p:attrName>style.visibility</p:attrName>
                                        </p:attrNameLst>
                                      </p:cBhvr>
                                      <p:to>
                                        <p:strVal val="visible"/>
                                      </p:to>
                                    </p:set>
                                    <p:anim calcmode="lin" valueType="num">
                                      <p:cBhvr additive="base">
                                        <p:cTn id="17" dur="500"/>
                                        <p:tgtEl>
                                          <p:spTgt spid="41"/>
                                        </p:tgtEl>
                                        <p:attrNameLst>
                                          <p:attrName>ppt_y</p:attrName>
                                        </p:attrNameLst>
                                      </p:cBhvr>
                                      <p:tavLst>
                                        <p:tav tm="0">
                                          <p:val>
                                            <p:strVal val="#ppt_y+#ppt_h*1.125000"/>
                                          </p:val>
                                        </p:tav>
                                        <p:tav tm="100000">
                                          <p:val>
                                            <p:strVal val="#ppt_y"/>
                                          </p:val>
                                        </p:tav>
                                      </p:tavLst>
                                    </p:anim>
                                    <p:animEffect transition="in" filter="wipe(up)">
                                      <p:cBhvr>
                                        <p:cTn id="18" dur="500"/>
                                        <p:tgtEl>
                                          <p:spTgt spid="41"/>
                                        </p:tgtEl>
                                      </p:cBhvr>
                                    </p:animEffect>
                                  </p:childTnLst>
                                </p:cTn>
                              </p:par>
                              <p:par>
                                <p:cTn id="19" presetID="12" presetClass="entr" presetSubtype="4" fill="hold" nodeType="withEffect">
                                  <p:stCondLst>
                                    <p:cond delay="0"/>
                                  </p:stCondLst>
                                  <p:childTnLst>
                                    <p:set>
                                      <p:cBhvr>
                                        <p:cTn id="20" dur="1" fill="hold">
                                          <p:stCondLst>
                                            <p:cond delay="0"/>
                                          </p:stCondLst>
                                        </p:cTn>
                                        <p:tgtEl>
                                          <p:spTgt spid="54"/>
                                        </p:tgtEl>
                                        <p:attrNameLst>
                                          <p:attrName>style.visibility</p:attrName>
                                        </p:attrNameLst>
                                      </p:cBhvr>
                                      <p:to>
                                        <p:strVal val="visible"/>
                                      </p:to>
                                    </p:set>
                                    <p:anim calcmode="lin" valueType="num">
                                      <p:cBhvr additive="base">
                                        <p:cTn id="21" dur="500"/>
                                        <p:tgtEl>
                                          <p:spTgt spid="54"/>
                                        </p:tgtEl>
                                        <p:attrNameLst>
                                          <p:attrName>ppt_y</p:attrName>
                                        </p:attrNameLst>
                                      </p:cBhvr>
                                      <p:tavLst>
                                        <p:tav tm="0">
                                          <p:val>
                                            <p:strVal val="#ppt_y+#ppt_h*1.125000"/>
                                          </p:val>
                                        </p:tav>
                                        <p:tav tm="100000">
                                          <p:val>
                                            <p:strVal val="#ppt_y"/>
                                          </p:val>
                                        </p:tav>
                                      </p:tavLst>
                                    </p:anim>
                                    <p:animEffect transition="in" filter="wipe(up)">
                                      <p:cBhvr>
                                        <p:cTn id="22" dur="500"/>
                                        <p:tgtEl>
                                          <p:spTgt spid="54"/>
                                        </p:tgtEl>
                                      </p:cBhvr>
                                    </p:animEffect>
                                  </p:childTnLst>
                                </p:cTn>
                              </p:par>
                              <p:par>
                                <p:cTn id="23" presetID="12" presetClass="entr" presetSubtype="1" fill="hold" nodeType="withEffect">
                                  <p:stCondLst>
                                    <p:cond delay="0"/>
                                  </p:stCondLst>
                                  <p:childTnLst>
                                    <p:set>
                                      <p:cBhvr>
                                        <p:cTn id="24" dur="1" fill="hold">
                                          <p:stCondLst>
                                            <p:cond delay="0"/>
                                          </p:stCondLst>
                                        </p:cTn>
                                        <p:tgtEl>
                                          <p:spTgt spid="60"/>
                                        </p:tgtEl>
                                        <p:attrNameLst>
                                          <p:attrName>style.visibility</p:attrName>
                                        </p:attrNameLst>
                                      </p:cBhvr>
                                      <p:to>
                                        <p:strVal val="visible"/>
                                      </p:to>
                                    </p:set>
                                    <p:anim calcmode="lin" valueType="num">
                                      <p:cBhvr additive="base">
                                        <p:cTn id="25" dur="500"/>
                                        <p:tgtEl>
                                          <p:spTgt spid="60"/>
                                        </p:tgtEl>
                                        <p:attrNameLst>
                                          <p:attrName>ppt_y</p:attrName>
                                        </p:attrNameLst>
                                      </p:cBhvr>
                                      <p:tavLst>
                                        <p:tav tm="0">
                                          <p:val>
                                            <p:strVal val="#ppt_y-#ppt_h*1.125000"/>
                                          </p:val>
                                        </p:tav>
                                        <p:tav tm="100000">
                                          <p:val>
                                            <p:strVal val="#ppt_y"/>
                                          </p:val>
                                        </p:tav>
                                      </p:tavLst>
                                    </p:anim>
                                    <p:animEffect transition="in" filter="wipe(down)">
                                      <p:cBhvr>
                                        <p:cTn id="26" dur="500"/>
                                        <p:tgtEl>
                                          <p:spTgt spid="60"/>
                                        </p:tgtEl>
                                      </p:cBhvr>
                                    </p:animEffect>
                                  </p:childTnLst>
                                </p:cTn>
                              </p:par>
                            </p:childTnLst>
                          </p:cTn>
                        </p:par>
                        <p:par>
                          <p:cTn id="27" fill="hold">
                            <p:stCondLst>
                              <p:cond delay="1500"/>
                            </p:stCondLst>
                            <p:childTnLst>
                              <p:par>
                                <p:cTn id="28" presetID="22" presetClass="entr" presetSubtype="4" fill="hold" grpId="0" nodeType="afterEffect">
                                  <p:stCondLst>
                                    <p:cond delay="0"/>
                                  </p:stCondLst>
                                  <p:childTnLst>
                                    <p:set>
                                      <p:cBhvr>
                                        <p:cTn id="29" dur="1" fill="hold">
                                          <p:stCondLst>
                                            <p:cond delay="0"/>
                                          </p:stCondLst>
                                        </p:cTn>
                                        <p:tgtEl>
                                          <p:spTgt spid="66"/>
                                        </p:tgtEl>
                                        <p:attrNameLst>
                                          <p:attrName>style.visibility</p:attrName>
                                        </p:attrNameLst>
                                      </p:cBhvr>
                                      <p:to>
                                        <p:strVal val="visible"/>
                                      </p:to>
                                    </p:set>
                                    <p:animEffect transition="in" filter="wipe(down)">
                                      <p:cBhvr>
                                        <p:cTn id="30" dur="500"/>
                                        <p:tgtEl>
                                          <p:spTgt spid="66"/>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67"/>
                                        </p:tgtEl>
                                        <p:attrNameLst>
                                          <p:attrName>style.visibility</p:attrName>
                                        </p:attrNameLst>
                                      </p:cBhvr>
                                      <p:to>
                                        <p:strVal val="visible"/>
                                      </p:to>
                                    </p:set>
                                    <p:animEffect transition="in" filter="wipe(up)">
                                      <p:cBhvr>
                                        <p:cTn id="33" dur="500"/>
                                        <p:tgtEl>
                                          <p:spTgt spid="67"/>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68"/>
                                        </p:tgtEl>
                                        <p:attrNameLst>
                                          <p:attrName>style.visibility</p:attrName>
                                        </p:attrNameLst>
                                      </p:cBhvr>
                                      <p:to>
                                        <p:strVal val="visible"/>
                                      </p:to>
                                    </p:set>
                                    <p:animEffect transition="in" filter="wipe(down)">
                                      <p:cBhvr>
                                        <p:cTn id="36" dur="500"/>
                                        <p:tgtEl>
                                          <p:spTgt spid="68"/>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69"/>
                                        </p:tgtEl>
                                        <p:attrNameLst>
                                          <p:attrName>style.visibility</p:attrName>
                                        </p:attrNameLst>
                                      </p:cBhvr>
                                      <p:to>
                                        <p:strVal val="visible"/>
                                      </p:to>
                                    </p:set>
                                    <p:animEffect transition="in" filter="wipe(up)">
                                      <p:cBhvr>
                                        <p:cTn id="39"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7" grpId="0"/>
      <p:bldP spid="68" grpId="0"/>
      <p:bldP spid="6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323503"/>
            <a:ext cx="12190413" cy="857597"/>
            <a:chOff x="0" y="323503"/>
            <a:chExt cx="12190413" cy="857597"/>
          </a:xfrm>
        </p:grpSpPr>
        <p:grpSp>
          <p:nvGrpSpPr>
            <p:cNvPr id="12" name="组合 11"/>
            <p:cNvGrpSpPr/>
            <p:nvPr/>
          </p:nvGrpSpPr>
          <p:grpSpPr>
            <a:xfrm>
              <a:off x="4471058" y="323503"/>
              <a:ext cx="3255323" cy="680932"/>
              <a:chOff x="4973577" y="1203782"/>
              <a:chExt cx="2311400" cy="680932"/>
            </a:xfrm>
          </p:grpSpPr>
          <p:sp>
            <p:nvSpPr>
              <p:cNvPr id="16" name="TextBox 8"/>
              <p:cNvSpPr txBox="1">
                <a:spLocks noChangeArrowheads="1"/>
              </p:cNvSpPr>
              <p:nvPr/>
            </p:nvSpPr>
            <p:spPr bwMode="auto">
              <a:xfrm>
                <a:off x="4973577" y="1203782"/>
                <a:ext cx="23114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800" dirty="0">
                    <a:solidFill>
                      <a:srgbClr val="7DA863"/>
                    </a:solidFill>
                    <a:latin typeface="微软雅黑" panose="020B0503020204020204" pitchFamily="34" charset="-122"/>
                    <a:ea typeface="微软雅黑" panose="020B0503020204020204" pitchFamily="34" charset="-122"/>
                    <a:sym typeface="Arial" panose="020B0604020202020204" pitchFamily="34" charset="0"/>
                  </a:rPr>
                  <a:t>加入标题描述</a:t>
                </a:r>
              </a:p>
            </p:txBody>
          </p:sp>
          <p:sp>
            <p:nvSpPr>
              <p:cNvPr id="17" name="TextBox 8"/>
              <p:cNvSpPr txBox="1">
                <a:spLocks noChangeArrowheads="1"/>
              </p:cNvSpPr>
              <p:nvPr/>
            </p:nvSpPr>
            <p:spPr bwMode="auto">
              <a:xfrm>
                <a:off x="4973577" y="1715437"/>
                <a:ext cx="231140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algn="ctr" eaLnBrk="1" hangingPunct="1"/>
                <a:r>
                  <a:rPr lang="en-US" altLang="zh-CN"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rPr>
                  <a:t>CLICK TO ADD CAPTION TEXT</a:t>
                </a:r>
                <a:endParaRPr lang="zh-CN" altLang="en-US"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endParaRPr>
              </a:p>
            </p:txBody>
          </p:sp>
        </p:grpSp>
        <p:cxnSp>
          <p:nvCxnSpPr>
            <p:cNvPr id="3" name="直接连接符 2"/>
            <p:cNvCxnSpPr/>
            <p:nvPr/>
          </p:nvCxnSpPr>
          <p:spPr>
            <a:xfrm>
              <a:off x="0" y="1181100"/>
              <a:ext cx="12190413" cy="0"/>
            </a:xfrm>
            <a:prstGeom prst="line">
              <a:avLst/>
            </a:prstGeom>
            <a:ln>
              <a:solidFill>
                <a:srgbClr val="7DA863"/>
              </a:solidFill>
            </a:ln>
          </p:spPr>
          <p:style>
            <a:lnRef idx="1">
              <a:schemeClr val="accent1"/>
            </a:lnRef>
            <a:fillRef idx="0">
              <a:schemeClr val="accent1"/>
            </a:fillRef>
            <a:effectRef idx="0">
              <a:schemeClr val="accent1"/>
            </a:effectRef>
            <a:fontRef idx="minor">
              <a:schemeClr val="tx1"/>
            </a:fontRef>
          </p:style>
        </p:cxnSp>
      </p:grpSp>
      <p:grpSp>
        <p:nvGrpSpPr>
          <p:cNvPr id="7" name="组合 6"/>
          <p:cNvGrpSpPr/>
          <p:nvPr/>
        </p:nvGrpSpPr>
        <p:grpSpPr>
          <a:xfrm>
            <a:off x="1732643" y="2514329"/>
            <a:ext cx="8762336" cy="3254610"/>
            <a:chOff x="1033407" y="1622190"/>
            <a:chExt cx="7079774" cy="2629653"/>
          </a:xfrm>
        </p:grpSpPr>
        <p:grpSp>
          <p:nvGrpSpPr>
            <p:cNvPr id="8" name="组合 7"/>
            <p:cNvGrpSpPr/>
            <p:nvPr/>
          </p:nvGrpSpPr>
          <p:grpSpPr>
            <a:xfrm>
              <a:off x="1033407" y="1622190"/>
              <a:ext cx="1675446" cy="2629653"/>
              <a:chOff x="778084" y="1038958"/>
              <a:chExt cx="1850186" cy="2900945"/>
            </a:xfrm>
          </p:grpSpPr>
          <p:sp>
            <p:nvSpPr>
              <p:cNvPr id="33" name="圆角矩形 27"/>
              <p:cNvSpPr/>
              <p:nvPr/>
            </p:nvSpPr>
            <p:spPr>
              <a:xfrm>
                <a:off x="887052" y="1038958"/>
                <a:ext cx="1632254" cy="836325"/>
              </a:xfrm>
              <a:prstGeom prst="roundRect">
                <a:avLst>
                  <a:gd name="adj" fmla="val 9350"/>
                </a:avLst>
              </a:prstGeom>
              <a:solidFill>
                <a:srgbClr val="7DA86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endParaRPr>
              </a:p>
            </p:txBody>
          </p:sp>
          <p:sp>
            <p:nvSpPr>
              <p:cNvPr id="34" name="任意多边形 28"/>
              <p:cNvSpPr/>
              <p:nvPr/>
            </p:nvSpPr>
            <p:spPr>
              <a:xfrm>
                <a:off x="778084" y="2059277"/>
                <a:ext cx="1850186" cy="1880626"/>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rgbClr val="7DA863"/>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endParaRPr>
              </a:p>
            </p:txBody>
          </p:sp>
          <p:sp>
            <p:nvSpPr>
              <p:cNvPr id="35" name="椭圆 34"/>
              <p:cNvSpPr/>
              <p:nvPr/>
            </p:nvSpPr>
            <p:spPr>
              <a:xfrm>
                <a:off x="1403141" y="1182142"/>
                <a:ext cx="600075" cy="60007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latin typeface="Impact" panose="020B0806030902050204" pitchFamily="34" charset="0"/>
                </a:endParaRPr>
              </a:p>
            </p:txBody>
          </p:sp>
          <p:sp>
            <p:nvSpPr>
              <p:cNvPr id="36" name="文本框 11"/>
              <p:cNvSpPr txBox="1"/>
              <p:nvPr/>
            </p:nvSpPr>
            <p:spPr>
              <a:xfrm>
                <a:off x="1304926" y="1222952"/>
                <a:ext cx="839367" cy="514372"/>
              </a:xfrm>
              <a:prstGeom prst="rect">
                <a:avLst/>
              </a:prstGeom>
              <a:noFill/>
            </p:spPr>
            <p:txBody>
              <a:bodyPr wrap="square" lIns="68580" tIns="34290" rIns="68580" bIns="34290" rtlCol="0">
                <a:spAutoFit/>
              </a:bodyPr>
              <a:lstStyle/>
              <a:p>
                <a:pPr algn="ctr"/>
                <a:r>
                  <a:rPr lang="en-US" altLang="zh-HK" sz="3300" dirty="0">
                    <a:solidFill>
                      <a:srgbClr val="7DA863"/>
                    </a:solidFill>
                    <a:latin typeface="Impact" panose="020B0806030902050204" pitchFamily="34" charset="0"/>
                    <a:ea typeface="张海山锐谐体2.0-授权联系：Samtype@QQ.com" panose="02000000000000000000" pitchFamily="2" charset="-122"/>
                  </a:rPr>
                  <a:t>01</a:t>
                </a:r>
                <a:endParaRPr lang="zh-HK" altLang="en-US" sz="3300" dirty="0">
                  <a:solidFill>
                    <a:srgbClr val="7DA863"/>
                  </a:solidFill>
                  <a:latin typeface="Impact" panose="020B0806030902050204" pitchFamily="34" charset="0"/>
                  <a:ea typeface="张海山锐谐体2.0-授权联系：Samtype@QQ.com" panose="02000000000000000000" pitchFamily="2" charset="-122"/>
                </a:endParaRPr>
              </a:p>
            </p:txBody>
          </p:sp>
          <p:sp>
            <p:nvSpPr>
              <p:cNvPr id="37" name="文本框 64"/>
              <p:cNvSpPr txBox="1"/>
              <p:nvPr/>
            </p:nvSpPr>
            <p:spPr>
              <a:xfrm>
                <a:off x="1148007" y="2434566"/>
                <a:ext cx="1110344" cy="281190"/>
              </a:xfrm>
              <a:prstGeom prst="rect">
                <a:avLst/>
              </a:prstGeom>
              <a:noFill/>
            </p:spPr>
            <p:txBody>
              <a:bodyPr wrap="square" lIns="68580" tIns="34290" rIns="68580" bIns="34290"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添加标题</a:t>
                </a:r>
                <a:endParaRPr lang="zh-HK" altLang="en-US" sz="1600" b="1" dirty="0">
                  <a:solidFill>
                    <a:schemeClr val="bg1"/>
                  </a:solidFill>
                  <a:latin typeface="微软雅黑" panose="020B0503020204020204" pitchFamily="34" charset="-122"/>
                  <a:ea typeface="微软雅黑" panose="020B0503020204020204" pitchFamily="34" charset="-122"/>
                </a:endParaRPr>
              </a:p>
            </p:txBody>
          </p:sp>
          <p:sp>
            <p:nvSpPr>
              <p:cNvPr id="38" name="文本框 65"/>
              <p:cNvSpPr txBox="1"/>
              <p:nvPr/>
            </p:nvSpPr>
            <p:spPr>
              <a:xfrm>
                <a:off x="1139623" y="2788385"/>
                <a:ext cx="1127111" cy="665254"/>
              </a:xfrm>
              <a:prstGeom prst="rect">
                <a:avLst/>
              </a:prstGeom>
              <a:noFill/>
            </p:spPr>
            <p:txBody>
              <a:bodyPr wrap="square" lIns="68580" tIns="34290" rIns="68580" bIns="34290" rtlCol="0">
                <a:spAutoFit/>
              </a:bodyPr>
              <a:lstStyle/>
              <a:p>
                <a:pPr algn="ctr"/>
                <a:r>
                  <a:rPr lang="zh-CN" altLang="en-US" sz="1100" dirty="0">
                    <a:solidFill>
                      <a:schemeClr val="bg1"/>
                    </a:solidFill>
                    <a:latin typeface="微软雅黑" panose="020B0503020204020204" pitchFamily="34" charset="-122"/>
                    <a:ea typeface="微软雅黑" panose="020B0503020204020204" pitchFamily="34" charset="-122"/>
                  </a:rPr>
                  <a:t>完成模高和</a:t>
                </a:r>
                <a:endParaRPr lang="en-US" altLang="zh-CN" sz="1100" dirty="0">
                  <a:solidFill>
                    <a:schemeClr val="bg1"/>
                  </a:solidFill>
                  <a:latin typeface="微软雅黑" panose="020B0503020204020204" pitchFamily="34" charset="-122"/>
                  <a:ea typeface="微软雅黑" panose="020B0503020204020204" pitchFamily="34" charset="-122"/>
                </a:endParaRPr>
              </a:p>
              <a:p>
                <a:pPr algn="ctr"/>
                <a:r>
                  <a:rPr lang="zh-CN" altLang="en-US" sz="1100" dirty="0">
                    <a:solidFill>
                      <a:schemeClr val="bg1"/>
                    </a:solidFill>
                    <a:latin typeface="微软雅黑" panose="020B0503020204020204" pitchFamily="34" charset="-122"/>
                    <a:ea typeface="微软雅黑" panose="020B0503020204020204" pitchFamily="34" charset="-122"/>
                  </a:rPr>
                  <a:t>图高的作业</a:t>
                </a:r>
                <a:endParaRPr lang="en-US" altLang="zh-CN" sz="1100" dirty="0">
                  <a:solidFill>
                    <a:schemeClr val="bg1"/>
                  </a:solidFill>
                  <a:latin typeface="微软雅黑" panose="020B0503020204020204" pitchFamily="34" charset="-122"/>
                  <a:ea typeface="微软雅黑" panose="020B0503020204020204" pitchFamily="34" charset="-122"/>
                </a:endParaRPr>
              </a:p>
              <a:p>
                <a:pPr algn="ctr"/>
                <a:r>
                  <a:rPr lang="zh-CN" altLang="en-US" sz="1100" dirty="0">
                    <a:solidFill>
                      <a:schemeClr val="bg1"/>
                    </a:solidFill>
                    <a:latin typeface="微软雅黑" panose="020B0503020204020204" pitchFamily="34" charset="-122"/>
                    <a:ea typeface="微软雅黑" panose="020B0503020204020204" pitchFamily="34" charset="-122"/>
                  </a:rPr>
                  <a:t>争取尽快做</a:t>
                </a:r>
                <a:endParaRPr lang="en-US" altLang="zh-CN" sz="1100" dirty="0">
                  <a:solidFill>
                    <a:schemeClr val="bg1"/>
                  </a:solidFill>
                  <a:latin typeface="微软雅黑" panose="020B0503020204020204" pitchFamily="34" charset="-122"/>
                  <a:ea typeface="微软雅黑" panose="020B0503020204020204" pitchFamily="34" charset="-122"/>
                </a:endParaRPr>
              </a:p>
              <a:p>
                <a:pPr algn="ctr"/>
                <a:r>
                  <a:rPr lang="zh-CN" altLang="en-US" sz="1100" dirty="0">
                    <a:solidFill>
                      <a:schemeClr val="bg1"/>
                    </a:solidFill>
                    <a:latin typeface="微软雅黑" panose="020B0503020204020204" pitchFamily="34" charset="-122"/>
                    <a:ea typeface="微软雅黑" panose="020B0503020204020204" pitchFamily="34" charset="-122"/>
                  </a:rPr>
                  <a:t>好不能再拖</a:t>
                </a:r>
                <a:endParaRPr lang="zh-HK" altLang="en-US" sz="1100" dirty="0">
                  <a:solidFill>
                    <a:schemeClr val="bg1"/>
                  </a:solidFill>
                  <a:latin typeface="微软雅黑" panose="020B0503020204020204" pitchFamily="34" charset="-122"/>
                  <a:ea typeface="微软雅黑" panose="020B0503020204020204" pitchFamily="34" charset="-122"/>
                </a:endParaRPr>
              </a:p>
            </p:txBody>
          </p:sp>
        </p:grpSp>
        <p:grpSp>
          <p:nvGrpSpPr>
            <p:cNvPr id="9" name="组合 8"/>
            <p:cNvGrpSpPr/>
            <p:nvPr/>
          </p:nvGrpSpPr>
          <p:grpSpPr>
            <a:xfrm>
              <a:off x="2837336" y="1622190"/>
              <a:ext cx="1675446" cy="2629652"/>
              <a:chOff x="2690633" y="1038958"/>
              <a:chExt cx="1850186" cy="2900944"/>
            </a:xfrm>
          </p:grpSpPr>
          <p:sp>
            <p:nvSpPr>
              <p:cNvPr id="27" name="圆角矩形 21"/>
              <p:cNvSpPr/>
              <p:nvPr/>
            </p:nvSpPr>
            <p:spPr>
              <a:xfrm>
                <a:off x="2799601" y="1038958"/>
                <a:ext cx="1632254" cy="836325"/>
              </a:xfrm>
              <a:prstGeom prst="roundRect">
                <a:avLst>
                  <a:gd name="adj" fmla="val 9350"/>
                </a:avLst>
              </a:prstGeom>
              <a:solidFill>
                <a:srgbClr val="F69C86"/>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endParaRPr>
              </a:p>
            </p:txBody>
          </p:sp>
          <p:sp>
            <p:nvSpPr>
              <p:cNvPr id="28" name="任意多边形 22"/>
              <p:cNvSpPr/>
              <p:nvPr/>
            </p:nvSpPr>
            <p:spPr>
              <a:xfrm>
                <a:off x="2690633" y="2059275"/>
                <a:ext cx="1850186" cy="1880627"/>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rgbClr val="F69C86"/>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endParaRPr>
              </a:p>
            </p:txBody>
          </p:sp>
          <p:sp>
            <p:nvSpPr>
              <p:cNvPr id="29" name="椭圆 28"/>
              <p:cNvSpPr/>
              <p:nvPr/>
            </p:nvSpPr>
            <p:spPr>
              <a:xfrm>
                <a:off x="3315689" y="1182142"/>
                <a:ext cx="600075" cy="60007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latin typeface="Impact" panose="020B0806030902050204" pitchFamily="34" charset="0"/>
                </a:endParaRPr>
              </a:p>
            </p:txBody>
          </p:sp>
          <p:sp>
            <p:nvSpPr>
              <p:cNvPr id="30" name="文本框 48"/>
              <p:cNvSpPr txBox="1"/>
              <p:nvPr/>
            </p:nvSpPr>
            <p:spPr>
              <a:xfrm>
                <a:off x="3185327" y="1222952"/>
                <a:ext cx="894944" cy="514372"/>
              </a:xfrm>
              <a:prstGeom prst="rect">
                <a:avLst/>
              </a:prstGeom>
              <a:noFill/>
            </p:spPr>
            <p:txBody>
              <a:bodyPr wrap="square" lIns="68580" tIns="34290" rIns="68580" bIns="34290" rtlCol="0">
                <a:spAutoFit/>
              </a:bodyPr>
              <a:lstStyle/>
              <a:p>
                <a:pPr algn="ctr"/>
                <a:r>
                  <a:rPr lang="en-US" altLang="zh-HK" sz="3300" dirty="0">
                    <a:solidFill>
                      <a:srgbClr val="F69C86"/>
                    </a:solidFill>
                    <a:latin typeface="Impact" panose="020B0806030902050204" pitchFamily="34" charset="0"/>
                    <a:ea typeface="张海山锐谐体2.0-授权联系：Samtype@QQ.com" panose="02000000000000000000" pitchFamily="2" charset="-122"/>
                  </a:rPr>
                  <a:t>02</a:t>
                </a:r>
                <a:endParaRPr lang="zh-HK" altLang="en-US" sz="3300" dirty="0">
                  <a:solidFill>
                    <a:srgbClr val="F69C86"/>
                  </a:solidFill>
                  <a:latin typeface="Impact" panose="020B0806030902050204" pitchFamily="34" charset="0"/>
                  <a:ea typeface="张海山锐谐体2.0-授权联系：Samtype@QQ.com" panose="02000000000000000000" pitchFamily="2" charset="-122"/>
                </a:endParaRPr>
              </a:p>
            </p:txBody>
          </p:sp>
          <p:sp>
            <p:nvSpPr>
              <p:cNvPr id="31" name="文本框 66"/>
              <p:cNvSpPr txBox="1"/>
              <p:nvPr/>
            </p:nvSpPr>
            <p:spPr>
              <a:xfrm>
                <a:off x="3060555" y="2434566"/>
                <a:ext cx="1110344" cy="281190"/>
              </a:xfrm>
              <a:prstGeom prst="rect">
                <a:avLst/>
              </a:prstGeom>
              <a:noFill/>
            </p:spPr>
            <p:txBody>
              <a:bodyPr wrap="square" lIns="68580" tIns="34290" rIns="68580" bIns="34290"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添加标题</a:t>
                </a:r>
                <a:endParaRPr lang="zh-HK" altLang="en-US" sz="1600" b="1" dirty="0">
                  <a:solidFill>
                    <a:schemeClr val="bg1"/>
                  </a:solidFill>
                  <a:latin typeface="微软雅黑" panose="020B0503020204020204" pitchFamily="34" charset="-122"/>
                  <a:ea typeface="微软雅黑" panose="020B0503020204020204" pitchFamily="34" charset="-122"/>
                </a:endParaRPr>
              </a:p>
            </p:txBody>
          </p:sp>
          <p:sp>
            <p:nvSpPr>
              <p:cNvPr id="32" name="文本框 67"/>
              <p:cNvSpPr txBox="1"/>
              <p:nvPr/>
            </p:nvSpPr>
            <p:spPr>
              <a:xfrm>
                <a:off x="2955048" y="2788385"/>
                <a:ext cx="1321356" cy="665254"/>
              </a:xfrm>
              <a:prstGeom prst="rect">
                <a:avLst/>
              </a:prstGeom>
              <a:noFill/>
            </p:spPr>
            <p:txBody>
              <a:bodyPr wrap="square" lIns="68580" tIns="34290" rIns="68580" bIns="34290" rtlCol="0">
                <a:spAutoFit/>
              </a:bodyPr>
              <a:lstStyle/>
              <a:p>
                <a:pPr algn="ctr"/>
                <a:r>
                  <a:rPr lang="zh-CN" altLang="en-US" sz="1100" dirty="0">
                    <a:solidFill>
                      <a:schemeClr val="bg1"/>
                    </a:solidFill>
                    <a:latin typeface="微软雅黑" panose="020B0503020204020204" pitchFamily="34" charset="-122"/>
                    <a:ea typeface="微软雅黑" panose="020B0503020204020204" pitchFamily="34" charset="-122"/>
                  </a:rPr>
                  <a:t>辅助软件可以</a:t>
                </a:r>
                <a:endParaRPr lang="en-US" altLang="zh-CN" sz="1100" dirty="0">
                  <a:solidFill>
                    <a:schemeClr val="bg1"/>
                  </a:solidFill>
                  <a:latin typeface="微软雅黑" panose="020B0503020204020204" pitchFamily="34" charset="-122"/>
                  <a:ea typeface="微软雅黑" panose="020B0503020204020204" pitchFamily="34" charset="-122"/>
                </a:endParaRPr>
              </a:p>
              <a:p>
                <a:pPr algn="ctr"/>
                <a:r>
                  <a:rPr lang="zh-CN" altLang="en-US" sz="1100" dirty="0">
                    <a:solidFill>
                      <a:schemeClr val="bg1"/>
                    </a:solidFill>
                    <a:latin typeface="微软雅黑" panose="020B0503020204020204" pitchFamily="34" charset="-122"/>
                    <a:ea typeface="微软雅黑" panose="020B0503020204020204" pitchFamily="34" charset="-122"/>
                  </a:rPr>
                  <a:t>为幻灯片提供</a:t>
                </a:r>
                <a:endParaRPr lang="en-US" altLang="zh-CN" sz="1100" dirty="0">
                  <a:solidFill>
                    <a:schemeClr val="bg1"/>
                  </a:solidFill>
                  <a:latin typeface="微软雅黑" panose="020B0503020204020204" pitchFamily="34" charset="-122"/>
                  <a:ea typeface="微软雅黑" panose="020B0503020204020204" pitchFamily="34" charset="-122"/>
                </a:endParaRPr>
              </a:p>
              <a:p>
                <a:pPr algn="ctr"/>
                <a:r>
                  <a:rPr lang="zh-CN" altLang="en-US" sz="1100" dirty="0">
                    <a:solidFill>
                      <a:schemeClr val="bg1"/>
                    </a:solidFill>
                    <a:latin typeface="微软雅黑" panose="020B0503020204020204" pitchFamily="34" charset="-122"/>
                    <a:ea typeface="微软雅黑" panose="020B0503020204020204" pitchFamily="34" charset="-122"/>
                  </a:rPr>
                  <a:t>很好的辅助等</a:t>
                </a:r>
                <a:endParaRPr lang="en-US" altLang="zh-CN" sz="1100" dirty="0">
                  <a:solidFill>
                    <a:schemeClr val="bg1"/>
                  </a:solidFill>
                  <a:latin typeface="微软雅黑" panose="020B0503020204020204" pitchFamily="34" charset="-122"/>
                  <a:ea typeface="微软雅黑" panose="020B0503020204020204" pitchFamily="34" charset="-122"/>
                </a:endParaRPr>
              </a:p>
              <a:p>
                <a:pPr algn="ctr"/>
                <a:r>
                  <a:rPr lang="zh-CN" altLang="en-US" sz="1100" dirty="0">
                    <a:solidFill>
                      <a:schemeClr val="bg1"/>
                    </a:solidFill>
                    <a:latin typeface="微软雅黑" panose="020B0503020204020204" pitchFamily="34" charset="-122"/>
                    <a:ea typeface="微软雅黑" panose="020B0503020204020204" pitchFamily="34" charset="-122"/>
                  </a:rPr>
                  <a:t>有必要去学习</a:t>
                </a:r>
                <a:endParaRPr lang="en-US" altLang="zh-CN" sz="1100" dirty="0">
                  <a:solidFill>
                    <a:schemeClr val="bg1"/>
                  </a:solidFill>
                  <a:latin typeface="微软雅黑" panose="020B0503020204020204" pitchFamily="34" charset="-122"/>
                  <a:ea typeface="微软雅黑" panose="020B0503020204020204" pitchFamily="34" charset="-122"/>
                </a:endParaRPr>
              </a:p>
            </p:txBody>
          </p:sp>
        </p:grpSp>
        <p:grpSp>
          <p:nvGrpSpPr>
            <p:cNvPr id="10" name="组合 9"/>
            <p:cNvGrpSpPr/>
            <p:nvPr/>
          </p:nvGrpSpPr>
          <p:grpSpPr>
            <a:xfrm>
              <a:off x="4633807" y="1622190"/>
              <a:ext cx="1675446" cy="2629652"/>
              <a:chOff x="4603182" y="1038958"/>
              <a:chExt cx="1850186" cy="2900944"/>
            </a:xfrm>
          </p:grpSpPr>
          <p:sp>
            <p:nvSpPr>
              <p:cNvPr id="21" name="圆角矩形 15"/>
              <p:cNvSpPr/>
              <p:nvPr/>
            </p:nvSpPr>
            <p:spPr>
              <a:xfrm>
                <a:off x="4712149" y="1038958"/>
                <a:ext cx="1632254" cy="836325"/>
              </a:xfrm>
              <a:prstGeom prst="roundRect">
                <a:avLst>
                  <a:gd name="adj" fmla="val 9350"/>
                </a:avLst>
              </a:prstGeom>
              <a:solidFill>
                <a:srgbClr val="7DA86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endParaRPr>
              </a:p>
            </p:txBody>
          </p:sp>
          <p:sp>
            <p:nvSpPr>
              <p:cNvPr id="22" name="任意多边形 16"/>
              <p:cNvSpPr/>
              <p:nvPr/>
            </p:nvSpPr>
            <p:spPr>
              <a:xfrm>
                <a:off x="4603182" y="2059275"/>
                <a:ext cx="1850186" cy="1880627"/>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rgbClr val="7DA863"/>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endParaRPr>
              </a:p>
            </p:txBody>
          </p:sp>
          <p:sp>
            <p:nvSpPr>
              <p:cNvPr id="23" name="椭圆 22"/>
              <p:cNvSpPr/>
              <p:nvPr/>
            </p:nvSpPr>
            <p:spPr>
              <a:xfrm>
                <a:off x="5228238" y="1182142"/>
                <a:ext cx="600075" cy="60007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latin typeface="Impact" panose="020B0806030902050204" pitchFamily="34" charset="0"/>
                </a:endParaRPr>
              </a:p>
            </p:txBody>
          </p:sp>
          <p:sp>
            <p:nvSpPr>
              <p:cNvPr id="24" name="文本框 54"/>
              <p:cNvSpPr txBox="1"/>
              <p:nvPr/>
            </p:nvSpPr>
            <p:spPr>
              <a:xfrm>
                <a:off x="5044295" y="1222952"/>
                <a:ext cx="978584" cy="514372"/>
              </a:xfrm>
              <a:prstGeom prst="rect">
                <a:avLst/>
              </a:prstGeom>
              <a:noFill/>
            </p:spPr>
            <p:txBody>
              <a:bodyPr wrap="square" lIns="68580" tIns="34290" rIns="68580" bIns="34290" rtlCol="0">
                <a:spAutoFit/>
              </a:bodyPr>
              <a:lstStyle/>
              <a:p>
                <a:pPr algn="ctr"/>
                <a:r>
                  <a:rPr lang="en-US" altLang="zh-HK" sz="3300" dirty="0">
                    <a:solidFill>
                      <a:srgbClr val="7DA863"/>
                    </a:solidFill>
                    <a:latin typeface="Impact" panose="020B0806030902050204" pitchFamily="34" charset="0"/>
                    <a:ea typeface="张海山锐谐体2.0-授权联系：Samtype@QQ.com" panose="02000000000000000000" pitchFamily="2" charset="-122"/>
                  </a:rPr>
                  <a:t>03</a:t>
                </a:r>
                <a:endParaRPr lang="zh-HK" altLang="en-US" sz="3300" dirty="0">
                  <a:solidFill>
                    <a:srgbClr val="7DA863"/>
                  </a:solidFill>
                  <a:latin typeface="Impact" panose="020B0806030902050204" pitchFamily="34" charset="0"/>
                  <a:ea typeface="张海山锐谐体2.0-授权联系：Samtype@QQ.com" panose="02000000000000000000" pitchFamily="2" charset="-122"/>
                </a:endParaRPr>
              </a:p>
            </p:txBody>
          </p:sp>
          <p:sp>
            <p:nvSpPr>
              <p:cNvPr id="25" name="文本框 68"/>
              <p:cNvSpPr txBox="1"/>
              <p:nvPr/>
            </p:nvSpPr>
            <p:spPr>
              <a:xfrm>
                <a:off x="4973104" y="2434566"/>
                <a:ext cx="1110344" cy="281190"/>
              </a:xfrm>
              <a:prstGeom prst="rect">
                <a:avLst/>
              </a:prstGeom>
              <a:noFill/>
            </p:spPr>
            <p:txBody>
              <a:bodyPr wrap="square" lIns="68580" tIns="34290" rIns="68580" bIns="34290"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添加标题</a:t>
                </a:r>
                <a:endParaRPr lang="zh-HK" altLang="en-US" sz="1600" b="1" dirty="0">
                  <a:solidFill>
                    <a:schemeClr val="bg1"/>
                  </a:solidFill>
                  <a:latin typeface="微软雅黑" panose="020B0503020204020204" pitchFamily="34" charset="-122"/>
                  <a:ea typeface="微软雅黑" panose="020B0503020204020204" pitchFamily="34" charset="-122"/>
                </a:endParaRPr>
              </a:p>
            </p:txBody>
          </p:sp>
          <p:sp>
            <p:nvSpPr>
              <p:cNvPr id="26" name="文本框 69"/>
              <p:cNvSpPr txBox="1"/>
              <p:nvPr/>
            </p:nvSpPr>
            <p:spPr>
              <a:xfrm>
                <a:off x="4833160" y="2788385"/>
                <a:ext cx="1390229" cy="514372"/>
              </a:xfrm>
              <a:prstGeom prst="rect">
                <a:avLst/>
              </a:prstGeom>
              <a:noFill/>
            </p:spPr>
            <p:txBody>
              <a:bodyPr wrap="square" lIns="68580" tIns="34290" rIns="68580" bIns="34290" rtlCol="0">
                <a:spAutoFit/>
              </a:bodyPr>
              <a:lstStyle/>
              <a:p>
                <a:pPr algn="ctr"/>
                <a:r>
                  <a:rPr lang="zh-CN" altLang="en-US" sz="1100" dirty="0">
                    <a:solidFill>
                      <a:schemeClr val="bg1"/>
                    </a:solidFill>
                    <a:latin typeface="微软雅黑" panose="020B0503020204020204" pitchFamily="34" charset="-122"/>
                    <a:ea typeface="微软雅黑" panose="020B0503020204020204" pitchFamily="34" charset="-122"/>
                  </a:rPr>
                  <a:t>形成思路风格</a:t>
                </a:r>
                <a:endParaRPr lang="en-US" altLang="zh-CN" sz="1100" dirty="0">
                  <a:solidFill>
                    <a:schemeClr val="bg1"/>
                  </a:solidFill>
                  <a:latin typeface="微软雅黑" panose="020B0503020204020204" pitchFamily="34" charset="-122"/>
                  <a:ea typeface="微软雅黑" panose="020B0503020204020204" pitchFamily="34" charset="-122"/>
                </a:endParaRPr>
              </a:p>
              <a:p>
                <a:pPr algn="ctr"/>
                <a:r>
                  <a:rPr lang="zh-CN" altLang="en-US" sz="1100" dirty="0">
                    <a:solidFill>
                      <a:schemeClr val="bg1"/>
                    </a:solidFill>
                    <a:latin typeface="微软雅黑" panose="020B0503020204020204" pitchFamily="34" charset="-122"/>
                    <a:ea typeface="微软雅黑" panose="020B0503020204020204" pitchFamily="34" charset="-122"/>
                  </a:rPr>
                  <a:t>仔细考量细节 </a:t>
                </a:r>
                <a:endParaRPr lang="en-US" altLang="zh-CN" sz="1100" dirty="0">
                  <a:solidFill>
                    <a:schemeClr val="bg1"/>
                  </a:solidFill>
                  <a:latin typeface="微软雅黑" panose="020B0503020204020204" pitchFamily="34" charset="-122"/>
                  <a:ea typeface="微软雅黑" panose="020B0503020204020204" pitchFamily="34" charset="-122"/>
                </a:endParaRPr>
              </a:p>
              <a:p>
                <a:pPr algn="ctr"/>
                <a:r>
                  <a:rPr lang="zh-CN" altLang="en-US" sz="1100" dirty="0">
                    <a:solidFill>
                      <a:schemeClr val="bg1"/>
                    </a:solidFill>
                    <a:latin typeface="微软雅黑" panose="020B0503020204020204" pitchFamily="34" charset="-122"/>
                    <a:ea typeface="微软雅黑" panose="020B0503020204020204" pitchFamily="34" charset="-122"/>
                  </a:rPr>
                  <a:t>把每一步做好</a:t>
                </a:r>
                <a:endParaRPr lang="en-US" altLang="zh-CN" sz="1100" dirty="0">
                  <a:solidFill>
                    <a:schemeClr val="bg1"/>
                  </a:solidFill>
                  <a:latin typeface="微软雅黑" panose="020B0503020204020204" pitchFamily="34" charset="-122"/>
                  <a:ea typeface="微软雅黑" panose="020B0503020204020204" pitchFamily="34" charset="-122"/>
                </a:endParaRPr>
              </a:p>
            </p:txBody>
          </p:sp>
        </p:grpSp>
        <p:grpSp>
          <p:nvGrpSpPr>
            <p:cNvPr id="11" name="组合 10"/>
            <p:cNvGrpSpPr/>
            <p:nvPr/>
          </p:nvGrpSpPr>
          <p:grpSpPr>
            <a:xfrm>
              <a:off x="6437735" y="1622190"/>
              <a:ext cx="1675446" cy="2629652"/>
              <a:chOff x="6515731" y="1038958"/>
              <a:chExt cx="1850186" cy="2900944"/>
            </a:xfrm>
          </p:grpSpPr>
          <p:sp>
            <p:nvSpPr>
              <p:cNvPr id="13" name="圆角矩形 9"/>
              <p:cNvSpPr/>
              <p:nvPr/>
            </p:nvSpPr>
            <p:spPr>
              <a:xfrm>
                <a:off x="6624698" y="1038958"/>
                <a:ext cx="1632254" cy="836325"/>
              </a:xfrm>
              <a:prstGeom prst="roundRect">
                <a:avLst>
                  <a:gd name="adj" fmla="val 9350"/>
                </a:avLst>
              </a:prstGeom>
              <a:solidFill>
                <a:srgbClr val="F69C86"/>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endParaRPr>
              </a:p>
            </p:txBody>
          </p:sp>
          <p:sp>
            <p:nvSpPr>
              <p:cNvPr id="14" name="任意多边形 10"/>
              <p:cNvSpPr/>
              <p:nvPr/>
            </p:nvSpPr>
            <p:spPr>
              <a:xfrm>
                <a:off x="6515731" y="2059275"/>
                <a:ext cx="1850186" cy="1880627"/>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rgbClr val="F69C86"/>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endParaRPr>
              </a:p>
            </p:txBody>
          </p:sp>
          <p:sp>
            <p:nvSpPr>
              <p:cNvPr id="15" name="椭圆 14"/>
              <p:cNvSpPr/>
              <p:nvPr/>
            </p:nvSpPr>
            <p:spPr>
              <a:xfrm>
                <a:off x="7140787" y="1182142"/>
                <a:ext cx="600075" cy="60007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latin typeface="Impact" panose="020B0806030902050204" pitchFamily="34" charset="0"/>
                </a:endParaRPr>
              </a:p>
            </p:txBody>
          </p:sp>
          <p:sp>
            <p:nvSpPr>
              <p:cNvPr id="18" name="文本框 60"/>
              <p:cNvSpPr txBox="1"/>
              <p:nvPr/>
            </p:nvSpPr>
            <p:spPr>
              <a:xfrm>
                <a:off x="6988992" y="1222952"/>
                <a:ext cx="876274" cy="514372"/>
              </a:xfrm>
              <a:prstGeom prst="rect">
                <a:avLst/>
              </a:prstGeom>
              <a:noFill/>
            </p:spPr>
            <p:txBody>
              <a:bodyPr wrap="square" lIns="68580" tIns="34290" rIns="68580" bIns="34290" rtlCol="0">
                <a:spAutoFit/>
              </a:bodyPr>
              <a:lstStyle/>
              <a:p>
                <a:pPr algn="ctr"/>
                <a:r>
                  <a:rPr lang="en-US" altLang="zh-HK" sz="3300" dirty="0">
                    <a:solidFill>
                      <a:srgbClr val="F69C86"/>
                    </a:solidFill>
                    <a:latin typeface="Impact" panose="020B0806030902050204" pitchFamily="34" charset="0"/>
                    <a:ea typeface="张海山锐谐体2.0-授权联系：Samtype@QQ.com" panose="02000000000000000000" pitchFamily="2" charset="-122"/>
                  </a:rPr>
                  <a:t>04</a:t>
                </a:r>
                <a:endParaRPr lang="zh-HK" altLang="en-US" sz="3300" dirty="0">
                  <a:solidFill>
                    <a:srgbClr val="F69C86"/>
                  </a:solidFill>
                  <a:latin typeface="Impact" panose="020B0806030902050204" pitchFamily="34" charset="0"/>
                  <a:ea typeface="张海山锐谐体2.0-授权联系：Samtype@QQ.com" panose="02000000000000000000" pitchFamily="2" charset="-122"/>
                </a:endParaRPr>
              </a:p>
            </p:txBody>
          </p:sp>
          <p:sp>
            <p:nvSpPr>
              <p:cNvPr id="19" name="文本框 70"/>
              <p:cNvSpPr txBox="1"/>
              <p:nvPr/>
            </p:nvSpPr>
            <p:spPr>
              <a:xfrm>
                <a:off x="6885653" y="2434566"/>
                <a:ext cx="1110344" cy="281190"/>
              </a:xfrm>
              <a:prstGeom prst="rect">
                <a:avLst/>
              </a:prstGeom>
              <a:noFill/>
            </p:spPr>
            <p:txBody>
              <a:bodyPr wrap="square" lIns="68580" tIns="34290" rIns="68580" bIns="34290"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添加标题</a:t>
                </a:r>
                <a:endParaRPr lang="zh-HK" altLang="en-US" sz="1600" b="1" dirty="0">
                  <a:solidFill>
                    <a:schemeClr val="bg1"/>
                  </a:solidFill>
                  <a:latin typeface="微软雅黑" panose="020B0503020204020204" pitchFamily="34" charset="-122"/>
                  <a:ea typeface="微软雅黑" panose="020B0503020204020204" pitchFamily="34" charset="-122"/>
                </a:endParaRPr>
              </a:p>
            </p:txBody>
          </p:sp>
          <p:sp>
            <p:nvSpPr>
              <p:cNvPr id="20" name="文本框 71"/>
              <p:cNvSpPr txBox="1"/>
              <p:nvPr/>
            </p:nvSpPr>
            <p:spPr>
              <a:xfrm>
                <a:off x="6770752" y="2788385"/>
                <a:ext cx="1340145" cy="665254"/>
              </a:xfrm>
              <a:prstGeom prst="rect">
                <a:avLst/>
              </a:prstGeom>
              <a:noFill/>
            </p:spPr>
            <p:txBody>
              <a:bodyPr wrap="square" lIns="68580" tIns="34290" rIns="68580" bIns="34290" rtlCol="0">
                <a:spAutoFit/>
              </a:bodyPr>
              <a:lstStyle/>
              <a:p>
                <a:pPr algn="ctr"/>
                <a:r>
                  <a:rPr lang="zh-CN" altLang="en-US" sz="1100" dirty="0">
                    <a:solidFill>
                      <a:schemeClr val="bg1"/>
                    </a:solidFill>
                    <a:latin typeface="微软雅黑" panose="020B0503020204020204" pitchFamily="34" charset="-122"/>
                    <a:ea typeface="微软雅黑" panose="020B0503020204020204" pitchFamily="34" charset="-122"/>
                  </a:rPr>
                  <a:t>这是并列关系</a:t>
                </a:r>
                <a:endParaRPr lang="en-US" altLang="zh-CN" sz="1100" dirty="0">
                  <a:solidFill>
                    <a:schemeClr val="bg1"/>
                  </a:solidFill>
                  <a:latin typeface="微软雅黑" panose="020B0503020204020204" pitchFamily="34" charset="-122"/>
                  <a:ea typeface="微软雅黑" panose="020B0503020204020204" pitchFamily="34" charset="-122"/>
                </a:endParaRPr>
              </a:p>
              <a:p>
                <a:pPr algn="ctr"/>
                <a:r>
                  <a:rPr lang="zh-CN" altLang="en-US" sz="1100" dirty="0">
                    <a:solidFill>
                      <a:schemeClr val="bg1"/>
                    </a:solidFill>
                    <a:latin typeface="微软雅黑" panose="020B0503020204020204" pitchFamily="34" charset="-122"/>
                    <a:ea typeface="微软雅黑" panose="020B0503020204020204" pitchFamily="34" charset="-122"/>
                  </a:rPr>
                  <a:t>的表达方式之</a:t>
                </a:r>
                <a:endParaRPr lang="en-US" altLang="zh-CN" sz="1100" dirty="0">
                  <a:solidFill>
                    <a:schemeClr val="bg1"/>
                  </a:solidFill>
                  <a:latin typeface="微软雅黑" panose="020B0503020204020204" pitchFamily="34" charset="-122"/>
                  <a:ea typeface="微软雅黑" panose="020B0503020204020204" pitchFamily="34" charset="-122"/>
                </a:endParaRPr>
              </a:p>
              <a:p>
                <a:pPr algn="ctr"/>
                <a:r>
                  <a:rPr lang="zh-CN" altLang="en-US" sz="1100" dirty="0">
                    <a:solidFill>
                      <a:schemeClr val="bg1"/>
                    </a:solidFill>
                    <a:latin typeface="微软雅黑" panose="020B0503020204020204" pitchFamily="34" charset="-122"/>
                    <a:ea typeface="微软雅黑" panose="020B0503020204020204" pitchFamily="34" charset="-122"/>
                  </a:rPr>
                  <a:t>你可以输入其</a:t>
                </a:r>
                <a:endParaRPr lang="en-US" altLang="zh-CN" sz="1100" dirty="0">
                  <a:solidFill>
                    <a:schemeClr val="bg1"/>
                  </a:solidFill>
                  <a:latin typeface="微软雅黑" panose="020B0503020204020204" pitchFamily="34" charset="-122"/>
                  <a:ea typeface="微软雅黑" panose="020B0503020204020204" pitchFamily="34" charset="-122"/>
                </a:endParaRPr>
              </a:p>
              <a:p>
                <a:pPr algn="ctr"/>
                <a:r>
                  <a:rPr lang="zh-CN" altLang="en-US" sz="1100" dirty="0">
                    <a:solidFill>
                      <a:schemeClr val="bg1"/>
                    </a:solidFill>
                    <a:latin typeface="微软雅黑" panose="020B0503020204020204" pitchFamily="34" charset="-122"/>
                    <a:ea typeface="微软雅黑" panose="020B0503020204020204" pitchFamily="34" charset="-122"/>
                  </a:rPr>
                  <a:t>他的内容代替</a:t>
                </a:r>
                <a:endParaRPr lang="zh-HK" altLang="en-US" sz="1100" dirty="0">
                  <a:solidFill>
                    <a:schemeClr val="bg1"/>
                  </a:solidFill>
                  <a:latin typeface="微软雅黑" panose="020B0503020204020204" pitchFamily="34" charset="-122"/>
                  <a:ea typeface="微软雅黑" panose="020B0503020204020204" pitchFamily="34" charset="-122"/>
                </a:endParaRPr>
              </a:p>
            </p:txBody>
          </p:sp>
        </p:gr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323503"/>
            <a:ext cx="12190413" cy="857597"/>
            <a:chOff x="0" y="323503"/>
            <a:chExt cx="12190413" cy="857597"/>
          </a:xfrm>
        </p:grpSpPr>
        <p:grpSp>
          <p:nvGrpSpPr>
            <p:cNvPr id="12" name="组合 11"/>
            <p:cNvGrpSpPr/>
            <p:nvPr/>
          </p:nvGrpSpPr>
          <p:grpSpPr>
            <a:xfrm>
              <a:off x="4471058" y="323503"/>
              <a:ext cx="3255323" cy="680932"/>
              <a:chOff x="4973577" y="1203782"/>
              <a:chExt cx="2311400" cy="680932"/>
            </a:xfrm>
          </p:grpSpPr>
          <p:sp>
            <p:nvSpPr>
              <p:cNvPr id="16" name="TextBox 8"/>
              <p:cNvSpPr txBox="1">
                <a:spLocks noChangeArrowheads="1"/>
              </p:cNvSpPr>
              <p:nvPr/>
            </p:nvSpPr>
            <p:spPr bwMode="auto">
              <a:xfrm>
                <a:off x="4973577" y="1203782"/>
                <a:ext cx="23114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800" dirty="0">
                    <a:solidFill>
                      <a:srgbClr val="7DA863"/>
                    </a:solidFill>
                    <a:latin typeface="微软雅黑" panose="020B0503020204020204" pitchFamily="34" charset="-122"/>
                    <a:ea typeface="微软雅黑" panose="020B0503020204020204" pitchFamily="34" charset="-122"/>
                    <a:sym typeface="Arial" panose="020B0604020202020204" pitchFamily="34" charset="0"/>
                  </a:rPr>
                  <a:t>加入标题描述</a:t>
                </a:r>
              </a:p>
            </p:txBody>
          </p:sp>
          <p:sp>
            <p:nvSpPr>
              <p:cNvPr id="17" name="TextBox 8"/>
              <p:cNvSpPr txBox="1">
                <a:spLocks noChangeArrowheads="1"/>
              </p:cNvSpPr>
              <p:nvPr/>
            </p:nvSpPr>
            <p:spPr bwMode="auto">
              <a:xfrm>
                <a:off x="4973577" y="1715437"/>
                <a:ext cx="231140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algn="ctr" eaLnBrk="1" hangingPunct="1"/>
                <a:r>
                  <a:rPr lang="en-US" altLang="zh-CN"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rPr>
                  <a:t>CLICK TO ADD CAPTION TEXT</a:t>
                </a:r>
                <a:endParaRPr lang="zh-CN" altLang="en-US"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endParaRPr>
              </a:p>
            </p:txBody>
          </p:sp>
        </p:grpSp>
        <p:cxnSp>
          <p:nvCxnSpPr>
            <p:cNvPr id="3" name="直接连接符 2"/>
            <p:cNvCxnSpPr/>
            <p:nvPr/>
          </p:nvCxnSpPr>
          <p:spPr>
            <a:xfrm>
              <a:off x="0" y="1181100"/>
              <a:ext cx="12190413" cy="0"/>
            </a:xfrm>
            <a:prstGeom prst="line">
              <a:avLst/>
            </a:prstGeom>
            <a:ln>
              <a:solidFill>
                <a:srgbClr val="7DA863"/>
              </a:solidFill>
            </a:ln>
          </p:spPr>
          <p:style>
            <a:lnRef idx="1">
              <a:schemeClr val="accent1"/>
            </a:lnRef>
            <a:fillRef idx="0">
              <a:schemeClr val="accent1"/>
            </a:fillRef>
            <a:effectRef idx="0">
              <a:schemeClr val="accent1"/>
            </a:effectRef>
            <a:fontRef idx="minor">
              <a:schemeClr val="tx1"/>
            </a:fontRef>
          </p:style>
        </p:cxnSp>
      </p:grpSp>
      <p:sp>
        <p:nvSpPr>
          <p:cNvPr id="7" name="Freeform 6"/>
          <p:cNvSpPr>
            <a:spLocks noChangeArrowheads="1"/>
          </p:cNvSpPr>
          <p:nvPr/>
        </p:nvSpPr>
        <p:spPr bwMode="auto">
          <a:xfrm>
            <a:off x="4464089" y="4458328"/>
            <a:ext cx="3108325" cy="279400"/>
          </a:xfrm>
          <a:custGeom>
            <a:avLst/>
            <a:gdLst>
              <a:gd name="T0" fmla="*/ 3061 w 3061"/>
              <a:gd name="T1" fmla="*/ 0 h 274"/>
              <a:gd name="T2" fmla="*/ 1623 w 3061"/>
              <a:gd name="T3" fmla="*/ 0 h 274"/>
              <a:gd name="T4" fmla="*/ 471 w 3061"/>
              <a:gd name="T5" fmla="*/ 0 h 274"/>
              <a:gd name="T6" fmla="*/ 0 w 3061"/>
              <a:gd name="T7" fmla="*/ 274 h 274"/>
              <a:gd name="T8" fmla="*/ 2592 w 3061"/>
              <a:gd name="T9" fmla="*/ 274 h 274"/>
              <a:gd name="T10" fmla="*/ 3061 w 3061"/>
              <a:gd name="T11" fmla="*/ 0 h 274"/>
            </a:gdLst>
            <a:ahLst/>
            <a:cxnLst>
              <a:cxn ang="0">
                <a:pos x="T0" y="T1"/>
              </a:cxn>
              <a:cxn ang="0">
                <a:pos x="T2" y="T3"/>
              </a:cxn>
              <a:cxn ang="0">
                <a:pos x="T4" y="T5"/>
              </a:cxn>
              <a:cxn ang="0">
                <a:pos x="T6" y="T7"/>
              </a:cxn>
              <a:cxn ang="0">
                <a:pos x="T8" y="T9"/>
              </a:cxn>
              <a:cxn ang="0">
                <a:pos x="T10" y="T11"/>
              </a:cxn>
            </a:cxnLst>
            <a:rect l="0" t="0" r="r" b="b"/>
            <a:pathLst>
              <a:path w="3061" h="274">
                <a:moveTo>
                  <a:pt x="3061" y="0"/>
                </a:moveTo>
                <a:cubicBezTo>
                  <a:pt x="1623" y="0"/>
                  <a:pt x="1623" y="0"/>
                  <a:pt x="1623" y="0"/>
                </a:cubicBezTo>
                <a:cubicBezTo>
                  <a:pt x="471" y="0"/>
                  <a:pt x="471" y="0"/>
                  <a:pt x="471" y="0"/>
                </a:cubicBezTo>
                <a:cubicBezTo>
                  <a:pt x="0" y="274"/>
                  <a:pt x="0" y="274"/>
                  <a:pt x="0" y="274"/>
                </a:cubicBezTo>
                <a:cubicBezTo>
                  <a:pt x="2592" y="274"/>
                  <a:pt x="2592" y="274"/>
                  <a:pt x="2592" y="274"/>
                </a:cubicBezTo>
                <a:cubicBezTo>
                  <a:pt x="2592" y="274"/>
                  <a:pt x="3043" y="9"/>
                  <a:pt x="3061" y="0"/>
                </a:cubicBezTo>
              </a:path>
            </a:pathLst>
          </a:custGeom>
          <a:solidFill>
            <a:schemeClr val="bg1">
              <a:lumMod val="85000"/>
            </a:schemeClr>
          </a:solidFill>
          <a:ln>
            <a:noFill/>
          </a:ln>
        </p:spPr>
        <p:txBody>
          <a:bodyPr/>
          <a:lstStyle/>
          <a:p>
            <a:endParaRPr lang="zh-CN" altLang="en-US">
              <a:solidFill>
                <a:srgbClr val="000000"/>
              </a:solidFill>
            </a:endParaRPr>
          </a:p>
        </p:txBody>
      </p:sp>
      <p:sp>
        <p:nvSpPr>
          <p:cNvPr id="8" name="Freeform 14"/>
          <p:cNvSpPr>
            <a:spLocks noChangeArrowheads="1"/>
          </p:cNvSpPr>
          <p:nvPr/>
        </p:nvSpPr>
        <p:spPr bwMode="auto">
          <a:xfrm>
            <a:off x="5064164" y="3555040"/>
            <a:ext cx="1985962" cy="177800"/>
          </a:xfrm>
          <a:custGeom>
            <a:avLst/>
            <a:gdLst>
              <a:gd name="T0" fmla="*/ 1955 w 1955"/>
              <a:gd name="T1" fmla="*/ 0 h 175"/>
              <a:gd name="T2" fmla="*/ 301 w 1955"/>
              <a:gd name="T3" fmla="*/ 0 h 175"/>
              <a:gd name="T4" fmla="*/ 0 w 1955"/>
              <a:gd name="T5" fmla="*/ 175 h 175"/>
              <a:gd name="T6" fmla="*/ 1655 w 1955"/>
              <a:gd name="T7" fmla="*/ 175 h 175"/>
              <a:gd name="T8" fmla="*/ 1955 w 1955"/>
              <a:gd name="T9" fmla="*/ 0 h 175"/>
            </a:gdLst>
            <a:ahLst/>
            <a:cxnLst>
              <a:cxn ang="0">
                <a:pos x="T0" y="T1"/>
              </a:cxn>
              <a:cxn ang="0">
                <a:pos x="T2" y="T3"/>
              </a:cxn>
              <a:cxn ang="0">
                <a:pos x="T4" y="T5"/>
              </a:cxn>
              <a:cxn ang="0">
                <a:pos x="T6" y="T7"/>
              </a:cxn>
              <a:cxn ang="0">
                <a:pos x="T8" y="T9"/>
              </a:cxn>
            </a:cxnLst>
            <a:rect l="0" t="0" r="r" b="b"/>
            <a:pathLst>
              <a:path w="1955" h="175">
                <a:moveTo>
                  <a:pt x="1955" y="0"/>
                </a:moveTo>
                <a:cubicBezTo>
                  <a:pt x="301" y="0"/>
                  <a:pt x="301" y="0"/>
                  <a:pt x="301" y="0"/>
                </a:cubicBezTo>
                <a:cubicBezTo>
                  <a:pt x="0" y="175"/>
                  <a:pt x="0" y="175"/>
                  <a:pt x="0" y="175"/>
                </a:cubicBezTo>
                <a:cubicBezTo>
                  <a:pt x="1655" y="175"/>
                  <a:pt x="1655" y="175"/>
                  <a:pt x="1655" y="175"/>
                </a:cubicBezTo>
                <a:cubicBezTo>
                  <a:pt x="1655" y="175"/>
                  <a:pt x="1954" y="0"/>
                  <a:pt x="1955" y="0"/>
                </a:cubicBezTo>
              </a:path>
            </a:pathLst>
          </a:custGeom>
          <a:solidFill>
            <a:schemeClr val="bg1">
              <a:lumMod val="85000"/>
            </a:schemeClr>
          </a:solidFill>
          <a:ln>
            <a:noFill/>
          </a:ln>
        </p:spPr>
        <p:txBody>
          <a:bodyPr/>
          <a:lstStyle/>
          <a:p>
            <a:endParaRPr lang="zh-CN" altLang="en-US">
              <a:solidFill>
                <a:srgbClr val="000000"/>
              </a:solidFill>
            </a:endParaRPr>
          </a:p>
        </p:txBody>
      </p:sp>
      <p:sp>
        <p:nvSpPr>
          <p:cNvPr id="9" name="Freeform 16"/>
          <p:cNvSpPr>
            <a:spLocks noChangeArrowheads="1"/>
          </p:cNvSpPr>
          <p:nvPr/>
        </p:nvSpPr>
        <p:spPr bwMode="auto">
          <a:xfrm>
            <a:off x="5589626" y="2645403"/>
            <a:ext cx="936625" cy="180975"/>
          </a:xfrm>
          <a:custGeom>
            <a:avLst/>
            <a:gdLst>
              <a:gd name="T0" fmla="*/ 921 w 922"/>
              <a:gd name="T1" fmla="*/ 0 h 179"/>
              <a:gd name="T2" fmla="*/ 298 w 922"/>
              <a:gd name="T3" fmla="*/ 0 h 179"/>
              <a:gd name="T4" fmla="*/ 0 w 922"/>
              <a:gd name="T5" fmla="*/ 179 h 179"/>
              <a:gd name="T6" fmla="*/ 626 w 922"/>
              <a:gd name="T7" fmla="*/ 179 h 179"/>
              <a:gd name="T8" fmla="*/ 921 w 922"/>
              <a:gd name="T9" fmla="*/ 0 h 179"/>
            </a:gdLst>
            <a:ahLst/>
            <a:cxnLst>
              <a:cxn ang="0">
                <a:pos x="T0" y="T1"/>
              </a:cxn>
              <a:cxn ang="0">
                <a:pos x="T2" y="T3"/>
              </a:cxn>
              <a:cxn ang="0">
                <a:pos x="T4" y="T5"/>
              </a:cxn>
              <a:cxn ang="0">
                <a:pos x="T6" y="T7"/>
              </a:cxn>
              <a:cxn ang="0">
                <a:pos x="T8" y="T9"/>
              </a:cxn>
            </a:cxnLst>
            <a:rect l="0" t="0" r="r" b="b"/>
            <a:pathLst>
              <a:path w="922" h="179">
                <a:moveTo>
                  <a:pt x="921" y="0"/>
                </a:moveTo>
                <a:cubicBezTo>
                  <a:pt x="298" y="0"/>
                  <a:pt x="298" y="0"/>
                  <a:pt x="298" y="0"/>
                </a:cubicBezTo>
                <a:cubicBezTo>
                  <a:pt x="298" y="0"/>
                  <a:pt x="2" y="179"/>
                  <a:pt x="0" y="179"/>
                </a:cubicBezTo>
                <a:cubicBezTo>
                  <a:pt x="626" y="179"/>
                  <a:pt x="626" y="179"/>
                  <a:pt x="626" y="179"/>
                </a:cubicBezTo>
                <a:cubicBezTo>
                  <a:pt x="626" y="179"/>
                  <a:pt x="922" y="0"/>
                  <a:pt x="921" y="0"/>
                </a:cubicBezTo>
              </a:path>
            </a:pathLst>
          </a:custGeom>
          <a:solidFill>
            <a:schemeClr val="bg1">
              <a:lumMod val="85000"/>
            </a:schemeClr>
          </a:solidFill>
          <a:ln>
            <a:noFill/>
          </a:ln>
        </p:spPr>
        <p:txBody>
          <a:bodyPr/>
          <a:lstStyle/>
          <a:p>
            <a:endParaRPr lang="zh-CN" altLang="en-US">
              <a:solidFill>
                <a:srgbClr val="000000"/>
              </a:solidFill>
            </a:endParaRPr>
          </a:p>
        </p:txBody>
      </p:sp>
      <p:sp>
        <p:nvSpPr>
          <p:cNvPr id="10" name="Freeform 7"/>
          <p:cNvSpPr>
            <a:spLocks noChangeArrowheads="1"/>
          </p:cNvSpPr>
          <p:nvPr/>
        </p:nvSpPr>
        <p:spPr bwMode="auto">
          <a:xfrm>
            <a:off x="3819564" y="4737728"/>
            <a:ext cx="4560887" cy="1138237"/>
          </a:xfrm>
          <a:custGeom>
            <a:avLst/>
            <a:gdLst>
              <a:gd name="T0" fmla="*/ 508 w 3590"/>
              <a:gd name="T1" fmla="*/ 0 h 895"/>
              <a:gd name="T2" fmla="*/ 0 w 3590"/>
              <a:gd name="T3" fmla="*/ 895 h 895"/>
              <a:gd name="T4" fmla="*/ 1795 w 3590"/>
              <a:gd name="T5" fmla="*/ 895 h 895"/>
              <a:gd name="T6" fmla="*/ 3590 w 3590"/>
              <a:gd name="T7" fmla="*/ 895 h 895"/>
              <a:gd name="T8" fmla="*/ 3082 w 3590"/>
              <a:gd name="T9" fmla="*/ 0 h 895"/>
              <a:gd name="T10" fmla="*/ 508 w 3590"/>
              <a:gd name="T11" fmla="*/ 0 h 895"/>
            </a:gdLst>
            <a:ahLst/>
            <a:cxnLst>
              <a:cxn ang="0">
                <a:pos x="T0" y="T1"/>
              </a:cxn>
              <a:cxn ang="0">
                <a:pos x="T2" y="T3"/>
              </a:cxn>
              <a:cxn ang="0">
                <a:pos x="T4" y="T5"/>
              </a:cxn>
              <a:cxn ang="0">
                <a:pos x="T6" y="T7"/>
              </a:cxn>
              <a:cxn ang="0">
                <a:pos x="T8" y="T9"/>
              </a:cxn>
              <a:cxn ang="0">
                <a:pos x="T10" y="T11"/>
              </a:cxn>
            </a:cxnLst>
            <a:rect l="0" t="0" r="r" b="b"/>
            <a:pathLst>
              <a:path w="3590" h="895">
                <a:moveTo>
                  <a:pt x="508" y="0"/>
                </a:moveTo>
                <a:lnTo>
                  <a:pt x="0" y="895"/>
                </a:lnTo>
                <a:lnTo>
                  <a:pt x="1795" y="895"/>
                </a:lnTo>
                <a:lnTo>
                  <a:pt x="3590" y="895"/>
                </a:lnTo>
                <a:lnTo>
                  <a:pt x="3082" y="0"/>
                </a:lnTo>
                <a:lnTo>
                  <a:pt x="508" y="0"/>
                </a:lnTo>
                <a:close/>
              </a:path>
            </a:pathLst>
          </a:custGeom>
          <a:solidFill>
            <a:srgbClr val="F69C86"/>
          </a:solidFill>
          <a:ln>
            <a:noFill/>
          </a:ln>
        </p:spPr>
        <p:txBody>
          <a:bodyPr/>
          <a:lstStyle/>
          <a:p>
            <a:endParaRPr lang="zh-CN" altLang="en-US">
              <a:solidFill>
                <a:srgbClr val="000000"/>
              </a:solidFill>
            </a:endParaRPr>
          </a:p>
        </p:txBody>
      </p:sp>
      <p:sp>
        <p:nvSpPr>
          <p:cNvPr id="11" name="Freeform 8"/>
          <p:cNvSpPr>
            <a:spLocks noChangeArrowheads="1"/>
          </p:cNvSpPr>
          <p:nvPr/>
        </p:nvSpPr>
        <p:spPr bwMode="auto">
          <a:xfrm>
            <a:off x="5699164" y="1921503"/>
            <a:ext cx="827087" cy="723900"/>
          </a:xfrm>
          <a:custGeom>
            <a:avLst/>
            <a:gdLst>
              <a:gd name="T0" fmla="*/ 651 w 651"/>
              <a:gd name="T1" fmla="*/ 570 h 570"/>
              <a:gd name="T2" fmla="*/ 325 w 651"/>
              <a:gd name="T3" fmla="*/ 0 h 570"/>
              <a:gd name="T4" fmla="*/ 0 w 651"/>
              <a:gd name="T5" fmla="*/ 570 h 570"/>
              <a:gd name="T6" fmla="*/ 651 w 651"/>
              <a:gd name="T7" fmla="*/ 570 h 570"/>
            </a:gdLst>
            <a:ahLst/>
            <a:cxnLst>
              <a:cxn ang="0">
                <a:pos x="T0" y="T1"/>
              </a:cxn>
              <a:cxn ang="0">
                <a:pos x="T2" y="T3"/>
              </a:cxn>
              <a:cxn ang="0">
                <a:pos x="T4" y="T5"/>
              </a:cxn>
              <a:cxn ang="0">
                <a:pos x="T6" y="T7"/>
              </a:cxn>
            </a:cxnLst>
            <a:rect l="0" t="0" r="r" b="b"/>
            <a:pathLst>
              <a:path w="651" h="570">
                <a:moveTo>
                  <a:pt x="651" y="570"/>
                </a:moveTo>
                <a:lnTo>
                  <a:pt x="325" y="0"/>
                </a:lnTo>
                <a:lnTo>
                  <a:pt x="0" y="570"/>
                </a:lnTo>
                <a:lnTo>
                  <a:pt x="651" y="570"/>
                </a:lnTo>
                <a:close/>
              </a:path>
            </a:pathLst>
          </a:custGeom>
          <a:solidFill>
            <a:srgbClr val="7DA863"/>
          </a:solidFill>
          <a:ln>
            <a:noFill/>
          </a:ln>
        </p:spPr>
        <p:txBody>
          <a:bodyPr/>
          <a:lstStyle/>
          <a:p>
            <a:endParaRPr lang="zh-CN" altLang="en-US">
              <a:solidFill>
                <a:srgbClr val="000000"/>
              </a:solidFill>
            </a:endParaRPr>
          </a:p>
        </p:txBody>
      </p:sp>
      <p:sp>
        <p:nvSpPr>
          <p:cNvPr id="13" name="Freeform 10"/>
          <p:cNvSpPr>
            <a:spLocks noChangeArrowheads="1"/>
          </p:cNvSpPr>
          <p:nvPr/>
        </p:nvSpPr>
        <p:spPr bwMode="auto">
          <a:xfrm>
            <a:off x="5173701" y="2826378"/>
            <a:ext cx="1876425" cy="728662"/>
          </a:xfrm>
          <a:custGeom>
            <a:avLst/>
            <a:gdLst>
              <a:gd name="T0" fmla="*/ 1313 w 1477"/>
              <a:gd name="T1" fmla="*/ 287 h 573"/>
              <a:gd name="T2" fmla="*/ 1150 w 1477"/>
              <a:gd name="T3" fmla="*/ 0 h 573"/>
              <a:gd name="T4" fmla="*/ 327 w 1477"/>
              <a:gd name="T5" fmla="*/ 0 h 573"/>
              <a:gd name="T6" fmla="*/ 164 w 1477"/>
              <a:gd name="T7" fmla="*/ 287 h 573"/>
              <a:gd name="T8" fmla="*/ 0 w 1477"/>
              <a:gd name="T9" fmla="*/ 573 h 573"/>
              <a:gd name="T10" fmla="*/ 1477 w 1477"/>
              <a:gd name="T11" fmla="*/ 573 h 573"/>
              <a:gd name="T12" fmla="*/ 1313 w 1477"/>
              <a:gd name="T13" fmla="*/ 287 h 573"/>
            </a:gdLst>
            <a:ahLst/>
            <a:cxnLst>
              <a:cxn ang="0">
                <a:pos x="T0" y="T1"/>
              </a:cxn>
              <a:cxn ang="0">
                <a:pos x="T2" y="T3"/>
              </a:cxn>
              <a:cxn ang="0">
                <a:pos x="T4" y="T5"/>
              </a:cxn>
              <a:cxn ang="0">
                <a:pos x="T6" y="T7"/>
              </a:cxn>
              <a:cxn ang="0">
                <a:pos x="T8" y="T9"/>
              </a:cxn>
              <a:cxn ang="0">
                <a:pos x="T10" y="T11"/>
              </a:cxn>
              <a:cxn ang="0">
                <a:pos x="T12" y="T13"/>
              </a:cxn>
            </a:cxnLst>
            <a:rect l="0" t="0" r="r" b="b"/>
            <a:pathLst>
              <a:path w="1477" h="573">
                <a:moveTo>
                  <a:pt x="1313" y="287"/>
                </a:moveTo>
                <a:lnTo>
                  <a:pt x="1150" y="0"/>
                </a:lnTo>
                <a:lnTo>
                  <a:pt x="327" y="0"/>
                </a:lnTo>
                <a:lnTo>
                  <a:pt x="164" y="287"/>
                </a:lnTo>
                <a:lnTo>
                  <a:pt x="0" y="573"/>
                </a:lnTo>
                <a:lnTo>
                  <a:pt x="1477" y="573"/>
                </a:lnTo>
                <a:lnTo>
                  <a:pt x="1313" y="287"/>
                </a:lnTo>
              </a:path>
            </a:pathLst>
          </a:custGeom>
          <a:solidFill>
            <a:srgbClr val="F69C86"/>
          </a:solidFill>
          <a:ln>
            <a:noFill/>
          </a:ln>
        </p:spPr>
        <p:txBody>
          <a:bodyPr/>
          <a:lstStyle/>
          <a:p>
            <a:endParaRPr lang="zh-CN" altLang="en-US">
              <a:solidFill>
                <a:srgbClr val="000000"/>
              </a:solidFill>
            </a:endParaRPr>
          </a:p>
        </p:txBody>
      </p:sp>
      <p:sp>
        <p:nvSpPr>
          <p:cNvPr id="14" name="Freeform 12"/>
          <p:cNvSpPr>
            <a:spLocks noChangeArrowheads="1"/>
          </p:cNvSpPr>
          <p:nvPr/>
        </p:nvSpPr>
        <p:spPr bwMode="auto">
          <a:xfrm>
            <a:off x="4651414" y="3729665"/>
            <a:ext cx="2921000" cy="728663"/>
          </a:xfrm>
          <a:custGeom>
            <a:avLst/>
            <a:gdLst>
              <a:gd name="T0" fmla="*/ 325 w 2299"/>
              <a:gd name="T1" fmla="*/ 0 h 574"/>
              <a:gd name="T2" fmla="*/ 0 w 2299"/>
              <a:gd name="T3" fmla="*/ 574 h 574"/>
              <a:gd name="T4" fmla="*/ 1149 w 2299"/>
              <a:gd name="T5" fmla="*/ 574 h 574"/>
              <a:gd name="T6" fmla="*/ 2299 w 2299"/>
              <a:gd name="T7" fmla="*/ 574 h 574"/>
              <a:gd name="T8" fmla="*/ 1974 w 2299"/>
              <a:gd name="T9" fmla="*/ 0 h 574"/>
              <a:gd name="T10" fmla="*/ 325 w 2299"/>
              <a:gd name="T11" fmla="*/ 0 h 574"/>
            </a:gdLst>
            <a:ahLst/>
            <a:cxnLst>
              <a:cxn ang="0">
                <a:pos x="T0" y="T1"/>
              </a:cxn>
              <a:cxn ang="0">
                <a:pos x="T2" y="T3"/>
              </a:cxn>
              <a:cxn ang="0">
                <a:pos x="T4" y="T5"/>
              </a:cxn>
              <a:cxn ang="0">
                <a:pos x="T6" y="T7"/>
              </a:cxn>
              <a:cxn ang="0">
                <a:pos x="T8" y="T9"/>
              </a:cxn>
              <a:cxn ang="0">
                <a:pos x="T10" y="T11"/>
              </a:cxn>
            </a:cxnLst>
            <a:rect l="0" t="0" r="r" b="b"/>
            <a:pathLst>
              <a:path w="2299" h="574">
                <a:moveTo>
                  <a:pt x="325" y="0"/>
                </a:moveTo>
                <a:lnTo>
                  <a:pt x="0" y="574"/>
                </a:lnTo>
                <a:lnTo>
                  <a:pt x="1149" y="574"/>
                </a:lnTo>
                <a:lnTo>
                  <a:pt x="2299" y="574"/>
                </a:lnTo>
                <a:lnTo>
                  <a:pt x="1974" y="0"/>
                </a:lnTo>
                <a:lnTo>
                  <a:pt x="325" y="0"/>
                </a:lnTo>
              </a:path>
            </a:pathLst>
          </a:custGeom>
          <a:solidFill>
            <a:srgbClr val="7DA863"/>
          </a:solidFill>
          <a:ln>
            <a:noFill/>
          </a:ln>
        </p:spPr>
        <p:txBody>
          <a:bodyPr/>
          <a:lstStyle/>
          <a:p>
            <a:endParaRPr lang="zh-CN" altLang="en-US">
              <a:solidFill>
                <a:srgbClr val="000000"/>
              </a:solidFill>
            </a:endParaRPr>
          </a:p>
        </p:txBody>
      </p:sp>
      <p:grpSp>
        <p:nvGrpSpPr>
          <p:cNvPr id="15" name="组合 14"/>
          <p:cNvGrpSpPr/>
          <p:nvPr/>
        </p:nvGrpSpPr>
        <p:grpSpPr>
          <a:xfrm>
            <a:off x="5970221" y="2163004"/>
            <a:ext cx="251371" cy="372476"/>
            <a:chOff x="1788810" y="2276744"/>
            <a:chExt cx="392113" cy="581026"/>
          </a:xfrm>
          <a:solidFill>
            <a:srgbClr val="FEFEFE"/>
          </a:solidFill>
        </p:grpSpPr>
        <p:sp>
          <p:nvSpPr>
            <p:cNvPr id="18" name="Freeform 9"/>
            <p:cNvSpPr>
              <a:spLocks noEditPoints="1"/>
            </p:cNvSpPr>
            <p:nvPr/>
          </p:nvSpPr>
          <p:spPr bwMode="auto">
            <a:xfrm>
              <a:off x="1788810" y="2276744"/>
              <a:ext cx="392113" cy="430213"/>
            </a:xfrm>
            <a:custGeom>
              <a:avLst/>
              <a:gdLst>
                <a:gd name="T0" fmla="*/ 108 w 149"/>
                <a:gd name="T1" fmla="*/ 163 h 163"/>
                <a:gd name="T2" fmla="*/ 35 w 149"/>
                <a:gd name="T3" fmla="*/ 163 h 163"/>
                <a:gd name="T4" fmla="*/ 35 w 149"/>
                <a:gd name="T5" fmla="*/ 158 h 163"/>
                <a:gd name="T6" fmla="*/ 30 w 149"/>
                <a:gd name="T7" fmla="*/ 142 h 163"/>
                <a:gd name="T8" fmla="*/ 21 w 149"/>
                <a:gd name="T9" fmla="*/ 127 h 163"/>
                <a:gd name="T10" fmla="*/ 0 w 149"/>
                <a:gd name="T11" fmla="*/ 74 h 163"/>
                <a:gd name="T12" fmla="*/ 74 w 149"/>
                <a:gd name="T13" fmla="*/ 0 h 163"/>
                <a:gd name="T14" fmla="*/ 149 w 149"/>
                <a:gd name="T15" fmla="*/ 74 h 163"/>
                <a:gd name="T16" fmla="*/ 127 w 149"/>
                <a:gd name="T17" fmla="*/ 127 h 163"/>
                <a:gd name="T18" fmla="*/ 118 w 149"/>
                <a:gd name="T19" fmla="*/ 142 h 163"/>
                <a:gd name="T20" fmla="*/ 114 w 149"/>
                <a:gd name="T21" fmla="*/ 158 h 163"/>
                <a:gd name="T22" fmla="*/ 113 w 149"/>
                <a:gd name="T23" fmla="*/ 163 h 163"/>
                <a:gd name="T24" fmla="*/ 108 w 149"/>
                <a:gd name="T25" fmla="*/ 163 h 163"/>
                <a:gd name="T26" fmla="*/ 46 w 149"/>
                <a:gd name="T27" fmla="*/ 151 h 163"/>
                <a:gd name="T28" fmla="*/ 103 w 149"/>
                <a:gd name="T29" fmla="*/ 151 h 163"/>
                <a:gd name="T30" fmla="*/ 108 w 149"/>
                <a:gd name="T31" fmla="*/ 136 h 163"/>
                <a:gd name="T32" fmla="*/ 117 w 149"/>
                <a:gd name="T33" fmla="*/ 120 h 163"/>
                <a:gd name="T34" fmla="*/ 136 w 149"/>
                <a:gd name="T35" fmla="*/ 74 h 163"/>
                <a:gd name="T36" fmla="*/ 74 w 149"/>
                <a:gd name="T37" fmla="*/ 12 h 163"/>
                <a:gd name="T38" fmla="*/ 12 w 149"/>
                <a:gd name="T39" fmla="*/ 74 h 163"/>
                <a:gd name="T40" fmla="*/ 31 w 149"/>
                <a:gd name="T41" fmla="*/ 120 h 163"/>
                <a:gd name="T42" fmla="*/ 41 w 149"/>
                <a:gd name="T43" fmla="*/ 136 h 163"/>
                <a:gd name="T44" fmla="*/ 46 w 149"/>
                <a:gd name="T45" fmla="*/ 151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9" h="163">
                  <a:moveTo>
                    <a:pt x="108" y="163"/>
                  </a:moveTo>
                  <a:cubicBezTo>
                    <a:pt x="35" y="163"/>
                    <a:pt x="35" y="163"/>
                    <a:pt x="35" y="163"/>
                  </a:cubicBezTo>
                  <a:cubicBezTo>
                    <a:pt x="35" y="158"/>
                    <a:pt x="35" y="158"/>
                    <a:pt x="35" y="158"/>
                  </a:cubicBezTo>
                  <a:cubicBezTo>
                    <a:pt x="34" y="153"/>
                    <a:pt x="32" y="144"/>
                    <a:pt x="30" y="142"/>
                  </a:cubicBezTo>
                  <a:cubicBezTo>
                    <a:pt x="28" y="137"/>
                    <a:pt x="24" y="132"/>
                    <a:pt x="21" y="127"/>
                  </a:cubicBezTo>
                  <a:cubicBezTo>
                    <a:pt x="11" y="112"/>
                    <a:pt x="0" y="95"/>
                    <a:pt x="0" y="74"/>
                  </a:cubicBezTo>
                  <a:cubicBezTo>
                    <a:pt x="0" y="33"/>
                    <a:pt x="33" y="0"/>
                    <a:pt x="74" y="0"/>
                  </a:cubicBezTo>
                  <a:cubicBezTo>
                    <a:pt x="115" y="0"/>
                    <a:pt x="149" y="33"/>
                    <a:pt x="149" y="74"/>
                  </a:cubicBezTo>
                  <a:cubicBezTo>
                    <a:pt x="149" y="95"/>
                    <a:pt x="138" y="112"/>
                    <a:pt x="127" y="127"/>
                  </a:cubicBezTo>
                  <a:cubicBezTo>
                    <a:pt x="124" y="132"/>
                    <a:pt x="121" y="137"/>
                    <a:pt x="118" y="142"/>
                  </a:cubicBezTo>
                  <a:cubicBezTo>
                    <a:pt x="117" y="144"/>
                    <a:pt x="115" y="153"/>
                    <a:pt x="114" y="158"/>
                  </a:cubicBezTo>
                  <a:cubicBezTo>
                    <a:pt x="113" y="163"/>
                    <a:pt x="113" y="163"/>
                    <a:pt x="113" y="163"/>
                  </a:cubicBezTo>
                  <a:lnTo>
                    <a:pt x="108" y="163"/>
                  </a:lnTo>
                  <a:close/>
                  <a:moveTo>
                    <a:pt x="46" y="151"/>
                  </a:moveTo>
                  <a:cubicBezTo>
                    <a:pt x="103" y="151"/>
                    <a:pt x="103" y="151"/>
                    <a:pt x="103" y="151"/>
                  </a:cubicBezTo>
                  <a:cubicBezTo>
                    <a:pt x="104" y="146"/>
                    <a:pt x="105" y="139"/>
                    <a:pt x="108" y="136"/>
                  </a:cubicBezTo>
                  <a:cubicBezTo>
                    <a:pt x="111" y="130"/>
                    <a:pt x="114" y="125"/>
                    <a:pt x="117" y="120"/>
                  </a:cubicBezTo>
                  <a:cubicBezTo>
                    <a:pt x="127" y="106"/>
                    <a:pt x="136" y="92"/>
                    <a:pt x="136" y="74"/>
                  </a:cubicBezTo>
                  <a:cubicBezTo>
                    <a:pt x="136" y="40"/>
                    <a:pt x="109" y="12"/>
                    <a:pt x="74" y="12"/>
                  </a:cubicBezTo>
                  <a:cubicBezTo>
                    <a:pt x="40" y="12"/>
                    <a:pt x="12" y="40"/>
                    <a:pt x="12" y="74"/>
                  </a:cubicBezTo>
                  <a:cubicBezTo>
                    <a:pt x="12" y="92"/>
                    <a:pt x="21" y="106"/>
                    <a:pt x="31" y="120"/>
                  </a:cubicBezTo>
                  <a:cubicBezTo>
                    <a:pt x="35" y="125"/>
                    <a:pt x="38" y="130"/>
                    <a:pt x="41" y="136"/>
                  </a:cubicBezTo>
                  <a:cubicBezTo>
                    <a:pt x="43" y="139"/>
                    <a:pt x="45" y="146"/>
                    <a:pt x="46" y="15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solidFill>
                  <a:prstClr val="white"/>
                </a:solidFill>
              </a:endParaRPr>
            </a:p>
          </p:txBody>
        </p:sp>
        <p:sp>
          <p:nvSpPr>
            <p:cNvPr id="19" name="Freeform 10"/>
            <p:cNvSpPr/>
            <p:nvPr/>
          </p:nvSpPr>
          <p:spPr bwMode="auto">
            <a:xfrm>
              <a:off x="1884060" y="2729182"/>
              <a:ext cx="195263" cy="128588"/>
            </a:xfrm>
            <a:custGeom>
              <a:avLst/>
              <a:gdLst>
                <a:gd name="T0" fmla="*/ 0 w 74"/>
                <a:gd name="T1" fmla="*/ 0 h 49"/>
                <a:gd name="T2" fmla="*/ 0 w 74"/>
                <a:gd name="T3" fmla="*/ 20 h 49"/>
                <a:gd name="T4" fmla="*/ 37 w 74"/>
                <a:gd name="T5" fmla="*/ 49 h 49"/>
                <a:gd name="T6" fmla="*/ 41 w 74"/>
                <a:gd name="T7" fmla="*/ 49 h 49"/>
                <a:gd name="T8" fmla="*/ 74 w 74"/>
                <a:gd name="T9" fmla="*/ 20 h 49"/>
                <a:gd name="T10" fmla="*/ 74 w 74"/>
                <a:gd name="T11" fmla="*/ 0 h 49"/>
                <a:gd name="T12" fmla="*/ 0 w 74"/>
                <a:gd name="T13" fmla="*/ 0 h 49"/>
              </a:gdLst>
              <a:ahLst/>
              <a:cxnLst>
                <a:cxn ang="0">
                  <a:pos x="T0" y="T1"/>
                </a:cxn>
                <a:cxn ang="0">
                  <a:pos x="T2" y="T3"/>
                </a:cxn>
                <a:cxn ang="0">
                  <a:pos x="T4" y="T5"/>
                </a:cxn>
                <a:cxn ang="0">
                  <a:pos x="T6" y="T7"/>
                </a:cxn>
                <a:cxn ang="0">
                  <a:pos x="T8" y="T9"/>
                </a:cxn>
                <a:cxn ang="0">
                  <a:pos x="T10" y="T11"/>
                </a:cxn>
                <a:cxn ang="0">
                  <a:pos x="T12" y="T13"/>
                </a:cxn>
              </a:cxnLst>
              <a:rect l="0" t="0" r="r" b="b"/>
              <a:pathLst>
                <a:path w="74" h="49">
                  <a:moveTo>
                    <a:pt x="0" y="0"/>
                  </a:moveTo>
                  <a:cubicBezTo>
                    <a:pt x="0" y="20"/>
                    <a:pt x="0" y="20"/>
                    <a:pt x="0" y="20"/>
                  </a:cubicBezTo>
                  <a:cubicBezTo>
                    <a:pt x="0" y="36"/>
                    <a:pt x="17" y="49"/>
                    <a:pt x="37" y="49"/>
                  </a:cubicBezTo>
                  <a:cubicBezTo>
                    <a:pt x="41" y="49"/>
                    <a:pt x="41" y="49"/>
                    <a:pt x="41" y="49"/>
                  </a:cubicBezTo>
                  <a:cubicBezTo>
                    <a:pt x="61" y="49"/>
                    <a:pt x="74" y="36"/>
                    <a:pt x="74" y="20"/>
                  </a:cubicBezTo>
                  <a:cubicBezTo>
                    <a:pt x="74" y="0"/>
                    <a:pt x="74" y="0"/>
                    <a:pt x="74" y="0"/>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solidFill>
                  <a:prstClr val="white"/>
                </a:solidFill>
              </a:endParaRPr>
            </a:p>
          </p:txBody>
        </p:sp>
        <p:sp>
          <p:nvSpPr>
            <p:cNvPr id="20" name="Freeform 11"/>
            <p:cNvSpPr/>
            <p:nvPr/>
          </p:nvSpPr>
          <p:spPr bwMode="auto">
            <a:xfrm>
              <a:off x="1872947" y="2459307"/>
              <a:ext cx="223838" cy="179388"/>
            </a:xfrm>
            <a:custGeom>
              <a:avLst/>
              <a:gdLst>
                <a:gd name="T0" fmla="*/ 83 w 85"/>
                <a:gd name="T1" fmla="*/ 9 h 68"/>
                <a:gd name="T2" fmla="*/ 62 w 85"/>
                <a:gd name="T3" fmla="*/ 66 h 68"/>
                <a:gd name="T4" fmla="*/ 62 w 85"/>
                <a:gd name="T5" fmla="*/ 68 h 68"/>
                <a:gd name="T6" fmla="*/ 52 w 85"/>
                <a:gd name="T7" fmla="*/ 68 h 68"/>
                <a:gd name="T8" fmla="*/ 53 w 85"/>
                <a:gd name="T9" fmla="*/ 66 h 68"/>
                <a:gd name="T10" fmla="*/ 67 w 85"/>
                <a:gd name="T11" fmla="*/ 17 h 68"/>
                <a:gd name="T12" fmla="*/ 67 w 85"/>
                <a:gd name="T13" fmla="*/ 17 h 68"/>
                <a:gd name="T14" fmla="*/ 66 w 85"/>
                <a:gd name="T15" fmla="*/ 17 h 68"/>
                <a:gd name="T16" fmla="*/ 55 w 85"/>
                <a:gd name="T17" fmla="*/ 13 h 68"/>
                <a:gd name="T18" fmla="*/ 44 w 85"/>
                <a:gd name="T19" fmla="*/ 17 h 68"/>
                <a:gd name="T20" fmla="*/ 30 w 85"/>
                <a:gd name="T21" fmla="*/ 12 h 68"/>
                <a:gd name="T22" fmla="*/ 17 w 85"/>
                <a:gd name="T23" fmla="*/ 16 h 68"/>
                <a:gd name="T24" fmla="*/ 30 w 85"/>
                <a:gd name="T25" fmla="*/ 66 h 68"/>
                <a:gd name="T26" fmla="*/ 31 w 85"/>
                <a:gd name="T27" fmla="*/ 68 h 68"/>
                <a:gd name="T28" fmla="*/ 21 w 85"/>
                <a:gd name="T29" fmla="*/ 68 h 68"/>
                <a:gd name="T30" fmla="*/ 21 w 85"/>
                <a:gd name="T31" fmla="*/ 66 h 68"/>
                <a:gd name="T32" fmla="*/ 2 w 85"/>
                <a:gd name="T33" fmla="*/ 9 h 68"/>
                <a:gd name="T34" fmla="*/ 2 w 85"/>
                <a:gd name="T35" fmla="*/ 9 h 68"/>
                <a:gd name="T36" fmla="*/ 1 w 85"/>
                <a:gd name="T37" fmla="*/ 8 h 68"/>
                <a:gd name="T38" fmla="*/ 1 w 85"/>
                <a:gd name="T39" fmla="*/ 8 h 68"/>
                <a:gd name="T40" fmla="*/ 1 w 85"/>
                <a:gd name="T41" fmla="*/ 7 h 68"/>
                <a:gd name="T42" fmla="*/ 2 w 85"/>
                <a:gd name="T43" fmla="*/ 1 h 68"/>
                <a:gd name="T44" fmla="*/ 9 w 85"/>
                <a:gd name="T45" fmla="*/ 3 h 68"/>
                <a:gd name="T46" fmla="*/ 9 w 85"/>
                <a:gd name="T47" fmla="*/ 3 h 68"/>
                <a:gd name="T48" fmla="*/ 16 w 85"/>
                <a:gd name="T49" fmla="*/ 7 h 68"/>
                <a:gd name="T50" fmla="*/ 27 w 85"/>
                <a:gd name="T51" fmla="*/ 2 h 68"/>
                <a:gd name="T52" fmla="*/ 31 w 85"/>
                <a:gd name="T53" fmla="*/ 1 h 68"/>
                <a:gd name="T54" fmla="*/ 34 w 85"/>
                <a:gd name="T55" fmla="*/ 3 h 68"/>
                <a:gd name="T56" fmla="*/ 43 w 85"/>
                <a:gd name="T57" fmla="*/ 8 h 68"/>
                <a:gd name="T58" fmla="*/ 52 w 85"/>
                <a:gd name="T59" fmla="*/ 3 h 68"/>
                <a:gd name="T60" fmla="*/ 55 w 85"/>
                <a:gd name="T61" fmla="*/ 1 h 68"/>
                <a:gd name="T62" fmla="*/ 59 w 85"/>
                <a:gd name="T63" fmla="*/ 3 h 68"/>
                <a:gd name="T64" fmla="*/ 66 w 85"/>
                <a:gd name="T65" fmla="*/ 8 h 68"/>
                <a:gd name="T66" fmla="*/ 66 w 85"/>
                <a:gd name="T67" fmla="*/ 8 h 68"/>
                <a:gd name="T68" fmla="*/ 76 w 85"/>
                <a:gd name="T69" fmla="*/ 3 h 68"/>
                <a:gd name="T70" fmla="*/ 82 w 85"/>
                <a:gd name="T71" fmla="*/ 2 h 68"/>
                <a:gd name="T72" fmla="*/ 83 w 85"/>
                <a:gd name="T73" fmla="*/ 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5" h="68">
                  <a:moveTo>
                    <a:pt x="83" y="9"/>
                  </a:moveTo>
                  <a:cubicBezTo>
                    <a:pt x="71" y="25"/>
                    <a:pt x="64" y="44"/>
                    <a:pt x="62" y="66"/>
                  </a:cubicBezTo>
                  <a:cubicBezTo>
                    <a:pt x="62" y="68"/>
                    <a:pt x="62" y="68"/>
                    <a:pt x="62" y="68"/>
                  </a:cubicBezTo>
                  <a:cubicBezTo>
                    <a:pt x="52" y="68"/>
                    <a:pt x="52" y="68"/>
                    <a:pt x="52" y="68"/>
                  </a:cubicBezTo>
                  <a:cubicBezTo>
                    <a:pt x="53" y="66"/>
                    <a:pt x="53" y="66"/>
                    <a:pt x="53" y="66"/>
                  </a:cubicBezTo>
                  <a:cubicBezTo>
                    <a:pt x="55" y="48"/>
                    <a:pt x="59" y="32"/>
                    <a:pt x="67" y="17"/>
                  </a:cubicBezTo>
                  <a:cubicBezTo>
                    <a:pt x="67" y="17"/>
                    <a:pt x="67" y="17"/>
                    <a:pt x="67" y="17"/>
                  </a:cubicBezTo>
                  <a:cubicBezTo>
                    <a:pt x="66" y="17"/>
                    <a:pt x="66" y="17"/>
                    <a:pt x="66" y="17"/>
                  </a:cubicBezTo>
                  <a:cubicBezTo>
                    <a:pt x="63" y="17"/>
                    <a:pt x="59" y="16"/>
                    <a:pt x="55" y="13"/>
                  </a:cubicBezTo>
                  <a:cubicBezTo>
                    <a:pt x="52" y="16"/>
                    <a:pt x="48" y="17"/>
                    <a:pt x="44" y="17"/>
                  </a:cubicBezTo>
                  <a:cubicBezTo>
                    <a:pt x="39" y="17"/>
                    <a:pt x="34" y="16"/>
                    <a:pt x="30" y="12"/>
                  </a:cubicBezTo>
                  <a:cubicBezTo>
                    <a:pt x="26" y="15"/>
                    <a:pt x="21" y="17"/>
                    <a:pt x="17" y="16"/>
                  </a:cubicBezTo>
                  <a:cubicBezTo>
                    <a:pt x="28" y="38"/>
                    <a:pt x="30" y="59"/>
                    <a:pt x="30" y="66"/>
                  </a:cubicBezTo>
                  <a:cubicBezTo>
                    <a:pt x="31" y="68"/>
                    <a:pt x="31" y="68"/>
                    <a:pt x="31" y="68"/>
                  </a:cubicBezTo>
                  <a:cubicBezTo>
                    <a:pt x="21" y="68"/>
                    <a:pt x="21" y="68"/>
                    <a:pt x="21" y="68"/>
                  </a:cubicBezTo>
                  <a:cubicBezTo>
                    <a:pt x="21" y="66"/>
                    <a:pt x="21" y="66"/>
                    <a:pt x="21" y="66"/>
                  </a:cubicBezTo>
                  <a:cubicBezTo>
                    <a:pt x="21" y="58"/>
                    <a:pt x="17" y="31"/>
                    <a:pt x="2" y="9"/>
                  </a:cubicBezTo>
                  <a:cubicBezTo>
                    <a:pt x="2" y="9"/>
                    <a:pt x="2" y="9"/>
                    <a:pt x="2" y="9"/>
                  </a:cubicBezTo>
                  <a:cubicBezTo>
                    <a:pt x="1" y="8"/>
                    <a:pt x="1" y="8"/>
                    <a:pt x="1" y="8"/>
                  </a:cubicBezTo>
                  <a:cubicBezTo>
                    <a:pt x="1" y="8"/>
                    <a:pt x="1" y="8"/>
                    <a:pt x="1" y="8"/>
                  </a:cubicBezTo>
                  <a:cubicBezTo>
                    <a:pt x="1" y="7"/>
                    <a:pt x="1" y="7"/>
                    <a:pt x="1" y="7"/>
                  </a:cubicBezTo>
                  <a:cubicBezTo>
                    <a:pt x="0" y="5"/>
                    <a:pt x="0" y="3"/>
                    <a:pt x="2" y="1"/>
                  </a:cubicBezTo>
                  <a:cubicBezTo>
                    <a:pt x="5" y="0"/>
                    <a:pt x="7" y="1"/>
                    <a:pt x="9" y="3"/>
                  </a:cubicBezTo>
                  <a:cubicBezTo>
                    <a:pt x="9" y="3"/>
                    <a:pt x="9" y="3"/>
                    <a:pt x="9" y="3"/>
                  </a:cubicBezTo>
                  <a:cubicBezTo>
                    <a:pt x="11" y="5"/>
                    <a:pt x="14" y="7"/>
                    <a:pt x="16" y="7"/>
                  </a:cubicBezTo>
                  <a:cubicBezTo>
                    <a:pt x="20" y="7"/>
                    <a:pt x="23" y="6"/>
                    <a:pt x="27" y="2"/>
                  </a:cubicBezTo>
                  <a:cubicBezTo>
                    <a:pt x="28" y="1"/>
                    <a:pt x="29" y="1"/>
                    <a:pt x="31" y="1"/>
                  </a:cubicBezTo>
                  <a:cubicBezTo>
                    <a:pt x="32" y="1"/>
                    <a:pt x="33" y="2"/>
                    <a:pt x="34" y="3"/>
                  </a:cubicBezTo>
                  <a:cubicBezTo>
                    <a:pt x="37" y="6"/>
                    <a:pt x="40" y="8"/>
                    <a:pt x="43" y="8"/>
                  </a:cubicBezTo>
                  <a:cubicBezTo>
                    <a:pt x="47" y="8"/>
                    <a:pt x="50" y="5"/>
                    <a:pt x="52" y="3"/>
                  </a:cubicBezTo>
                  <a:cubicBezTo>
                    <a:pt x="53" y="2"/>
                    <a:pt x="54" y="1"/>
                    <a:pt x="55" y="1"/>
                  </a:cubicBezTo>
                  <a:cubicBezTo>
                    <a:pt x="57" y="1"/>
                    <a:pt x="58" y="2"/>
                    <a:pt x="59" y="3"/>
                  </a:cubicBezTo>
                  <a:cubicBezTo>
                    <a:pt x="61" y="6"/>
                    <a:pt x="63" y="8"/>
                    <a:pt x="66" y="8"/>
                  </a:cubicBezTo>
                  <a:cubicBezTo>
                    <a:pt x="66" y="8"/>
                    <a:pt x="66" y="8"/>
                    <a:pt x="66" y="8"/>
                  </a:cubicBezTo>
                  <a:cubicBezTo>
                    <a:pt x="70" y="8"/>
                    <a:pt x="73" y="6"/>
                    <a:pt x="76" y="3"/>
                  </a:cubicBezTo>
                  <a:cubicBezTo>
                    <a:pt x="78" y="1"/>
                    <a:pt x="81" y="1"/>
                    <a:pt x="82" y="2"/>
                  </a:cubicBezTo>
                  <a:cubicBezTo>
                    <a:pt x="84" y="4"/>
                    <a:pt x="85" y="7"/>
                    <a:pt x="83" y="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solidFill>
                  <a:prstClr val="white"/>
                </a:solidFill>
              </a:endParaRPr>
            </a:p>
          </p:txBody>
        </p:sp>
      </p:grpSp>
      <p:sp>
        <p:nvSpPr>
          <p:cNvPr id="21" name="Freeform 13"/>
          <p:cNvSpPr>
            <a:spLocks noEditPoints="1"/>
          </p:cNvSpPr>
          <p:nvPr/>
        </p:nvSpPr>
        <p:spPr bwMode="auto">
          <a:xfrm>
            <a:off x="6002376" y="2997828"/>
            <a:ext cx="219075" cy="376237"/>
          </a:xfrm>
          <a:custGeom>
            <a:avLst/>
            <a:gdLst>
              <a:gd name="T0" fmla="*/ 73 w 130"/>
              <a:gd name="T1" fmla="*/ 98 h 222"/>
              <a:gd name="T2" fmla="*/ 118 w 130"/>
              <a:gd name="T3" fmla="*/ 116 h 222"/>
              <a:gd name="T4" fmla="*/ 130 w 130"/>
              <a:gd name="T5" fmla="*/ 149 h 222"/>
              <a:gd name="T6" fmla="*/ 115 w 130"/>
              <a:gd name="T7" fmla="*/ 186 h 222"/>
              <a:gd name="T8" fmla="*/ 73 w 130"/>
              <a:gd name="T9" fmla="*/ 203 h 222"/>
              <a:gd name="T10" fmla="*/ 73 w 130"/>
              <a:gd name="T11" fmla="*/ 222 h 222"/>
              <a:gd name="T12" fmla="*/ 58 w 130"/>
              <a:gd name="T13" fmla="*/ 222 h 222"/>
              <a:gd name="T14" fmla="*/ 58 w 130"/>
              <a:gd name="T15" fmla="*/ 203 h 222"/>
              <a:gd name="T16" fmla="*/ 0 w 130"/>
              <a:gd name="T17" fmla="*/ 150 h 222"/>
              <a:gd name="T18" fmla="*/ 26 w 130"/>
              <a:gd name="T19" fmla="*/ 150 h 222"/>
              <a:gd name="T20" fmla="*/ 58 w 130"/>
              <a:gd name="T21" fmla="*/ 185 h 222"/>
              <a:gd name="T22" fmla="*/ 58 w 130"/>
              <a:gd name="T23" fmla="*/ 117 h 222"/>
              <a:gd name="T24" fmla="*/ 4 w 130"/>
              <a:gd name="T25" fmla="*/ 69 h 222"/>
              <a:gd name="T26" fmla="*/ 19 w 130"/>
              <a:gd name="T27" fmla="*/ 34 h 222"/>
              <a:gd name="T28" fmla="*/ 58 w 130"/>
              <a:gd name="T29" fmla="*/ 19 h 222"/>
              <a:gd name="T30" fmla="*/ 58 w 130"/>
              <a:gd name="T31" fmla="*/ 0 h 222"/>
              <a:gd name="T32" fmla="*/ 73 w 130"/>
              <a:gd name="T33" fmla="*/ 0 h 222"/>
              <a:gd name="T34" fmla="*/ 73 w 130"/>
              <a:gd name="T35" fmla="*/ 19 h 222"/>
              <a:gd name="T36" fmla="*/ 125 w 130"/>
              <a:gd name="T37" fmla="*/ 63 h 222"/>
              <a:gd name="T38" fmla="*/ 99 w 130"/>
              <a:gd name="T39" fmla="*/ 63 h 222"/>
              <a:gd name="T40" fmla="*/ 73 w 130"/>
              <a:gd name="T41" fmla="*/ 37 h 222"/>
              <a:gd name="T42" fmla="*/ 73 w 130"/>
              <a:gd name="T43" fmla="*/ 98 h 222"/>
              <a:gd name="T44" fmla="*/ 58 w 130"/>
              <a:gd name="T45" fmla="*/ 96 h 222"/>
              <a:gd name="T46" fmla="*/ 58 w 130"/>
              <a:gd name="T47" fmla="*/ 37 h 222"/>
              <a:gd name="T48" fmla="*/ 30 w 130"/>
              <a:gd name="T49" fmla="*/ 67 h 222"/>
              <a:gd name="T50" fmla="*/ 38 w 130"/>
              <a:gd name="T51" fmla="*/ 86 h 222"/>
              <a:gd name="T52" fmla="*/ 58 w 130"/>
              <a:gd name="T53" fmla="*/ 96 h 222"/>
              <a:gd name="T54" fmla="*/ 73 w 130"/>
              <a:gd name="T55" fmla="*/ 185 h 222"/>
              <a:gd name="T56" fmla="*/ 104 w 130"/>
              <a:gd name="T57" fmla="*/ 150 h 222"/>
              <a:gd name="T58" fmla="*/ 97 w 130"/>
              <a:gd name="T59" fmla="*/ 131 h 222"/>
              <a:gd name="T60" fmla="*/ 73 w 130"/>
              <a:gd name="T61" fmla="*/ 120 h 222"/>
              <a:gd name="T62" fmla="*/ 73 w 130"/>
              <a:gd name="T63" fmla="*/ 185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0" h="222">
                <a:moveTo>
                  <a:pt x="73" y="98"/>
                </a:moveTo>
                <a:cubicBezTo>
                  <a:pt x="95" y="103"/>
                  <a:pt x="110" y="109"/>
                  <a:pt x="118" y="116"/>
                </a:cubicBezTo>
                <a:cubicBezTo>
                  <a:pt x="126" y="124"/>
                  <a:pt x="130" y="135"/>
                  <a:pt x="130" y="149"/>
                </a:cubicBezTo>
                <a:cubicBezTo>
                  <a:pt x="130" y="163"/>
                  <a:pt x="125" y="175"/>
                  <a:pt x="115" y="186"/>
                </a:cubicBezTo>
                <a:cubicBezTo>
                  <a:pt x="105" y="196"/>
                  <a:pt x="91" y="202"/>
                  <a:pt x="73" y="203"/>
                </a:cubicBezTo>
                <a:cubicBezTo>
                  <a:pt x="73" y="222"/>
                  <a:pt x="73" y="222"/>
                  <a:pt x="73" y="222"/>
                </a:cubicBezTo>
                <a:cubicBezTo>
                  <a:pt x="58" y="222"/>
                  <a:pt x="58" y="222"/>
                  <a:pt x="58" y="222"/>
                </a:cubicBezTo>
                <a:cubicBezTo>
                  <a:pt x="58" y="203"/>
                  <a:pt x="58" y="203"/>
                  <a:pt x="58" y="203"/>
                </a:cubicBezTo>
                <a:cubicBezTo>
                  <a:pt x="22" y="200"/>
                  <a:pt x="2" y="182"/>
                  <a:pt x="0" y="150"/>
                </a:cubicBezTo>
                <a:cubicBezTo>
                  <a:pt x="26" y="150"/>
                  <a:pt x="26" y="150"/>
                  <a:pt x="26" y="150"/>
                </a:cubicBezTo>
                <a:cubicBezTo>
                  <a:pt x="28" y="170"/>
                  <a:pt x="39" y="182"/>
                  <a:pt x="58" y="185"/>
                </a:cubicBezTo>
                <a:cubicBezTo>
                  <a:pt x="58" y="117"/>
                  <a:pt x="58" y="117"/>
                  <a:pt x="58" y="117"/>
                </a:cubicBezTo>
                <a:cubicBezTo>
                  <a:pt x="22" y="110"/>
                  <a:pt x="4" y="94"/>
                  <a:pt x="4" y="69"/>
                </a:cubicBezTo>
                <a:cubicBezTo>
                  <a:pt x="4" y="54"/>
                  <a:pt x="9" y="43"/>
                  <a:pt x="19" y="34"/>
                </a:cubicBezTo>
                <a:cubicBezTo>
                  <a:pt x="28" y="25"/>
                  <a:pt x="42" y="20"/>
                  <a:pt x="58" y="19"/>
                </a:cubicBezTo>
                <a:cubicBezTo>
                  <a:pt x="58" y="0"/>
                  <a:pt x="58" y="0"/>
                  <a:pt x="58" y="0"/>
                </a:cubicBezTo>
                <a:cubicBezTo>
                  <a:pt x="73" y="0"/>
                  <a:pt x="73" y="0"/>
                  <a:pt x="73" y="0"/>
                </a:cubicBezTo>
                <a:cubicBezTo>
                  <a:pt x="73" y="19"/>
                  <a:pt x="73" y="19"/>
                  <a:pt x="73" y="19"/>
                </a:cubicBezTo>
                <a:cubicBezTo>
                  <a:pt x="105" y="21"/>
                  <a:pt x="122" y="35"/>
                  <a:pt x="125" y="63"/>
                </a:cubicBezTo>
                <a:cubicBezTo>
                  <a:pt x="99" y="63"/>
                  <a:pt x="99" y="63"/>
                  <a:pt x="99" y="63"/>
                </a:cubicBezTo>
                <a:cubicBezTo>
                  <a:pt x="98" y="48"/>
                  <a:pt x="89" y="39"/>
                  <a:pt x="73" y="37"/>
                </a:cubicBezTo>
                <a:lnTo>
                  <a:pt x="73" y="98"/>
                </a:lnTo>
                <a:close/>
                <a:moveTo>
                  <a:pt x="58" y="96"/>
                </a:moveTo>
                <a:cubicBezTo>
                  <a:pt x="58" y="37"/>
                  <a:pt x="58" y="37"/>
                  <a:pt x="58" y="37"/>
                </a:cubicBezTo>
                <a:cubicBezTo>
                  <a:pt x="39" y="40"/>
                  <a:pt x="30" y="50"/>
                  <a:pt x="30" y="67"/>
                </a:cubicBezTo>
                <a:cubicBezTo>
                  <a:pt x="30" y="76"/>
                  <a:pt x="33" y="82"/>
                  <a:pt x="38" y="86"/>
                </a:cubicBezTo>
                <a:cubicBezTo>
                  <a:pt x="43" y="91"/>
                  <a:pt x="50" y="94"/>
                  <a:pt x="58" y="96"/>
                </a:cubicBezTo>
                <a:close/>
                <a:moveTo>
                  <a:pt x="73" y="185"/>
                </a:moveTo>
                <a:cubicBezTo>
                  <a:pt x="93" y="182"/>
                  <a:pt x="104" y="171"/>
                  <a:pt x="104" y="150"/>
                </a:cubicBezTo>
                <a:cubicBezTo>
                  <a:pt x="104" y="142"/>
                  <a:pt x="102" y="135"/>
                  <a:pt x="97" y="131"/>
                </a:cubicBezTo>
                <a:cubicBezTo>
                  <a:pt x="93" y="126"/>
                  <a:pt x="85" y="122"/>
                  <a:pt x="73" y="120"/>
                </a:cubicBezTo>
                <a:lnTo>
                  <a:pt x="73" y="185"/>
                </a:lnTo>
                <a:close/>
              </a:path>
            </a:pathLst>
          </a:custGeom>
          <a:solidFill>
            <a:srgbClr val="FEFE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solidFill>
                <a:prstClr val="white"/>
              </a:solidFill>
            </a:endParaRPr>
          </a:p>
        </p:txBody>
      </p:sp>
      <p:sp>
        <p:nvSpPr>
          <p:cNvPr id="22" name="Freeform 19"/>
          <p:cNvSpPr>
            <a:spLocks noEditPoints="1"/>
          </p:cNvSpPr>
          <p:nvPr/>
        </p:nvSpPr>
        <p:spPr bwMode="auto">
          <a:xfrm>
            <a:off x="5945226" y="3942390"/>
            <a:ext cx="309563" cy="311150"/>
          </a:xfrm>
          <a:custGeom>
            <a:avLst/>
            <a:gdLst>
              <a:gd name="T0" fmla="*/ 281 w 311"/>
              <a:gd name="T1" fmla="*/ 130 h 312"/>
              <a:gd name="T2" fmla="*/ 311 w 311"/>
              <a:gd name="T3" fmla="*/ 116 h 312"/>
              <a:gd name="T4" fmla="*/ 294 w 311"/>
              <a:gd name="T5" fmla="*/ 75 h 312"/>
              <a:gd name="T6" fmla="*/ 263 w 311"/>
              <a:gd name="T7" fmla="*/ 86 h 312"/>
              <a:gd name="T8" fmla="*/ 226 w 311"/>
              <a:gd name="T9" fmla="*/ 48 h 312"/>
              <a:gd name="T10" fmla="*/ 237 w 311"/>
              <a:gd name="T11" fmla="*/ 17 h 312"/>
              <a:gd name="T12" fmla="*/ 197 w 311"/>
              <a:gd name="T13" fmla="*/ 0 h 312"/>
              <a:gd name="T14" fmla="*/ 183 w 311"/>
              <a:gd name="T15" fmla="*/ 30 h 312"/>
              <a:gd name="T16" fmla="*/ 129 w 311"/>
              <a:gd name="T17" fmla="*/ 30 h 312"/>
              <a:gd name="T18" fmla="*/ 115 w 311"/>
              <a:gd name="T19" fmla="*/ 0 h 312"/>
              <a:gd name="T20" fmla="*/ 75 w 311"/>
              <a:gd name="T21" fmla="*/ 17 h 312"/>
              <a:gd name="T22" fmla="*/ 86 w 311"/>
              <a:gd name="T23" fmla="*/ 48 h 312"/>
              <a:gd name="T24" fmla="*/ 48 w 311"/>
              <a:gd name="T25" fmla="*/ 85 h 312"/>
              <a:gd name="T26" fmla="*/ 17 w 311"/>
              <a:gd name="T27" fmla="*/ 74 h 312"/>
              <a:gd name="T28" fmla="*/ 0 w 311"/>
              <a:gd name="T29" fmla="*/ 114 h 312"/>
              <a:gd name="T30" fmla="*/ 30 w 311"/>
              <a:gd name="T31" fmla="*/ 129 h 312"/>
              <a:gd name="T32" fmla="*/ 30 w 311"/>
              <a:gd name="T33" fmla="*/ 182 h 312"/>
              <a:gd name="T34" fmla="*/ 0 w 311"/>
              <a:gd name="T35" fmla="*/ 196 h 312"/>
              <a:gd name="T36" fmla="*/ 16 w 311"/>
              <a:gd name="T37" fmla="*/ 236 h 312"/>
              <a:gd name="T38" fmla="*/ 47 w 311"/>
              <a:gd name="T39" fmla="*/ 225 h 312"/>
              <a:gd name="T40" fmla="*/ 85 w 311"/>
              <a:gd name="T41" fmla="*/ 263 h 312"/>
              <a:gd name="T42" fmla="*/ 73 w 311"/>
              <a:gd name="T43" fmla="*/ 294 h 312"/>
              <a:gd name="T44" fmla="*/ 114 w 311"/>
              <a:gd name="T45" fmla="*/ 311 h 312"/>
              <a:gd name="T46" fmla="*/ 128 w 311"/>
              <a:gd name="T47" fmla="*/ 281 h 312"/>
              <a:gd name="T48" fmla="*/ 181 w 311"/>
              <a:gd name="T49" fmla="*/ 282 h 312"/>
              <a:gd name="T50" fmla="*/ 195 w 311"/>
              <a:gd name="T51" fmla="*/ 312 h 312"/>
              <a:gd name="T52" fmla="*/ 236 w 311"/>
              <a:gd name="T53" fmla="*/ 295 h 312"/>
              <a:gd name="T54" fmla="*/ 225 w 311"/>
              <a:gd name="T55" fmla="*/ 264 h 312"/>
              <a:gd name="T56" fmla="*/ 263 w 311"/>
              <a:gd name="T57" fmla="*/ 226 h 312"/>
              <a:gd name="T58" fmla="*/ 294 w 311"/>
              <a:gd name="T59" fmla="*/ 238 h 312"/>
              <a:gd name="T60" fmla="*/ 311 w 311"/>
              <a:gd name="T61" fmla="*/ 197 h 312"/>
              <a:gd name="T62" fmla="*/ 281 w 311"/>
              <a:gd name="T63" fmla="*/ 183 h 312"/>
              <a:gd name="T64" fmla="*/ 281 w 311"/>
              <a:gd name="T65" fmla="*/ 130 h 312"/>
              <a:gd name="T66" fmla="*/ 155 w 311"/>
              <a:gd name="T67" fmla="*/ 254 h 312"/>
              <a:gd name="T68" fmla="*/ 57 w 311"/>
              <a:gd name="T69" fmla="*/ 156 h 312"/>
              <a:gd name="T70" fmla="*/ 155 w 311"/>
              <a:gd name="T71" fmla="*/ 57 h 312"/>
              <a:gd name="T72" fmla="*/ 254 w 311"/>
              <a:gd name="T73" fmla="*/ 156 h 312"/>
              <a:gd name="T74" fmla="*/ 155 w 311"/>
              <a:gd name="T75" fmla="*/ 254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1" h="312">
                <a:moveTo>
                  <a:pt x="281" y="130"/>
                </a:moveTo>
                <a:cubicBezTo>
                  <a:pt x="311" y="116"/>
                  <a:pt x="311" y="116"/>
                  <a:pt x="311" y="116"/>
                </a:cubicBezTo>
                <a:cubicBezTo>
                  <a:pt x="294" y="75"/>
                  <a:pt x="294" y="75"/>
                  <a:pt x="294" y="75"/>
                </a:cubicBezTo>
                <a:cubicBezTo>
                  <a:pt x="263" y="86"/>
                  <a:pt x="263" y="86"/>
                  <a:pt x="263" y="86"/>
                </a:cubicBezTo>
                <a:cubicBezTo>
                  <a:pt x="253" y="71"/>
                  <a:pt x="240" y="58"/>
                  <a:pt x="226" y="48"/>
                </a:cubicBezTo>
                <a:cubicBezTo>
                  <a:pt x="237" y="17"/>
                  <a:pt x="237" y="17"/>
                  <a:pt x="237" y="17"/>
                </a:cubicBezTo>
                <a:cubicBezTo>
                  <a:pt x="197" y="0"/>
                  <a:pt x="197" y="0"/>
                  <a:pt x="197" y="0"/>
                </a:cubicBezTo>
                <a:cubicBezTo>
                  <a:pt x="183" y="30"/>
                  <a:pt x="183" y="30"/>
                  <a:pt x="183" y="30"/>
                </a:cubicBezTo>
                <a:cubicBezTo>
                  <a:pt x="165" y="27"/>
                  <a:pt x="147" y="26"/>
                  <a:pt x="129" y="30"/>
                </a:cubicBezTo>
                <a:cubicBezTo>
                  <a:pt x="115" y="0"/>
                  <a:pt x="115" y="0"/>
                  <a:pt x="115" y="0"/>
                </a:cubicBezTo>
                <a:cubicBezTo>
                  <a:pt x="75" y="17"/>
                  <a:pt x="75" y="17"/>
                  <a:pt x="75" y="17"/>
                </a:cubicBezTo>
                <a:cubicBezTo>
                  <a:pt x="86" y="48"/>
                  <a:pt x="86" y="48"/>
                  <a:pt x="86" y="48"/>
                </a:cubicBezTo>
                <a:cubicBezTo>
                  <a:pt x="70" y="58"/>
                  <a:pt x="58" y="71"/>
                  <a:pt x="48" y="85"/>
                </a:cubicBezTo>
                <a:cubicBezTo>
                  <a:pt x="17" y="74"/>
                  <a:pt x="17" y="74"/>
                  <a:pt x="17" y="74"/>
                </a:cubicBezTo>
                <a:cubicBezTo>
                  <a:pt x="0" y="114"/>
                  <a:pt x="0" y="114"/>
                  <a:pt x="0" y="114"/>
                </a:cubicBezTo>
                <a:cubicBezTo>
                  <a:pt x="30" y="129"/>
                  <a:pt x="30" y="129"/>
                  <a:pt x="30" y="129"/>
                </a:cubicBezTo>
                <a:cubicBezTo>
                  <a:pt x="26" y="146"/>
                  <a:pt x="26" y="164"/>
                  <a:pt x="30" y="182"/>
                </a:cubicBezTo>
                <a:cubicBezTo>
                  <a:pt x="0" y="196"/>
                  <a:pt x="0" y="196"/>
                  <a:pt x="0" y="196"/>
                </a:cubicBezTo>
                <a:cubicBezTo>
                  <a:pt x="16" y="236"/>
                  <a:pt x="16" y="236"/>
                  <a:pt x="16" y="236"/>
                </a:cubicBezTo>
                <a:cubicBezTo>
                  <a:pt x="47" y="225"/>
                  <a:pt x="47" y="225"/>
                  <a:pt x="47" y="225"/>
                </a:cubicBezTo>
                <a:cubicBezTo>
                  <a:pt x="57" y="241"/>
                  <a:pt x="70" y="253"/>
                  <a:pt x="85" y="263"/>
                </a:cubicBezTo>
                <a:cubicBezTo>
                  <a:pt x="73" y="294"/>
                  <a:pt x="73" y="294"/>
                  <a:pt x="73" y="294"/>
                </a:cubicBezTo>
                <a:cubicBezTo>
                  <a:pt x="114" y="311"/>
                  <a:pt x="114" y="311"/>
                  <a:pt x="114" y="311"/>
                </a:cubicBezTo>
                <a:cubicBezTo>
                  <a:pt x="128" y="281"/>
                  <a:pt x="128" y="281"/>
                  <a:pt x="128" y="281"/>
                </a:cubicBezTo>
                <a:cubicBezTo>
                  <a:pt x="145" y="285"/>
                  <a:pt x="163" y="285"/>
                  <a:pt x="181" y="282"/>
                </a:cubicBezTo>
                <a:cubicBezTo>
                  <a:pt x="195" y="312"/>
                  <a:pt x="195" y="312"/>
                  <a:pt x="195" y="312"/>
                </a:cubicBezTo>
                <a:cubicBezTo>
                  <a:pt x="236" y="295"/>
                  <a:pt x="236" y="295"/>
                  <a:pt x="236" y="295"/>
                </a:cubicBezTo>
                <a:cubicBezTo>
                  <a:pt x="225" y="264"/>
                  <a:pt x="225" y="264"/>
                  <a:pt x="225" y="264"/>
                </a:cubicBezTo>
                <a:cubicBezTo>
                  <a:pt x="240" y="254"/>
                  <a:pt x="253" y="241"/>
                  <a:pt x="263" y="226"/>
                </a:cubicBezTo>
                <a:cubicBezTo>
                  <a:pt x="294" y="238"/>
                  <a:pt x="294" y="238"/>
                  <a:pt x="294" y="238"/>
                </a:cubicBezTo>
                <a:cubicBezTo>
                  <a:pt x="311" y="197"/>
                  <a:pt x="311" y="197"/>
                  <a:pt x="311" y="197"/>
                </a:cubicBezTo>
                <a:cubicBezTo>
                  <a:pt x="281" y="183"/>
                  <a:pt x="281" y="183"/>
                  <a:pt x="281" y="183"/>
                </a:cubicBezTo>
                <a:cubicBezTo>
                  <a:pt x="285" y="166"/>
                  <a:pt x="285" y="148"/>
                  <a:pt x="281" y="130"/>
                </a:cubicBezTo>
                <a:close/>
                <a:moveTo>
                  <a:pt x="155" y="254"/>
                </a:moveTo>
                <a:cubicBezTo>
                  <a:pt x="101" y="254"/>
                  <a:pt x="57" y="210"/>
                  <a:pt x="57" y="156"/>
                </a:cubicBezTo>
                <a:cubicBezTo>
                  <a:pt x="57" y="101"/>
                  <a:pt x="101" y="57"/>
                  <a:pt x="155" y="57"/>
                </a:cubicBezTo>
                <a:cubicBezTo>
                  <a:pt x="210" y="57"/>
                  <a:pt x="254" y="101"/>
                  <a:pt x="254" y="156"/>
                </a:cubicBezTo>
                <a:cubicBezTo>
                  <a:pt x="254" y="210"/>
                  <a:pt x="210" y="254"/>
                  <a:pt x="155" y="254"/>
                </a:cubicBezTo>
                <a:close/>
              </a:path>
            </a:pathLst>
          </a:custGeom>
          <a:solidFill>
            <a:srgbClr val="FEFE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solidFill>
                <a:prstClr val="white"/>
              </a:solidFill>
            </a:endParaRPr>
          </a:p>
        </p:txBody>
      </p:sp>
      <p:grpSp>
        <p:nvGrpSpPr>
          <p:cNvPr id="23" name="组合 22"/>
          <p:cNvGrpSpPr/>
          <p:nvPr/>
        </p:nvGrpSpPr>
        <p:grpSpPr>
          <a:xfrm>
            <a:off x="5797577" y="5004671"/>
            <a:ext cx="628205" cy="604138"/>
            <a:chOff x="2607983" y="4241292"/>
            <a:chExt cx="490600" cy="471805"/>
          </a:xfrm>
          <a:solidFill>
            <a:srgbClr val="FEFEFE"/>
          </a:solidFill>
        </p:grpSpPr>
        <p:sp>
          <p:nvSpPr>
            <p:cNvPr id="24" name="Oval 131"/>
            <p:cNvSpPr>
              <a:spLocks noChangeArrowheads="1"/>
            </p:cNvSpPr>
            <p:nvPr/>
          </p:nvSpPr>
          <p:spPr bwMode="auto">
            <a:xfrm>
              <a:off x="2742898" y="4241292"/>
              <a:ext cx="220770" cy="22359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solidFill>
                  <a:prstClr val="black"/>
                </a:solidFill>
              </a:endParaRPr>
            </a:p>
          </p:txBody>
        </p:sp>
        <p:sp>
          <p:nvSpPr>
            <p:cNvPr id="25" name="Freeform 134"/>
            <p:cNvSpPr/>
            <p:nvPr/>
          </p:nvSpPr>
          <p:spPr bwMode="auto">
            <a:xfrm>
              <a:off x="2607983" y="4499759"/>
              <a:ext cx="490600" cy="213338"/>
            </a:xfrm>
            <a:custGeom>
              <a:avLst/>
              <a:gdLst>
                <a:gd name="T0" fmla="*/ 35 w 200"/>
                <a:gd name="T1" fmla="*/ 87 h 87"/>
                <a:gd name="T2" fmla="*/ 35 w 200"/>
                <a:gd name="T3" fmla="*/ 72 h 87"/>
                <a:gd name="T4" fmla="*/ 46 w 200"/>
                <a:gd name="T5" fmla="*/ 72 h 87"/>
                <a:gd name="T6" fmla="*/ 46 w 200"/>
                <a:gd name="T7" fmla="*/ 87 h 87"/>
                <a:gd name="T8" fmla="*/ 155 w 200"/>
                <a:gd name="T9" fmla="*/ 87 h 87"/>
                <a:gd name="T10" fmla="*/ 155 w 200"/>
                <a:gd name="T11" fmla="*/ 72 h 87"/>
                <a:gd name="T12" fmla="*/ 166 w 200"/>
                <a:gd name="T13" fmla="*/ 72 h 87"/>
                <a:gd name="T14" fmla="*/ 166 w 200"/>
                <a:gd name="T15" fmla="*/ 87 h 87"/>
                <a:gd name="T16" fmla="*/ 199 w 200"/>
                <a:gd name="T17" fmla="*/ 87 h 87"/>
                <a:gd name="T18" fmla="*/ 200 w 200"/>
                <a:gd name="T19" fmla="*/ 43 h 87"/>
                <a:gd name="T20" fmla="*/ 156 w 200"/>
                <a:gd name="T21" fmla="*/ 0 h 87"/>
                <a:gd name="T22" fmla="*/ 156 w 200"/>
                <a:gd name="T23" fmla="*/ 0 h 87"/>
                <a:gd name="T24" fmla="*/ 156 w 200"/>
                <a:gd name="T25" fmla="*/ 0 h 87"/>
                <a:gd name="T26" fmla="*/ 140 w 200"/>
                <a:gd name="T27" fmla="*/ 0 h 87"/>
                <a:gd name="T28" fmla="*/ 100 w 200"/>
                <a:gd name="T29" fmla="*/ 80 h 87"/>
                <a:gd name="T30" fmla="*/ 60 w 200"/>
                <a:gd name="T31" fmla="*/ 0 h 87"/>
                <a:gd name="T32" fmla="*/ 45 w 200"/>
                <a:gd name="T33" fmla="*/ 0 h 87"/>
                <a:gd name="T34" fmla="*/ 45 w 200"/>
                <a:gd name="T35" fmla="*/ 0 h 87"/>
                <a:gd name="T36" fmla="*/ 44 w 200"/>
                <a:gd name="T37" fmla="*/ 0 h 87"/>
                <a:gd name="T38" fmla="*/ 1 w 200"/>
                <a:gd name="T39" fmla="*/ 43 h 87"/>
                <a:gd name="T40" fmla="*/ 0 w 200"/>
                <a:gd name="T41" fmla="*/ 87 h 87"/>
                <a:gd name="T42" fmla="*/ 35 w 200"/>
                <a:gd name="T43"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0" h="87">
                  <a:moveTo>
                    <a:pt x="35" y="87"/>
                  </a:moveTo>
                  <a:cubicBezTo>
                    <a:pt x="35" y="72"/>
                    <a:pt x="35" y="72"/>
                    <a:pt x="35" y="72"/>
                  </a:cubicBezTo>
                  <a:cubicBezTo>
                    <a:pt x="46" y="72"/>
                    <a:pt x="46" y="72"/>
                    <a:pt x="46" y="72"/>
                  </a:cubicBezTo>
                  <a:cubicBezTo>
                    <a:pt x="46" y="87"/>
                    <a:pt x="46" y="87"/>
                    <a:pt x="46" y="87"/>
                  </a:cubicBezTo>
                  <a:cubicBezTo>
                    <a:pt x="155" y="87"/>
                    <a:pt x="155" y="87"/>
                    <a:pt x="155" y="87"/>
                  </a:cubicBezTo>
                  <a:cubicBezTo>
                    <a:pt x="155" y="72"/>
                    <a:pt x="155" y="72"/>
                    <a:pt x="155" y="72"/>
                  </a:cubicBezTo>
                  <a:cubicBezTo>
                    <a:pt x="166" y="72"/>
                    <a:pt x="166" y="72"/>
                    <a:pt x="166" y="72"/>
                  </a:cubicBezTo>
                  <a:cubicBezTo>
                    <a:pt x="166" y="87"/>
                    <a:pt x="166" y="87"/>
                    <a:pt x="166" y="87"/>
                  </a:cubicBezTo>
                  <a:cubicBezTo>
                    <a:pt x="199" y="87"/>
                    <a:pt x="199" y="87"/>
                    <a:pt x="199" y="87"/>
                  </a:cubicBezTo>
                  <a:cubicBezTo>
                    <a:pt x="199" y="47"/>
                    <a:pt x="200" y="43"/>
                    <a:pt x="200" y="43"/>
                  </a:cubicBezTo>
                  <a:cubicBezTo>
                    <a:pt x="200" y="19"/>
                    <a:pt x="180" y="0"/>
                    <a:pt x="156" y="0"/>
                  </a:cubicBezTo>
                  <a:cubicBezTo>
                    <a:pt x="156" y="0"/>
                    <a:pt x="156" y="0"/>
                    <a:pt x="156" y="0"/>
                  </a:cubicBezTo>
                  <a:cubicBezTo>
                    <a:pt x="156" y="0"/>
                    <a:pt x="156" y="0"/>
                    <a:pt x="156" y="0"/>
                  </a:cubicBezTo>
                  <a:cubicBezTo>
                    <a:pt x="140" y="0"/>
                    <a:pt x="140" y="0"/>
                    <a:pt x="140" y="0"/>
                  </a:cubicBezTo>
                  <a:cubicBezTo>
                    <a:pt x="100" y="80"/>
                    <a:pt x="100" y="80"/>
                    <a:pt x="100" y="80"/>
                  </a:cubicBezTo>
                  <a:cubicBezTo>
                    <a:pt x="60" y="0"/>
                    <a:pt x="60" y="0"/>
                    <a:pt x="60" y="0"/>
                  </a:cubicBezTo>
                  <a:cubicBezTo>
                    <a:pt x="45" y="0"/>
                    <a:pt x="45" y="0"/>
                    <a:pt x="45" y="0"/>
                  </a:cubicBezTo>
                  <a:cubicBezTo>
                    <a:pt x="45" y="0"/>
                    <a:pt x="45" y="0"/>
                    <a:pt x="45" y="0"/>
                  </a:cubicBezTo>
                  <a:cubicBezTo>
                    <a:pt x="45" y="0"/>
                    <a:pt x="44" y="0"/>
                    <a:pt x="44" y="0"/>
                  </a:cubicBezTo>
                  <a:cubicBezTo>
                    <a:pt x="20" y="0"/>
                    <a:pt x="1" y="19"/>
                    <a:pt x="1" y="43"/>
                  </a:cubicBezTo>
                  <a:cubicBezTo>
                    <a:pt x="1" y="43"/>
                    <a:pt x="0" y="47"/>
                    <a:pt x="0" y="87"/>
                  </a:cubicBezTo>
                  <a:lnTo>
                    <a:pt x="35" y="8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solidFill>
                  <a:prstClr val="black"/>
                </a:solidFill>
              </a:endParaRPr>
            </a:p>
          </p:txBody>
        </p:sp>
      </p:grpSp>
      <p:sp>
        <p:nvSpPr>
          <p:cNvPr id="26" name="文本框 60"/>
          <p:cNvSpPr>
            <a:spLocks noChangeArrowheads="1"/>
          </p:cNvSpPr>
          <p:nvPr/>
        </p:nvSpPr>
        <p:spPr bwMode="auto">
          <a:xfrm>
            <a:off x="949364" y="2470778"/>
            <a:ext cx="2552700" cy="12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b="1" dirty="0">
                <a:solidFill>
                  <a:schemeClr val="bg1">
                    <a:lumMod val="50000"/>
                  </a:schemeClr>
                </a:solidFill>
                <a:latin typeface="方正姚体" panose="02010601030101010101" pitchFamily="2" charset="-122"/>
                <a:ea typeface="方正姚体" panose="02010601030101010101" pitchFamily="2" charset="-122"/>
                <a:sym typeface="方正姚体" panose="02010601030101010101" pitchFamily="2" charset="-122"/>
              </a:rPr>
              <a:t>MORE  THAN  TEMPLATE</a:t>
            </a:r>
            <a:endParaRPr lang="zh-CN" altLang="en-US" b="1" dirty="0">
              <a:solidFill>
                <a:schemeClr val="bg1">
                  <a:lumMod val="50000"/>
                </a:schemeClr>
              </a:solidFill>
              <a:latin typeface="方正姚体" panose="02010601030101010101" pitchFamily="2" charset="-122"/>
              <a:ea typeface="方正姚体" panose="02010601030101010101" pitchFamily="2" charset="-122"/>
              <a:sym typeface="方正姚体" panose="02010601030101010101" pitchFamily="2" charset="-122"/>
            </a:endParaRPr>
          </a:p>
          <a:p>
            <a:r>
              <a:rPr lang="en-US" altLang="en-US" sz="1400" dirty="0">
                <a:solidFill>
                  <a:schemeClr val="bg1">
                    <a:lumMod val="50000"/>
                  </a:schemeClr>
                </a:solidFill>
                <a:latin typeface="方正姚体" panose="02010601030101010101" pitchFamily="2" charset="-122"/>
                <a:ea typeface="方正姚体" panose="02010601030101010101" pitchFamily="2" charset="-122"/>
                <a:sym typeface="方正姚体" panose="02010601030101010101" pitchFamily="2" charset="-122"/>
              </a:rPr>
              <a:t>Click here to add  you to the </a:t>
            </a:r>
            <a:endParaRPr lang="zh-CN" altLang="en-US" sz="1400" dirty="0">
              <a:solidFill>
                <a:schemeClr val="bg1">
                  <a:lumMod val="50000"/>
                </a:schemeClr>
              </a:solidFill>
              <a:latin typeface="方正姚体" panose="02010601030101010101" pitchFamily="2" charset="-122"/>
              <a:ea typeface="方正姚体" panose="02010601030101010101" pitchFamily="2" charset="-122"/>
              <a:sym typeface="方正姚体" panose="02010601030101010101" pitchFamily="2" charset="-122"/>
            </a:endParaRPr>
          </a:p>
          <a:p>
            <a:r>
              <a:rPr lang="en-US" altLang="en-US" sz="1400" dirty="0">
                <a:solidFill>
                  <a:schemeClr val="bg1">
                    <a:lumMod val="50000"/>
                  </a:schemeClr>
                </a:solidFill>
                <a:latin typeface="方正姚体" panose="02010601030101010101" pitchFamily="2" charset="-122"/>
                <a:ea typeface="方正姚体" panose="02010601030101010101" pitchFamily="2" charset="-122"/>
                <a:sym typeface="方正姚体" panose="02010601030101010101" pitchFamily="2" charset="-122"/>
              </a:rPr>
              <a:t>Center of the  narrative thought</a:t>
            </a:r>
          </a:p>
          <a:p>
            <a:endParaRPr lang="zh-CN" altLang="en-US" sz="1400" dirty="0">
              <a:solidFill>
                <a:schemeClr val="bg1">
                  <a:lumMod val="50000"/>
                </a:schemeClr>
              </a:solidFill>
              <a:sym typeface="Calibri" panose="020F0502020204030204" pitchFamily="34" charset="0"/>
            </a:endParaRPr>
          </a:p>
          <a:p>
            <a:endParaRPr lang="zh-CN" altLang="en-US"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 name="文本框 60"/>
          <p:cNvSpPr>
            <a:spLocks noChangeArrowheads="1"/>
          </p:cNvSpPr>
          <p:nvPr/>
        </p:nvSpPr>
        <p:spPr bwMode="auto">
          <a:xfrm>
            <a:off x="949364" y="4898065"/>
            <a:ext cx="25527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b="1" dirty="0">
                <a:solidFill>
                  <a:schemeClr val="bg1">
                    <a:lumMod val="50000"/>
                  </a:schemeClr>
                </a:solidFill>
                <a:latin typeface="方正姚体" panose="02010601030101010101" pitchFamily="2" charset="-122"/>
                <a:ea typeface="方正姚体" panose="02010601030101010101" pitchFamily="2" charset="-122"/>
                <a:sym typeface="方正姚体" panose="02010601030101010101" pitchFamily="2" charset="-122"/>
              </a:rPr>
              <a:t>MORE  THAN  TEMPLATE</a:t>
            </a:r>
            <a:endParaRPr lang="zh-CN" altLang="en-US" b="1" dirty="0">
              <a:solidFill>
                <a:schemeClr val="bg1">
                  <a:lumMod val="50000"/>
                </a:schemeClr>
              </a:solidFill>
              <a:latin typeface="方正姚体" panose="02010601030101010101" pitchFamily="2" charset="-122"/>
              <a:ea typeface="方正姚体" panose="02010601030101010101" pitchFamily="2" charset="-122"/>
              <a:sym typeface="方正姚体" panose="02010601030101010101" pitchFamily="2" charset="-122"/>
            </a:endParaRPr>
          </a:p>
          <a:p>
            <a:r>
              <a:rPr lang="en-US" altLang="en-US" sz="1400" dirty="0">
                <a:solidFill>
                  <a:schemeClr val="bg1">
                    <a:lumMod val="50000"/>
                  </a:schemeClr>
                </a:solidFill>
                <a:latin typeface="方正姚体" panose="02010601030101010101" pitchFamily="2" charset="-122"/>
                <a:ea typeface="方正姚体" panose="02010601030101010101" pitchFamily="2" charset="-122"/>
                <a:sym typeface="方正姚体" panose="02010601030101010101" pitchFamily="2" charset="-122"/>
              </a:rPr>
              <a:t>Click here to add  you to the </a:t>
            </a:r>
            <a:endParaRPr lang="zh-CN" altLang="en-US" sz="1400" dirty="0">
              <a:solidFill>
                <a:schemeClr val="bg1">
                  <a:lumMod val="50000"/>
                </a:schemeClr>
              </a:solidFill>
              <a:latin typeface="方正姚体" panose="02010601030101010101" pitchFamily="2" charset="-122"/>
              <a:ea typeface="方正姚体" panose="02010601030101010101" pitchFamily="2" charset="-122"/>
              <a:sym typeface="方正姚体" panose="02010601030101010101" pitchFamily="2" charset="-122"/>
            </a:endParaRPr>
          </a:p>
          <a:p>
            <a:r>
              <a:rPr lang="en-US" altLang="en-US" sz="1400" dirty="0">
                <a:solidFill>
                  <a:schemeClr val="bg1">
                    <a:lumMod val="50000"/>
                  </a:schemeClr>
                </a:solidFill>
                <a:latin typeface="方正姚体" panose="02010601030101010101" pitchFamily="2" charset="-122"/>
                <a:ea typeface="方正姚体" panose="02010601030101010101" pitchFamily="2" charset="-122"/>
                <a:sym typeface="方正姚体" panose="02010601030101010101" pitchFamily="2" charset="-122"/>
              </a:rPr>
              <a:t>Center of the  narrative thought</a:t>
            </a:r>
          </a:p>
          <a:p>
            <a:endParaRPr lang="zh-CN" altLang="en-US" sz="1400" dirty="0">
              <a:solidFill>
                <a:schemeClr val="bg1">
                  <a:lumMod val="50000"/>
                </a:schemeClr>
              </a:solidFill>
              <a:sym typeface="Calibri" panose="020F0502020204030204" pitchFamily="34" charset="0"/>
            </a:endParaRPr>
          </a:p>
          <a:p>
            <a:endParaRPr lang="zh-CN" altLang="en-US"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8" name="文本框 60"/>
          <p:cNvSpPr>
            <a:spLocks noChangeArrowheads="1"/>
          </p:cNvSpPr>
          <p:nvPr/>
        </p:nvSpPr>
        <p:spPr bwMode="auto">
          <a:xfrm>
            <a:off x="8972589" y="2488240"/>
            <a:ext cx="25527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b="1" dirty="0">
                <a:solidFill>
                  <a:schemeClr val="bg1">
                    <a:lumMod val="50000"/>
                  </a:schemeClr>
                </a:solidFill>
                <a:latin typeface="方正姚体" panose="02010601030101010101" pitchFamily="2" charset="-122"/>
                <a:ea typeface="方正姚体" panose="02010601030101010101" pitchFamily="2" charset="-122"/>
                <a:sym typeface="方正姚体" panose="02010601030101010101" pitchFamily="2" charset="-122"/>
              </a:rPr>
              <a:t>MORE  THAN  TEMPLATE</a:t>
            </a:r>
            <a:endParaRPr lang="zh-CN" altLang="en-US" b="1" dirty="0">
              <a:solidFill>
                <a:schemeClr val="bg1">
                  <a:lumMod val="50000"/>
                </a:schemeClr>
              </a:solidFill>
              <a:latin typeface="方正姚体" panose="02010601030101010101" pitchFamily="2" charset="-122"/>
              <a:ea typeface="方正姚体" panose="02010601030101010101" pitchFamily="2" charset="-122"/>
              <a:sym typeface="方正姚体" panose="02010601030101010101" pitchFamily="2" charset="-122"/>
            </a:endParaRPr>
          </a:p>
          <a:p>
            <a:r>
              <a:rPr lang="en-US" altLang="en-US" sz="1400" dirty="0">
                <a:solidFill>
                  <a:schemeClr val="bg1">
                    <a:lumMod val="50000"/>
                  </a:schemeClr>
                </a:solidFill>
                <a:latin typeface="方正姚体" panose="02010601030101010101" pitchFamily="2" charset="-122"/>
                <a:ea typeface="方正姚体" panose="02010601030101010101" pitchFamily="2" charset="-122"/>
                <a:sym typeface="方正姚体" panose="02010601030101010101" pitchFamily="2" charset="-122"/>
              </a:rPr>
              <a:t>Click here to add  you to the </a:t>
            </a:r>
            <a:endParaRPr lang="zh-CN" altLang="en-US" sz="1400" dirty="0">
              <a:solidFill>
                <a:schemeClr val="bg1">
                  <a:lumMod val="50000"/>
                </a:schemeClr>
              </a:solidFill>
              <a:latin typeface="方正姚体" panose="02010601030101010101" pitchFamily="2" charset="-122"/>
              <a:ea typeface="方正姚体" panose="02010601030101010101" pitchFamily="2" charset="-122"/>
              <a:sym typeface="方正姚体" panose="02010601030101010101" pitchFamily="2" charset="-122"/>
            </a:endParaRPr>
          </a:p>
          <a:p>
            <a:r>
              <a:rPr lang="en-US" altLang="en-US" sz="1400" dirty="0">
                <a:solidFill>
                  <a:schemeClr val="bg1">
                    <a:lumMod val="50000"/>
                  </a:schemeClr>
                </a:solidFill>
                <a:latin typeface="方正姚体" panose="02010601030101010101" pitchFamily="2" charset="-122"/>
                <a:ea typeface="方正姚体" panose="02010601030101010101" pitchFamily="2" charset="-122"/>
                <a:sym typeface="方正姚体" panose="02010601030101010101" pitchFamily="2" charset="-122"/>
              </a:rPr>
              <a:t>Center of the  narrative thought</a:t>
            </a:r>
          </a:p>
          <a:p>
            <a:endParaRPr lang="zh-CN" altLang="en-US" sz="1400" dirty="0">
              <a:solidFill>
                <a:schemeClr val="bg1">
                  <a:lumMod val="50000"/>
                </a:schemeClr>
              </a:solidFill>
              <a:sym typeface="Calibri" panose="020F0502020204030204" pitchFamily="34" charset="0"/>
            </a:endParaRPr>
          </a:p>
          <a:p>
            <a:endParaRPr lang="zh-CN" altLang="en-US"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9" name="文本框 60"/>
          <p:cNvSpPr>
            <a:spLocks noChangeArrowheads="1"/>
          </p:cNvSpPr>
          <p:nvPr/>
        </p:nvSpPr>
        <p:spPr bwMode="auto">
          <a:xfrm>
            <a:off x="8972589" y="4913940"/>
            <a:ext cx="25527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b="1" dirty="0">
                <a:solidFill>
                  <a:schemeClr val="bg1">
                    <a:lumMod val="50000"/>
                  </a:schemeClr>
                </a:solidFill>
                <a:latin typeface="方正姚体" panose="02010601030101010101" pitchFamily="2" charset="-122"/>
                <a:ea typeface="方正姚体" panose="02010601030101010101" pitchFamily="2" charset="-122"/>
                <a:sym typeface="方正姚体" panose="02010601030101010101" pitchFamily="2" charset="-122"/>
              </a:rPr>
              <a:t>MORE  THAN  TEMPLATE</a:t>
            </a:r>
            <a:endParaRPr lang="zh-CN" altLang="en-US" b="1" dirty="0">
              <a:solidFill>
                <a:schemeClr val="bg1">
                  <a:lumMod val="50000"/>
                </a:schemeClr>
              </a:solidFill>
              <a:latin typeface="方正姚体" panose="02010601030101010101" pitchFamily="2" charset="-122"/>
              <a:ea typeface="方正姚体" panose="02010601030101010101" pitchFamily="2" charset="-122"/>
              <a:sym typeface="方正姚体" panose="02010601030101010101" pitchFamily="2" charset="-122"/>
            </a:endParaRPr>
          </a:p>
          <a:p>
            <a:r>
              <a:rPr lang="en-US" altLang="en-US" sz="1400" dirty="0">
                <a:solidFill>
                  <a:schemeClr val="bg1">
                    <a:lumMod val="50000"/>
                  </a:schemeClr>
                </a:solidFill>
                <a:latin typeface="方正姚体" panose="02010601030101010101" pitchFamily="2" charset="-122"/>
                <a:ea typeface="方正姚体" panose="02010601030101010101" pitchFamily="2" charset="-122"/>
                <a:sym typeface="方正姚体" panose="02010601030101010101" pitchFamily="2" charset="-122"/>
              </a:rPr>
              <a:t>Click here to add  you to the </a:t>
            </a:r>
            <a:endParaRPr lang="zh-CN" altLang="en-US" sz="1400" dirty="0">
              <a:solidFill>
                <a:schemeClr val="bg1">
                  <a:lumMod val="50000"/>
                </a:schemeClr>
              </a:solidFill>
              <a:latin typeface="方正姚体" panose="02010601030101010101" pitchFamily="2" charset="-122"/>
              <a:ea typeface="方正姚体" panose="02010601030101010101" pitchFamily="2" charset="-122"/>
              <a:sym typeface="方正姚体" panose="02010601030101010101" pitchFamily="2" charset="-122"/>
            </a:endParaRPr>
          </a:p>
          <a:p>
            <a:r>
              <a:rPr lang="en-US" altLang="en-US" sz="1400" dirty="0">
                <a:solidFill>
                  <a:schemeClr val="bg1">
                    <a:lumMod val="50000"/>
                  </a:schemeClr>
                </a:solidFill>
                <a:latin typeface="方正姚体" panose="02010601030101010101" pitchFamily="2" charset="-122"/>
                <a:ea typeface="方正姚体" panose="02010601030101010101" pitchFamily="2" charset="-122"/>
                <a:sym typeface="方正姚体" panose="02010601030101010101" pitchFamily="2" charset="-122"/>
              </a:rPr>
              <a:t>Center of the  narrative thought</a:t>
            </a:r>
          </a:p>
          <a:p>
            <a:endParaRPr lang="zh-CN" altLang="en-US" sz="1400" dirty="0">
              <a:solidFill>
                <a:schemeClr val="bg1">
                  <a:lumMod val="50000"/>
                </a:schemeClr>
              </a:solidFill>
              <a:sym typeface="Calibri" panose="020F0502020204030204" pitchFamily="34" charset="0"/>
            </a:endParaRPr>
          </a:p>
          <a:p>
            <a:endParaRPr lang="zh-CN" altLang="en-US"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50"/>
                                        <p:tgtEl>
                                          <p:spTgt spid="7"/>
                                        </p:tgtEl>
                                      </p:cBhvr>
                                    </p:animEffect>
                                    <p:anim calcmode="lin" valueType="num">
                                      <p:cBhvr>
                                        <p:cTn id="14" dur="250" fill="hold"/>
                                        <p:tgtEl>
                                          <p:spTgt spid="7"/>
                                        </p:tgtEl>
                                        <p:attrNameLst>
                                          <p:attrName>ppt_x</p:attrName>
                                        </p:attrNameLst>
                                      </p:cBhvr>
                                      <p:tavLst>
                                        <p:tav tm="0">
                                          <p:val>
                                            <p:strVal val="#ppt_x"/>
                                          </p:val>
                                        </p:tav>
                                        <p:tav tm="100000">
                                          <p:val>
                                            <p:strVal val="#ppt_x"/>
                                          </p:val>
                                        </p:tav>
                                      </p:tavLst>
                                    </p:anim>
                                    <p:anim calcmode="lin" valueType="num">
                                      <p:cBhvr>
                                        <p:cTn id="15" dur="250" fill="hold"/>
                                        <p:tgtEl>
                                          <p:spTgt spid="7"/>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42"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250"/>
                                        <p:tgtEl>
                                          <p:spTgt spid="8"/>
                                        </p:tgtEl>
                                      </p:cBhvr>
                                    </p:animEffect>
                                    <p:anim calcmode="lin" valueType="num">
                                      <p:cBhvr>
                                        <p:cTn id="20" dur="250" fill="hold"/>
                                        <p:tgtEl>
                                          <p:spTgt spid="8"/>
                                        </p:tgtEl>
                                        <p:attrNameLst>
                                          <p:attrName>ppt_x</p:attrName>
                                        </p:attrNameLst>
                                      </p:cBhvr>
                                      <p:tavLst>
                                        <p:tav tm="0">
                                          <p:val>
                                            <p:strVal val="#ppt_x"/>
                                          </p:val>
                                        </p:tav>
                                        <p:tav tm="100000">
                                          <p:val>
                                            <p:strVal val="#ppt_x"/>
                                          </p:val>
                                        </p:tav>
                                      </p:tavLst>
                                    </p:anim>
                                    <p:anim calcmode="lin" valueType="num">
                                      <p:cBhvr>
                                        <p:cTn id="21" dur="250" fill="hold"/>
                                        <p:tgtEl>
                                          <p:spTgt spid="8"/>
                                        </p:tgtEl>
                                        <p:attrNameLst>
                                          <p:attrName>ppt_y</p:attrName>
                                        </p:attrNameLst>
                                      </p:cBhvr>
                                      <p:tavLst>
                                        <p:tav tm="0">
                                          <p:val>
                                            <p:strVal val="#ppt_y+.1"/>
                                          </p:val>
                                        </p:tav>
                                        <p:tav tm="100000">
                                          <p:val>
                                            <p:strVal val="#ppt_y"/>
                                          </p:val>
                                        </p:tav>
                                      </p:tavLst>
                                    </p:anim>
                                  </p:childTnLst>
                                </p:cTn>
                              </p:par>
                            </p:childTnLst>
                          </p:cTn>
                        </p:par>
                        <p:par>
                          <p:cTn id="22" fill="hold">
                            <p:stCondLst>
                              <p:cond delay="2000"/>
                            </p:stCondLst>
                            <p:childTnLst>
                              <p:par>
                                <p:cTn id="23" presetID="42" presetClass="entr" presetSubtype="0"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250"/>
                                        <p:tgtEl>
                                          <p:spTgt spid="9"/>
                                        </p:tgtEl>
                                      </p:cBhvr>
                                    </p:animEffect>
                                    <p:anim calcmode="lin" valueType="num">
                                      <p:cBhvr>
                                        <p:cTn id="26" dur="250" fill="hold"/>
                                        <p:tgtEl>
                                          <p:spTgt spid="9"/>
                                        </p:tgtEl>
                                        <p:attrNameLst>
                                          <p:attrName>ppt_x</p:attrName>
                                        </p:attrNameLst>
                                      </p:cBhvr>
                                      <p:tavLst>
                                        <p:tav tm="0">
                                          <p:val>
                                            <p:strVal val="#ppt_x"/>
                                          </p:val>
                                        </p:tav>
                                        <p:tav tm="100000">
                                          <p:val>
                                            <p:strVal val="#ppt_x"/>
                                          </p:val>
                                        </p:tav>
                                      </p:tavLst>
                                    </p:anim>
                                    <p:anim calcmode="lin" valueType="num">
                                      <p:cBhvr>
                                        <p:cTn id="27" dur="250" fill="hold"/>
                                        <p:tgtEl>
                                          <p:spTgt spid="9"/>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42" presetClass="entr" presetSubtype="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250"/>
                                        <p:tgtEl>
                                          <p:spTgt spid="10"/>
                                        </p:tgtEl>
                                      </p:cBhvr>
                                    </p:animEffect>
                                    <p:anim calcmode="lin" valueType="num">
                                      <p:cBhvr>
                                        <p:cTn id="32" dur="250" fill="hold"/>
                                        <p:tgtEl>
                                          <p:spTgt spid="10"/>
                                        </p:tgtEl>
                                        <p:attrNameLst>
                                          <p:attrName>ppt_x</p:attrName>
                                        </p:attrNameLst>
                                      </p:cBhvr>
                                      <p:tavLst>
                                        <p:tav tm="0">
                                          <p:val>
                                            <p:strVal val="#ppt_x"/>
                                          </p:val>
                                        </p:tav>
                                        <p:tav tm="100000">
                                          <p:val>
                                            <p:strVal val="#ppt_x"/>
                                          </p:val>
                                        </p:tav>
                                      </p:tavLst>
                                    </p:anim>
                                    <p:anim calcmode="lin" valueType="num">
                                      <p:cBhvr>
                                        <p:cTn id="33" dur="250" fill="hold"/>
                                        <p:tgtEl>
                                          <p:spTgt spid="10"/>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42" presetClass="entr" presetSubtype="0"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250"/>
                                        <p:tgtEl>
                                          <p:spTgt spid="11"/>
                                        </p:tgtEl>
                                      </p:cBhvr>
                                    </p:animEffect>
                                    <p:anim calcmode="lin" valueType="num">
                                      <p:cBhvr>
                                        <p:cTn id="38" dur="250" fill="hold"/>
                                        <p:tgtEl>
                                          <p:spTgt spid="11"/>
                                        </p:tgtEl>
                                        <p:attrNameLst>
                                          <p:attrName>ppt_x</p:attrName>
                                        </p:attrNameLst>
                                      </p:cBhvr>
                                      <p:tavLst>
                                        <p:tav tm="0">
                                          <p:val>
                                            <p:strVal val="#ppt_x"/>
                                          </p:val>
                                        </p:tav>
                                        <p:tav tm="100000">
                                          <p:val>
                                            <p:strVal val="#ppt_x"/>
                                          </p:val>
                                        </p:tav>
                                      </p:tavLst>
                                    </p:anim>
                                    <p:anim calcmode="lin" valueType="num">
                                      <p:cBhvr>
                                        <p:cTn id="39" dur="250" fill="hold"/>
                                        <p:tgtEl>
                                          <p:spTgt spid="11"/>
                                        </p:tgtEl>
                                        <p:attrNameLst>
                                          <p:attrName>ppt_y</p:attrName>
                                        </p:attrNameLst>
                                      </p:cBhvr>
                                      <p:tavLst>
                                        <p:tav tm="0">
                                          <p:val>
                                            <p:strVal val="#ppt_y+.1"/>
                                          </p:val>
                                        </p:tav>
                                        <p:tav tm="100000">
                                          <p:val>
                                            <p:strVal val="#ppt_y"/>
                                          </p:val>
                                        </p:tav>
                                      </p:tavLst>
                                    </p:anim>
                                  </p:childTnLst>
                                </p:cTn>
                              </p:par>
                            </p:childTnLst>
                          </p:cTn>
                        </p:par>
                        <p:par>
                          <p:cTn id="40" fill="hold">
                            <p:stCondLst>
                              <p:cond delay="3500"/>
                            </p:stCondLst>
                            <p:childTnLst>
                              <p:par>
                                <p:cTn id="41" presetID="42" presetClass="entr" presetSubtype="0"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250"/>
                                        <p:tgtEl>
                                          <p:spTgt spid="13"/>
                                        </p:tgtEl>
                                      </p:cBhvr>
                                    </p:animEffect>
                                    <p:anim calcmode="lin" valueType="num">
                                      <p:cBhvr>
                                        <p:cTn id="44" dur="250" fill="hold"/>
                                        <p:tgtEl>
                                          <p:spTgt spid="13"/>
                                        </p:tgtEl>
                                        <p:attrNameLst>
                                          <p:attrName>ppt_x</p:attrName>
                                        </p:attrNameLst>
                                      </p:cBhvr>
                                      <p:tavLst>
                                        <p:tav tm="0">
                                          <p:val>
                                            <p:strVal val="#ppt_x"/>
                                          </p:val>
                                        </p:tav>
                                        <p:tav tm="100000">
                                          <p:val>
                                            <p:strVal val="#ppt_x"/>
                                          </p:val>
                                        </p:tav>
                                      </p:tavLst>
                                    </p:anim>
                                    <p:anim calcmode="lin" valueType="num">
                                      <p:cBhvr>
                                        <p:cTn id="45" dur="250" fill="hold"/>
                                        <p:tgtEl>
                                          <p:spTgt spid="13"/>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42" presetClass="entr" presetSubtype="0"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250"/>
                                        <p:tgtEl>
                                          <p:spTgt spid="14"/>
                                        </p:tgtEl>
                                      </p:cBhvr>
                                    </p:animEffect>
                                    <p:anim calcmode="lin" valueType="num">
                                      <p:cBhvr>
                                        <p:cTn id="50" dur="250" fill="hold"/>
                                        <p:tgtEl>
                                          <p:spTgt spid="14"/>
                                        </p:tgtEl>
                                        <p:attrNameLst>
                                          <p:attrName>ppt_x</p:attrName>
                                        </p:attrNameLst>
                                      </p:cBhvr>
                                      <p:tavLst>
                                        <p:tav tm="0">
                                          <p:val>
                                            <p:strVal val="#ppt_x"/>
                                          </p:val>
                                        </p:tav>
                                        <p:tav tm="100000">
                                          <p:val>
                                            <p:strVal val="#ppt_x"/>
                                          </p:val>
                                        </p:tav>
                                      </p:tavLst>
                                    </p:anim>
                                    <p:anim calcmode="lin" valueType="num">
                                      <p:cBhvr>
                                        <p:cTn id="51" dur="250" fill="hold"/>
                                        <p:tgtEl>
                                          <p:spTgt spid="14"/>
                                        </p:tgtEl>
                                        <p:attrNameLst>
                                          <p:attrName>ppt_y</p:attrName>
                                        </p:attrNameLst>
                                      </p:cBhvr>
                                      <p:tavLst>
                                        <p:tav tm="0">
                                          <p:val>
                                            <p:strVal val="#ppt_y+.1"/>
                                          </p:val>
                                        </p:tav>
                                        <p:tav tm="100000">
                                          <p:val>
                                            <p:strVal val="#ppt_y"/>
                                          </p:val>
                                        </p:tav>
                                      </p:tavLst>
                                    </p:anim>
                                  </p:childTnLst>
                                </p:cTn>
                              </p:par>
                            </p:childTnLst>
                          </p:cTn>
                        </p:par>
                        <p:par>
                          <p:cTn id="52" fill="hold">
                            <p:stCondLst>
                              <p:cond delay="4500"/>
                            </p:stCondLst>
                            <p:childTnLst>
                              <p:par>
                                <p:cTn id="53" presetID="42" presetClass="entr" presetSubtype="0" fill="hold" nodeType="after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250"/>
                                        <p:tgtEl>
                                          <p:spTgt spid="15"/>
                                        </p:tgtEl>
                                      </p:cBhvr>
                                    </p:animEffect>
                                    <p:anim calcmode="lin" valueType="num">
                                      <p:cBhvr>
                                        <p:cTn id="56" dur="250" fill="hold"/>
                                        <p:tgtEl>
                                          <p:spTgt spid="15"/>
                                        </p:tgtEl>
                                        <p:attrNameLst>
                                          <p:attrName>ppt_x</p:attrName>
                                        </p:attrNameLst>
                                      </p:cBhvr>
                                      <p:tavLst>
                                        <p:tav tm="0">
                                          <p:val>
                                            <p:strVal val="#ppt_x"/>
                                          </p:val>
                                        </p:tav>
                                        <p:tav tm="100000">
                                          <p:val>
                                            <p:strVal val="#ppt_x"/>
                                          </p:val>
                                        </p:tav>
                                      </p:tavLst>
                                    </p:anim>
                                    <p:anim calcmode="lin" valueType="num">
                                      <p:cBhvr>
                                        <p:cTn id="57" dur="250" fill="hold"/>
                                        <p:tgtEl>
                                          <p:spTgt spid="15"/>
                                        </p:tgtEl>
                                        <p:attrNameLst>
                                          <p:attrName>ppt_y</p:attrName>
                                        </p:attrNameLst>
                                      </p:cBhvr>
                                      <p:tavLst>
                                        <p:tav tm="0">
                                          <p:val>
                                            <p:strVal val="#ppt_y+.1"/>
                                          </p:val>
                                        </p:tav>
                                        <p:tav tm="100000">
                                          <p:val>
                                            <p:strVal val="#ppt_y"/>
                                          </p:val>
                                        </p:tav>
                                      </p:tavLst>
                                    </p:anim>
                                  </p:childTnLst>
                                </p:cTn>
                              </p:par>
                            </p:childTnLst>
                          </p:cTn>
                        </p:par>
                        <p:par>
                          <p:cTn id="58" fill="hold">
                            <p:stCondLst>
                              <p:cond delay="5000"/>
                            </p:stCondLst>
                            <p:childTnLst>
                              <p:par>
                                <p:cTn id="59" presetID="42" presetClass="entr" presetSubtype="0" fill="hold" grpId="0" nodeType="after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fade">
                                      <p:cBhvr>
                                        <p:cTn id="61" dur="250"/>
                                        <p:tgtEl>
                                          <p:spTgt spid="21"/>
                                        </p:tgtEl>
                                      </p:cBhvr>
                                    </p:animEffect>
                                    <p:anim calcmode="lin" valueType="num">
                                      <p:cBhvr>
                                        <p:cTn id="62" dur="250" fill="hold"/>
                                        <p:tgtEl>
                                          <p:spTgt spid="21"/>
                                        </p:tgtEl>
                                        <p:attrNameLst>
                                          <p:attrName>ppt_x</p:attrName>
                                        </p:attrNameLst>
                                      </p:cBhvr>
                                      <p:tavLst>
                                        <p:tav tm="0">
                                          <p:val>
                                            <p:strVal val="#ppt_x"/>
                                          </p:val>
                                        </p:tav>
                                        <p:tav tm="100000">
                                          <p:val>
                                            <p:strVal val="#ppt_x"/>
                                          </p:val>
                                        </p:tav>
                                      </p:tavLst>
                                    </p:anim>
                                    <p:anim calcmode="lin" valueType="num">
                                      <p:cBhvr>
                                        <p:cTn id="63" dur="250" fill="hold"/>
                                        <p:tgtEl>
                                          <p:spTgt spid="21"/>
                                        </p:tgtEl>
                                        <p:attrNameLst>
                                          <p:attrName>ppt_y</p:attrName>
                                        </p:attrNameLst>
                                      </p:cBhvr>
                                      <p:tavLst>
                                        <p:tav tm="0">
                                          <p:val>
                                            <p:strVal val="#ppt_y+.1"/>
                                          </p:val>
                                        </p:tav>
                                        <p:tav tm="100000">
                                          <p:val>
                                            <p:strVal val="#ppt_y"/>
                                          </p:val>
                                        </p:tav>
                                      </p:tavLst>
                                    </p:anim>
                                  </p:childTnLst>
                                </p:cTn>
                              </p:par>
                            </p:childTnLst>
                          </p:cTn>
                        </p:par>
                        <p:par>
                          <p:cTn id="64" fill="hold">
                            <p:stCondLst>
                              <p:cond delay="5500"/>
                            </p:stCondLst>
                            <p:childTnLst>
                              <p:par>
                                <p:cTn id="65" presetID="42" presetClass="entr" presetSubtype="0" fill="hold" grpId="0" nodeType="after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fade">
                                      <p:cBhvr>
                                        <p:cTn id="67" dur="250"/>
                                        <p:tgtEl>
                                          <p:spTgt spid="22"/>
                                        </p:tgtEl>
                                      </p:cBhvr>
                                    </p:animEffect>
                                    <p:anim calcmode="lin" valueType="num">
                                      <p:cBhvr>
                                        <p:cTn id="68" dur="250" fill="hold"/>
                                        <p:tgtEl>
                                          <p:spTgt spid="22"/>
                                        </p:tgtEl>
                                        <p:attrNameLst>
                                          <p:attrName>ppt_x</p:attrName>
                                        </p:attrNameLst>
                                      </p:cBhvr>
                                      <p:tavLst>
                                        <p:tav tm="0">
                                          <p:val>
                                            <p:strVal val="#ppt_x"/>
                                          </p:val>
                                        </p:tav>
                                        <p:tav tm="100000">
                                          <p:val>
                                            <p:strVal val="#ppt_x"/>
                                          </p:val>
                                        </p:tav>
                                      </p:tavLst>
                                    </p:anim>
                                    <p:anim calcmode="lin" valueType="num">
                                      <p:cBhvr>
                                        <p:cTn id="69" dur="250" fill="hold"/>
                                        <p:tgtEl>
                                          <p:spTgt spid="22"/>
                                        </p:tgtEl>
                                        <p:attrNameLst>
                                          <p:attrName>ppt_y</p:attrName>
                                        </p:attrNameLst>
                                      </p:cBhvr>
                                      <p:tavLst>
                                        <p:tav tm="0">
                                          <p:val>
                                            <p:strVal val="#ppt_y+.1"/>
                                          </p:val>
                                        </p:tav>
                                        <p:tav tm="100000">
                                          <p:val>
                                            <p:strVal val="#ppt_y"/>
                                          </p:val>
                                        </p:tav>
                                      </p:tavLst>
                                    </p:anim>
                                  </p:childTnLst>
                                </p:cTn>
                              </p:par>
                            </p:childTnLst>
                          </p:cTn>
                        </p:par>
                        <p:par>
                          <p:cTn id="70" fill="hold">
                            <p:stCondLst>
                              <p:cond delay="6000"/>
                            </p:stCondLst>
                            <p:childTnLst>
                              <p:par>
                                <p:cTn id="71" presetID="42" presetClass="entr" presetSubtype="0" fill="hold" nodeType="after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fade">
                                      <p:cBhvr>
                                        <p:cTn id="73" dur="250"/>
                                        <p:tgtEl>
                                          <p:spTgt spid="23"/>
                                        </p:tgtEl>
                                      </p:cBhvr>
                                    </p:animEffect>
                                    <p:anim calcmode="lin" valueType="num">
                                      <p:cBhvr>
                                        <p:cTn id="74" dur="250" fill="hold"/>
                                        <p:tgtEl>
                                          <p:spTgt spid="23"/>
                                        </p:tgtEl>
                                        <p:attrNameLst>
                                          <p:attrName>ppt_x</p:attrName>
                                        </p:attrNameLst>
                                      </p:cBhvr>
                                      <p:tavLst>
                                        <p:tav tm="0">
                                          <p:val>
                                            <p:strVal val="#ppt_x"/>
                                          </p:val>
                                        </p:tav>
                                        <p:tav tm="100000">
                                          <p:val>
                                            <p:strVal val="#ppt_x"/>
                                          </p:val>
                                        </p:tav>
                                      </p:tavLst>
                                    </p:anim>
                                    <p:anim calcmode="lin" valueType="num">
                                      <p:cBhvr>
                                        <p:cTn id="75" dur="250" fill="hold"/>
                                        <p:tgtEl>
                                          <p:spTgt spid="23"/>
                                        </p:tgtEl>
                                        <p:attrNameLst>
                                          <p:attrName>ppt_y</p:attrName>
                                        </p:attrNameLst>
                                      </p:cBhvr>
                                      <p:tavLst>
                                        <p:tav tm="0">
                                          <p:val>
                                            <p:strVal val="#ppt_y+.1"/>
                                          </p:val>
                                        </p:tav>
                                        <p:tav tm="100000">
                                          <p:val>
                                            <p:strVal val="#ppt_y"/>
                                          </p:val>
                                        </p:tav>
                                      </p:tavLst>
                                    </p:anim>
                                  </p:childTnLst>
                                </p:cTn>
                              </p:par>
                            </p:childTnLst>
                          </p:cTn>
                        </p:par>
                        <p:par>
                          <p:cTn id="76" fill="hold">
                            <p:stCondLst>
                              <p:cond delay="6500"/>
                            </p:stCondLst>
                            <p:childTnLst>
                              <p:par>
                                <p:cTn id="77" presetID="42" presetClass="entr" presetSubtype="0" fill="hold" grpId="0" nodeType="afterEffect">
                                  <p:stCondLst>
                                    <p:cond delay="0"/>
                                  </p:stCondLst>
                                  <p:childTnLst>
                                    <p:set>
                                      <p:cBhvr>
                                        <p:cTn id="78" dur="1" fill="hold">
                                          <p:stCondLst>
                                            <p:cond delay="0"/>
                                          </p:stCondLst>
                                        </p:cTn>
                                        <p:tgtEl>
                                          <p:spTgt spid="26"/>
                                        </p:tgtEl>
                                        <p:attrNameLst>
                                          <p:attrName>style.visibility</p:attrName>
                                        </p:attrNameLst>
                                      </p:cBhvr>
                                      <p:to>
                                        <p:strVal val="visible"/>
                                      </p:to>
                                    </p:set>
                                    <p:animEffect transition="in" filter="fade">
                                      <p:cBhvr>
                                        <p:cTn id="79" dur="250"/>
                                        <p:tgtEl>
                                          <p:spTgt spid="26"/>
                                        </p:tgtEl>
                                      </p:cBhvr>
                                    </p:animEffect>
                                    <p:anim calcmode="lin" valueType="num">
                                      <p:cBhvr>
                                        <p:cTn id="80" dur="250" fill="hold"/>
                                        <p:tgtEl>
                                          <p:spTgt spid="26"/>
                                        </p:tgtEl>
                                        <p:attrNameLst>
                                          <p:attrName>ppt_x</p:attrName>
                                        </p:attrNameLst>
                                      </p:cBhvr>
                                      <p:tavLst>
                                        <p:tav tm="0">
                                          <p:val>
                                            <p:strVal val="#ppt_x"/>
                                          </p:val>
                                        </p:tav>
                                        <p:tav tm="100000">
                                          <p:val>
                                            <p:strVal val="#ppt_x"/>
                                          </p:val>
                                        </p:tav>
                                      </p:tavLst>
                                    </p:anim>
                                    <p:anim calcmode="lin" valueType="num">
                                      <p:cBhvr>
                                        <p:cTn id="81" dur="250" fill="hold"/>
                                        <p:tgtEl>
                                          <p:spTgt spid="26"/>
                                        </p:tgtEl>
                                        <p:attrNameLst>
                                          <p:attrName>ppt_y</p:attrName>
                                        </p:attrNameLst>
                                      </p:cBhvr>
                                      <p:tavLst>
                                        <p:tav tm="0">
                                          <p:val>
                                            <p:strVal val="#ppt_y+.1"/>
                                          </p:val>
                                        </p:tav>
                                        <p:tav tm="100000">
                                          <p:val>
                                            <p:strVal val="#ppt_y"/>
                                          </p:val>
                                        </p:tav>
                                      </p:tavLst>
                                    </p:anim>
                                  </p:childTnLst>
                                </p:cTn>
                              </p:par>
                            </p:childTnLst>
                          </p:cTn>
                        </p:par>
                        <p:par>
                          <p:cTn id="82" fill="hold">
                            <p:stCondLst>
                              <p:cond delay="7000"/>
                            </p:stCondLst>
                            <p:childTnLst>
                              <p:par>
                                <p:cTn id="83" presetID="42" presetClass="entr" presetSubtype="0" fill="hold" grpId="0" nodeType="after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fade">
                                      <p:cBhvr>
                                        <p:cTn id="85" dur="250"/>
                                        <p:tgtEl>
                                          <p:spTgt spid="27"/>
                                        </p:tgtEl>
                                      </p:cBhvr>
                                    </p:animEffect>
                                    <p:anim calcmode="lin" valueType="num">
                                      <p:cBhvr>
                                        <p:cTn id="86" dur="250" fill="hold"/>
                                        <p:tgtEl>
                                          <p:spTgt spid="27"/>
                                        </p:tgtEl>
                                        <p:attrNameLst>
                                          <p:attrName>ppt_x</p:attrName>
                                        </p:attrNameLst>
                                      </p:cBhvr>
                                      <p:tavLst>
                                        <p:tav tm="0">
                                          <p:val>
                                            <p:strVal val="#ppt_x"/>
                                          </p:val>
                                        </p:tav>
                                        <p:tav tm="100000">
                                          <p:val>
                                            <p:strVal val="#ppt_x"/>
                                          </p:val>
                                        </p:tav>
                                      </p:tavLst>
                                    </p:anim>
                                    <p:anim calcmode="lin" valueType="num">
                                      <p:cBhvr>
                                        <p:cTn id="87" dur="250" fill="hold"/>
                                        <p:tgtEl>
                                          <p:spTgt spid="27"/>
                                        </p:tgtEl>
                                        <p:attrNameLst>
                                          <p:attrName>ppt_y</p:attrName>
                                        </p:attrNameLst>
                                      </p:cBhvr>
                                      <p:tavLst>
                                        <p:tav tm="0">
                                          <p:val>
                                            <p:strVal val="#ppt_y+.1"/>
                                          </p:val>
                                        </p:tav>
                                        <p:tav tm="100000">
                                          <p:val>
                                            <p:strVal val="#ppt_y"/>
                                          </p:val>
                                        </p:tav>
                                      </p:tavLst>
                                    </p:anim>
                                  </p:childTnLst>
                                </p:cTn>
                              </p:par>
                            </p:childTnLst>
                          </p:cTn>
                        </p:par>
                        <p:par>
                          <p:cTn id="88" fill="hold">
                            <p:stCondLst>
                              <p:cond delay="7500"/>
                            </p:stCondLst>
                            <p:childTnLst>
                              <p:par>
                                <p:cTn id="89" presetID="42" presetClass="entr" presetSubtype="0" fill="hold" grpId="0" nodeType="afterEffect">
                                  <p:stCondLst>
                                    <p:cond delay="0"/>
                                  </p:stCondLst>
                                  <p:childTnLst>
                                    <p:set>
                                      <p:cBhvr>
                                        <p:cTn id="90" dur="1" fill="hold">
                                          <p:stCondLst>
                                            <p:cond delay="0"/>
                                          </p:stCondLst>
                                        </p:cTn>
                                        <p:tgtEl>
                                          <p:spTgt spid="28"/>
                                        </p:tgtEl>
                                        <p:attrNameLst>
                                          <p:attrName>style.visibility</p:attrName>
                                        </p:attrNameLst>
                                      </p:cBhvr>
                                      <p:to>
                                        <p:strVal val="visible"/>
                                      </p:to>
                                    </p:set>
                                    <p:animEffect transition="in" filter="fade">
                                      <p:cBhvr>
                                        <p:cTn id="91" dur="250"/>
                                        <p:tgtEl>
                                          <p:spTgt spid="28"/>
                                        </p:tgtEl>
                                      </p:cBhvr>
                                    </p:animEffect>
                                    <p:anim calcmode="lin" valueType="num">
                                      <p:cBhvr>
                                        <p:cTn id="92" dur="250" fill="hold"/>
                                        <p:tgtEl>
                                          <p:spTgt spid="28"/>
                                        </p:tgtEl>
                                        <p:attrNameLst>
                                          <p:attrName>ppt_x</p:attrName>
                                        </p:attrNameLst>
                                      </p:cBhvr>
                                      <p:tavLst>
                                        <p:tav tm="0">
                                          <p:val>
                                            <p:strVal val="#ppt_x"/>
                                          </p:val>
                                        </p:tav>
                                        <p:tav tm="100000">
                                          <p:val>
                                            <p:strVal val="#ppt_x"/>
                                          </p:val>
                                        </p:tav>
                                      </p:tavLst>
                                    </p:anim>
                                    <p:anim calcmode="lin" valueType="num">
                                      <p:cBhvr>
                                        <p:cTn id="93" dur="250" fill="hold"/>
                                        <p:tgtEl>
                                          <p:spTgt spid="28"/>
                                        </p:tgtEl>
                                        <p:attrNameLst>
                                          <p:attrName>ppt_y</p:attrName>
                                        </p:attrNameLst>
                                      </p:cBhvr>
                                      <p:tavLst>
                                        <p:tav tm="0">
                                          <p:val>
                                            <p:strVal val="#ppt_y+.1"/>
                                          </p:val>
                                        </p:tav>
                                        <p:tav tm="100000">
                                          <p:val>
                                            <p:strVal val="#ppt_y"/>
                                          </p:val>
                                        </p:tav>
                                      </p:tavLst>
                                    </p:anim>
                                  </p:childTnLst>
                                </p:cTn>
                              </p:par>
                            </p:childTnLst>
                          </p:cTn>
                        </p:par>
                        <p:par>
                          <p:cTn id="94" fill="hold">
                            <p:stCondLst>
                              <p:cond delay="8000"/>
                            </p:stCondLst>
                            <p:childTnLst>
                              <p:par>
                                <p:cTn id="95" presetID="42" presetClass="entr" presetSubtype="0" fill="hold" grpId="0" nodeType="after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fade">
                                      <p:cBhvr>
                                        <p:cTn id="97" dur="250"/>
                                        <p:tgtEl>
                                          <p:spTgt spid="29"/>
                                        </p:tgtEl>
                                      </p:cBhvr>
                                    </p:animEffect>
                                    <p:anim calcmode="lin" valueType="num">
                                      <p:cBhvr>
                                        <p:cTn id="98" dur="250" fill="hold"/>
                                        <p:tgtEl>
                                          <p:spTgt spid="29"/>
                                        </p:tgtEl>
                                        <p:attrNameLst>
                                          <p:attrName>ppt_x</p:attrName>
                                        </p:attrNameLst>
                                      </p:cBhvr>
                                      <p:tavLst>
                                        <p:tav tm="0">
                                          <p:val>
                                            <p:strVal val="#ppt_x"/>
                                          </p:val>
                                        </p:tav>
                                        <p:tav tm="100000">
                                          <p:val>
                                            <p:strVal val="#ppt_x"/>
                                          </p:val>
                                        </p:tav>
                                      </p:tavLst>
                                    </p:anim>
                                    <p:anim calcmode="lin" valueType="num">
                                      <p:cBhvr>
                                        <p:cTn id="99" dur="25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3" grpId="0" animBg="1"/>
      <p:bldP spid="14" grpId="0" animBg="1"/>
      <p:bldP spid="21" grpId="0" animBg="1"/>
      <p:bldP spid="22" grpId="0" animBg="1"/>
      <p:bldP spid="26" grpId="0"/>
      <p:bldP spid="27" grpId="0"/>
      <p:bldP spid="28" grpId="0"/>
      <p:bldP spid="2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323503"/>
            <a:ext cx="12190413" cy="857597"/>
            <a:chOff x="0" y="323503"/>
            <a:chExt cx="12190413" cy="857597"/>
          </a:xfrm>
        </p:grpSpPr>
        <p:grpSp>
          <p:nvGrpSpPr>
            <p:cNvPr id="12" name="组合 11"/>
            <p:cNvGrpSpPr/>
            <p:nvPr/>
          </p:nvGrpSpPr>
          <p:grpSpPr>
            <a:xfrm>
              <a:off x="4471058" y="323503"/>
              <a:ext cx="3255323" cy="680932"/>
              <a:chOff x="4973577" y="1203782"/>
              <a:chExt cx="2311400" cy="680932"/>
            </a:xfrm>
          </p:grpSpPr>
          <p:sp>
            <p:nvSpPr>
              <p:cNvPr id="16" name="TextBox 8"/>
              <p:cNvSpPr txBox="1">
                <a:spLocks noChangeArrowheads="1"/>
              </p:cNvSpPr>
              <p:nvPr/>
            </p:nvSpPr>
            <p:spPr bwMode="auto">
              <a:xfrm>
                <a:off x="4973577" y="1203782"/>
                <a:ext cx="23114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800" dirty="0">
                    <a:solidFill>
                      <a:srgbClr val="7DA863"/>
                    </a:solidFill>
                    <a:latin typeface="微软雅黑" panose="020B0503020204020204" pitchFamily="34" charset="-122"/>
                    <a:ea typeface="微软雅黑" panose="020B0503020204020204" pitchFamily="34" charset="-122"/>
                    <a:sym typeface="Arial" panose="020B0604020202020204" pitchFamily="34" charset="0"/>
                  </a:rPr>
                  <a:t>加入标题描述</a:t>
                </a:r>
              </a:p>
            </p:txBody>
          </p:sp>
          <p:sp>
            <p:nvSpPr>
              <p:cNvPr id="17" name="TextBox 8"/>
              <p:cNvSpPr txBox="1">
                <a:spLocks noChangeArrowheads="1"/>
              </p:cNvSpPr>
              <p:nvPr/>
            </p:nvSpPr>
            <p:spPr bwMode="auto">
              <a:xfrm>
                <a:off x="4973577" y="1715437"/>
                <a:ext cx="231140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algn="ctr" eaLnBrk="1" hangingPunct="1"/>
                <a:r>
                  <a:rPr lang="en-US" altLang="zh-CN"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rPr>
                  <a:t>CLICK TO ADD CAPTION TEXT</a:t>
                </a:r>
                <a:endParaRPr lang="zh-CN" altLang="en-US"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endParaRPr>
              </a:p>
            </p:txBody>
          </p:sp>
        </p:grpSp>
        <p:cxnSp>
          <p:nvCxnSpPr>
            <p:cNvPr id="3" name="直接连接符 2"/>
            <p:cNvCxnSpPr/>
            <p:nvPr/>
          </p:nvCxnSpPr>
          <p:spPr>
            <a:xfrm>
              <a:off x="0" y="1181100"/>
              <a:ext cx="12190413" cy="0"/>
            </a:xfrm>
            <a:prstGeom prst="line">
              <a:avLst/>
            </a:prstGeom>
            <a:ln>
              <a:solidFill>
                <a:srgbClr val="7DA863"/>
              </a:solidFill>
            </a:ln>
          </p:spPr>
          <p:style>
            <a:lnRef idx="1">
              <a:schemeClr val="accent1"/>
            </a:lnRef>
            <a:fillRef idx="0">
              <a:schemeClr val="accent1"/>
            </a:fillRef>
            <a:effectRef idx="0">
              <a:schemeClr val="accent1"/>
            </a:effectRef>
            <a:fontRef idx="minor">
              <a:schemeClr val="tx1"/>
            </a:fontRef>
          </p:style>
        </p:cxnSp>
      </p:grpSp>
      <p:grpSp>
        <p:nvGrpSpPr>
          <p:cNvPr id="7" name="Grupo 31"/>
          <p:cNvGrpSpPr/>
          <p:nvPr/>
        </p:nvGrpSpPr>
        <p:grpSpPr>
          <a:xfrm>
            <a:off x="899522" y="2164787"/>
            <a:ext cx="2516206" cy="3493491"/>
            <a:chOff x="935958" y="1663938"/>
            <a:chExt cx="2516206" cy="3493491"/>
          </a:xfrm>
        </p:grpSpPr>
        <p:sp>
          <p:nvSpPr>
            <p:cNvPr id="8" name="CuadroTexto 27"/>
            <p:cNvSpPr txBox="1"/>
            <p:nvPr/>
          </p:nvSpPr>
          <p:spPr>
            <a:xfrm>
              <a:off x="935958" y="1663938"/>
              <a:ext cx="2275998" cy="400110"/>
            </a:xfrm>
            <a:prstGeom prst="rect">
              <a:avLst/>
            </a:prstGeom>
            <a:noFill/>
          </p:spPr>
          <p:txBody>
            <a:bodyPr wrap="square" rtlCol="0">
              <a:spAutoFit/>
            </a:bodyPr>
            <a:lstStyle/>
            <a:p>
              <a:r>
                <a:rPr lang="es-ES" sz="2000" b="1" dirty="0">
                  <a:solidFill>
                    <a:srgbClr val="7DA863"/>
                  </a:solidFill>
                  <a:latin typeface="Roboto Condensed" panose="02000000000000000000" pitchFamily="2" charset="0"/>
                  <a:ea typeface="Roboto Condensed" panose="02000000000000000000" pitchFamily="2" charset="0"/>
                </a:rPr>
                <a:t>INFORMATION A</a:t>
              </a:r>
            </a:p>
          </p:txBody>
        </p:sp>
        <p:sp>
          <p:nvSpPr>
            <p:cNvPr id="9" name="Rectángulo 28"/>
            <p:cNvSpPr/>
            <p:nvPr/>
          </p:nvSpPr>
          <p:spPr>
            <a:xfrm>
              <a:off x="935958" y="2038231"/>
              <a:ext cx="2516206" cy="954107"/>
            </a:xfrm>
            <a:prstGeom prst="rect">
              <a:avLst/>
            </a:prstGeom>
          </p:spPr>
          <p:txBody>
            <a:bodyPr wrap="square">
              <a:spAutoFit/>
            </a:bodyPr>
            <a:lstStyle/>
            <a:p>
              <a:r>
                <a:rPr lang="es-ES" sz="1400" dirty="0">
                  <a:solidFill>
                    <a:schemeClr val="bg1">
                      <a:lumMod val="50000"/>
                    </a:schemeClr>
                  </a:solidFill>
                  <a:latin typeface="Raleway" panose="020B0003030101060003" pitchFamily="34" charset="0"/>
                </a:rPr>
                <a:t>Lorem ipsum dolor sit amet, consectetur adipiscing elit. Mauris interdum, sapien et pellentesque sollicitudin. </a:t>
              </a:r>
            </a:p>
          </p:txBody>
        </p:sp>
        <p:sp>
          <p:nvSpPr>
            <p:cNvPr id="10" name="CuadroTexto 29"/>
            <p:cNvSpPr txBox="1"/>
            <p:nvPr/>
          </p:nvSpPr>
          <p:spPr>
            <a:xfrm>
              <a:off x="935958" y="3829029"/>
              <a:ext cx="2373966" cy="400110"/>
            </a:xfrm>
            <a:prstGeom prst="rect">
              <a:avLst/>
            </a:prstGeom>
            <a:noFill/>
          </p:spPr>
          <p:txBody>
            <a:bodyPr wrap="square" rtlCol="0">
              <a:spAutoFit/>
            </a:bodyPr>
            <a:lstStyle/>
            <a:p>
              <a:r>
                <a:rPr lang="es-ES" sz="2000" b="1" dirty="0">
                  <a:solidFill>
                    <a:srgbClr val="7DA863"/>
                  </a:solidFill>
                  <a:latin typeface="Roboto Condensed" panose="02000000000000000000" pitchFamily="2" charset="0"/>
                  <a:ea typeface="Roboto Condensed" panose="02000000000000000000" pitchFamily="2" charset="0"/>
                </a:rPr>
                <a:t>INFORMATION B</a:t>
              </a:r>
            </a:p>
          </p:txBody>
        </p:sp>
        <p:sp>
          <p:nvSpPr>
            <p:cNvPr id="11" name="Rectángulo 30"/>
            <p:cNvSpPr/>
            <p:nvPr/>
          </p:nvSpPr>
          <p:spPr>
            <a:xfrm>
              <a:off x="935958" y="4203322"/>
              <a:ext cx="2516206" cy="954107"/>
            </a:xfrm>
            <a:prstGeom prst="rect">
              <a:avLst/>
            </a:prstGeom>
          </p:spPr>
          <p:txBody>
            <a:bodyPr wrap="square">
              <a:spAutoFit/>
            </a:bodyPr>
            <a:lstStyle/>
            <a:p>
              <a:r>
                <a:rPr lang="es-ES" sz="1400" dirty="0">
                  <a:solidFill>
                    <a:schemeClr val="bg1">
                      <a:lumMod val="50000"/>
                    </a:schemeClr>
                  </a:solidFill>
                  <a:latin typeface="Raleway" panose="020B0003030101060003" pitchFamily="34" charset="0"/>
                </a:rPr>
                <a:t>Lorem ipsum dolor sit amet, consectetur adipiscing elit. Mauris interdum, sapien et pellentesque sollicitudin. </a:t>
              </a:r>
            </a:p>
          </p:txBody>
        </p:sp>
      </p:grpSp>
      <p:grpSp>
        <p:nvGrpSpPr>
          <p:cNvPr id="13" name="Grupo 32"/>
          <p:cNvGrpSpPr/>
          <p:nvPr/>
        </p:nvGrpSpPr>
        <p:grpSpPr>
          <a:xfrm>
            <a:off x="8840682" y="2138970"/>
            <a:ext cx="3245636" cy="3708935"/>
            <a:chOff x="1198502" y="1838176"/>
            <a:chExt cx="3245636" cy="3708935"/>
          </a:xfrm>
        </p:grpSpPr>
        <p:sp>
          <p:nvSpPr>
            <p:cNvPr id="14" name="CuadroTexto 33"/>
            <p:cNvSpPr txBox="1"/>
            <p:nvPr/>
          </p:nvSpPr>
          <p:spPr>
            <a:xfrm>
              <a:off x="1198502" y="1838176"/>
              <a:ext cx="3059068" cy="400110"/>
            </a:xfrm>
            <a:prstGeom prst="rect">
              <a:avLst/>
            </a:prstGeom>
            <a:noFill/>
          </p:spPr>
          <p:txBody>
            <a:bodyPr wrap="square" rtlCol="0">
              <a:spAutoFit/>
            </a:bodyPr>
            <a:lstStyle/>
            <a:p>
              <a:r>
                <a:rPr lang="es-ES" sz="2000" b="1" dirty="0">
                  <a:solidFill>
                    <a:srgbClr val="F69C86"/>
                  </a:solidFill>
                  <a:latin typeface="Roboto Condensed" panose="02000000000000000000" pitchFamily="2" charset="0"/>
                  <a:ea typeface="Roboto Condensed" panose="02000000000000000000" pitchFamily="2" charset="0"/>
                </a:rPr>
                <a:t>INFORMATION C</a:t>
              </a:r>
            </a:p>
          </p:txBody>
        </p:sp>
        <p:sp>
          <p:nvSpPr>
            <p:cNvPr id="15" name="Rectángulo 34"/>
            <p:cNvSpPr/>
            <p:nvPr/>
          </p:nvSpPr>
          <p:spPr>
            <a:xfrm>
              <a:off x="1198502" y="2212469"/>
              <a:ext cx="2439458" cy="1169551"/>
            </a:xfrm>
            <a:prstGeom prst="rect">
              <a:avLst/>
            </a:prstGeom>
          </p:spPr>
          <p:txBody>
            <a:bodyPr wrap="square">
              <a:spAutoFit/>
            </a:bodyPr>
            <a:lstStyle/>
            <a:p>
              <a:r>
                <a:rPr lang="es-ES" sz="1400" dirty="0">
                  <a:solidFill>
                    <a:schemeClr val="bg1">
                      <a:lumMod val="50000"/>
                    </a:schemeClr>
                  </a:solidFill>
                  <a:latin typeface="Raleway" panose="020B0003030101060003" pitchFamily="34" charset="0"/>
                </a:rPr>
                <a:t>Lorem ipsum dolor sit amet, consectetur adipiscing elit. Mauris interdum, sapien et pellentesque sollicitudin. </a:t>
              </a:r>
            </a:p>
          </p:txBody>
        </p:sp>
        <p:sp>
          <p:nvSpPr>
            <p:cNvPr id="18" name="CuadroTexto 35"/>
            <p:cNvSpPr txBox="1"/>
            <p:nvPr/>
          </p:nvSpPr>
          <p:spPr>
            <a:xfrm>
              <a:off x="1198502" y="4003267"/>
              <a:ext cx="3245636" cy="400110"/>
            </a:xfrm>
            <a:prstGeom prst="rect">
              <a:avLst/>
            </a:prstGeom>
            <a:noFill/>
          </p:spPr>
          <p:txBody>
            <a:bodyPr wrap="square" rtlCol="0">
              <a:spAutoFit/>
            </a:bodyPr>
            <a:lstStyle/>
            <a:p>
              <a:r>
                <a:rPr lang="es-ES" sz="2000" b="1" dirty="0">
                  <a:solidFill>
                    <a:srgbClr val="F69C86"/>
                  </a:solidFill>
                  <a:latin typeface="Roboto Condensed" panose="02000000000000000000" pitchFamily="2" charset="0"/>
                  <a:ea typeface="Roboto Condensed" panose="02000000000000000000" pitchFamily="2" charset="0"/>
                </a:rPr>
                <a:t>INFORMATION D</a:t>
              </a:r>
            </a:p>
          </p:txBody>
        </p:sp>
        <p:sp>
          <p:nvSpPr>
            <p:cNvPr id="19" name="Rectángulo 36"/>
            <p:cNvSpPr/>
            <p:nvPr/>
          </p:nvSpPr>
          <p:spPr>
            <a:xfrm>
              <a:off x="1198502" y="4377560"/>
              <a:ext cx="2439458" cy="1169551"/>
            </a:xfrm>
            <a:prstGeom prst="rect">
              <a:avLst/>
            </a:prstGeom>
          </p:spPr>
          <p:txBody>
            <a:bodyPr wrap="square">
              <a:spAutoFit/>
            </a:bodyPr>
            <a:lstStyle/>
            <a:p>
              <a:r>
                <a:rPr lang="es-ES" sz="1400" dirty="0">
                  <a:solidFill>
                    <a:schemeClr val="bg1">
                      <a:lumMod val="50000"/>
                    </a:schemeClr>
                  </a:solidFill>
                  <a:latin typeface="Raleway" panose="020B0003030101060003" pitchFamily="34" charset="0"/>
                </a:rPr>
                <a:t>Lorem ipsum dolor sit amet, consectetur adipiscing elit. Mauris interdum, sapien et pellentesque sollicitudin. </a:t>
              </a:r>
            </a:p>
          </p:txBody>
        </p:sp>
      </p:grpSp>
      <p:sp>
        <p:nvSpPr>
          <p:cNvPr id="20" name="矩形 13"/>
          <p:cNvSpPr>
            <a:spLocks noChangeArrowheads="1"/>
          </p:cNvSpPr>
          <p:nvPr/>
        </p:nvSpPr>
        <p:spPr bwMode="auto">
          <a:xfrm>
            <a:off x="4078877" y="5611819"/>
            <a:ext cx="461923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zh-CN" altLang="en-US" sz="1050" dirty="0">
                <a:solidFill>
                  <a:schemeClr val="bg1">
                    <a:lumMod val="50000"/>
                  </a:schemeClr>
                </a:solidFill>
              </a:rPr>
              <a:t>Vestibulum ante ipsum primis in faucibus orci luctus et ultrices posuere cubilia CuraeVestibulum ante ipsum primis in faucibus orci luctus et ultrices posuere </a:t>
            </a:r>
          </a:p>
          <a:p>
            <a:pPr eaLnBrk="1" hangingPunct="1"/>
            <a:r>
              <a:rPr lang="zh-CN" altLang="en-US" sz="1050" dirty="0">
                <a:solidFill>
                  <a:schemeClr val="bg1">
                    <a:lumMod val="50000"/>
                  </a:schemeClr>
                </a:solidFill>
              </a:rPr>
              <a:t>Vestibulum ante ipsum primis in faucibus orci luctus et ultrices posuere cubilia </a:t>
            </a:r>
          </a:p>
          <a:p>
            <a:pPr eaLnBrk="1" hangingPunct="1"/>
            <a:endParaRPr lang="zh-CN" altLang="en-US" sz="1050" dirty="0">
              <a:solidFill>
                <a:schemeClr val="bg1">
                  <a:lumMod val="50000"/>
                </a:schemeClr>
              </a:solidFill>
            </a:endParaRPr>
          </a:p>
        </p:txBody>
      </p:sp>
      <p:sp>
        <p:nvSpPr>
          <p:cNvPr id="21" name="矩形 14"/>
          <p:cNvSpPr>
            <a:spLocks noChangeArrowheads="1"/>
          </p:cNvSpPr>
          <p:nvPr/>
        </p:nvSpPr>
        <p:spPr bwMode="auto">
          <a:xfrm>
            <a:off x="4091577" y="5238410"/>
            <a:ext cx="1809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zh-CN" altLang="en-US">
                <a:solidFill>
                  <a:schemeClr val="bg1">
                    <a:lumMod val="50000"/>
                  </a:schemeClr>
                </a:solidFill>
              </a:rPr>
              <a:t>ADD YOUR TEXT</a:t>
            </a:r>
          </a:p>
        </p:txBody>
      </p:sp>
      <p:sp>
        <p:nvSpPr>
          <p:cNvPr id="22" name="椭圆 21"/>
          <p:cNvSpPr/>
          <p:nvPr/>
        </p:nvSpPr>
        <p:spPr>
          <a:xfrm>
            <a:off x="3704227" y="5290797"/>
            <a:ext cx="398463" cy="398463"/>
          </a:xfrm>
          <a:prstGeom prst="ellipse">
            <a:avLst/>
          </a:prstGeom>
          <a:solidFill>
            <a:srgbClr val="7DA86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bg1">
                  <a:lumMod val="50000"/>
                </a:schemeClr>
              </a:solidFill>
            </a:endParaRPr>
          </a:p>
        </p:txBody>
      </p:sp>
      <p:sp>
        <p:nvSpPr>
          <p:cNvPr id="23" name="Rectangle 30"/>
          <p:cNvSpPr/>
          <p:nvPr/>
        </p:nvSpPr>
        <p:spPr>
          <a:xfrm>
            <a:off x="3726529" y="1884647"/>
            <a:ext cx="4660122" cy="3217080"/>
          </a:xfrm>
          <a:prstGeom prst="rect">
            <a:avLst/>
          </a:prstGeom>
          <a:blipFill dpi="0" rotWithShape="1">
            <a:blip r:embed="rId4"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50"/>
                                        <p:tgtEl>
                                          <p:spTgt spid="7"/>
                                        </p:tgtEl>
                                      </p:cBhvr>
                                    </p:animEffect>
                                    <p:anim calcmode="lin" valueType="num">
                                      <p:cBhvr>
                                        <p:cTn id="14" dur="250" fill="hold"/>
                                        <p:tgtEl>
                                          <p:spTgt spid="7"/>
                                        </p:tgtEl>
                                        <p:attrNameLst>
                                          <p:attrName>ppt_x</p:attrName>
                                        </p:attrNameLst>
                                      </p:cBhvr>
                                      <p:tavLst>
                                        <p:tav tm="0">
                                          <p:val>
                                            <p:strVal val="#ppt_x"/>
                                          </p:val>
                                        </p:tav>
                                        <p:tav tm="100000">
                                          <p:val>
                                            <p:strVal val="#ppt_x"/>
                                          </p:val>
                                        </p:tav>
                                      </p:tavLst>
                                    </p:anim>
                                    <p:anim calcmode="lin" valueType="num">
                                      <p:cBhvr>
                                        <p:cTn id="15" dur="250" fill="hold"/>
                                        <p:tgtEl>
                                          <p:spTgt spid="7"/>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50"/>
                                        <p:tgtEl>
                                          <p:spTgt spid="13"/>
                                        </p:tgtEl>
                                      </p:cBhvr>
                                    </p:animEffect>
                                    <p:anim calcmode="lin" valueType="num">
                                      <p:cBhvr>
                                        <p:cTn id="20" dur="250" fill="hold"/>
                                        <p:tgtEl>
                                          <p:spTgt spid="13"/>
                                        </p:tgtEl>
                                        <p:attrNameLst>
                                          <p:attrName>ppt_x</p:attrName>
                                        </p:attrNameLst>
                                      </p:cBhvr>
                                      <p:tavLst>
                                        <p:tav tm="0">
                                          <p:val>
                                            <p:strVal val="#ppt_x"/>
                                          </p:val>
                                        </p:tav>
                                        <p:tav tm="100000">
                                          <p:val>
                                            <p:strVal val="#ppt_x"/>
                                          </p:val>
                                        </p:tav>
                                      </p:tavLst>
                                    </p:anim>
                                    <p:anim calcmode="lin" valueType="num">
                                      <p:cBhvr>
                                        <p:cTn id="21" dur="250" fill="hold"/>
                                        <p:tgtEl>
                                          <p:spTgt spid="13"/>
                                        </p:tgtEl>
                                        <p:attrNameLst>
                                          <p:attrName>ppt_y</p:attrName>
                                        </p:attrNameLst>
                                      </p:cBhvr>
                                      <p:tavLst>
                                        <p:tav tm="0">
                                          <p:val>
                                            <p:strVal val="#ppt_y+.1"/>
                                          </p:val>
                                        </p:tav>
                                        <p:tav tm="100000">
                                          <p:val>
                                            <p:strVal val="#ppt_y"/>
                                          </p:val>
                                        </p:tav>
                                      </p:tavLst>
                                    </p:anim>
                                  </p:childTnLst>
                                </p:cTn>
                              </p:par>
                            </p:childTnLst>
                          </p:cTn>
                        </p:par>
                        <p:par>
                          <p:cTn id="22" fill="hold">
                            <p:stCondLst>
                              <p:cond delay="2000"/>
                            </p:stCondLst>
                            <p:childTnLst>
                              <p:par>
                                <p:cTn id="23" presetID="42" presetClass="entr" presetSubtype="0" fill="hold" grpId="0" nodeType="after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250"/>
                                        <p:tgtEl>
                                          <p:spTgt spid="20"/>
                                        </p:tgtEl>
                                      </p:cBhvr>
                                    </p:animEffect>
                                    <p:anim calcmode="lin" valueType="num">
                                      <p:cBhvr>
                                        <p:cTn id="26" dur="250" fill="hold"/>
                                        <p:tgtEl>
                                          <p:spTgt spid="20"/>
                                        </p:tgtEl>
                                        <p:attrNameLst>
                                          <p:attrName>ppt_x</p:attrName>
                                        </p:attrNameLst>
                                      </p:cBhvr>
                                      <p:tavLst>
                                        <p:tav tm="0">
                                          <p:val>
                                            <p:strVal val="#ppt_x"/>
                                          </p:val>
                                        </p:tav>
                                        <p:tav tm="100000">
                                          <p:val>
                                            <p:strVal val="#ppt_x"/>
                                          </p:val>
                                        </p:tav>
                                      </p:tavLst>
                                    </p:anim>
                                    <p:anim calcmode="lin" valueType="num">
                                      <p:cBhvr>
                                        <p:cTn id="27" dur="250" fill="hold"/>
                                        <p:tgtEl>
                                          <p:spTgt spid="20"/>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42" presetClass="entr" presetSubtype="0"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250"/>
                                        <p:tgtEl>
                                          <p:spTgt spid="21"/>
                                        </p:tgtEl>
                                      </p:cBhvr>
                                    </p:animEffect>
                                    <p:anim calcmode="lin" valueType="num">
                                      <p:cBhvr>
                                        <p:cTn id="32" dur="250" fill="hold"/>
                                        <p:tgtEl>
                                          <p:spTgt spid="21"/>
                                        </p:tgtEl>
                                        <p:attrNameLst>
                                          <p:attrName>ppt_x</p:attrName>
                                        </p:attrNameLst>
                                      </p:cBhvr>
                                      <p:tavLst>
                                        <p:tav tm="0">
                                          <p:val>
                                            <p:strVal val="#ppt_x"/>
                                          </p:val>
                                        </p:tav>
                                        <p:tav tm="100000">
                                          <p:val>
                                            <p:strVal val="#ppt_x"/>
                                          </p:val>
                                        </p:tav>
                                      </p:tavLst>
                                    </p:anim>
                                    <p:anim calcmode="lin" valueType="num">
                                      <p:cBhvr>
                                        <p:cTn id="33" dur="250" fill="hold"/>
                                        <p:tgtEl>
                                          <p:spTgt spid="21"/>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42" presetClass="entr" presetSubtype="0"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250"/>
                                        <p:tgtEl>
                                          <p:spTgt spid="22"/>
                                        </p:tgtEl>
                                      </p:cBhvr>
                                    </p:animEffect>
                                    <p:anim calcmode="lin" valueType="num">
                                      <p:cBhvr>
                                        <p:cTn id="38" dur="250" fill="hold"/>
                                        <p:tgtEl>
                                          <p:spTgt spid="22"/>
                                        </p:tgtEl>
                                        <p:attrNameLst>
                                          <p:attrName>ppt_x</p:attrName>
                                        </p:attrNameLst>
                                      </p:cBhvr>
                                      <p:tavLst>
                                        <p:tav tm="0">
                                          <p:val>
                                            <p:strVal val="#ppt_x"/>
                                          </p:val>
                                        </p:tav>
                                        <p:tav tm="100000">
                                          <p:val>
                                            <p:strVal val="#ppt_x"/>
                                          </p:val>
                                        </p:tav>
                                      </p:tavLst>
                                    </p:anim>
                                    <p:anim calcmode="lin" valueType="num">
                                      <p:cBhvr>
                                        <p:cTn id="39" dur="250" fill="hold"/>
                                        <p:tgtEl>
                                          <p:spTgt spid="22"/>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1000"/>
                                        <p:tgtEl>
                                          <p:spTgt spid="23"/>
                                        </p:tgtEl>
                                      </p:cBhvr>
                                    </p:animEffect>
                                    <p:anim calcmode="lin" valueType="num">
                                      <p:cBhvr>
                                        <p:cTn id="43" dur="1000" fill="hold"/>
                                        <p:tgtEl>
                                          <p:spTgt spid="23"/>
                                        </p:tgtEl>
                                        <p:attrNameLst>
                                          <p:attrName>ppt_x</p:attrName>
                                        </p:attrNameLst>
                                      </p:cBhvr>
                                      <p:tavLst>
                                        <p:tav tm="0">
                                          <p:val>
                                            <p:strVal val="#ppt_x"/>
                                          </p:val>
                                        </p:tav>
                                        <p:tav tm="100000">
                                          <p:val>
                                            <p:strVal val="#ppt_x"/>
                                          </p:val>
                                        </p:tav>
                                      </p:tavLst>
                                    </p:anim>
                                    <p:anim calcmode="lin" valueType="num">
                                      <p:cBhvr>
                                        <p:cTn id="4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animBg="1"/>
      <p:bldP spid="2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323503"/>
            <a:ext cx="12190413" cy="857597"/>
            <a:chOff x="0" y="323503"/>
            <a:chExt cx="12190413" cy="857597"/>
          </a:xfrm>
        </p:grpSpPr>
        <p:grpSp>
          <p:nvGrpSpPr>
            <p:cNvPr id="12" name="组合 11"/>
            <p:cNvGrpSpPr/>
            <p:nvPr/>
          </p:nvGrpSpPr>
          <p:grpSpPr>
            <a:xfrm>
              <a:off x="4471058" y="323503"/>
              <a:ext cx="3255323" cy="680932"/>
              <a:chOff x="4973577" y="1203782"/>
              <a:chExt cx="2311400" cy="680932"/>
            </a:xfrm>
          </p:grpSpPr>
          <p:sp>
            <p:nvSpPr>
              <p:cNvPr id="16" name="TextBox 8"/>
              <p:cNvSpPr txBox="1">
                <a:spLocks noChangeArrowheads="1"/>
              </p:cNvSpPr>
              <p:nvPr/>
            </p:nvSpPr>
            <p:spPr bwMode="auto">
              <a:xfrm>
                <a:off x="4973577" y="1203782"/>
                <a:ext cx="23114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800" dirty="0">
                    <a:solidFill>
                      <a:srgbClr val="7DA863"/>
                    </a:solidFill>
                    <a:latin typeface="微软雅黑" panose="020B0503020204020204" pitchFamily="34" charset="-122"/>
                    <a:ea typeface="微软雅黑" panose="020B0503020204020204" pitchFamily="34" charset="-122"/>
                    <a:sym typeface="Arial" panose="020B0604020202020204" pitchFamily="34" charset="0"/>
                  </a:rPr>
                  <a:t>加入标题描述</a:t>
                </a:r>
              </a:p>
            </p:txBody>
          </p:sp>
          <p:sp>
            <p:nvSpPr>
              <p:cNvPr id="17" name="TextBox 8"/>
              <p:cNvSpPr txBox="1">
                <a:spLocks noChangeArrowheads="1"/>
              </p:cNvSpPr>
              <p:nvPr/>
            </p:nvSpPr>
            <p:spPr bwMode="auto">
              <a:xfrm>
                <a:off x="4973577" y="1715437"/>
                <a:ext cx="231140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algn="ctr" eaLnBrk="1" hangingPunct="1"/>
                <a:r>
                  <a:rPr lang="en-US" altLang="zh-CN"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rPr>
                  <a:t>CLICK TO ADD CAPTION TEXT</a:t>
                </a:r>
                <a:endParaRPr lang="zh-CN" altLang="en-US"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endParaRPr>
              </a:p>
            </p:txBody>
          </p:sp>
        </p:grpSp>
        <p:cxnSp>
          <p:nvCxnSpPr>
            <p:cNvPr id="3" name="直接连接符 2"/>
            <p:cNvCxnSpPr/>
            <p:nvPr/>
          </p:nvCxnSpPr>
          <p:spPr>
            <a:xfrm>
              <a:off x="0" y="1181100"/>
              <a:ext cx="12190413" cy="0"/>
            </a:xfrm>
            <a:prstGeom prst="line">
              <a:avLst/>
            </a:prstGeom>
            <a:ln>
              <a:solidFill>
                <a:srgbClr val="7DA863"/>
              </a:solidFill>
            </a:ln>
          </p:spPr>
          <p:style>
            <a:lnRef idx="1">
              <a:schemeClr val="accent1"/>
            </a:lnRef>
            <a:fillRef idx="0">
              <a:schemeClr val="accent1"/>
            </a:fillRef>
            <a:effectRef idx="0">
              <a:schemeClr val="accent1"/>
            </a:effectRef>
            <a:fontRef idx="minor">
              <a:schemeClr val="tx1"/>
            </a:fontRef>
          </p:style>
        </p:cxnSp>
      </p:grpSp>
      <p:grpSp>
        <p:nvGrpSpPr>
          <p:cNvPr id="7" name="组合 6"/>
          <p:cNvGrpSpPr/>
          <p:nvPr/>
        </p:nvGrpSpPr>
        <p:grpSpPr>
          <a:xfrm>
            <a:off x="1436323" y="1695994"/>
            <a:ext cx="9317766" cy="4905810"/>
            <a:chOff x="827584" y="935709"/>
            <a:chExt cx="7073633" cy="3724273"/>
          </a:xfrm>
        </p:grpSpPr>
        <p:sp>
          <p:nvSpPr>
            <p:cNvPr id="8" name="椭圆 7"/>
            <p:cNvSpPr/>
            <p:nvPr/>
          </p:nvSpPr>
          <p:spPr>
            <a:xfrm>
              <a:off x="827584" y="2614138"/>
              <a:ext cx="680119" cy="680119"/>
            </a:xfrm>
            <a:prstGeom prst="ellipse">
              <a:avLst/>
            </a:prstGeom>
            <a:solidFill>
              <a:srgbClr val="7DA8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标题</a:t>
              </a:r>
            </a:p>
          </p:txBody>
        </p:sp>
        <p:sp>
          <p:nvSpPr>
            <p:cNvPr id="9" name="虚尾箭头 41"/>
            <p:cNvSpPr/>
            <p:nvPr/>
          </p:nvSpPr>
          <p:spPr>
            <a:xfrm>
              <a:off x="1695270" y="2825526"/>
              <a:ext cx="395204" cy="257342"/>
            </a:xfrm>
            <a:prstGeom prst="striped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0" name="椭圆 9"/>
            <p:cNvSpPr/>
            <p:nvPr/>
          </p:nvSpPr>
          <p:spPr>
            <a:xfrm>
              <a:off x="2278041" y="2614138"/>
              <a:ext cx="680119" cy="680119"/>
            </a:xfrm>
            <a:prstGeom prst="ellipse">
              <a:avLst/>
            </a:prstGeom>
            <a:solidFill>
              <a:srgbClr val="F69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标题</a:t>
              </a:r>
            </a:p>
          </p:txBody>
        </p:sp>
        <p:sp>
          <p:nvSpPr>
            <p:cNvPr id="11" name="虚尾箭头 43"/>
            <p:cNvSpPr/>
            <p:nvPr/>
          </p:nvSpPr>
          <p:spPr>
            <a:xfrm>
              <a:off x="3145727" y="2825526"/>
              <a:ext cx="395204" cy="257342"/>
            </a:xfrm>
            <a:prstGeom prst="striped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3" name="椭圆 12"/>
            <p:cNvSpPr/>
            <p:nvPr/>
          </p:nvSpPr>
          <p:spPr>
            <a:xfrm>
              <a:off x="3728498" y="2614138"/>
              <a:ext cx="680119" cy="680119"/>
            </a:xfrm>
            <a:prstGeom prst="ellipse">
              <a:avLst/>
            </a:prstGeom>
            <a:solidFill>
              <a:srgbClr val="7DA8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标题</a:t>
              </a:r>
            </a:p>
          </p:txBody>
        </p:sp>
        <p:sp>
          <p:nvSpPr>
            <p:cNvPr id="14" name="虚尾箭头 45"/>
            <p:cNvSpPr/>
            <p:nvPr/>
          </p:nvSpPr>
          <p:spPr>
            <a:xfrm>
              <a:off x="4596184" y="2825526"/>
              <a:ext cx="395204" cy="257342"/>
            </a:xfrm>
            <a:prstGeom prst="striped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椭圆 14"/>
            <p:cNvSpPr/>
            <p:nvPr/>
          </p:nvSpPr>
          <p:spPr>
            <a:xfrm>
              <a:off x="5178955" y="2331949"/>
              <a:ext cx="1244499" cy="1244499"/>
            </a:xfrm>
            <a:prstGeom prst="ellipse">
              <a:avLst/>
            </a:prstGeom>
            <a:solidFill>
              <a:srgbClr val="F69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bg1"/>
                  </a:solidFill>
                  <a:latin typeface="微软雅黑" panose="020B0503020204020204" pitchFamily="34" charset="-122"/>
                  <a:ea typeface="微软雅黑" panose="020B0503020204020204" pitchFamily="34" charset="-122"/>
                </a:rPr>
                <a:t>标题</a:t>
              </a:r>
            </a:p>
          </p:txBody>
        </p:sp>
        <p:sp>
          <p:nvSpPr>
            <p:cNvPr id="18" name="虚尾箭头 47"/>
            <p:cNvSpPr/>
            <p:nvPr/>
          </p:nvSpPr>
          <p:spPr>
            <a:xfrm>
              <a:off x="6611020" y="2825526"/>
              <a:ext cx="395204" cy="257342"/>
            </a:xfrm>
            <a:prstGeom prst="striped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9" name="椭圆 18"/>
            <p:cNvSpPr/>
            <p:nvPr/>
          </p:nvSpPr>
          <p:spPr>
            <a:xfrm>
              <a:off x="7116876" y="2562026"/>
              <a:ext cx="784341" cy="784341"/>
            </a:xfrm>
            <a:prstGeom prst="ellipse">
              <a:avLst/>
            </a:prstGeom>
            <a:solidFill>
              <a:srgbClr val="7DA8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bg1"/>
                  </a:solidFill>
                  <a:latin typeface="微软雅黑" panose="020B0503020204020204" pitchFamily="34" charset="-122"/>
                  <a:ea typeface="微软雅黑" panose="020B0503020204020204" pitchFamily="34" charset="-122"/>
                </a:rPr>
                <a:t>标题</a:t>
              </a:r>
            </a:p>
          </p:txBody>
        </p:sp>
        <p:grpSp>
          <p:nvGrpSpPr>
            <p:cNvPr id="20" name="组合 19"/>
            <p:cNvGrpSpPr/>
            <p:nvPr/>
          </p:nvGrpSpPr>
          <p:grpSpPr>
            <a:xfrm>
              <a:off x="1132826" y="1174852"/>
              <a:ext cx="1530782" cy="1340544"/>
              <a:chOff x="1602873" y="1131590"/>
              <a:chExt cx="1382797" cy="1210948"/>
            </a:xfrm>
          </p:grpSpPr>
          <p:sp>
            <p:nvSpPr>
              <p:cNvPr id="30" name="椭圆 29"/>
              <p:cNvSpPr/>
              <p:nvPr/>
            </p:nvSpPr>
            <p:spPr>
              <a:xfrm>
                <a:off x="1602873" y="2259515"/>
                <a:ext cx="83023" cy="83023"/>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31" name="直接连接符 30"/>
              <p:cNvCxnSpPr>
                <a:stCxn id="30" idx="0"/>
              </p:cNvCxnSpPr>
              <p:nvPr/>
            </p:nvCxnSpPr>
            <p:spPr>
              <a:xfrm flipV="1">
                <a:off x="1644384" y="1131590"/>
                <a:ext cx="0" cy="112792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2" name="文本框 3"/>
              <p:cNvSpPr txBox="1"/>
              <p:nvPr/>
            </p:nvSpPr>
            <p:spPr>
              <a:xfrm>
                <a:off x="1685896" y="1147321"/>
                <a:ext cx="1299774" cy="469680"/>
              </a:xfrm>
              <a:prstGeom prst="rect">
                <a:avLst/>
              </a:prstGeom>
              <a:noFill/>
            </p:spPr>
            <p:txBody>
              <a:bodyPr wrap="none" rtlCol="0">
                <a:spAutoFit/>
              </a:bodyPr>
              <a:lstStyle/>
              <a:p>
                <a:r>
                  <a:rPr lang="zh-CN" altLang="en-US" sz="2000" dirty="0">
                    <a:solidFill>
                      <a:schemeClr val="bg1">
                        <a:lumMod val="50000"/>
                      </a:schemeClr>
                    </a:solidFill>
                    <a:latin typeface="微软雅黑" panose="020B0503020204020204" pitchFamily="34" charset="-122"/>
                    <a:ea typeface="微软雅黑" panose="020B0503020204020204" pitchFamily="34" charset="-122"/>
                  </a:rPr>
                  <a:t>标题文字</a:t>
                </a:r>
                <a:endParaRPr lang="en-US" altLang="zh-CN" sz="2000" dirty="0">
                  <a:solidFill>
                    <a:schemeClr val="bg1">
                      <a:lumMod val="50000"/>
                    </a:schemeClr>
                  </a:solidFill>
                  <a:latin typeface="微软雅黑" panose="020B0503020204020204" pitchFamily="34" charset="-122"/>
                  <a:ea typeface="微软雅黑" panose="020B0503020204020204" pitchFamily="34" charset="-122"/>
                </a:endParaRPr>
              </a:p>
              <a:p>
                <a:pPr>
                  <a:defRPr/>
                </a:pPr>
                <a:r>
                  <a:rPr lang="zh-CN" altLang="en-US" sz="1100" kern="0" dirty="0">
                    <a:solidFill>
                      <a:schemeClr val="bg1">
                        <a:lumMod val="50000"/>
                      </a:schemeClr>
                    </a:solidFill>
                    <a:latin typeface="微软雅黑" panose="020B0503020204020204" pitchFamily="34" charset="-122"/>
                    <a:ea typeface="微软雅黑" panose="020B0503020204020204" pitchFamily="34" charset="-122"/>
                  </a:rPr>
                  <a:t>点击添加文本点击添加文本    </a:t>
                </a:r>
                <a:endParaRPr lang="en-US" altLang="zh-CN" sz="1100" kern="0" dirty="0">
                  <a:solidFill>
                    <a:schemeClr val="bg1">
                      <a:lumMod val="50000"/>
                    </a:schemeClr>
                  </a:solidFill>
                  <a:latin typeface="微软雅黑" panose="020B0503020204020204" pitchFamily="34" charset="-122"/>
                  <a:ea typeface="微软雅黑" panose="020B0503020204020204" pitchFamily="34" charset="-122"/>
                </a:endParaRPr>
              </a:p>
              <a:p>
                <a:pPr>
                  <a:defRPr/>
                </a:pPr>
                <a:r>
                  <a:rPr lang="zh-CN" altLang="en-US" sz="1100" kern="0" dirty="0">
                    <a:solidFill>
                      <a:schemeClr val="bg1">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kern="0" dirty="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21" name="组合 20"/>
            <p:cNvGrpSpPr/>
            <p:nvPr/>
          </p:nvGrpSpPr>
          <p:grpSpPr>
            <a:xfrm>
              <a:off x="5775543" y="935709"/>
              <a:ext cx="1530782" cy="1287622"/>
              <a:chOff x="1602873" y="915566"/>
              <a:chExt cx="1382797" cy="1163143"/>
            </a:xfrm>
          </p:grpSpPr>
          <p:sp>
            <p:nvSpPr>
              <p:cNvPr id="27" name="椭圆 26"/>
              <p:cNvSpPr/>
              <p:nvPr/>
            </p:nvSpPr>
            <p:spPr>
              <a:xfrm>
                <a:off x="1602873" y="1995686"/>
                <a:ext cx="83023" cy="83023"/>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28" name="直接连接符 27"/>
              <p:cNvCxnSpPr/>
              <p:nvPr/>
            </p:nvCxnSpPr>
            <p:spPr>
              <a:xfrm flipV="1">
                <a:off x="1644384" y="915566"/>
                <a:ext cx="0" cy="112792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9" name="文本框 3"/>
              <p:cNvSpPr txBox="1"/>
              <p:nvPr/>
            </p:nvSpPr>
            <p:spPr>
              <a:xfrm>
                <a:off x="1685896" y="1147321"/>
                <a:ext cx="1299774" cy="469680"/>
              </a:xfrm>
              <a:prstGeom prst="rect">
                <a:avLst/>
              </a:prstGeom>
              <a:noFill/>
            </p:spPr>
            <p:txBody>
              <a:bodyPr wrap="none" rtlCol="0">
                <a:spAutoFit/>
              </a:bodyPr>
              <a:lstStyle/>
              <a:p>
                <a:r>
                  <a:rPr lang="zh-CN" altLang="en-US" sz="2000" dirty="0">
                    <a:solidFill>
                      <a:schemeClr val="bg1">
                        <a:lumMod val="50000"/>
                      </a:schemeClr>
                    </a:solidFill>
                    <a:latin typeface="微软雅黑" panose="020B0503020204020204" pitchFamily="34" charset="-122"/>
                    <a:ea typeface="微软雅黑" panose="020B0503020204020204" pitchFamily="34" charset="-122"/>
                  </a:rPr>
                  <a:t>标题文字</a:t>
                </a:r>
                <a:endParaRPr lang="en-US" altLang="zh-CN" sz="2000" dirty="0">
                  <a:solidFill>
                    <a:schemeClr val="bg1">
                      <a:lumMod val="50000"/>
                    </a:schemeClr>
                  </a:solidFill>
                  <a:latin typeface="微软雅黑" panose="020B0503020204020204" pitchFamily="34" charset="-122"/>
                  <a:ea typeface="微软雅黑" panose="020B0503020204020204" pitchFamily="34" charset="-122"/>
                </a:endParaRPr>
              </a:p>
              <a:p>
                <a:pPr>
                  <a:defRPr/>
                </a:pPr>
                <a:r>
                  <a:rPr lang="zh-CN" altLang="en-US" sz="1100" kern="0" dirty="0">
                    <a:solidFill>
                      <a:schemeClr val="bg1">
                        <a:lumMod val="50000"/>
                      </a:schemeClr>
                    </a:solidFill>
                    <a:latin typeface="微软雅黑" panose="020B0503020204020204" pitchFamily="34" charset="-122"/>
                    <a:ea typeface="微软雅黑" panose="020B0503020204020204" pitchFamily="34" charset="-122"/>
                  </a:rPr>
                  <a:t>点击添加文本点击添加文本    </a:t>
                </a:r>
                <a:endParaRPr lang="en-US" altLang="zh-CN" sz="1100" kern="0" dirty="0">
                  <a:solidFill>
                    <a:schemeClr val="bg1">
                      <a:lumMod val="50000"/>
                    </a:schemeClr>
                  </a:solidFill>
                  <a:latin typeface="微软雅黑" panose="020B0503020204020204" pitchFamily="34" charset="-122"/>
                  <a:ea typeface="微软雅黑" panose="020B0503020204020204" pitchFamily="34" charset="-122"/>
                </a:endParaRPr>
              </a:p>
              <a:p>
                <a:pPr>
                  <a:defRPr/>
                </a:pPr>
                <a:r>
                  <a:rPr lang="zh-CN" altLang="en-US" sz="1100" kern="0" dirty="0">
                    <a:solidFill>
                      <a:schemeClr val="bg1">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kern="0" dirty="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22" name="组合 21"/>
            <p:cNvGrpSpPr/>
            <p:nvPr/>
          </p:nvGrpSpPr>
          <p:grpSpPr>
            <a:xfrm>
              <a:off x="2572146" y="3406852"/>
              <a:ext cx="1532724" cy="1253130"/>
              <a:chOff x="2572146" y="3406852"/>
              <a:chExt cx="1532724" cy="1253130"/>
            </a:xfrm>
          </p:grpSpPr>
          <p:grpSp>
            <p:nvGrpSpPr>
              <p:cNvPr id="23" name="组合 22"/>
              <p:cNvGrpSpPr/>
              <p:nvPr/>
            </p:nvGrpSpPr>
            <p:grpSpPr>
              <a:xfrm>
                <a:off x="2572146" y="3406852"/>
                <a:ext cx="91908" cy="1253130"/>
                <a:chOff x="5796760" y="3373688"/>
                <a:chExt cx="83023" cy="1131985"/>
              </a:xfrm>
            </p:grpSpPr>
            <p:sp>
              <p:nvSpPr>
                <p:cNvPr id="25" name="椭圆 24"/>
                <p:cNvSpPr/>
                <p:nvPr/>
              </p:nvSpPr>
              <p:spPr>
                <a:xfrm>
                  <a:off x="5796760" y="3373688"/>
                  <a:ext cx="83023" cy="83023"/>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26" name="直接连接符 25"/>
                <p:cNvCxnSpPr>
                  <a:stCxn id="25" idx="4"/>
                </p:cNvCxnSpPr>
                <p:nvPr/>
              </p:nvCxnSpPr>
              <p:spPr>
                <a:xfrm>
                  <a:off x="5838271" y="3456711"/>
                  <a:ext cx="0" cy="104896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4" name="文本框 3"/>
              <p:cNvSpPr txBox="1"/>
              <p:nvPr/>
            </p:nvSpPr>
            <p:spPr>
              <a:xfrm>
                <a:off x="2665996" y="3704585"/>
                <a:ext cx="1438874" cy="519945"/>
              </a:xfrm>
              <a:prstGeom prst="rect">
                <a:avLst/>
              </a:prstGeom>
              <a:noFill/>
            </p:spPr>
            <p:txBody>
              <a:bodyPr wrap="none" rtlCol="0">
                <a:spAutoFit/>
              </a:bodyPr>
              <a:lstStyle/>
              <a:p>
                <a:r>
                  <a:rPr lang="zh-CN" altLang="en-US" sz="2000" dirty="0">
                    <a:solidFill>
                      <a:schemeClr val="bg1">
                        <a:lumMod val="50000"/>
                      </a:schemeClr>
                    </a:solidFill>
                    <a:latin typeface="微软雅黑" panose="020B0503020204020204" pitchFamily="34" charset="-122"/>
                    <a:ea typeface="微软雅黑" panose="020B0503020204020204" pitchFamily="34" charset="-122"/>
                  </a:rPr>
                  <a:t>标题文字</a:t>
                </a:r>
                <a:endParaRPr lang="en-US" altLang="zh-CN" sz="2000" dirty="0">
                  <a:solidFill>
                    <a:schemeClr val="bg1">
                      <a:lumMod val="50000"/>
                    </a:schemeClr>
                  </a:solidFill>
                  <a:latin typeface="微软雅黑" panose="020B0503020204020204" pitchFamily="34" charset="-122"/>
                  <a:ea typeface="微软雅黑" panose="020B0503020204020204" pitchFamily="34" charset="-122"/>
                </a:endParaRPr>
              </a:p>
              <a:p>
                <a:pPr>
                  <a:defRPr/>
                </a:pPr>
                <a:r>
                  <a:rPr lang="zh-CN" altLang="en-US" sz="1100" kern="0" dirty="0">
                    <a:solidFill>
                      <a:schemeClr val="bg1">
                        <a:lumMod val="50000"/>
                      </a:schemeClr>
                    </a:solidFill>
                    <a:latin typeface="微软雅黑" panose="020B0503020204020204" pitchFamily="34" charset="-122"/>
                    <a:ea typeface="微软雅黑" panose="020B0503020204020204" pitchFamily="34" charset="-122"/>
                  </a:rPr>
                  <a:t>点击添加文本点击添加文本    </a:t>
                </a:r>
                <a:endParaRPr lang="en-US" altLang="zh-CN" sz="1100" kern="0" dirty="0">
                  <a:solidFill>
                    <a:schemeClr val="bg1">
                      <a:lumMod val="50000"/>
                    </a:schemeClr>
                  </a:solidFill>
                  <a:latin typeface="微软雅黑" panose="020B0503020204020204" pitchFamily="34" charset="-122"/>
                  <a:ea typeface="微软雅黑" panose="020B0503020204020204" pitchFamily="34" charset="-122"/>
                </a:endParaRPr>
              </a:p>
              <a:p>
                <a:pPr>
                  <a:defRPr/>
                </a:pPr>
                <a:r>
                  <a:rPr lang="zh-CN" altLang="en-US" sz="1100" kern="0" dirty="0">
                    <a:solidFill>
                      <a:schemeClr val="bg1">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kern="0" dirty="0">
                  <a:solidFill>
                    <a:schemeClr val="bg1">
                      <a:lumMod val="50000"/>
                    </a:schemeClr>
                  </a:solidFill>
                  <a:latin typeface="微软雅黑" panose="020B0503020204020204" pitchFamily="34" charset="-122"/>
                  <a:ea typeface="微软雅黑" panose="020B0503020204020204" pitchFamily="34" charset="-122"/>
                </a:endParaRPr>
              </a:p>
            </p:txBody>
          </p:sp>
        </p:gr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4" cstate="email"/>
          <a:stretch>
            <a:fillRect/>
          </a:stretch>
        </p:blipFill>
        <p:spPr>
          <a:xfrm>
            <a:off x="0" y="1240"/>
            <a:ext cx="12190413" cy="6857107"/>
          </a:xfrm>
          <a:prstGeom prst="rect">
            <a:avLst/>
          </a:prstGeom>
        </p:spPr>
      </p:pic>
      <p:sp>
        <p:nvSpPr>
          <p:cNvPr id="22" name="矩形 21"/>
          <p:cNvSpPr/>
          <p:nvPr/>
        </p:nvSpPr>
        <p:spPr>
          <a:xfrm>
            <a:off x="4847980" y="1997388"/>
            <a:ext cx="2494452" cy="1001404"/>
          </a:xfrm>
          <a:prstGeom prst="rect">
            <a:avLst/>
          </a:prstGeom>
          <a:solidFill>
            <a:srgbClr val="7DA863"/>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1" lang="en-US" altLang="zh-CN" sz="3600" dirty="0">
                <a:solidFill>
                  <a:schemeClr val="bg1"/>
                </a:solidFill>
                <a:latin typeface="微软雅黑" panose="020B0503020204020204" pitchFamily="34" charset="-122"/>
                <a:ea typeface="微软雅黑" panose="020B0503020204020204" pitchFamily="34" charset="-122"/>
              </a:rPr>
              <a:t>03</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nvGrpSpPr>
          <p:cNvPr id="8" name="组合 7"/>
          <p:cNvGrpSpPr/>
          <p:nvPr/>
        </p:nvGrpSpPr>
        <p:grpSpPr>
          <a:xfrm>
            <a:off x="3244000" y="3352863"/>
            <a:ext cx="5724644" cy="1532733"/>
            <a:chOff x="785340" y="3242503"/>
            <a:chExt cx="4718606" cy="1263373"/>
          </a:xfrm>
        </p:grpSpPr>
        <p:sp>
          <p:nvSpPr>
            <p:cNvPr id="9" name="文本框 10"/>
            <p:cNvSpPr txBox="1"/>
            <p:nvPr/>
          </p:nvSpPr>
          <p:spPr>
            <a:xfrm>
              <a:off x="1946282" y="4176081"/>
              <a:ext cx="2396721" cy="329795"/>
            </a:xfrm>
            <a:prstGeom prst="rect">
              <a:avLst/>
            </a:prstGeom>
            <a:noFill/>
          </p:spPr>
          <p:txBody>
            <a:bodyPr wrap="none" rtlCol="0">
              <a:spAutoFit/>
            </a:bodyPr>
            <a:lstStyle/>
            <a:p>
              <a:pPr algn="ctr"/>
              <a:r>
                <a:rPr lang="en-US" altLang="zh-CN" sz="2000" cap="all" dirty="0">
                  <a:solidFill>
                    <a:srgbClr val="7DA863"/>
                  </a:solidFill>
                  <a:latin typeface="微软雅黑" panose="020B0503020204020204" pitchFamily="34" charset="-122"/>
                  <a:ea typeface="微软雅黑" panose="020B0503020204020204" pitchFamily="34" charset="-122"/>
                  <a:cs typeface="Microsoft JhengHei Light" panose="020B0304030504040204" pitchFamily="34" charset="-122"/>
                </a:rPr>
                <a:t>THE Scenery DESIGN</a:t>
              </a:r>
              <a:endParaRPr lang="zh-CN" altLang="en-US" sz="2000" cap="all" dirty="0">
                <a:solidFill>
                  <a:srgbClr val="7DA863"/>
                </a:solidFill>
                <a:latin typeface="微软雅黑" panose="020B0503020204020204" pitchFamily="34" charset="-122"/>
                <a:ea typeface="微软雅黑" panose="020B0503020204020204" pitchFamily="34" charset="-122"/>
                <a:cs typeface="Microsoft JhengHei Light" panose="020B0304030504040204" pitchFamily="34" charset="-122"/>
              </a:endParaRPr>
            </a:p>
          </p:txBody>
        </p:sp>
        <p:sp>
          <p:nvSpPr>
            <p:cNvPr id="10" name="文本框 12"/>
            <p:cNvSpPr txBox="1"/>
            <p:nvPr/>
          </p:nvSpPr>
          <p:spPr>
            <a:xfrm>
              <a:off x="785340" y="3242503"/>
              <a:ext cx="4718606" cy="761067"/>
            </a:xfrm>
            <a:prstGeom prst="rect">
              <a:avLst/>
            </a:prstGeom>
            <a:noFill/>
          </p:spPr>
          <p:txBody>
            <a:bodyPr wrap="none" rtlCol="0">
              <a:spAutoFit/>
            </a:bodyPr>
            <a:lstStyle/>
            <a:p>
              <a:pPr algn="ctr"/>
              <a:r>
                <a:rPr lang="zh-CN" altLang="en-US" sz="5400" dirty="0">
                  <a:solidFill>
                    <a:srgbClr val="F69C86"/>
                  </a:solidFill>
                  <a:latin typeface="微软雅黑" panose="020B0503020204020204" pitchFamily="34" charset="-122"/>
                  <a:ea typeface="微软雅黑" panose="020B0503020204020204" pitchFamily="34" charset="-122"/>
                  <a:cs typeface="Microsoft JhengHei Light" panose="020B0304030504040204" pitchFamily="34" charset="-122"/>
                </a:rPr>
                <a:t>加入你的标题描述</a:t>
              </a:r>
            </a:p>
          </p:txBody>
        </p:sp>
        <p:sp>
          <p:nvSpPr>
            <p:cNvPr id="11" name="矩形 10"/>
            <p:cNvSpPr/>
            <p:nvPr/>
          </p:nvSpPr>
          <p:spPr>
            <a:xfrm>
              <a:off x="1524644" y="4060717"/>
              <a:ext cx="3240000" cy="18000"/>
            </a:xfrm>
            <a:prstGeom prst="rect">
              <a:avLst/>
            </a:prstGeom>
            <a:solidFill>
              <a:srgbClr val="7DA86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solidFill>
                  <a:srgbClr val="F69C86"/>
                </a:solidFill>
                <a:latin typeface="微软雅黑" panose="020B0503020204020204" pitchFamily="34" charset="-122"/>
                <a:ea typeface="微软雅黑" panose="020B0503020204020204" pitchFamily="34" charset="-122"/>
              </a:endParaRP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750"/>
                                        <p:tgtEl>
                                          <p:spTgt spid="22"/>
                                        </p:tgtEl>
                                      </p:cBhvr>
                                    </p:animEffect>
                                    <p:anim calcmode="lin" valueType="num">
                                      <p:cBhvr>
                                        <p:cTn id="8" dur="750" fill="hold"/>
                                        <p:tgtEl>
                                          <p:spTgt spid="22"/>
                                        </p:tgtEl>
                                        <p:attrNameLst>
                                          <p:attrName>ppt_x</p:attrName>
                                        </p:attrNameLst>
                                      </p:cBhvr>
                                      <p:tavLst>
                                        <p:tav tm="0">
                                          <p:val>
                                            <p:strVal val="#ppt_x"/>
                                          </p:val>
                                        </p:tav>
                                        <p:tav tm="100000">
                                          <p:val>
                                            <p:strVal val="#ppt_x"/>
                                          </p:val>
                                        </p:tav>
                                      </p:tavLst>
                                    </p:anim>
                                    <p:anim calcmode="lin" valueType="num">
                                      <p:cBhvr>
                                        <p:cTn id="9" dur="750" fill="hold"/>
                                        <p:tgtEl>
                                          <p:spTgt spid="2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750"/>
                                        <p:tgtEl>
                                          <p:spTgt spid="7"/>
                                        </p:tgtEl>
                                      </p:cBhvr>
                                    </p:animEffect>
                                  </p:childTnLst>
                                </p:cTn>
                              </p:par>
                            </p:childTnLst>
                          </p:cTn>
                        </p:par>
                        <p:par>
                          <p:cTn id="14" fill="hold">
                            <p:stCondLst>
                              <p:cond delay="2000"/>
                            </p:stCondLst>
                            <p:childTnLst>
                              <p:par>
                                <p:cTn id="15" presetID="22" presetClass="entr" presetSubtype="8"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323503"/>
            <a:ext cx="12190413" cy="857597"/>
            <a:chOff x="0" y="323503"/>
            <a:chExt cx="12190413" cy="857597"/>
          </a:xfrm>
        </p:grpSpPr>
        <p:grpSp>
          <p:nvGrpSpPr>
            <p:cNvPr id="12" name="组合 11"/>
            <p:cNvGrpSpPr/>
            <p:nvPr/>
          </p:nvGrpSpPr>
          <p:grpSpPr>
            <a:xfrm>
              <a:off x="4471058" y="323503"/>
              <a:ext cx="3255323" cy="680932"/>
              <a:chOff x="4973577" y="1203782"/>
              <a:chExt cx="2311400" cy="680932"/>
            </a:xfrm>
          </p:grpSpPr>
          <p:sp>
            <p:nvSpPr>
              <p:cNvPr id="16" name="TextBox 8"/>
              <p:cNvSpPr txBox="1">
                <a:spLocks noChangeArrowheads="1"/>
              </p:cNvSpPr>
              <p:nvPr/>
            </p:nvSpPr>
            <p:spPr bwMode="auto">
              <a:xfrm>
                <a:off x="4973577" y="1203782"/>
                <a:ext cx="23114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800" dirty="0">
                    <a:solidFill>
                      <a:srgbClr val="7DA863"/>
                    </a:solidFill>
                    <a:latin typeface="微软雅黑" panose="020B0503020204020204" pitchFamily="34" charset="-122"/>
                    <a:ea typeface="微软雅黑" panose="020B0503020204020204" pitchFamily="34" charset="-122"/>
                    <a:sym typeface="Arial" panose="020B0604020202020204" pitchFamily="34" charset="0"/>
                  </a:rPr>
                  <a:t>加入标题描述</a:t>
                </a:r>
              </a:p>
            </p:txBody>
          </p:sp>
          <p:sp>
            <p:nvSpPr>
              <p:cNvPr id="17" name="TextBox 8"/>
              <p:cNvSpPr txBox="1">
                <a:spLocks noChangeArrowheads="1"/>
              </p:cNvSpPr>
              <p:nvPr/>
            </p:nvSpPr>
            <p:spPr bwMode="auto">
              <a:xfrm>
                <a:off x="4973577" y="1715437"/>
                <a:ext cx="231140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algn="ctr" eaLnBrk="1" hangingPunct="1"/>
                <a:r>
                  <a:rPr lang="en-US" altLang="zh-CN"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rPr>
                  <a:t>CLICK TO ADD CAPTION TEXT</a:t>
                </a:r>
                <a:endParaRPr lang="zh-CN" altLang="en-US"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endParaRPr>
              </a:p>
            </p:txBody>
          </p:sp>
        </p:grpSp>
        <p:cxnSp>
          <p:nvCxnSpPr>
            <p:cNvPr id="3" name="直接连接符 2"/>
            <p:cNvCxnSpPr/>
            <p:nvPr/>
          </p:nvCxnSpPr>
          <p:spPr>
            <a:xfrm>
              <a:off x="0" y="1181100"/>
              <a:ext cx="12190413" cy="0"/>
            </a:xfrm>
            <a:prstGeom prst="line">
              <a:avLst/>
            </a:prstGeom>
            <a:ln>
              <a:solidFill>
                <a:srgbClr val="7DA863"/>
              </a:solidFill>
            </a:ln>
          </p:spPr>
          <p:style>
            <a:lnRef idx="1">
              <a:schemeClr val="accent1"/>
            </a:lnRef>
            <a:fillRef idx="0">
              <a:schemeClr val="accent1"/>
            </a:fillRef>
            <a:effectRef idx="0">
              <a:schemeClr val="accent1"/>
            </a:effectRef>
            <a:fontRef idx="minor">
              <a:schemeClr val="tx1"/>
            </a:fontRef>
          </p:style>
        </p:cxnSp>
      </p:grpSp>
      <p:sp>
        <p:nvSpPr>
          <p:cNvPr id="7" name="Rectangle 22"/>
          <p:cNvSpPr/>
          <p:nvPr/>
        </p:nvSpPr>
        <p:spPr>
          <a:xfrm>
            <a:off x="6166300" y="2733387"/>
            <a:ext cx="5575100" cy="1552733"/>
          </a:xfrm>
          <a:prstGeom prst="rect">
            <a:avLst/>
          </a:prstGeom>
        </p:spPr>
        <p:txBody>
          <a:bodyPr wrap="square">
            <a:spAutoFit/>
          </a:bodyPr>
          <a:lstStyle/>
          <a:p>
            <a:pPr>
              <a:lnSpc>
                <a:spcPct val="130000"/>
              </a:lnSpc>
            </a:pPr>
            <a:r>
              <a:rPr lang="en-US"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Marketing </a:t>
            </a:r>
            <a:r>
              <a:rPr lang="en-US"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Informations</a:t>
            </a:r>
            <a:endParaRPr lang="en-US"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a:p>
            <a:pPr>
              <a:lnSpc>
                <a:spcPct val="130000"/>
              </a:lnSpc>
            </a:pPr>
            <a:endParaRPr lang="en-US" sz="11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a:p>
            <a:pPr>
              <a:lnSpc>
                <a:spcPct val="130000"/>
              </a:lnSpc>
            </a:pPr>
            <a:r>
              <a:rPr lang="en-US" sz="11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Assertively unleash flexible technology whereas equity invested internal or "organic" sources. Collaboratively disintermediate maintainable leadership with team building internal or "organic" sources. Globally deploy enterprise-wide </a:t>
            </a:r>
            <a:r>
              <a:rPr lang="en-US" sz="11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vortals</a:t>
            </a:r>
            <a:r>
              <a:rPr lang="en-US" sz="11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for magnetic quality vectors. </a:t>
            </a:r>
          </a:p>
        </p:txBody>
      </p:sp>
      <p:sp>
        <p:nvSpPr>
          <p:cNvPr id="8" name="TextBox 22"/>
          <p:cNvSpPr txBox="1"/>
          <p:nvPr/>
        </p:nvSpPr>
        <p:spPr>
          <a:xfrm>
            <a:off x="6248311" y="2232406"/>
            <a:ext cx="2146463" cy="280928"/>
          </a:xfrm>
          <a:prstGeom prst="roundRect">
            <a:avLst/>
          </a:prstGeom>
          <a:solidFill>
            <a:srgbClr val="7DA863"/>
          </a:solidFill>
        </p:spPr>
        <p:txBody>
          <a:bodyPr wrap="none" rtlCol="0">
            <a:spAutoFit/>
          </a:bodyPr>
          <a:lstStyle/>
          <a:p>
            <a:r>
              <a:rPr lang="en-US" sz="1050" dirty="0">
                <a:solidFill>
                  <a:schemeClr val="bg1"/>
                </a:solidFill>
                <a:latin typeface="Open Sans" panose="020B0606030504020204" pitchFamily="34" charset="0"/>
                <a:ea typeface="Open Sans" panose="020B0606030504020204" pitchFamily="34" charset="0"/>
                <a:cs typeface="Open Sans" panose="020B0606030504020204" pitchFamily="34" charset="0"/>
              </a:rPr>
              <a:t>Marketing &amp; Management Team</a:t>
            </a:r>
          </a:p>
        </p:txBody>
      </p:sp>
      <p:sp>
        <p:nvSpPr>
          <p:cNvPr id="9" name="Rectangle 26"/>
          <p:cNvSpPr/>
          <p:nvPr/>
        </p:nvSpPr>
        <p:spPr>
          <a:xfrm>
            <a:off x="6166300" y="4378392"/>
            <a:ext cx="4836590" cy="1829732"/>
          </a:xfrm>
          <a:prstGeom prst="rect">
            <a:avLst/>
          </a:prstGeom>
        </p:spPr>
        <p:txBody>
          <a:bodyPr wrap="square">
            <a:spAutoFit/>
          </a:bodyPr>
          <a:lstStyle/>
          <a:p>
            <a:pPr marL="171450" indent="-171450">
              <a:lnSpc>
                <a:spcPct val="130000"/>
              </a:lnSpc>
              <a:buFont typeface="Wingdings" panose="05000000000000000000" pitchFamily="2" charset="2"/>
              <a:buChar char="ü"/>
            </a:pPr>
            <a:r>
              <a:rPr lang="en-US" sz="11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Aunleash</a:t>
            </a:r>
            <a:r>
              <a:rPr lang="en-US" sz="11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flexible technology whereas equity invested internal or "organic" sources. Collaboratively disintermediate maintainable leadership with team</a:t>
            </a:r>
          </a:p>
          <a:p>
            <a:pPr marL="171450" indent="-171450">
              <a:lnSpc>
                <a:spcPct val="130000"/>
              </a:lnSpc>
              <a:buFont typeface="Wingdings" panose="05000000000000000000" pitchFamily="2" charset="2"/>
              <a:buChar char="ü"/>
            </a:pPr>
            <a:endParaRPr lang="en-US" sz="11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a:p>
            <a:pPr marL="171450" indent="-171450">
              <a:lnSpc>
                <a:spcPct val="130000"/>
              </a:lnSpc>
              <a:buFont typeface="Wingdings" panose="05000000000000000000" pitchFamily="2" charset="2"/>
              <a:buChar char="ü"/>
            </a:pPr>
            <a:r>
              <a:rPr lang="en-US" sz="11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Aunleash</a:t>
            </a:r>
            <a:r>
              <a:rPr lang="en-US" sz="11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flexible technology whereas equity invested internal or "organic" sources. Collaboratively disintermediate maintainable leadership with team</a:t>
            </a:r>
          </a:p>
          <a:p>
            <a:pPr marL="171450" indent="-171450">
              <a:lnSpc>
                <a:spcPct val="130000"/>
              </a:lnSpc>
              <a:buFont typeface="Wingdings" panose="05000000000000000000" pitchFamily="2" charset="2"/>
              <a:buChar char="ü"/>
            </a:pPr>
            <a:endParaRPr lang="en-US" sz="11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grpSp>
        <p:nvGrpSpPr>
          <p:cNvPr id="10" name="7 4"/>
          <p:cNvGrpSpPr/>
          <p:nvPr>
            <p:custDataLst>
              <p:tags r:id="rId2"/>
            </p:custDataLst>
          </p:nvPr>
        </p:nvGrpSpPr>
        <p:grpSpPr>
          <a:xfrm>
            <a:off x="1509133" y="2232406"/>
            <a:ext cx="3821152" cy="3819324"/>
            <a:chOff x="4320074" y="2124551"/>
            <a:chExt cx="3324225" cy="3322637"/>
          </a:xfrm>
        </p:grpSpPr>
        <p:sp>
          <p:nvSpPr>
            <p:cNvPr id="11" name="3"/>
            <p:cNvSpPr/>
            <p:nvPr/>
          </p:nvSpPr>
          <p:spPr bwMode="auto">
            <a:xfrm>
              <a:off x="4320074" y="2124551"/>
              <a:ext cx="1624012" cy="1624012"/>
            </a:xfrm>
            <a:custGeom>
              <a:avLst/>
              <a:gdLst>
                <a:gd name="T0" fmla="*/ 0 w 1624031"/>
                <a:gd name="T1" fmla="*/ 1623955 h 1624031"/>
                <a:gd name="T2" fmla="*/ 1623955 w 1624031"/>
                <a:gd name="T3" fmla="*/ 0 h 1624031"/>
                <a:gd name="T4" fmla="*/ 1623955 w 1624031"/>
                <a:gd name="T5" fmla="*/ 1623955 h 1624031"/>
                <a:gd name="T6" fmla="*/ 0 w 1624031"/>
                <a:gd name="T7" fmla="*/ 1623955 h 16240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24031" h="1624031">
                  <a:moveTo>
                    <a:pt x="0" y="1624031"/>
                  </a:moveTo>
                  <a:cubicBezTo>
                    <a:pt x="0" y="727103"/>
                    <a:pt x="727103" y="0"/>
                    <a:pt x="1624031" y="0"/>
                  </a:cubicBezTo>
                  <a:lnTo>
                    <a:pt x="1624031" y="1624031"/>
                  </a:lnTo>
                  <a:lnTo>
                    <a:pt x="0" y="1624031"/>
                  </a:lnTo>
                  <a:close/>
                </a:path>
              </a:pathLst>
            </a:custGeom>
            <a:solidFill>
              <a:srgbClr val="7DA863"/>
            </a:solidFill>
            <a:ln>
              <a:noFill/>
            </a:ln>
          </p:spPr>
          <p:txBody>
            <a:bodyPr lIns="546788" tIns="546788" rIns="71120" bIns="71120" anchor="ctr"/>
            <a:lstStyle/>
            <a:p>
              <a:endParaRPr lang="zh-CN" altLang="en-US"/>
            </a:p>
          </p:txBody>
        </p:sp>
        <p:sp>
          <p:nvSpPr>
            <p:cNvPr id="13" name="7 4"/>
            <p:cNvSpPr/>
            <p:nvPr/>
          </p:nvSpPr>
          <p:spPr bwMode="auto">
            <a:xfrm>
              <a:off x="6020286" y="2124551"/>
              <a:ext cx="1624013" cy="1624012"/>
            </a:xfrm>
            <a:custGeom>
              <a:avLst/>
              <a:gdLst>
                <a:gd name="T0" fmla="*/ 0 w 1624031"/>
                <a:gd name="T1" fmla="*/ 0 h 1624031"/>
                <a:gd name="T2" fmla="*/ 1623959 w 1624031"/>
                <a:gd name="T3" fmla="*/ 1623955 h 1624031"/>
                <a:gd name="T4" fmla="*/ 0 w 1624031"/>
                <a:gd name="T5" fmla="*/ 1623955 h 1624031"/>
                <a:gd name="T6" fmla="*/ 0 w 1624031"/>
                <a:gd name="T7" fmla="*/ 0 h 16240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24031" h="1624031">
                  <a:moveTo>
                    <a:pt x="0" y="0"/>
                  </a:moveTo>
                  <a:cubicBezTo>
                    <a:pt x="896928" y="0"/>
                    <a:pt x="1624031" y="727103"/>
                    <a:pt x="1624031" y="1624031"/>
                  </a:cubicBezTo>
                  <a:lnTo>
                    <a:pt x="0" y="1624031"/>
                  </a:lnTo>
                  <a:lnTo>
                    <a:pt x="0" y="0"/>
                  </a:lnTo>
                  <a:close/>
                </a:path>
              </a:pathLst>
            </a:custGeom>
            <a:solidFill>
              <a:srgbClr val="F69C86"/>
            </a:solidFill>
            <a:ln>
              <a:noFill/>
            </a:ln>
          </p:spPr>
          <p:txBody>
            <a:bodyPr lIns="71120" tIns="546788" rIns="546788" bIns="71120" anchor="ctr"/>
            <a:lstStyle/>
            <a:p>
              <a:endParaRPr lang="zh-CN" altLang="en-US"/>
            </a:p>
          </p:txBody>
        </p:sp>
        <p:sp>
          <p:nvSpPr>
            <p:cNvPr id="14" name="5"/>
            <p:cNvSpPr/>
            <p:nvPr/>
          </p:nvSpPr>
          <p:spPr bwMode="auto">
            <a:xfrm>
              <a:off x="6020286" y="3823176"/>
              <a:ext cx="1624013" cy="1624012"/>
            </a:xfrm>
            <a:custGeom>
              <a:avLst/>
              <a:gdLst>
                <a:gd name="T0" fmla="*/ 1623959 w 1624031"/>
                <a:gd name="T1" fmla="*/ 0 h 1624031"/>
                <a:gd name="T2" fmla="*/ 0 w 1624031"/>
                <a:gd name="T3" fmla="*/ 1623955 h 1624031"/>
                <a:gd name="T4" fmla="*/ 0 w 1624031"/>
                <a:gd name="T5" fmla="*/ 0 h 1624031"/>
                <a:gd name="T6" fmla="*/ 1623959 w 1624031"/>
                <a:gd name="T7" fmla="*/ 0 h 16240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24031" h="1624031">
                  <a:moveTo>
                    <a:pt x="1624031" y="0"/>
                  </a:moveTo>
                  <a:cubicBezTo>
                    <a:pt x="1624031" y="896928"/>
                    <a:pt x="896928" y="1624031"/>
                    <a:pt x="0" y="1624031"/>
                  </a:cubicBezTo>
                  <a:lnTo>
                    <a:pt x="0" y="0"/>
                  </a:lnTo>
                  <a:lnTo>
                    <a:pt x="1624031" y="0"/>
                  </a:lnTo>
                  <a:close/>
                </a:path>
              </a:pathLst>
            </a:custGeom>
            <a:solidFill>
              <a:srgbClr val="7DA863"/>
            </a:solidFill>
            <a:ln>
              <a:noFill/>
            </a:ln>
          </p:spPr>
          <p:txBody>
            <a:bodyPr lIns="71120" tIns="71121" rIns="546788" bIns="546788" anchor="ctr"/>
            <a:lstStyle/>
            <a:p>
              <a:endParaRPr lang="zh-CN" altLang="en-US"/>
            </a:p>
          </p:txBody>
        </p:sp>
        <p:sp>
          <p:nvSpPr>
            <p:cNvPr id="15" name="6"/>
            <p:cNvSpPr/>
            <p:nvPr/>
          </p:nvSpPr>
          <p:spPr bwMode="auto">
            <a:xfrm>
              <a:off x="4320074" y="3823176"/>
              <a:ext cx="1624012" cy="1624012"/>
            </a:xfrm>
            <a:custGeom>
              <a:avLst/>
              <a:gdLst>
                <a:gd name="T0" fmla="*/ 1623955 w 1624031"/>
                <a:gd name="T1" fmla="*/ 1623955 h 1624031"/>
                <a:gd name="T2" fmla="*/ 0 w 1624031"/>
                <a:gd name="T3" fmla="*/ 0 h 1624031"/>
                <a:gd name="T4" fmla="*/ 1623955 w 1624031"/>
                <a:gd name="T5" fmla="*/ 0 h 1624031"/>
                <a:gd name="T6" fmla="*/ 1623955 w 1624031"/>
                <a:gd name="T7" fmla="*/ 1623955 h 16240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24031" h="1624031">
                  <a:moveTo>
                    <a:pt x="1624031" y="1624031"/>
                  </a:moveTo>
                  <a:cubicBezTo>
                    <a:pt x="727103" y="1624031"/>
                    <a:pt x="0" y="896928"/>
                    <a:pt x="0" y="0"/>
                  </a:cubicBezTo>
                  <a:lnTo>
                    <a:pt x="1624031" y="0"/>
                  </a:lnTo>
                  <a:lnTo>
                    <a:pt x="1624031" y="1624031"/>
                  </a:lnTo>
                  <a:close/>
                </a:path>
              </a:pathLst>
            </a:custGeom>
            <a:solidFill>
              <a:srgbClr val="F69C86"/>
            </a:solidFill>
            <a:ln>
              <a:noFill/>
            </a:ln>
          </p:spPr>
          <p:txBody>
            <a:bodyPr lIns="546788" tIns="71120" rIns="71120" bIns="546788" anchor="ctr"/>
            <a:lstStyle/>
            <a:p>
              <a:endParaRPr lang="zh-CN" altLang="en-US"/>
            </a:p>
          </p:txBody>
        </p:sp>
        <p:sp>
          <p:nvSpPr>
            <p:cNvPr id="18" name="环形箭头 7"/>
            <p:cNvSpPr/>
            <p:nvPr/>
          </p:nvSpPr>
          <p:spPr bwMode="auto">
            <a:xfrm>
              <a:off x="5701199" y="3448526"/>
              <a:ext cx="561975" cy="487362"/>
            </a:xfrm>
            <a:custGeom>
              <a:avLst/>
              <a:gdLst>
                <a:gd name="T0" fmla="*/ 30747 w 560722"/>
                <a:gd name="T1" fmla="*/ 243348 h 487584"/>
                <a:gd name="T2" fmla="*/ 251893 w 560722"/>
                <a:gd name="T3" fmla="*/ 32031 h 487584"/>
                <a:gd name="T4" fmla="*/ 521061 w 560722"/>
                <a:gd name="T5" fmla="*/ 173521 h 487584"/>
                <a:gd name="T6" fmla="*/ 548907 w 560722"/>
                <a:gd name="T7" fmla="*/ 173521 h 487584"/>
                <a:gd name="T8" fmla="*/ 504256 w 560722"/>
                <a:gd name="T9" fmla="*/ 243348 h 487584"/>
                <a:gd name="T10" fmla="*/ 425918 w 560722"/>
                <a:gd name="T11" fmla="*/ 173521 h 487584"/>
                <a:gd name="T12" fmla="*/ 452230 w 560722"/>
                <a:gd name="T13" fmla="*/ 173521 h 487584"/>
                <a:gd name="T14" fmla="*/ 252514 w 560722"/>
                <a:gd name="T15" fmla="*/ 93198 h 487584"/>
                <a:gd name="T16" fmla="*/ 92242 w 560722"/>
                <a:gd name="T17" fmla="*/ 243348 h 487584"/>
                <a:gd name="T18" fmla="*/ 30747 w 560722"/>
                <a:gd name="T19" fmla="*/ 243348 h 4875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60722" h="487584">
                  <a:moveTo>
                    <a:pt x="30474" y="243792"/>
                  </a:moveTo>
                  <a:cubicBezTo>
                    <a:pt x="30474" y="136117"/>
                    <a:pt x="124476" y="45322"/>
                    <a:pt x="249654" y="32091"/>
                  </a:cubicBezTo>
                  <a:cubicBezTo>
                    <a:pt x="366608" y="19729"/>
                    <a:pt x="477783" y="78800"/>
                    <a:pt x="516429" y="173837"/>
                  </a:cubicBezTo>
                  <a:lnTo>
                    <a:pt x="544028" y="173837"/>
                  </a:lnTo>
                  <a:lnTo>
                    <a:pt x="499774" y="243792"/>
                  </a:lnTo>
                  <a:lnTo>
                    <a:pt x="422132" y="173837"/>
                  </a:lnTo>
                  <a:lnTo>
                    <a:pt x="448210" y="173837"/>
                  </a:lnTo>
                  <a:cubicBezTo>
                    <a:pt x="410722" y="115338"/>
                    <a:pt x="330879" y="82879"/>
                    <a:pt x="250269" y="93367"/>
                  </a:cubicBezTo>
                  <a:cubicBezTo>
                    <a:pt x="158720" y="105278"/>
                    <a:pt x="91422" y="169008"/>
                    <a:pt x="91422" y="243792"/>
                  </a:cubicBezTo>
                  <a:lnTo>
                    <a:pt x="30474" y="243792"/>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 name="环形箭头 8"/>
            <p:cNvSpPr/>
            <p:nvPr/>
          </p:nvSpPr>
          <p:spPr bwMode="auto">
            <a:xfrm rot="10800000">
              <a:off x="5701199" y="3635851"/>
              <a:ext cx="561975" cy="487362"/>
            </a:xfrm>
            <a:custGeom>
              <a:avLst/>
              <a:gdLst>
                <a:gd name="T0" fmla="*/ 30747 w 560722"/>
                <a:gd name="T1" fmla="*/ 243348 h 487584"/>
                <a:gd name="T2" fmla="*/ 251893 w 560722"/>
                <a:gd name="T3" fmla="*/ 32031 h 487584"/>
                <a:gd name="T4" fmla="*/ 521061 w 560722"/>
                <a:gd name="T5" fmla="*/ 173521 h 487584"/>
                <a:gd name="T6" fmla="*/ 548907 w 560722"/>
                <a:gd name="T7" fmla="*/ 173521 h 487584"/>
                <a:gd name="T8" fmla="*/ 504256 w 560722"/>
                <a:gd name="T9" fmla="*/ 243348 h 487584"/>
                <a:gd name="T10" fmla="*/ 425918 w 560722"/>
                <a:gd name="T11" fmla="*/ 173521 h 487584"/>
                <a:gd name="T12" fmla="*/ 452230 w 560722"/>
                <a:gd name="T13" fmla="*/ 173521 h 487584"/>
                <a:gd name="T14" fmla="*/ 252514 w 560722"/>
                <a:gd name="T15" fmla="*/ 93198 h 487584"/>
                <a:gd name="T16" fmla="*/ 92242 w 560722"/>
                <a:gd name="T17" fmla="*/ 243348 h 487584"/>
                <a:gd name="T18" fmla="*/ 30747 w 560722"/>
                <a:gd name="T19" fmla="*/ 243348 h 4875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60722" h="487584">
                  <a:moveTo>
                    <a:pt x="30474" y="243792"/>
                  </a:moveTo>
                  <a:cubicBezTo>
                    <a:pt x="30474" y="136117"/>
                    <a:pt x="124476" y="45322"/>
                    <a:pt x="249654" y="32091"/>
                  </a:cubicBezTo>
                  <a:cubicBezTo>
                    <a:pt x="366608" y="19729"/>
                    <a:pt x="477783" y="78800"/>
                    <a:pt x="516429" y="173837"/>
                  </a:cubicBezTo>
                  <a:lnTo>
                    <a:pt x="544028" y="173837"/>
                  </a:lnTo>
                  <a:lnTo>
                    <a:pt x="499774" y="243792"/>
                  </a:lnTo>
                  <a:lnTo>
                    <a:pt x="422132" y="173837"/>
                  </a:lnTo>
                  <a:lnTo>
                    <a:pt x="448210" y="173837"/>
                  </a:lnTo>
                  <a:cubicBezTo>
                    <a:pt x="410722" y="115338"/>
                    <a:pt x="330879" y="82879"/>
                    <a:pt x="250269" y="93367"/>
                  </a:cubicBezTo>
                  <a:cubicBezTo>
                    <a:pt x="158720" y="105278"/>
                    <a:pt x="91422" y="169008"/>
                    <a:pt x="91422" y="243792"/>
                  </a:cubicBezTo>
                  <a:lnTo>
                    <a:pt x="30474" y="243792"/>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 name="1"/>
            <p:cNvSpPr txBox="1"/>
            <p:nvPr/>
          </p:nvSpPr>
          <p:spPr>
            <a:xfrm>
              <a:off x="6339374" y="2787787"/>
              <a:ext cx="737419" cy="646331"/>
            </a:xfrm>
            <a:prstGeom prst="rect">
              <a:avLst/>
            </a:prstGeom>
            <a:noFill/>
          </p:spPr>
          <p:txBody>
            <a:bodyPr wrap="square" rtlCol="0">
              <a:spAutoFit/>
            </a:bodyPr>
            <a:lstStyle/>
            <a:p>
              <a:r>
                <a:rPr lang="en-US" altLang="zh-CN" sz="3600" dirty="0">
                  <a:solidFill>
                    <a:schemeClr val="bg1"/>
                  </a:solidFill>
                  <a:latin typeface="Impact" panose="020B0806030902050204" pitchFamily="34" charset="0"/>
                </a:rPr>
                <a:t>01</a:t>
              </a:r>
              <a:endParaRPr lang="zh-CN" altLang="en-US" sz="3600" dirty="0">
                <a:solidFill>
                  <a:schemeClr val="bg1"/>
                </a:solidFill>
                <a:latin typeface="Impact" panose="020B0806030902050204" pitchFamily="34" charset="0"/>
              </a:endParaRPr>
            </a:p>
          </p:txBody>
        </p:sp>
        <p:sp>
          <p:nvSpPr>
            <p:cNvPr id="21" name="51"/>
            <p:cNvSpPr txBox="1"/>
            <p:nvPr/>
          </p:nvSpPr>
          <p:spPr>
            <a:xfrm>
              <a:off x="6339374" y="4282037"/>
              <a:ext cx="737419" cy="646331"/>
            </a:xfrm>
            <a:prstGeom prst="rect">
              <a:avLst/>
            </a:prstGeom>
            <a:noFill/>
          </p:spPr>
          <p:txBody>
            <a:bodyPr wrap="square" rtlCol="0">
              <a:spAutoFit/>
            </a:bodyPr>
            <a:lstStyle/>
            <a:p>
              <a:r>
                <a:rPr lang="en-US" altLang="zh-CN" sz="3600" dirty="0">
                  <a:solidFill>
                    <a:schemeClr val="bg1"/>
                  </a:solidFill>
                  <a:latin typeface="Impact" panose="020B0806030902050204" pitchFamily="34" charset="0"/>
                </a:rPr>
                <a:t>02</a:t>
              </a:r>
              <a:endParaRPr lang="zh-CN" altLang="en-US" sz="3600" dirty="0">
                <a:solidFill>
                  <a:schemeClr val="bg1"/>
                </a:solidFill>
                <a:latin typeface="Impact" panose="020B0806030902050204" pitchFamily="34" charset="0"/>
              </a:endParaRPr>
            </a:p>
          </p:txBody>
        </p:sp>
        <p:sp>
          <p:nvSpPr>
            <p:cNvPr id="22" name="52"/>
            <p:cNvSpPr txBox="1"/>
            <p:nvPr/>
          </p:nvSpPr>
          <p:spPr>
            <a:xfrm>
              <a:off x="5003595" y="2816373"/>
              <a:ext cx="737419" cy="646331"/>
            </a:xfrm>
            <a:prstGeom prst="rect">
              <a:avLst/>
            </a:prstGeom>
            <a:noFill/>
          </p:spPr>
          <p:txBody>
            <a:bodyPr wrap="square" rtlCol="0">
              <a:spAutoFit/>
            </a:bodyPr>
            <a:lstStyle/>
            <a:p>
              <a:r>
                <a:rPr lang="en-US" altLang="zh-CN" sz="3600" dirty="0">
                  <a:solidFill>
                    <a:schemeClr val="bg1"/>
                  </a:solidFill>
                  <a:latin typeface="Impact" panose="020B0806030902050204" pitchFamily="34" charset="0"/>
                </a:rPr>
                <a:t>04</a:t>
              </a:r>
              <a:endParaRPr lang="zh-CN" altLang="en-US" sz="3600" dirty="0">
                <a:solidFill>
                  <a:schemeClr val="bg1"/>
                </a:solidFill>
                <a:latin typeface="Impact" panose="020B0806030902050204" pitchFamily="34" charset="0"/>
              </a:endParaRPr>
            </a:p>
          </p:txBody>
        </p:sp>
        <p:sp>
          <p:nvSpPr>
            <p:cNvPr id="23" name="53"/>
            <p:cNvSpPr txBox="1"/>
            <p:nvPr/>
          </p:nvSpPr>
          <p:spPr>
            <a:xfrm>
              <a:off x="5003595" y="4310623"/>
              <a:ext cx="737419" cy="646331"/>
            </a:xfrm>
            <a:prstGeom prst="rect">
              <a:avLst/>
            </a:prstGeom>
            <a:noFill/>
          </p:spPr>
          <p:txBody>
            <a:bodyPr wrap="square" rtlCol="0">
              <a:spAutoFit/>
            </a:bodyPr>
            <a:lstStyle/>
            <a:p>
              <a:r>
                <a:rPr lang="en-US" altLang="zh-CN" sz="3600" dirty="0">
                  <a:solidFill>
                    <a:schemeClr val="bg1"/>
                  </a:solidFill>
                  <a:latin typeface="Impact" panose="020B0806030902050204" pitchFamily="34" charset="0"/>
                </a:rPr>
                <a:t>03</a:t>
              </a:r>
              <a:endParaRPr lang="zh-CN" altLang="en-US" sz="3600" dirty="0">
                <a:solidFill>
                  <a:schemeClr val="bg1"/>
                </a:solidFill>
                <a:latin typeface="Impact" panose="020B0806030902050204" pitchFamily="34" charset="0"/>
              </a:endParaRP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750"/>
                                        <p:tgtEl>
                                          <p:spTgt spid="7"/>
                                        </p:tgtEl>
                                      </p:cBhvr>
                                    </p:animEffect>
                                    <p:anim calcmode="lin" valueType="num">
                                      <p:cBhvr>
                                        <p:cTn id="18" dur="750" fill="hold"/>
                                        <p:tgtEl>
                                          <p:spTgt spid="7"/>
                                        </p:tgtEl>
                                        <p:attrNameLst>
                                          <p:attrName>ppt_x</p:attrName>
                                        </p:attrNameLst>
                                      </p:cBhvr>
                                      <p:tavLst>
                                        <p:tav tm="0">
                                          <p:val>
                                            <p:strVal val="#ppt_x"/>
                                          </p:val>
                                        </p:tav>
                                        <p:tav tm="100000">
                                          <p:val>
                                            <p:strVal val="#ppt_x"/>
                                          </p:val>
                                        </p:tav>
                                      </p:tavLst>
                                    </p:anim>
                                    <p:anim calcmode="lin" valueType="num">
                                      <p:cBhvr>
                                        <p:cTn id="19" dur="75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750"/>
                                        <p:tgtEl>
                                          <p:spTgt spid="8"/>
                                        </p:tgtEl>
                                      </p:cBhvr>
                                    </p:animEffect>
                                    <p:anim calcmode="lin" valueType="num">
                                      <p:cBhvr>
                                        <p:cTn id="23" dur="750" fill="hold"/>
                                        <p:tgtEl>
                                          <p:spTgt spid="8"/>
                                        </p:tgtEl>
                                        <p:attrNameLst>
                                          <p:attrName>ppt_x</p:attrName>
                                        </p:attrNameLst>
                                      </p:cBhvr>
                                      <p:tavLst>
                                        <p:tav tm="0">
                                          <p:val>
                                            <p:strVal val="#ppt_x"/>
                                          </p:val>
                                        </p:tav>
                                        <p:tav tm="100000">
                                          <p:val>
                                            <p:strVal val="#ppt_x"/>
                                          </p:val>
                                        </p:tav>
                                      </p:tavLst>
                                    </p:anim>
                                    <p:anim calcmode="lin" valueType="num">
                                      <p:cBhvr>
                                        <p:cTn id="24" dur="750" fill="hold"/>
                                        <p:tgtEl>
                                          <p:spTgt spid="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750"/>
                                        <p:tgtEl>
                                          <p:spTgt spid="9"/>
                                        </p:tgtEl>
                                      </p:cBhvr>
                                    </p:animEffect>
                                    <p:anim calcmode="lin" valueType="num">
                                      <p:cBhvr>
                                        <p:cTn id="28" dur="750" fill="hold"/>
                                        <p:tgtEl>
                                          <p:spTgt spid="9"/>
                                        </p:tgtEl>
                                        <p:attrNameLst>
                                          <p:attrName>ppt_x</p:attrName>
                                        </p:attrNameLst>
                                      </p:cBhvr>
                                      <p:tavLst>
                                        <p:tav tm="0">
                                          <p:val>
                                            <p:strVal val="#ppt_x"/>
                                          </p:val>
                                        </p:tav>
                                        <p:tav tm="100000">
                                          <p:val>
                                            <p:strVal val="#ppt_x"/>
                                          </p:val>
                                        </p:tav>
                                      </p:tavLst>
                                    </p:anim>
                                    <p:anim calcmode="lin" valueType="num">
                                      <p:cBhvr>
                                        <p:cTn id="29" dur="75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323503"/>
            <a:ext cx="12190413" cy="857597"/>
            <a:chOff x="0" y="323503"/>
            <a:chExt cx="12190413" cy="857597"/>
          </a:xfrm>
        </p:grpSpPr>
        <p:grpSp>
          <p:nvGrpSpPr>
            <p:cNvPr id="12" name="组合 11"/>
            <p:cNvGrpSpPr/>
            <p:nvPr/>
          </p:nvGrpSpPr>
          <p:grpSpPr>
            <a:xfrm>
              <a:off x="4471058" y="323503"/>
              <a:ext cx="3255323" cy="680932"/>
              <a:chOff x="4973577" y="1203782"/>
              <a:chExt cx="2311400" cy="680932"/>
            </a:xfrm>
          </p:grpSpPr>
          <p:sp>
            <p:nvSpPr>
              <p:cNvPr id="16" name="TextBox 8"/>
              <p:cNvSpPr txBox="1">
                <a:spLocks noChangeArrowheads="1"/>
              </p:cNvSpPr>
              <p:nvPr/>
            </p:nvSpPr>
            <p:spPr bwMode="auto">
              <a:xfrm>
                <a:off x="4973577" y="1203782"/>
                <a:ext cx="23114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800" dirty="0">
                    <a:solidFill>
                      <a:srgbClr val="7DA863"/>
                    </a:solidFill>
                    <a:latin typeface="微软雅黑" panose="020B0503020204020204" pitchFamily="34" charset="-122"/>
                    <a:ea typeface="微软雅黑" panose="020B0503020204020204" pitchFamily="34" charset="-122"/>
                    <a:sym typeface="Arial" panose="020B0604020202020204" pitchFamily="34" charset="0"/>
                  </a:rPr>
                  <a:t>加入标题描述</a:t>
                </a:r>
              </a:p>
            </p:txBody>
          </p:sp>
          <p:sp>
            <p:nvSpPr>
              <p:cNvPr id="17" name="TextBox 8"/>
              <p:cNvSpPr txBox="1">
                <a:spLocks noChangeArrowheads="1"/>
              </p:cNvSpPr>
              <p:nvPr/>
            </p:nvSpPr>
            <p:spPr bwMode="auto">
              <a:xfrm>
                <a:off x="4973577" y="1715437"/>
                <a:ext cx="231140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algn="ctr" eaLnBrk="1" hangingPunct="1"/>
                <a:r>
                  <a:rPr lang="en-US" altLang="zh-CN"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rPr>
                  <a:t>CLICK TO ADD CAPTION TEXT</a:t>
                </a:r>
                <a:endParaRPr lang="zh-CN" altLang="en-US"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endParaRPr>
              </a:p>
            </p:txBody>
          </p:sp>
        </p:grpSp>
        <p:cxnSp>
          <p:nvCxnSpPr>
            <p:cNvPr id="3" name="直接连接符 2"/>
            <p:cNvCxnSpPr/>
            <p:nvPr/>
          </p:nvCxnSpPr>
          <p:spPr>
            <a:xfrm>
              <a:off x="0" y="1181100"/>
              <a:ext cx="12190413" cy="0"/>
            </a:xfrm>
            <a:prstGeom prst="line">
              <a:avLst/>
            </a:prstGeom>
            <a:ln>
              <a:solidFill>
                <a:srgbClr val="7DA863"/>
              </a:solidFill>
            </a:ln>
          </p:spPr>
          <p:style>
            <a:lnRef idx="1">
              <a:schemeClr val="accent1"/>
            </a:lnRef>
            <a:fillRef idx="0">
              <a:schemeClr val="accent1"/>
            </a:fillRef>
            <a:effectRef idx="0">
              <a:schemeClr val="accent1"/>
            </a:effectRef>
            <a:fontRef idx="minor">
              <a:schemeClr val="tx1"/>
            </a:fontRef>
          </p:style>
        </p:cxnSp>
      </p:grpSp>
      <p:grpSp>
        <p:nvGrpSpPr>
          <p:cNvPr id="7" name="组合 6"/>
          <p:cNvGrpSpPr/>
          <p:nvPr/>
        </p:nvGrpSpPr>
        <p:grpSpPr>
          <a:xfrm flipH="1">
            <a:off x="6595552" y="1918769"/>
            <a:ext cx="4657062" cy="3956094"/>
            <a:chOff x="1223352" y="2030279"/>
            <a:chExt cx="4657062" cy="3956094"/>
          </a:xfrm>
        </p:grpSpPr>
        <p:sp>
          <p:nvSpPr>
            <p:cNvPr id="8" name="Rectangle 7"/>
            <p:cNvSpPr/>
            <p:nvPr/>
          </p:nvSpPr>
          <p:spPr>
            <a:xfrm>
              <a:off x="1223352" y="2030279"/>
              <a:ext cx="4657062" cy="1832809"/>
            </a:xfrm>
            <a:prstGeom prst="rect">
              <a:avLst/>
            </a:prstGeom>
          </p:spPr>
          <p:txBody>
            <a:bodyPr wrap="square">
              <a:spAutoFit/>
            </a:bodyPr>
            <a:lstStyle/>
            <a:p>
              <a:pPr>
                <a:lnSpc>
                  <a:spcPct val="130000"/>
                </a:lnSpc>
              </a:pPr>
              <a:r>
                <a:rPr lang="en-US" sz="24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Sean Hamilton</a:t>
              </a:r>
            </a:p>
            <a:p>
              <a:pPr>
                <a:lnSpc>
                  <a:spcPct val="130000"/>
                </a:lnSpc>
              </a:pPr>
              <a:r>
                <a:rPr lang="en-US" sz="105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Business Developer, Marketing Department</a:t>
              </a:r>
            </a:p>
            <a:p>
              <a:pPr>
                <a:lnSpc>
                  <a:spcPct val="130000"/>
                </a:lnSpc>
              </a:pPr>
              <a:endParaRPr lang="en-US" sz="105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a:p>
              <a:pPr>
                <a:lnSpc>
                  <a:spcPct val="130000"/>
                </a:lnSpc>
              </a:pPr>
              <a:r>
                <a:rPr lang="en-US" sz="105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Assertively unleash flexible technology whereas equity invested internal or "organic" sources. Collaboratively </a:t>
              </a:r>
              <a:r>
                <a:rPr lang="en-US" sz="105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disintermediate</a:t>
              </a:r>
              <a:r>
                <a:rPr lang="en-US" sz="105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maintainable leadership with team building internal or "organic" sources. Globally deploy enterprise-wide </a:t>
              </a:r>
              <a:r>
                <a:rPr lang="en-US" sz="105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vortals</a:t>
              </a:r>
              <a:r>
                <a:rPr lang="en-US" sz="105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for magnetic quality vectors. </a:t>
              </a:r>
            </a:p>
          </p:txBody>
        </p:sp>
        <p:sp>
          <p:nvSpPr>
            <p:cNvPr id="9" name="Rounded Rectangle 8"/>
            <p:cNvSpPr/>
            <p:nvPr/>
          </p:nvSpPr>
          <p:spPr>
            <a:xfrm>
              <a:off x="1304869" y="4505897"/>
              <a:ext cx="1828801" cy="127592"/>
            </a:xfrm>
            <a:prstGeom prst="roundRect">
              <a:avLst/>
            </a:prstGeom>
            <a:solidFill>
              <a:srgbClr val="7DA8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lumMod val="50000"/>
                  </a:schemeClr>
                </a:solidFill>
              </a:endParaRPr>
            </a:p>
          </p:txBody>
        </p:sp>
        <p:sp>
          <p:nvSpPr>
            <p:cNvPr id="10" name="TextBox 7"/>
            <p:cNvSpPr txBox="1"/>
            <p:nvPr/>
          </p:nvSpPr>
          <p:spPr>
            <a:xfrm>
              <a:off x="1223352" y="4243166"/>
              <a:ext cx="1258678" cy="253916"/>
            </a:xfrm>
            <a:prstGeom prst="rect">
              <a:avLst/>
            </a:prstGeom>
            <a:noFill/>
          </p:spPr>
          <p:txBody>
            <a:bodyPr wrap="none" rtlCol="0">
              <a:spAutoFit/>
            </a:bodyPr>
            <a:lstStyle/>
            <a:p>
              <a:r>
                <a:rPr lang="en-US" sz="105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Adobe Photoshop</a:t>
              </a:r>
            </a:p>
          </p:txBody>
        </p:sp>
        <p:sp>
          <p:nvSpPr>
            <p:cNvPr id="11" name="Rounded Rectangle 22"/>
            <p:cNvSpPr/>
            <p:nvPr/>
          </p:nvSpPr>
          <p:spPr>
            <a:xfrm>
              <a:off x="1304868" y="4505897"/>
              <a:ext cx="1554480" cy="127592"/>
            </a:xfrm>
            <a:prstGeom prst="roundRect">
              <a:avLst/>
            </a:prstGeom>
            <a:solidFill>
              <a:srgbClr val="F69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lumMod val="50000"/>
                  </a:schemeClr>
                </a:solidFill>
              </a:endParaRPr>
            </a:p>
          </p:txBody>
        </p:sp>
        <p:sp>
          <p:nvSpPr>
            <p:cNvPr id="13" name="TextBox 9"/>
            <p:cNvSpPr txBox="1"/>
            <p:nvPr/>
          </p:nvSpPr>
          <p:spPr>
            <a:xfrm>
              <a:off x="2741981" y="4243166"/>
              <a:ext cx="455574" cy="253916"/>
            </a:xfrm>
            <a:prstGeom prst="rect">
              <a:avLst/>
            </a:prstGeom>
            <a:noFill/>
          </p:spPr>
          <p:txBody>
            <a:bodyPr wrap="none" rtlCol="0">
              <a:spAutoFit/>
            </a:bodyPr>
            <a:lstStyle/>
            <a:p>
              <a:pPr algn="r"/>
              <a:r>
                <a:rPr lang="en-US" sz="105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90%</a:t>
              </a:r>
            </a:p>
          </p:txBody>
        </p:sp>
        <p:sp>
          <p:nvSpPr>
            <p:cNvPr id="14" name="Rounded Rectangle 24"/>
            <p:cNvSpPr/>
            <p:nvPr/>
          </p:nvSpPr>
          <p:spPr>
            <a:xfrm>
              <a:off x="3987728" y="4505897"/>
              <a:ext cx="1828801" cy="127592"/>
            </a:xfrm>
            <a:prstGeom prst="roundRect">
              <a:avLst/>
            </a:prstGeom>
            <a:solidFill>
              <a:srgbClr val="F69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lumMod val="50000"/>
                  </a:schemeClr>
                </a:solidFill>
              </a:endParaRPr>
            </a:p>
          </p:txBody>
        </p:sp>
        <p:sp>
          <p:nvSpPr>
            <p:cNvPr id="15" name="TextBox 11"/>
            <p:cNvSpPr txBox="1"/>
            <p:nvPr/>
          </p:nvSpPr>
          <p:spPr>
            <a:xfrm>
              <a:off x="3906211" y="4243166"/>
              <a:ext cx="1138453" cy="253916"/>
            </a:xfrm>
            <a:prstGeom prst="rect">
              <a:avLst/>
            </a:prstGeom>
            <a:noFill/>
          </p:spPr>
          <p:txBody>
            <a:bodyPr wrap="none" rtlCol="0">
              <a:spAutoFit/>
            </a:bodyPr>
            <a:lstStyle/>
            <a:p>
              <a:r>
                <a:rPr lang="en-US" sz="105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Consulting Web</a:t>
              </a:r>
            </a:p>
          </p:txBody>
        </p:sp>
        <p:sp>
          <p:nvSpPr>
            <p:cNvPr id="18" name="Rounded Rectangle 26"/>
            <p:cNvSpPr/>
            <p:nvPr/>
          </p:nvSpPr>
          <p:spPr>
            <a:xfrm>
              <a:off x="3987727" y="4505897"/>
              <a:ext cx="1188720" cy="127592"/>
            </a:xfrm>
            <a:prstGeom prst="roundRect">
              <a:avLst/>
            </a:prstGeom>
            <a:solidFill>
              <a:srgbClr val="7DA8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lumMod val="50000"/>
                  </a:schemeClr>
                </a:solidFill>
              </a:endParaRPr>
            </a:p>
          </p:txBody>
        </p:sp>
        <p:sp>
          <p:nvSpPr>
            <p:cNvPr id="19" name="TextBox 13"/>
            <p:cNvSpPr txBox="1"/>
            <p:nvPr/>
          </p:nvSpPr>
          <p:spPr>
            <a:xfrm>
              <a:off x="5424840" y="4243166"/>
              <a:ext cx="455574" cy="253916"/>
            </a:xfrm>
            <a:prstGeom prst="rect">
              <a:avLst/>
            </a:prstGeom>
            <a:noFill/>
          </p:spPr>
          <p:txBody>
            <a:bodyPr wrap="none" rtlCol="0">
              <a:spAutoFit/>
            </a:bodyPr>
            <a:lstStyle/>
            <a:p>
              <a:pPr algn="r"/>
              <a:r>
                <a:rPr lang="en-US" sz="105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75%</a:t>
              </a:r>
            </a:p>
          </p:txBody>
        </p:sp>
        <p:sp>
          <p:nvSpPr>
            <p:cNvPr id="20" name="Rounded Rectangle 28"/>
            <p:cNvSpPr/>
            <p:nvPr/>
          </p:nvSpPr>
          <p:spPr>
            <a:xfrm>
              <a:off x="1304869" y="5119177"/>
              <a:ext cx="1828801" cy="127592"/>
            </a:xfrm>
            <a:prstGeom prst="roundRect">
              <a:avLst/>
            </a:prstGeom>
            <a:solidFill>
              <a:srgbClr val="7DA8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lumMod val="50000"/>
                  </a:schemeClr>
                </a:solidFill>
              </a:endParaRPr>
            </a:p>
          </p:txBody>
        </p:sp>
        <p:sp>
          <p:nvSpPr>
            <p:cNvPr id="21" name="TextBox 15"/>
            <p:cNvSpPr txBox="1"/>
            <p:nvPr/>
          </p:nvSpPr>
          <p:spPr>
            <a:xfrm>
              <a:off x="1223352" y="4856446"/>
              <a:ext cx="837089" cy="253916"/>
            </a:xfrm>
            <a:prstGeom prst="rect">
              <a:avLst/>
            </a:prstGeom>
            <a:noFill/>
          </p:spPr>
          <p:txBody>
            <a:bodyPr wrap="none" rtlCol="0">
              <a:spAutoFit/>
            </a:bodyPr>
            <a:lstStyle/>
            <a:p>
              <a:r>
                <a:rPr lang="en-US" sz="105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Wordpress</a:t>
              </a:r>
            </a:p>
          </p:txBody>
        </p:sp>
        <p:sp>
          <p:nvSpPr>
            <p:cNvPr id="22" name="Rounded Rectangle 30"/>
            <p:cNvSpPr/>
            <p:nvPr/>
          </p:nvSpPr>
          <p:spPr>
            <a:xfrm>
              <a:off x="1304868" y="5119177"/>
              <a:ext cx="1005840" cy="127592"/>
            </a:xfrm>
            <a:prstGeom prst="roundRect">
              <a:avLst/>
            </a:prstGeom>
            <a:solidFill>
              <a:srgbClr val="F69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lumMod val="50000"/>
                  </a:schemeClr>
                </a:solidFill>
              </a:endParaRPr>
            </a:p>
          </p:txBody>
        </p:sp>
        <p:sp>
          <p:nvSpPr>
            <p:cNvPr id="23" name="TextBox 17"/>
            <p:cNvSpPr txBox="1"/>
            <p:nvPr/>
          </p:nvSpPr>
          <p:spPr>
            <a:xfrm>
              <a:off x="2741981" y="4856446"/>
              <a:ext cx="455574" cy="253916"/>
            </a:xfrm>
            <a:prstGeom prst="rect">
              <a:avLst/>
            </a:prstGeom>
            <a:noFill/>
          </p:spPr>
          <p:txBody>
            <a:bodyPr wrap="none" rtlCol="0">
              <a:spAutoFit/>
            </a:bodyPr>
            <a:lstStyle/>
            <a:p>
              <a:pPr algn="r"/>
              <a:r>
                <a:rPr lang="en-US" sz="105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55%</a:t>
              </a:r>
            </a:p>
          </p:txBody>
        </p:sp>
        <p:sp>
          <p:nvSpPr>
            <p:cNvPr id="24" name="Rounded Rectangle 32"/>
            <p:cNvSpPr/>
            <p:nvPr/>
          </p:nvSpPr>
          <p:spPr>
            <a:xfrm>
              <a:off x="3987728" y="5119177"/>
              <a:ext cx="1828801" cy="127592"/>
            </a:xfrm>
            <a:prstGeom prst="roundRect">
              <a:avLst/>
            </a:prstGeom>
            <a:solidFill>
              <a:srgbClr val="7DA8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lumMod val="50000"/>
                  </a:schemeClr>
                </a:solidFill>
              </a:endParaRPr>
            </a:p>
          </p:txBody>
        </p:sp>
        <p:sp>
          <p:nvSpPr>
            <p:cNvPr id="25" name="TextBox 19"/>
            <p:cNvSpPr txBox="1"/>
            <p:nvPr/>
          </p:nvSpPr>
          <p:spPr>
            <a:xfrm>
              <a:off x="3906211" y="4856446"/>
              <a:ext cx="1040670" cy="253916"/>
            </a:xfrm>
            <a:prstGeom prst="rect">
              <a:avLst/>
            </a:prstGeom>
            <a:noFill/>
          </p:spPr>
          <p:txBody>
            <a:bodyPr wrap="none" rtlCol="0">
              <a:spAutoFit/>
            </a:bodyPr>
            <a:lstStyle/>
            <a:p>
              <a:r>
                <a:rPr lang="en-US" sz="105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Business Plan</a:t>
              </a:r>
            </a:p>
          </p:txBody>
        </p:sp>
        <p:sp>
          <p:nvSpPr>
            <p:cNvPr id="26" name="Rounded Rectangle 34"/>
            <p:cNvSpPr/>
            <p:nvPr/>
          </p:nvSpPr>
          <p:spPr>
            <a:xfrm>
              <a:off x="3987727" y="5119177"/>
              <a:ext cx="822960" cy="127592"/>
            </a:xfrm>
            <a:prstGeom prst="roundRect">
              <a:avLst/>
            </a:prstGeom>
            <a:solidFill>
              <a:srgbClr val="F69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lumMod val="50000"/>
                  </a:schemeClr>
                </a:solidFill>
              </a:endParaRPr>
            </a:p>
          </p:txBody>
        </p:sp>
        <p:sp>
          <p:nvSpPr>
            <p:cNvPr id="27" name="TextBox 21"/>
            <p:cNvSpPr txBox="1"/>
            <p:nvPr/>
          </p:nvSpPr>
          <p:spPr>
            <a:xfrm>
              <a:off x="5424840" y="4856446"/>
              <a:ext cx="455574" cy="253916"/>
            </a:xfrm>
            <a:prstGeom prst="rect">
              <a:avLst/>
            </a:prstGeom>
            <a:noFill/>
          </p:spPr>
          <p:txBody>
            <a:bodyPr wrap="none" rtlCol="0">
              <a:spAutoFit/>
            </a:bodyPr>
            <a:lstStyle/>
            <a:p>
              <a:pPr algn="r"/>
              <a:r>
                <a:rPr lang="en-US" sz="105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40%</a:t>
              </a:r>
            </a:p>
          </p:txBody>
        </p:sp>
        <p:sp>
          <p:nvSpPr>
            <p:cNvPr id="28" name="TextBox 22"/>
            <p:cNvSpPr txBox="1"/>
            <p:nvPr/>
          </p:nvSpPr>
          <p:spPr>
            <a:xfrm>
              <a:off x="1304868" y="5732457"/>
              <a:ext cx="1244251" cy="253916"/>
            </a:xfrm>
            <a:prstGeom prst="rect">
              <a:avLst/>
            </a:prstGeom>
            <a:noFill/>
            <a:ln>
              <a:noFill/>
            </a:ln>
          </p:spPr>
          <p:txBody>
            <a:bodyPr wrap="none" rtlCol="0">
              <a:spAutoFit/>
            </a:bodyPr>
            <a:lstStyle/>
            <a:p>
              <a:r>
                <a:rPr lang="en-US" sz="1050">
                  <a:solidFill>
                    <a:schemeClr val="bg1">
                      <a:lumMod val="50000"/>
                    </a:schemeClr>
                  </a:solidFill>
                </a:rPr>
                <a:t>BUSINESS PROCESS</a:t>
              </a:r>
            </a:p>
          </p:txBody>
        </p:sp>
        <p:sp>
          <p:nvSpPr>
            <p:cNvPr id="29" name="TextBox 23"/>
            <p:cNvSpPr txBox="1"/>
            <p:nvPr/>
          </p:nvSpPr>
          <p:spPr>
            <a:xfrm>
              <a:off x="2390422" y="5726407"/>
              <a:ext cx="2052165" cy="253916"/>
            </a:xfrm>
            <a:prstGeom prst="rect">
              <a:avLst/>
            </a:prstGeom>
            <a:noFill/>
          </p:spPr>
          <p:txBody>
            <a:bodyPr wrap="none" rtlCol="0">
              <a:spAutoFit/>
            </a:bodyPr>
            <a:lstStyle/>
            <a:p>
              <a:r>
                <a:rPr lang="en-US" sz="105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Marketing &amp; Social Department</a:t>
              </a:r>
            </a:p>
          </p:txBody>
        </p:sp>
      </p:grpSp>
      <p:sp>
        <p:nvSpPr>
          <p:cNvPr id="30" name="TextBox 5"/>
          <p:cNvSpPr txBox="1"/>
          <p:nvPr/>
        </p:nvSpPr>
        <p:spPr>
          <a:xfrm flipH="1">
            <a:off x="1077300" y="5284428"/>
            <a:ext cx="5279656" cy="646331"/>
          </a:xfrm>
          <a:prstGeom prst="rect">
            <a:avLst/>
          </a:prstGeom>
          <a:noFill/>
        </p:spPr>
        <p:txBody>
          <a:bodyPr wrap="square" rtlCol="0">
            <a:spAutoFit/>
          </a:bodyPr>
          <a:lstStyle/>
          <a:p>
            <a:r>
              <a:rPr lang="en-US" sz="900" b="1"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MARKETING &amp; MANAGEMENT FOR INFOGRAPHIC</a:t>
            </a:r>
          </a:p>
          <a:p>
            <a:endParaRPr lang="en-US" sz="9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a:p>
            <a:r>
              <a:rPr lang="en-US" sz="9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Lid </a:t>
            </a:r>
            <a:r>
              <a:rPr lang="en-US" sz="9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est</a:t>
            </a:r>
            <a:r>
              <a:rPr lang="en-US" sz="9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9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laborum</a:t>
            </a:r>
            <a:r>
              <a:rPr lang="en-US" sz="9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9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dolo</a:t>
            </a:r>
            <a:r>
              <a:rPr lang="en-US" sz="9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9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rumes</a:t>
            </a:r>
            <a:r>
              <a:rPr lang="en-US" sz="9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9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fugats</a:t>
            </a:r>
            <a:r>
              <a:rPr lang="en-US" sz="9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9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untras</a:t>
            </a:r>
            <a:r>
              <a:rPr lang="en-US" sz="9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9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Etharums</a:t>
            </a:r>
            <a:r>
              <a:rPr lang="en-US" sz="9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9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ser</a:t>
            </a:r>
            <a:r>
              <a:rPr lang="en-US" sz="9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9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quidem</a:t>
            </a:r>
            <a:r>
              <a:rPr lang="en-US" sz="9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9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rerum</a:t>
            </a:r>
            <a:r>
              <a:rPr lang="en-US" sz="9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9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facilis</a:t>
            </a:r>
            <a:r>
              <a:rPr lang="en-US" sz="9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9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dolores</a:t>
            </a:r>
            <a:r>
              <a:rPr lang="en-US" sz="9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9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nemis</a:t>
            </a:r>
            <a:r>
              <a:rPr lang="en-US" sz="9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9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omnis</a:t>
            </a:r>
            <a:r>
              <a:rPr lang="en-US" sz="9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9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fugats</a:t>
            </a:r>
            <a:r>
              <a:rPr lang="en-US" sz="9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9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vitaes</a:t>
            </a:r>
            <a:r>
              <a:rPr lang="en-US" sz="9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nemo minima </a:t>
            </a:r>
            <a:r>
              <a:rPr lang="en-US" sz="9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rerums</a:t>
            </a:r>
            <a:r>
              <a:rPr lang="en-US" sz="9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9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unsers</a:t>
            </a:r>
            <a:r>
              <a:rPr lang="en-US" sz="9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9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sadips</a:t>
            </a:r>
            <a:r>
              <a:rPr lang="en-US" sz="9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9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amets</a:t>
            </a:r>
            <a:r>
              <a:rPr lang="en-US" sz="9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9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Sed</a:t>
            </a:r>
            <a:r>
              <a:rPr lang="en-US" sz="9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9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ut</a:t>
            </a:r>
            <a:r>
              <a:rPr lang="en-US" sz="9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9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perspiciatis</a:t>
            </a:r>
            <a:r>
              <a:rPr lang="en-US" sz="9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9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unde</a:t>
            </a:r>
            <a:r>
              <a:rPr lang="en-US" sz="9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9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omnis</a:t>
            </a:r>
            <a:r>
              <a:rPr lang="en-US" sz="9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9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iste</a:t>
            </a:r>
            <a:r>
              <a:rPr lang="en-US" sz="9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a:t>
            </a:r>
          </a:p>
        </p:txBody>
      </p:sp>
      <p:sp>
        <p:nvSpPr>
          <p:cNvPr id="31" name="矩形 30"/>
          <p:cNvSpPr/>
          <p:nvPr/>
        </p:nvSpPr>
        <p:spPr>
          <a:xfrm flipH="1">
            <a:off x="1077300" y="2139997"/>
            <a:ext cx="5279656" cy="2995262"/>
          </a:xfrm>
          <a:prstGeom prst="rect">
            <a:avLst/>
          </a:prstGeom>
          <a:blipFill dpi="0" rotWithShape="1">
            <a:blip r:embed="rId4"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grpId="0" nodeType="afterEffect">
                                  <p:stCondLst>
                                    <p:cond delay="0"/>
                                  </p:stCondLst>
                                  <p:childTnLst>
                                    <p:set>
                                      <p:cBhvr>
                                        <p:cTn id="12" dur="1" fill="hold">
                                          <p:stCondLst>
                                            <p:cond delay="0"/>
                                          </p:stCondLst>
                                        </p:cTn>
                                        <p:tgtEl>
                                          <p:spTgt spid="30"/>
                                        </p:tgtEl>
                                        <p:attrNameLst>
                                          <p:attrName>style.visibility</p:attrName>
                                        </p:attrNameLst>
                                      </p:cBhvr>
                                      <p:to>
                                        <p:strVal val="visible"/>
                                      </p:to>
                                    </p:set>
                                    <p:anim calcmode="lin" valueType="num">
                                      <p:cBhvr additive="base">
                                        <p:cTn id="13" dur="500" fill="hold"/>
                                        <p:tgtEl>
                                          <p:spTgt spid="30"/>
                                        </p:tgtEl>
                                        <p:attrNameLst>
                                          <p:attrName>ppt_x</p:attrName>
                                        </p:attrNameLst>
                                      </p:cBhvr>
                                      <p:tavLst>
                                        <p:tav tm="0">
                                          <p:val>
                                            <p:strVal val="0-#ppt_w/2"/>
                                          </p:val>
                                        </p:tav>
                                        <p:tav tm="100000">
                                          <p:val>
                                            <p:strVal val="#ppt_x"/>
                                          </p:val>
                                        </p:tav>
                                      </p:tavLst>
                                    </p:anim>
                                    <p:anim calcmode="lin" valueType="num">
                                      <p:cBhvr additive="base">
                                        <p:cTn id="14" dur="500" fill="hold"/>
                                        <p:tgtEl>
                                          <p:spTgt spid="30"/>
                                        </p:tgtEl>
                                        <p:attrNameLst>
                                          <p:attrName>ppt_y</p:attrName>
                                        </p:attrNameLst>
                                      </p:cBhvr>
                                      <p:tavLst>
                                        <p:tav tm="0">
                                          <p:val>
                                            <p:strVal val="#ppt_y"/>
                                          </p:val>
                                        </p:tav>
                                        <p:tav tm="100000">
                                          <p:val>
                                            <p:strVal val="#ppt_y"/>
                                          </p:val>
                                        </p:tav>
                                      </p:tavLst>
                                    </p:anim>
                                  </p:childTnLst>
                                </p:cTn>
                              </p:par>
                            </p:childTnLst>
                          </p:cTn>
                        </p:par>
                        <p:par>
                          <p:cTn id="15" fill="hold">
                            <p:stCondLst>
                              <p:cond delay="1500"/>
                            </p:stCondLst>
                            <p:childTnLst>
                              <p:par>
                                <p:cTn id="16" presetID="2" presetClass="entr" presetSubtype="8" fill="hold" grpId="0" nodeType="afterEffect">
                                  <p:stCondLst>
                                    <p:cond delay="0"/>
                                  </p:stCondLst>
                                  <p:childTnLst>
                                    <p:set>
                                      <p:cBhvr>
                                        <p:cTn id="17" dur="1" fill="hold">
                                          <p:stCondLst>
                                            <p:cond delay="0"/>
                                          </p:stCondLst>
                                        </p:cTn>
                                        <p:tgtEl>
                                          <p:spTgt spid="31"/>
                                        </p:tgtEl>
                                        <p:attrNameLst>
                                          <p:attrName>style.visibility</p:attrName>
                                        </p:attrNameLst>
                                      </p:cBhvr>
                                      <p:to>
                                        <p:strVal val="visible"/>
                                      </p:to>
                                    </p:set>
                                    <p:anim calcmode="lin" valueType="num">
                                      <p:cBhvr additive="base">
                                        <p:cTn id="18" dur="500" fill="hold"/>
                                        <p:tgtEl>
                                          <p:spTgt spid="31"/>
                                        </p:tgtEl>
                                        <p:attrNameLst>
                                          <p:attrName>ppt_x</p:attrName>
                                        </p:attrNameLst>
                                      </p:cBhvr>
                                      <p:tavLst>
                                        <p:tav tm="0">
                                          <p:val>
                                            <p:strVal val="0-#ppt_w/2"/>
                                          </p:val>
                                        </p:tav>
                                        <p:tav tm="100000">
                                          <p:val>
                                            <p:strVal val="#ppt_x"/>
                                          </p:val>
                                        </p:tav>
                                      </p:tavLst>
                                    </p:anim>
                                    <p:anim calcmode="lin" valueType="num">
                                      <p:cBhvr additive="base">
                                        <p:cTn id="19" dur="500" fill="hold"/>
                                        <p:tgtEl>
                                          <p:spTgt spid="31"/>
                                        </p:tgtEl>
                                        <p:attrNameLst>
                                          <p:attrName>ppt_y</p:attrName>
                                        </p:attrNameLst>
                                      </p:cBhvr>
                                      <p:tavLst>
                                        <p:tav tm="0">
                                          <p:val>
                                            <p:strVal val="#ppt_y"/>
                                          </p:val>
                                        </p:tav>
                                        <p:tav tm="100000">
                                          <p:val>
                                            <p:strVal val="#ppt_y"/>
                                          </p:val>
                                        </p:tav>
                                      </p:tavLst>
                                    </p:anim>
                                  </p:childTnLst>
                                </p:cTn>
                              </p:par>
                            </p:childTnLst>
                          </p:cTn>
                        </p:par>
                        <p:par>
                          <p:cTn id="20" fill="hold">
                            <p:stCondLst>
                              <p:cond delay="2000"/>
                            </p:stCondLst>
                            <p:childTnLst>
                              <p:par>
                                <p:cTn id="21" presetID="42" presetClass="entr" presetSubtype="0"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323503"/>
            <a:ext cx="12190413" cy="857597"/>
            <a:chOff x="0" y="323503"/>
            <a:chExt cx="12190413" cy="857597"/>
          </a:xfrm>
        </p:grpSpPr>
        <p:grpSp>
          <p:nvGrpSpPr>
            <p:cNvPr id="12" name="组合 11"/>
            <p:cNvGrpSpPr/>
            <p:nvPr/>
          </p:nvGrpSpPr>
          <p:grpSpPr>
            <a:xfrm>
              <a:off x="4471058" y="323503"/>
              <a:ext cx="3255323" cy="680932"/>
              <a:chOff x="4973577" y="1203782"/>
              <a:chExt cx="2311400" cy="680932"/>
            </a:xfrm>
          </p:grpSpPr>
          <p:sp>
            <p:nvSpPr>
              <p:cNvPr id="16" name="TextBox 8"/>
              <p:cNvSpPr txBox="1">
                <a:spLocks noChangeArrowheads="1"/>
              </p:cNvSpPr>
              <p:nvPr/>
            </p:nvSpPr>
            <p:spPr bwMode="auto">
              <a:xfrm>
                <a:off x="4973577" y="1203782"/>
                <a:ext cx="23114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800" dirty="0">
                    <a:solidFill>
                      <a:srgbClr val="7DA863"/>
                    </a:solidFill>
                    <a:latin typeface="微软雅黑" panose="020B0503020204020204" pitchFamily="34" charset="-122"/>
                    <a:ea typeface="微软雅黑" panose="020B0503020204020204" pitchFamily="34" charset="-122"/>
                    <a:sym typeface="Arial" panose="020B0604020202020204" pitchFamily="34" charset="0"/>
                  </a:rPr>
                  <a:t>加入标题描述</a:t>
                </a:r>
              </a:p>
            </p:txBody>
          </p:sp>
          <p:sp>
            <p:nvSpPr>
              <p:cNvPr id="17" name="TextBox 8"/>
              <p:cNvSpPr txBox="1">
                <a:spLocks noChangeArrowheads="1"/>
              </p:cNvSpPr>
              <p:nvPr/>
            </p:nvSpPr>
            <p:spPr bwMode="auto">
              <a:xfrm>
                <a:off x="4973577" y="1715437"/>
                <a:ext cx="231140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algn="ctr" eaLnBrk="1" hangingPunct="1"/>
                <a:r>
                  <a:rPr lang="en-US" altLang="zh-CN"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rPr>
                  <a:t>CLICK TO ADD CAPTION TEXT</a:t>
                </a:r>
                <a:endParaRPr lang="zh-CN" altLang="en-US"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endParaRPr>
              </a:p>
            </p:txBody>
          </p:sp>
        </p:grpSp>
        <p:cxnSp>
          <p:nvCxnSpPr>
            <p:cNvPr id="3" name="直接连接符 2"/>
            <p:cNvCxnSpPr/>
            <p:nvPr/>
          </p:nvCxnSpPr>
          <p:spPr>
            <a:xfrm>
              <a:off x="0" y="1181100"/>
              <a:ext cx="12190413" cy="0"/>
            </a:xfrm>
            <a:prstGeom prst="line">
              <a:avLst/>
            </a:prstGeom>
            <a:ln>
              <a:solidFill>
                <a:srgbClr val="7DA863"/>
              </a:solidFill>
            </a:ln>
          </p:spPr>
          <p:style>
            <a:lnRef idx="1">
              <a:schemeClr val="accent1"/>
            </a:lnRef>
            <a:fillRef idx="0">
              <a:schemeClr val="accent1"/>
            </a:fillRef>
            <a:effectRef idx="0">
              <a:schemeClr val="accent1"/>
            </a:effectRef>
            <a:fontRef idx="minor">
              <a:schemeClr val="tx1"/>
            </a:fontRef>
          </p:style>
        </p:cxnSp>
      </p:grpSp>
      <p:grpSp>
        <p:nvGrpSpPr>
          <p:cNvPr id="7" name="组合 6"/>
          <p:cNvGrpSpPr/>
          <p:nvPr/>
        </p:nvGrpSpPr>
        <p:grpSpPr>
          <a:xfrm flipH="1">
            <a:off x="1130134" y="2064574"/>
            <a:ext cx="9886208" cy="4112106"/>
            <a:chOff x="373532" y="943089"/>
            <a:chExt cx="7069616" cy="2940562"/>
          </a:xfrm>
        </p:grpSpPr>
        <p:sp>
          <p:nvSpPr>
            <p:cNvPr id="8" name="圆角淘宝店chenying0907出品 18"/>
            <p:cNvSpPr/>
            <p:nvPr/>
          </p:nvSpPr>
          <p:spPr>
            <a:xfrm>
              <a:off x="1451620" y="951962"/>
              <a:ext cx="3866852" cy="573053"/>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2" tIns="34281" rIns="68562" bIns="34281" rtlCol="0" anchor="ctr"/>
            <a:lstStyle/>
            <a:p>
              <a:pPr algn="ctr"/>
              <a:endParaRPr lang="zh-CN" altLang="en-US" sz="1400">
                <a:solidFill>
                  <a:schemeClr val="tx2">
                    <a:lumMod val="50000"/>
                  </a:schemeClr>
                </a:solidFill>
                <a:latin typeface="微软雅黑" panose="020B0503020204020204" pitchFamily="34" charset="-122"/>
                <a:ea typeface="微软雅黑" panose="020B0503020204020204" pitchFamily="34" charset="-122"/>
              </a:endParaRPr>
            </a:p>
          </p:txBody>
        </p:sp>
        <p:sp>
          <p:nvSpPr>
            <p:cNvPr id="9" name="圆角淘宝店chenying0907出品 17"/>
            <p:cNvSpPr/>
            <p:nvPr/>
          </p:nvSpPr>
          <p:spPr>
            <a:xfrm>
              <a:off x="3457215" y="2546494"/>
              <a:ext cx="3985933" cy="573053"/>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2" tIns="34281" rIns="68562" bIns="34281" rtlCol="0" anchor="ctr"/>
            <a:lstStyle/>
            <a:p>
              <a:pPr algn="ctr"/>
              <a:endParaRPr lang="zh-CN" altLang="en-US" sz="1400">
                <a:solidFill>
                  <a:schemeClr val="tx2">
                    <a:lumMod val="50000"/>
                  </a:schemeClr>
                </a:solidFill>
                <a:latin typeface="微软雅黑" panose="020B0503020204020204" pitchFamily="34" charset="-122"/>
                <a:ea typeface="微软雅黑" panose="020B0503020204020204" pitchFamily="34" charset="-122"/>
              </a:endParaRPr>
            </a:p>
          </p:txBody>
        </p:sp>
        <p:sp>
          <p:nvSpPr>
            <p:cNvPr id="10" name="圆角淘宝店chenying0907出品 5"/>
            <p:cNvSpPr/>
            <p:nvPr/>
          </p:nvSpPr>
          <p:spPr>
            <a:xfrm>
              <a:off x="2188284" y="1762735"/>
              <a:ext cx="4133799" cy="573053"/>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2" tIns="34281" rIns="68562" bIns="34281" rtlCol="0" anchor="ctr"/>
            <a:lstStyle/>
            <a:p>
              <a:pPr algn="ctr"/>
              <a:endParaRPr lang="zh-CN" altLang="en-US" sz="1400">
                <a:solidFill>
                  <a:schemeClr val="tx2">
                    <a:lumMod val="50000"/>
                  </a:schemeClr>
                </a:solidFill>
                <a:latin typeface="微软雅黑" panose="020B0503020204020204" pitchFamily="34" charset="-122"/>
                <a:ea typeface="微软雅黑" panose="020B0503020204020204" pitchFamily="34" charset="-122"/>
              </a:endParaRPr>
            </a:p>
          </p:txBody>
        </p:sp>
        <p:grpSp>
          <p:nvGrpSpPr>
            <p:cNvPr id="11" name="淘宝店chenying0907出品 6"/>
            <p:cNvGrpSpPr/>
            <p:nvPr/>
          </p:nvGrpSpPr>
          <p:grpSpPr>
            <a:xfrm>
              <a:off x="373532" y="943089"/>
              <a:ext cx="922653" cy="1266173"/>
              <a:chOff x="1032992" y="2432634"/>
              <a:chExt cx="1230525" cy="1688231"/>
            </a:xfrm>
          </p:grpSpPr>
          <p:sp>
            <p:nvSpPr>
              <p:cNvPr id="30" name="淘宝店chenying0907出品 7"/>
              <p:cNvSpPr/>
              <p:nvPr/>
            </p:nvSpPr>
            <p:spPr>
              <a:xfrm flipH="1">
                <a:off x="1067786" y="2432634"/>
                <a:ext cx="1195731" cy="1688231"/>
              </a:xfrm>
              <a:custGeom>
                <a:avLst/>
                <a:gdLst>
                  <a:gd name="connsiteX0" fmla="*/ 602108 w 1364578"/>
                  <a:gd name="connsiteY0" fmla="*/ 0 h 1926623"/>
                  <a:gd name="connsiteX1" fmla="*/ 1364578 w 1364578"/>
                  <a:gd name="connsiteY1" fmla="*/ 0 h 1926623"/>
                  <a:gd name="connsiteX2" fmla="*/ 1364578 w 1364578"/>
                  <a:gd name="connsiteY2" fmla="*/ 1926623 h 1926623"/>
                  <a:gd name="connsiteX3" fmla="*/ 0 w 1364578"/>
                  <a:gd name="connsiteY3" fmla="*/ 1926623 h 1926623"/>
                  <a:gd name="connsiteX4" fmla="*/ 0 w 1364578"/>
                  <a:gd name="connsiteY4" fmla="*/ 602108 h 1926623"/>
                  <a:gd name="connsiteX5" fmla="*/ 602108 w 1364578"/>
                  <a:gd name="connsiteY5" fmla="*/ 0 h 1926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4578" h="1926623">
                    <a:moveTo>
                      <a:pt x="602108" y="0"/>
                    </a:moveTo>
                    <a:lnTo>
                      <a:pt x="1364578" y="0"/>
                    </a:lnTo>
                    <a:lnTo>
                      <a:pt x="1364578" y="1926623"/>
                    </a:lnTo>
                    <a:lnTo>
                      <a:pt x="0" y="1926623"/>
                    </a:lnTo>
                    <a:lnTo>
                      <a:pt x="0" y="602108"/>
                    </a:lnTo>
                    <a:cubicBezTo>
                      <a:pt x="0" y="269573"/>
                      <a:pt x="269573" y="0"/>
                      <a:pt x="602108" y="0"/>
                    </a:cubicBezTo>
                    <a:close/>
                  </a:path>
                </a:pathLst>
              </a:custGeom>
              <a:solidFill>
                <a:srgbClr val="7DA8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1" name="KSO_Shape"/>
              <p:cNvSpPr/>
              <p:nvPr/>
            </p:nvSpPr>
            <p:spPr bwMode="auto">
              <a:xfrm>
                <a:off x="1450338" y="2837335"/>
                <a:ext cx="430626" cy="439414"/>
              </a:xfrm>
              <a:custGeom>
                <a:avLst/>
                <a:gdLst>
                  <a:gd name="T0" fmla="*/ 1524318 w 3543300"/>
                  <a:gd name="T1" fmla="*/ 1132523 h 3617913"/>
                  <a:gd name="T2" fmla="*/ 1313498 w 3543300"/>
                  <a:gd name="T3" fmla="*/ 1253173 h 3617913"/>
                  <a:gd name="T4" fmla="*/ 1155382 w 3543300"/>
                  <a:gd name="T5" fmla="*/ 1435418 h 3617913"/>
                  <a:gd name="T6" fmla="*/ 1066122 w 3543300"/>
                  <a:gd name="T7" fmla="*/ 1663327 h 3617913"/>
                  <a:gd name="T8" fmla="*/ 1059774 w 3543300"/>
                  <a:gd name="T9" fmla="*/ 1918696 h 3617913"/>
                  <a:gd name="T10" fmla="*/ 1138484 w 3543300"/>
                  <a:gd name="T11" fmla="*/ 2152467 h 3617913"/>
                  <a:gd name="T12" fmla="*/ 1287651 w 3543300"/>
                  <a:gd name="T13" fmla="*/ 2342088 h 3617913"/>
                  <a:gd name="T14" fmla="*/ 1491724 w 3543300"/>
                  <a:gd name="T15" fmla="*/ 2472632 h 3617913"/>
                  <a:gd name="T16" fmla="*/ 1734517 w 3543300"/>
                  <a:gd name="T17" fmla="*/ 2528533 h 3617913"/>
                  <a:gd name="T18" fmla="*/ 1985879 w 3543300"/>
                  <a:gd name="T19" fmla="*/ 2496771 h 3617913"/>
                  <a:gd name="T20" fmla="*/ 2202647 w 3543300"/>
                  <a:gd name="T21" fmla="*/ 2386238 h 3617913"/>
                  <a:gd name="T22" fmla="*/ 2368635 w 3543300"/>
                  <a:gd name="T23" fmla="*/ 2211863 h 3617913"/>
                  <a:gd name="T24" fmla="*/ 2469244 w 3543300"/>
                  <a:gd name="T25" fmla="*/ 1988891 h 3617913"/>
                  <a:gd name="T26" fmla="*/ 2487969 w 3543300"/>
                  <a:gd name="T27" fmla="*/ 1735110 h 3617913"/>
                  <a:gd name="T28" fmla="*/ 2420685 w 3543300"/>
                  <a:gd name="T29" fmla="*/ 1496257 h 3617913"/>
                  <a:gd name="T30" fmla="*/ 2280920 w 3543300"/>
                  <a:gd name="T31" fmla="*/ 1299528 h 3617913"/>
                  <a:gd name="T32" fmla="*/ 2083752 w 3543300"/>
                  <a:gd name="T33" fmla="*/ 1159510 h 3617913"/>
                  <a:gd name="T34" fmla="*/ 1845310 w 3543300"/>
                  <a:gd name="T35" fmla="*/ 1092518 h 3617913"/>
                  <a:gd name="T36" fmla="*/ 1957705 w 3543300"/>
                  <a:gd name="T37" fmla="*/ 6985 h 3617913"/>
                  <a:gd name="T38" fmla="*/ 2011998 w 3543300"/>
                  <a:gd name="T39" fmla="*/ 89217 h 3617913"/>
                  <a:gd name="T40" fmla="*/ 2341562 w 3543300"/>
                  <a:gd name="T41" fmla="*/ 485457 h 3617913"/>
                  <a:gd name="T42" fmla="*/ 2646362 w 3543300"/>
                  <a:gd name="T43" fmla="*/ 240665 h 3617913"/>
                  <a:gd name="T44" fmla="*/ 2970848 w 3543300"/>
                  <a:gd name="T45" fmla="*/ 446087 h 3617913"/>
                  <a:gd name="T46" fmla="*/ 2979738 w 3543300"/>
                  <a:gd name="T47" fmla="*/ 554990 h 3617913"/>
                  <a:gd name="T48" fmla="*/ 2996248 w 3543300"/>
                  <a:gd name="T49" fmla="*/ 1049655 h 3617913"/>
                  <a:gd name="T50" fmla="*/ 3393440 w 3543300"/>
                  <a:gd name="T51" fmla="*/ 1051243 h 3617913"/>
                  <a:gd name="T52" fmla="*/ 3542030 w 3543300"/>
                  <a:gd name="T53" fmla="*/ 1406843 h 3617913"/>
                  <a:gd name="T54" fmla="*/ 3490278 w 3543300"/>
                  <a:gd name="T55" fmla="*/ 1502728 h 3617913"/>
                  <a:gd name="T56" fmla="*/ 3210242 w 3543300"/>
                  <a:gd name="T57" fmla="*/ 1889125 h 3617913"/>
                  <a:gd name="T58" fmla="*/ 3529330 w 3543300"/>
                  <a:gd name="T59" fmla="*/ 2149158 h 3617913"/>
                  <a:gd name="T60" fmla="*/ 3442335 w 3543300"/>
                  <a:gd name="T61" fmla="*/ 2520315 h 3617913"/>
                  <a:gd name="T62" fmla="*/ 3346450 w 3543300"/>
                  <a:gd name="T63" fmla="*/ 2572068 h 3617913"/>
                  <a:gd name="T64" fmla="*/ 2905125 w 3543300"/>
                  <a:gd name="T65" fmla="*/ 2698115 h 3617913"/>
                  <a:gd name="T66" fmla="*/ 2994025 w 3543300"/>
                  <a:gd name="T67" fmla="*/ 3108643 h 3617913"/>
                  <a:gd name="T68" fmla="*/ 2709228 w 3543300"/>
                  <a:gd name="T69" fmla="*/ 3363913 h 3617913"/>
                  <a:gd name="T70" fmla="*/ 2600325 w 3543300"/>
                  <a:gd name="T71" fmla="*/ 3355023 h 3617913"/>
                  <a:gd name="T72" fmla="*/ 2193608 w 3543300"/>
                  <a:gd name="T73" fmla="*/ 3187066 h 3617913"/>
                  <a:gd name="T74" fmla="*/ 2005012 w 3543300"/>
                  <a:gd name="T75" fmla="*/ 3563621 h 3617913"/>
                  <a:gd name="T76" fmla="*/ 1620520 w 3543300"/>
                  <a:gd name="T77" fmla="*/ 3617913 h 3617913"/>
                  <a:gd name="T78" fmla="*/ 1535430 w 3543300"/>
                  <a:gd name="T79" fmla="*/ 3555366 h 3617913"/>
                  <a:gd name="T80" fmla="*/ 1324928 w 3543300"/>
                  <a:gd name="T81" fmla="*/ 3179128 h 3617913"/>
                  <a:gd name="T82" fmla="*/ 935990 w 3543300"/>
                  <a:gd name="T83" fmla="*/ 3361056 h 3617913"/>
                  <a:gd name="T84" fmla="*/ 830262 w 3543300"/>
                  <a:gd name="T85" fmla="*/ 3361056 h 3617913"/>
                  <a:gd name="T86" fmla="*/ 550545 w 3543300"/>
                  <a:gd name="T87" fmla="*/ 3100071 h 3617913"/>
                  <a:gd name="T88" fmla="*/ 638492 w 3543300"/>
                  <a:gd name="T89" fmla="*/ 2698115 h 3617913"/>
                  <a:gd name="T90" fmla="*/ 196850 w 3543300"/>
                  <a:gd name="T91" fmla="*/ 2572068 h 3617913"/>
                  <a:gd name="T92" fmla="*/ 101282 w 3543300"/>
                  <a:gd name="T93" fmla="*/ 2520315 h 3617913"/>
                  <a:gd name="T94" fmla="*/ 13970 w 3543300"/>
                  <a:gd name="T95" fmla="*/ 2149158 h 3617913"/>
                  <a:gd name="T96" fmla="*/ 334962 w 3543300"/>
                  <a:gd name="T97" fmla="*/ 1915478 h 3617913"/>
                  <a:gd name="T98" fmla="*/ 57467 w 3543300"/>
                  <a:gd name="T99" fmla="*/ 1504633 h 3617913"/>
                  <a:gd name="T100" fmla="*/ 635 w 3543300"/>
                  <a:gd name="T101" fmla="*/ 1411288 h 3617913"/>
                  <a:gd name="T102" fmla="*/ 134620 w 3543300"/>
                  <a:gd name="T103" fmla="*/ 1058863 h 3617913"/>
                  <a:gd name="T104" fmla="*/ 520382 w 3543300"/>
                  <a:gd name="T105" fmla="*/ 1095375 h 3617913"/>
                  <a:gd name="T106" fmla="*/ 742632 w 3543300"/>
                  <a:gd name="T107" fmla="*/ 801052 h 3617913"/>
                  <a:gd name="T108" fmla="*/ 558482 w 3543300"/>
                  <a:gd name="T109" fmla="*/ 467677 h 3617913"/>
                  <a:gd name="T110" fmla="*/ 862648 w 3543300"/>
                  <a:gd name="T111" fmla="*/ 242252 h 3617913"/>
                  <a:gd name="T112" fmla="*/ 955040 w 3543300"/>
                  <a:gd name="T113" fmla="*/ 276542 h 3617913"/>
                  <a:gd name="T114" fmla="*/ 1452245 w 3543300"/>
                  <a:gd name="T115" fmla="*/ 404177 h 3617913"/>
                  <a:gd name="T116" fmla="*/ 1557655 w 3543300"/>
                  <a:gd name="T117" fmla="*/ 26352 h 3617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43300" h="3617913">
                    <a:moveTo>
                      <a:pt x="1752918" y="1088708"/>
                    </a:moveTo>
                    <a:lnTo>
                      <a:pt x="1734502" y="1089660"/>
                    </a:lnTo>
                    <a:lnTo>
                      <a:pt x="1716088" y="1090613"/>
                    </a:lnTo>
                    <a:lnTo>
                      <a:pt x="1697990" y="1092518"/>
                    </a:lnTo>
                    <a:lnTo>
                      <a:pt x="1679892" y="1094423"/>
                    </a:lnTo>
                    <a:lnTo>
                      <a:pt x="1662112" y="1097280"/>
                    </a:lnTo>
                    <a:lnTo>
                      <a:pt x="1644332" y="1100138"/>
                    </a:lnTo>
                    <a:lnTo>
                      <a:pt x="1626552" y="1103630"/>
                    </a:lnTo>
                    <a:lnTo>
                      <a:pt x="1608772" y="1107440"/>
                    </a:lnTo>
                    <a:lnTo>
                      <a:pt x="1591628" y="1111568"/>
                    </a:lnTo>
                    <a:lnTo>
                      <a:pt x="1574800" y="1116013"/>
                    </a:lnTo>
                    <a:lnTo>
                      <a:pt x="1557338" y="1121093"/>
                    </a:lnTo>
                    <a:lnTo>
                      <a:pt x="1540828" y="1126490"/>
                    </a:lnTo>
                    <a:lnTo>
                      <a:pt x="1524318" y="1132523"/>
                    </a:lnTo>
                    <a:lnTo>
                      <a:pt x="1507808" y="1138555"/>
                    </a:lnTo>
                    <a:lnTo>
                      <a:pt x="1491615" y="1145223"/>
                    </a:lnTo>
                    <a:lnTo>
                      <a:pt x="1475422" y="1152525"/>
                    </a:lnTo>
                    <a:lnTo>
                      <a:pt x="1459548" y="1159510"/>
                    </a:lnTo>
                    <a:lnTo>
                      <a:pt x="1443672" y="1167448"/>
                    </a:lnTo>
                    <a:lnTo>
                      <a:pt x="1428432" y="1175703"/>
                    </a:lnTo>
                    <a:lnTo>
                      <a:pt x="1413192" y="1183958"/>
                    </a:lnTo>
                    <a:lnTo>
                      <a:pt x="1398270" y="1193165"/>
                    </a:lnTo>
                    <a:lnTo>
                      <a:pt x="1383665" y="1202055"/>
                    </a:lnTo>
                    <a:lnTo>
                      <a:pt x="1368742" y="1211898"/>
                    </a:lnTo>
                    <a:lnTo>
                      <a:pt x="1354772" y="1221740"/>
                    </a:lnTo>
                    <a:lnTo>
                      <a:pt x="1340485" y="1231900"/>
                    </a:lnTo>
                    <a:lnTo>
                      <a:pt x="1327150" y="1242378"/>
                    </a:lnTo>
                    <a:lnTo>
                      <a:pt x="1313498" y="1253173"/>
                    </a:lnTo>
                    <a:lnTo>
                      <a:pt x="1300480" y="1264285"/>
                    </a:lnTo>
                    <a:lnTo>
                      <a:pt x="1287462" y="1275715"/>
                    </a:lnTo>
                    <a:lnTo>
                      <a:pt x="1274762" y="1287463"/>
                    </a:lnTo>
                    <a:lnTo>
                      <a:pt x="1262380" y="1299528"/>
                    </a:lnTo>
                    <a:lnTo>
                      <a:pt x="1250315" y="1311910"/>
                    </a:lnTo>
                    <a:lnTo>
                      <a:pt x="1238568" y="1324928"/>
                    </a:lnTo>
                    <a:lnTo>
                      <a:pt x="1227138" y="1337628"/>
                    </a:lnTo>
                    <a:lnTo>
                      <a:pt x="1215708" y="1350645"/>
                    </a:lnTo>
                    <a:lnTo>
                      <a:pt x="1205230" y="1364298"/>
                    </a:lnTo>
                    <a:lnTo>
                      <a:pt x="1194752" y="1377950"/>
                    </a:lnTo>
                    <a:lnTo>
                      <a:pt x="1183958" y="1392238"/>
                    </a:lnTo>
                    <a:lnTo>
                      <a:pt x="1174432" y="1406525"/>
                    </a:lnTo>
                    <a:lnTo>
                      <a:pt x="1164908" y="1420813"/>
                    </a:lnTo>
                    <a:lnTo>
                      <a:pt x="1155382" y="1435418"/>
                    </a:lnTo>
                    <a:lnTo>
                      <a:pt x="1146810" y="1450340"/>
                    </a:lnTo>
                    <a:lnTo>
                      <a:pt x="1138391" y="1465309"/>
                    </a:lnTo>
                    <a:lnTo>
                      <a:pt x="1130549" y="1480376"/>
                    </a:lnTo>
                    <a:lnTo>
                      <a:pt x="1122615" y="1496257"/>
                    </a:lnTo>
                    <a:lnTo>
                      <a:pt x="1114998" y="1512138"/>
                    </a:lnTo>
                    <a:lnTo>
                      <a:pt x="1108333" y="1528337"/>
                    </a:lnTo>
                    <a:lnTo>
                      <a:pt x="1101668" y="1544536"/>
                    </a:lnTo>
                    <a:lnTo>
                      <a:pt x="1095321" y="1561052"/>
                    </a:lnTo>
                    <a:lnTo>
                      <a:pt x="1089608" y="1577568"/>
                    </a:lnTo>
                    <a:lnTo>
                      <a:pt x="1083895" y="1594402"/>
                    </a:lnTo>
                    <a:lnTo>
                      <a:pt x="1079134" y="1611554"/>
                    </a:lnTo>
                    <a:lnTo>
                      <a:pt x="1074056" y="1628388"/>
                    </a:lnTo>
                    <a:lnTo>
                      <a:pt x="1069931" y="1646175"/>
                    </a:lnTo>
                    <a:lnTo>
                      <a:pt x="1066122" y="1663327"/>
                    </a:lnTo>
                    <a:lnTo>
                      <a:pt x="1062948" y="1681114"/>
                    </a:lnTo>
                    <a:lnTo>
                      <a:pt x="1059774" y="1698901"/>
                    </a:lnTo>
                    <a:lnTo>
                      <a:pt x="1057553" y="1717005"/>
                    </a:lnTo>
                    <a:lnTo>
                      <a:pt x="1055331" y="1735110"/>
                    </a:lnTo>
                    <a:lnTo>
                      <a:pt x="1053744" y="1753532"/>
                    </a:lnTo>
                    <a:lnTo>
                      <a:pt x="1052792" y="1771319"/>
                    </a:lnTo>
                    <a:lnTo>
                      <a:pt x="1051840" y="1790376"/>
                    </a:lnTo>
                    <a:lnTo>
                      <a:pt x="1051523" y="1808798"/>
                    </a:lnTo>
                    <a:lnTo>
                      <a:pt x="1051840" y="1827221"/>
                    </a:lnTo>
                    <a:lnTo>
                      <a:pt x="1052792" y="1845960"/>
                    </a:lnTo>
                    <a:lnTo>
                      <a:pt x="1053744" y="1864065"/>
                    </a:lnTo>
                    <a:lnTo>
                      <a:pt x="1055331" y="1882487"/>
                    </a:lnTo>
                    <a:lnTo>
                      <a:pt x="1057553" y="1900592"/>
                    </a:lnTo>
                    <a:lnTo>
                      <a:pt x="1059774" y="1918696"/>
                    </a:lnTo>
                    <a:lnTo>
                      <a:pt x="1062948" y="1936483"/>
                    </a:lnTo>
                    <a:lnTo>
                      <a:pt x="1066122" y="1953952"/>
                    </a:lnTo>
                    <a:lnTo>
                      <a:pt x="1069931" y="1971739"/>
                    </a:lnTo>
                    <a:lnTo>
                      <a:pt x="1074056" y="1988891"/>
                    </a:lnTo>
                    <a:lnTo>
                      <a:pt x="1079134" y="2006043"/>
                    </a:lnTo>
                    <a:lnTo>
                      <a:pt x="1083895" y="2022877"/>
                    </a:lnTo>
                    <a:lnTo>
                      <a:pt x="1089608" y="2039711"/>
                    </a:lnTo>
                    <a:lnTo>
                      <a:pt x="1095321" y="2056545"/>
                    </a:lnTo>
                    <a:lnTo>
                      <a:pt x="1101668" y="2073061"/>
                    </a:lnTo>
                    <a:lnTo>
                      <a:pt x="1108333" y="2089260"/>
                    </a:lnTo>
                    <a:lnTo>
                      <a:pt x="1114998" y="2105459"/>
                    </a:lnTo>
                    <a:lnTo>
                      <a:pt x="1122615" y="2121022"/>
                    </a:lnTo>
                    <a:lnTo>
                      <a:pt x="1130549" y="2136904"/>
                    </a:lnTo>
                    <a:lnTo>
                      <a:pt x="1138484" y="2152467"/>
                    </a:lnTo>
                    <a:lnTo>
                      <a:pt x="1147053" y="2167395"/>
                    </a:lnTo>
                    <a:lnTo>
                      <a:pt x="1155622" y="2182641"/>
                    </a:lnTo>
                    <a:lnTo>
                      <a:pt x="1165144" y="2197252"/>
                    </a:lnTo>
                    <a:lnTo>
                      <a:pt x="1174665" y="2211863"/>
                    </a:lnTo>
                    <a:lnTo>
                      <a:pt x="1184186" y="2225838"/>
                    </a:lnTo>
                    <a:lnTo>
                      <a:pt x="1194977" y="2240131"/>
                    </a:lnTo>
                    <a:lnTo>
                      <a:pt x="1205450" y="2253789"/>
                    </a:lnTo>
                    <a:lnTo>
                      <a:pt x="1215924" y="2267129"/>
                    </a:lnTo>
                    <a:lnTo>
                      <a:pt x="1227349" y="2280469"/>
                    </a:lnTo>
                    <a:lnTo>
                      <a:pt x="1238775" y="2293174"/>
                    </a:lnTo>
                    <a:lnTo>
                      <a:pt x="1250518" y="2305879"/>
                    </a:lnTo>
                    <a:lnTo>
                      <a:pt x="1262578" y="2318267"/>
                    </a:lnTo>
                    <a:lnTo>
                      <a:pt x="1274956" y="2330336"/>
                    </a:lnTo>
                    <a:lnTo>
                      <a:pt x="1287651" y="2342088"/>
                    </a:lnTo>
                    <a:lnTo>
                      <a:pt x="1300663" y="2353840"/>
                    </a:lnTo>
                    <a:lnTo>
                      <a:pt x="1313676" y="2364640"/>
                    </a:lnTo>
                    <a:lnTo>
                      <a:pt x="1327323" y="2375756"/>
                    </a:lnTo>
                    <a:lnTo>
                      <a:pt x="1340653" y="2386238"/>
                    </a:lnTo>
                    <a:lnTo>
                      <a:pt x="1354935" y="2396402"/>
                    </a:lnTo>
                    <a:lnTo>
                      <a:pt x="1368899" y="2406566"/>
                    </a:lnTo>
                    <a:lnTo>
                      <a:pt x="1383816" y="2415777"/>
                    </a:lnTo>
                    <a:lnTo>
                      <a:pt x="1398415" y="2424988"/>
                    </a:lnTo>
                    <a:lnTo>
                      <a:pt x="1413332" y="2433882"/>
                    </a:lnTo>
                    <a:lnTo>
                      <a:pt x="1428566" y="2442775"/>
                    </a:lnTo>
                    <a:lnTo>
                      <a:pt x="1443800" y="2450398"/>
                    </a:lnTo>
                    <a:lnTo>
                      <a:pt x="1459669" y="2458339"/>
                    </a:lnTo>
                    <a:lnTo>
                      <a:pt x="1475538" y="2465644"/>
                    </a:lnTo>
                    <a:lnTo>
                      <a:pt x="1491724" y="2472632"/>
                    </a:lnTo>
                    <a:lnTo>
                      <a:pt x="1507910" y="2479619"/>
                    </a:lnTo>
                    <a:lnTo>
                      <a:pt x="1524414" y="2485654"/>
                    </a:lnTo>
                    <a:lnTo>
                      <a:pt x="1540917" y="2491689"/>
                    </a:lnTo>
                    <a:lnTo>
                      <a:pt x="1557421" y="2496771"/>
                    </a:lnTo>
                    <a:lnTo>
                      <a:pt x="1574877" y="2502171"/>
                    </a:lnTo>
                    <a:lnTo>
                      <a:pt x="1591698" y="2506617"/>
                    </a:lnTo>
                    <a:lnTo>
                      <a:pt x="1608836" y="2510746"/>
                    </a:lnTo>
                    <a:lnTo>
                      <a:pt x="1626609" y="2514876"/>
                    </a:lnTo>
                    <a:lnTo>
                      <a:pt x="1644382" y="2518369"/>
                    </a:lnTo>
                    <a:lnTo>
                      <a:pt x="1662155" y="2520910"/>
                    </a:lnTo>
                    <a:lnTo>
                      <a:pt x="1679928" y="2523451"/>
                    </a:lnTo>
                    <a:lnTo>
                      <a:pt x="1698019" y="2525675"/>
                    </a:lnTo>
                    <a:lnTo>
                      <a:pt x="1716109" y="2527263"/>
                    </a:lnTo>
                    <a:lnTo>
                      <a:pt x="1734517" y="2528533"/>
                    </a:lnTo>
                    <a:lnTo>
                      <a:pt x="1752925" y="2529169"/>
                    </a:lnTo>
                    <a:lnTo>
                      <a:pt x="1771967" y="2529169"/>
                    </a:lnTo>
                    <a:lnTo>
                      <a:pt x="1790375" y="2529169"/>
                    </a:lnTo>
                    <a:lnTo>
                      <a:pt x="1808783" y="2528533"/>
                    </a:lnTo>
                    <a:lnTo>
                      <a:pt x="1827191" y="2527263"/>
                    </a:lnTo>
                    <a:lnTo>
                      <a:pt x="1845281" y="2525675"/>
                    </a:lnTo>
                    <a:lnTo>
                      <a:pt x="1863372" y="2523451"/>
                    </a:lnTo>
                    <a:lnTo>
                      <a:pt x="1881145" y="2520910"/>
                    </a:lnTo>
                    <a:lnTo>
                      <a:pt x="1898918" y="2518369"/>
                    </a:lnTo>
                    <a:lnTo>
                      <a:pt x="1916691" y="2514876"/>
                    </a:lnTo>
                    <a:lnTo>
                      <a:pt x="1934464" y="2510746"/>
                    </a:lnTo>
                    <a:lnTo>
                      <a:pt x="1951602" y="2506617"/>
                    </a:lnTo>
                    <a:lnTo>
                      <a:pt x="1969058" y="2502171"/>
                    </a:lnTo>
                    <a:lnTo>
                      <a:pt x="1985879" y="2496771"/>
                    </a:lnTo>
                    <a:lnTo>
                      <a:pt x="2002383" y="2491689"/>
                    </a:lnTo>
                    <a:lnTo>
                      <a:pt x="2019204" y="2485654"/>
                    </a:lnTo>
                    <a:lnTo>
                      <a:pt x="2035390" y="2479619"/>
                    </a:lnTo>
                    <a:lnTo>
                      <a:pt x="2051894" y="2472632"/>
                    </a:lnTo>
                    <a:lnTo>
                      <a:pt x="2067762" y="2465644"/>
                    </a:lnTo>
                    <a:lnTo>
                      <a:pt x="2083631" y="2458339"/>
                    </a:lnTo>
                    <a:lnTo>
                      <a:pt x="2099500" y="2450398"/>
                    </a:lnTo>
                    <a:lnTo>
                      <a:pt x="2114734" y="2442775"/>
                    </a:lnTo>
                    <a:lnTo>
                      <a:pt x="2129968" y="2433882"/>
                    </a:lnTo>
                    <a:lnTo>
                      <a:pt x="2144885" y="2424988"/>
                    </a:lnTo>
                    <a:lnTo>
                      <a:pt x="2159484" y="2415777"/>
                    </a:lnTo>
                    <a:lnTo>
                      <a:pt x="2174401" y="2406566"/>
                    </a:lnTo>
                    <a:lnTo>
                      <a:pt x="2188683" y="2396402"/>
                    </a:lnTo>
                    <a:lnTo>
                      <a:pt x="2202647" y="2386238"/>
                    </a:lnTo>
                    <a:lnTo>
                      <a:pt x="2215977" y="2375756"/>
                    </a:lnTo>
                    <a:lnTo>
                      <a:pt x="2229624" y="2364640"/>
                    </a:lnTo>
                    <a:lnTo>
                      <a:pt x="2242637" y="2353840"/>
                    </a:lnTo>
                    <a:lnTo>
                      <a:pt x="2255966" y="2342088"/>
                    </a:lnTo>
                    <a:lnTo>
                      <a:pt x="2268344" y="2330336"/>
                    </a:lnTo>
                    <a:lnTo>
                      <a:pt x="2280722" y="2318267"/>
                    </a:lnTo>
                    <a:lnTo>
                      <a:pt x="2292782" y="2305879"/>
                    </a:lnTo>
                    <a:lnTo>
                      <a:pt x="2304525" y="2293174"/>
                    </a:lnTo>
                    <a:lnTo>
                      <a:pt x="2315951" y="2280469"/>
                    </a:lnTo>
                    <a:lnTo>
                      <a:pt x="2327376" y="2267129"/>
                    </a:lnTo>
                    <a:lnTo>
                      <a:pt x="2338167" y="2253789"/>
                    </a:lnTo>
                    <a:lnTo>
                      <a:pt x="2348958" y="2240131"/>
                    </a:lnTo>
                    <a:lnTo>
                      <a:pt x="2359114" y="2225838"/>
                    </a:lnTo>
                    <a:lnTo>
                      <a:pt x="2368635" y="2211863"/>
                    </a:lnTo>
                    <a:lnTo>
                      <a:pt x="2378156" y="2197252"/>
                    </a:lnTo>
                    <a:lnTo>
                      <a:pt x="2387678" y="2182641"/>
                    </a:lnTo>
                    <a:lnTo>
                      <a:pt x="2396247" y="2167395"/>
                    </a:lnTo>
                    <a:lnTo>
                      <a:pt x="2404816" y="2152467"/>
                    </a:lnTo>
                    <a:lnTo>
                      <a:pt x="2412750" y="2136904"/>
                    </a:lnTo>
                    <a:lnTo>
                      <a:pt x="2420685" y="2121022"/>
                    </a:lnTo>
                    <a:lnTo>
                      <a:pt x="2428302" y="2105459"/>
                    </a:lnTo>
                    <a:lnTo>
                      <a:pt x="2434967" y="2089260"/>
                    </a:lnTo>
                    <a:lnTo>
                      <a:pt x="2441632" y="2073061"/>
                    </a:lnTo>
                    <a:lnTo>
                      <a:pt x="2447979" y="2056545"/>
                    </a:lnTo>
                    <a:lnTo>
                      <a:pt x="2453692" y="2039711"/>
                    </a:lnTo>
                    <a:lnTo>
                      <a:pt x="2459405" y="2022877"/>
                    </a:lnTo>
                    <a:lnTo>
                      <a:pt x="2464166" y="2006043"/>
                    </a:lnTo>
                    <a:lnTo>
                      <a:pt x="2469244" y="1988891"/>
                    </a:lnTo>
                    <a:lnTo>
                      <a:pt x="2473370" y="1971739"/>
                    </a:lnTo>
                    <a:lnTo>
                      <a:pt x="2477178" y="1953952"/>
                    </a:lnTo>
                    <a:lnTo>
                      <a:pt x="2480352" y="1936483"/>
                    </a:lnTo>
                    <a:lnTo>
                      <a:pt x="2483526" y="1918696"/>
                    </a:lnTo>
                    <a:lnTo>
                      <a:pt x="2486064" y="1900592"/>
                    </a:lnTo>
                    <a:lnTo>
                      <a:pt x="2487969" y="1882487"/>
                    </a:lnTo>
                    <a:lnTo>
                      <a:pt x="2489556" y="1864065"/>
                    </a:lnTo>
                    <a:lnTo>
                      <a:pt x="2490508" y="1845960"/>
                    </a:lnTo>
                    <a:lnTo>
                      <a:pt x="2491460" y="1827221"/>
                    </a:lnTo>
                    <a:lnTo>
                      <a:pt x="2491777" y="1808798"/>
                    </a:lnTo>
                    <a:lnTo>
                      <a:pt x="2491460" y="1790376"/>
                    </a:lnTo>
                    <a:lnTo>
                      <a:pt x="2490508" y="1771319"/>
                    </a:lnTo>
                    <a:lnTo>
                      <a:pt x="2489556" y="1753532"/>
                    </a:lnTo>
                    <a:lnTo>
                      <a:pt x="2487969" y="1735110"/>
                    </a:lnTo>
                    <a:lnTo>
                      <a:pt x="2486064" y="1717005"/>
                    </a:lnTo>
                    <a:lnTo>
                      <a:pt x="2483526" y="1698901"/>
                    </a:lnTo>
                    <a:lnTo>
                      <a:pt x="2480352" y="1681114"/>
                    </a:lnTo>
                    <a:lnTo>
                      <a:pt x="2477178" y="1663327"/>
                    </a:lnTo>
                    <a:lnTo>
                      <a:pt x="2473370" y="1646175"/>
                    </a:lnTo>
                    <a:lnTo>
                      <a:pt x="2469244" y="1628388"/>
                    </a:lnTo>
                    <a:lnTo>
                      <a:pt x="2464166" y="1611554"/>
                    </a:lnTo>
                    <a:lnTo>
                      <a:pt x="2459405" y="1594402"/>
                    </a:lnTo>
                    <a:lnTo>
                      <a:pt x="2453692" y="1577568"/>
                    </a:lnTo>
                    <a:lnTo>
                      <a:pt x="2447979" y="1561052"/>
                    </a:lnTo>
                    <a:lnTo>
                      <a:pt x="2441632" y="1544536"/>
                    </a:lnTo>
                    <a:lnTo>
                      <a:pt x="2434967" y="1528337"/>
                    </a:lnTo>
                    <a:lnTo>
                      <a:pt x="2428302" y="1512138"/>
                    </a:lnTo>
                    <a:lnTo>
                      <a:pt x="2420685" y="1496257"/>
                    </a:lnTo>
                    <a:lnTo>
                      <a:pt x="2412750" y="1480376"/>
                    </a:lnTo>
                    <a:lnTo>
                      <a:pt x="2404909" y="1465308"/>
                    </a:lnTo>
                    <a:lnTo>
                      <a:pt x="2396490" y="1450340"/>
                    </a:lnTo>
                    <a:lnTo>
                      <a:pt x="2387918" y="1435418"/>
                    </a:lnTo>
                    <a:lnTo>
                      <a:pt x="2378392" y="1420813"/>
                    </a:lnTo>
                    <a:lnTo>
                      <a:pt x="2368868" y="1406525"/>
                    </a:lnTo>
                    <a:lnTo>
                      <a:pt x="2359342" y="1392238"/>
                    </a:lnTo>
                    <a:lnTo>
                      <a:pt x="2349182" y="1377950"/>
                    </a:lnTo>
                    <a:lnTo>
                      <a:pt x="2338388" y="1364298"/>
                    </a:lnTo>
                    <a:lnTo>
                      <a:pt x="2327592" y="1350645"/>
                    </a:lnTo>
                    <a:lnTo>
                      <a:pt x="2316162" y="1337628"/>
                    </a:lnTo>
                    <a:lnTo>
                      <a:pt x="2304732" y="1324928"/>
                    </a:lnTo>
                    <a:lnTo>
                      <a:pt x="2292985" y="1311910"/>
                    </a:lnTo>
                    <a:lnTo>
                      <a:pt x="2280920" y="1299528"/>
                    </a:lnTo>
                    <a:lnTo>
                      <a:pt x="2268538" y="1287463"/>
                    </a:lnTo>
                    <a:lnTo>
                      <a:pt x="2256155" y="1275715"/>
                    </a:lnTo>
                    <a:lnTo>
                      <a:pt x="2242820" y="1264285"/>
                    </a:lnTo>
                    <a:lnTo>
                      <a:pt x="2229802" y="1253173"/>
                    </a:lnTo>
                    <a:lnTo>
                      <a:pt x="2216150" y="1242378"/>
                    </a:lnTo>
                    <a:lnTo>
                      <a:pt x="2202815" y="1231900"/>
                    </a:lnTo>
                    <a:lnTo>
                      <a:pt x="2188845" y="1221740"/>
                    </a:lnTo>
                    <a:lnTo>
                      <a:pt x="2174558" y="1211898"/>
                    </a:lnTo>
                    <a:lnTo>
                      <a:pt x="2159635" y="1202055"/>
                    </a:lnTo>
                    <a:lnTo>
                      <a:pt x="2145030" y="1193165"/>
                    </a:lnTo>
                    <a:lnTo>
                      <a:pt x="2130108" y="1183958"/>
                    </a:lnTo>
                    <a:lnTo>
                      <a:pt x="2114868" y="1175703"/>
                    </a:lnTo>
                    <a:lnTo>
                      <a:pt x="2099628" y="1167448"/>
                    </a:lnTo>
                    <a:lnTo>
                      <a:pt x="2083752" y="1159510"/>
                    </a:lnTo>
                    <a:lnTo>
                      <a:pt x="2067878" y="1152525"/>
                    </a:lnTo>
                    <a:lnTo>
                      <a:pt x="2052002" y="1145223"/>
                    </a:lnTo>
                    <a:lnTo>
                      <a:pt x="2035492" y="1138555"/>
                    </a:lnTo>
                    <a:lnTo>
                      <a:pt x="2019300" y="1132523"/>
                    </a:lnTo>
                    <a:lnTo>
                      <a:pt x="2002472" y="1126490"/>
                    </a:lnTo>
                    <a:lnTo>
                      <a:pt x="1985962" y="1121093"/>
                    </a:lnTo>
                    <a:lnTo>
                      <a:pt x="1969135" y="1116013"/>
                    </a:lnTo>
                    <a:lnTo>
                      <a:pt x="1951672" y="1111568"/>
                    </a:lnTo>
                    <a:lnTo>
                      <a:pt x="1934528" y="1107440"/>
                    </a:lnTo>
                    <a:lnTo>
                      <a:pt x="1916748" y="1103630"/>
                    </a:lnTo>
                    <a:lnTo>
                      <a:pt x="1898968" y="1100138"/>
                    </a:lnTo>
                    <a:lnTo>
                      <a:pt x="1881188" y="1097280"/>
                    </a:lnTo>
                    <a:lnTo>
                      <a:pt x="1863408" y="1094423"/>
                    </a:lnTo>
                    <a:lnTo>
                      <a:pt x="1845310" y="1092518"/>
                    </a:lnTo>
                    <a:lnTo>
                      <a:pt x="1827212" y="1090613"/>
                    </a:lnTo>
                    <a:lnTo>
                      <a:pt x="1808798" y="1089660"/>
                    </a:lnTo>
                    <a:lnTo>
                      <a:pt x="1790382" y="1088708"/>
                    </a:lnTo>
                    <a:lnTo>
                      <a:pt x="1771968" y="1088708"/>
                    </a:lnTo>
                    <a:lnTo>
                      <a:pt x="1752918" y="1088708"/>
                    </a:lnTo>
                    <a:close/>
                    <a:moveTo>
                      <a:pt x="1615758" y="0"/>
                    </a:moveTo>
                    <a:lnTo>
                      <a:pt x="1620520" y="0"/>
                    </a:lnTo>
                    <a:lnTo>
                      <a:pt x="1922780" y="0"/>
                    </a:lnTo>
                    <a:lnTo>
                      <a:pt x="1927225" y="0"/>
                    </a:lnTo>
                    <a:lnTo>
                      <a:pt x="1931670" y="317"/>
                    </a:lnTo>
                    <a:lnTo>
                      <a:pt x="1936115" y="952"/>
                    </a:lnTo>
                    <a:lnTo>
                      <a:pt x="1940878" y="1905"/>
                    </a:lnTo>
                    <a:lnTo>
                      <a:pt x="1949450" y="4127"/>
                    </a:lnTo>
                    <a:lnTo>
                      <a:pt x="1957705" y="6985"/>
                    </a:lnTo>
                    <a:lnTo>
                      <a:pt x="1965325" y="10795"/>
                    </a:lnTo>
                    <a:lnTo>
                      <a:pt x="1972628" y="14922"/>
                    </a:lnTo>
                    <a:lnTo>
                      <a:pt x="1979612" y="20320"/>
                    </a:lnTo>
                    <a:lnTo>
                      <a:pt x="1985962" y="26035"/>
                    </a:lnTo>
                    <a:lnTo>
                      <a:pt x="1991678" y="32385"/>
                    </a:lnTo>
                    <a:lnTo>
                      <a:pt x="1996758" y="39052"/>
                    </a:lnTo>
                    <a:lnTo>
                      <a:pt x="2001202" y="46672"/>
                    </a:lnTo>
                    <a:lnTo>
                      <a:pt x="2005012" y="54610"/>
                    </a:lnTo>
                    <a:lnTo>
                      <a:pt x="2007870" y="62230"/>
                    </a:lnTo>
                    <a:lnTo>
                      <a:pt x="2010092" y="71120"/>
                    </a:lnTo>
                    <a:lnTo>
                      <a:pt x="2010728" y="75565"/>
                    </a:lnTo>
                    <a:lnTo>
                      <a:pt x="2011362" y="80010"/>
                    </a:lnTo>
                    <a:lnTo>
                      <a:pt x="2011998" y="84455"/>
                    </a:lnTo>
                    <a:lnTo>
                      <a:pt x="2011998" y="89217"/>
                    </a:lnTo>
                    <a:lnTo>
                      <a:pt x="2011998" y="388620"/>
                    </a:lnTo>
                    <a:lnTo>
                      <a:pt x="2038350" y="393065"/>
                    </a:lnTo>
                    <a:lnTo>
                      <a:pt x="2064702" y="398462"/>
                    </a:lnTo>
                    <a:lnTo>
                      <a:pt x="2091055" y="404177"/>
                    </a:lnTo>
                    <a:lnTo>
                      <a:pt x="2116772" y="410210"/>
                    </a:lnTo>
                    <a:lnTo>
                      <a:pt x="2142490" y="416877"/>
                    </a:lnTo>
                    <a:lnTo>
                      <a:pt x="2167890" y="423545"/>
                    </a:lnTo>
                    <a:lnTo>
                      <a:pt x="2193608" y="431165"/>
                    </a:lnTo>
                    <a:lnTo>
                      <a:pt x="2218690" y="439102"/>
                    </a:lnTo>
                    <a:lnTo>
                      <a:pt x="2243772" y="447675"/>
                    </a:lnTo>
                    <a:lnTo>
                      <a:pt x="2268538" y="456247"/>
                    </a:lnTo>
                    <a:lnTo>
                      <a:pt x="2292985" y="465772"/>
                    </a:lnTo>
                    <a:lnTo>
                      <a:pt x="2317432" y="475615"/>
                    </a:lnTo>
                    <a:lnTo>
                      <a:pt x="2341562" y="485457"/>
                    </a:lnTo>
                    <a:lnTo>
                      <a:pt x="2365692" y="496252"/>
                    </a:lnTo>
                    <a:lnTo>
                      <a:pt x="2388870" y="507047"/>
                    </a:lnTo>
                    <a:lnTo>
                      <a:pt x="2412682" y="518477"/>
                    </a:lnTo>
                    <a:lnTo>
                      <a:pt x="2588260" y="276542"/>
                    </a:lnTo>
                    <a:lnTo>
                      <a:pt x="2591435" y="272732"/>
                    </a:lnTo>
                    <a:lnTo>
                      <a:pt x="2593975" y="269240"/>
                    </a:lnTo>
                    <a:lnTo>
                      <a:pt x="2597468" y="266065"/>
                    </a:lnTo>
                    <a:lnTo>
                      <a:pt x="2600325" y="262890"/>
                    </a:lnTo>
                    <a:lnTo>
                      <a:pt x="2606992" y="257175"/>
                    </a:lnTo>
                    <a:lnTo>
                      <a:pt x="2614295" y="252412"/>
                    </a:lnTo>
                    <a:lnTo>
                      <a:pt x="2621915" y="248602"/>
                    </a:lnTo>
                    <a:lnTo>
                      <a:pt x="2629852" y="245110"/>
                    </a:lnTo>
                    <a:lnTo>
                      <a:pt x="2638108" y="242570"/>
                    </a:lnTo>
                    <a:lnTo>
                      <a:pt x="2646362" y="240665"/>
                    </a:lnTo>
                    <a:lnTo>
                      <a:pt x="2654935" y="240030"/>
                    </a:lnTo>
                    <a:lnTo>
                      <a:pt x="2663508" y="240030"/>
                    </a:lnTo>
                    <a:lnTo>
                      <a:pt x="2671762" y="240665"/>
                    </a:lnTo>
                    <a:lnTo>
                      <a:pt x="2680652" y="242252"/>
                    </a:lnTo>
                    <a:lnTo>
                      <a:pt x="2688908" y="244475"/>
                    </a:lnTo>
                    <a:lnTo>
                      <a:pt x="2697162" y="247967"/>
                    </a:lnTo>
                    <a:lnTo>
                      <a:pt x="2705100" y="251777"/>
                    </a:lnTo>
                    <a:lnTo>
                      <a:pt x="2709228" y="254317"/>
                    </a:lnTo>
                    <a:lnTo>
                      <a:pt x="2712720" y="256857"/>
                    </a:lnTo>
                    <a:lnTo>
                      <a:pt x="2957512" y="434022"/>
                    </a:lnTo>
                    <a:lnTo>
                      <a:pt x="2960688" y="437197"/>
                    </a:lnTo>
                    <a:lnTo>
                      <a:pt x="2964498" y="439737"/>
                    </a:lnTo>
                    <a:lnTo>
                      <a:pt x="2967672" y="443230"/>
                    </a:lnTo>
                    <a:lnTo>
                      <a:pt x="2970848" y="446087"/>
                    </a:lnTo>
                    <a:lnTo>
                      <a:pt x="2976245" y="453072"/>
                    </a:lnTo>
                    <a:lnTo>
                      <a:pt x="2981008" y="460375"/>
                    </a:lnTo>
                    <a:lnTo>
                      <a:pt x="2985452" y="467995"/>
                    </a:lnTo>
                    <a:lnTo>
                      <a:pt x="2988628" y="475932"/>
                    </a:lnTo>
                    <a:lnTo>
                      <a:pt x="2991168" y="484187"/>
                    </a:lnTo>
                    <a:lnTo>
                      <a:pt x="2992755" y="492442"/>
                    </a:lnTo>
                    <a:lnTo>
                      <a:pt x="2994025" y="501015"/>
                    </a:lnTo>
                    <a:lnTo>
                      <a:pt x="2994025" y="509270"/>
                    </a:lnTo>
                    <a:lnTo>
                      <a:pt x="2993072" y="518160"/>
                    </a:lnTo>
                    <a:lnTo>
                      <a:pt x="2991802" y="526732"/>
                    </a:lnTo>
                    <a:lnTo>
                      <a:pt x="2988945" y="534987"/>
                    </a:lnTo>
                    <a:lnTo>
                      <a:pt x="2986088" y="543242"/>
                    </a:lnTo>
                    <a:lnTo>
                      <a:pt x="2981960" y="551180"/>
                    </a:lnTo>
                    <a:lnTo>
                      <a:pt x="2979738" y="554990"/>
                    </a:lnTo>
                    <a:lnTo>
                      <a:pt x="2976880" y="558800"/>
                    </a:lnTo>
                    <a:lnTo>
                      <a:pt x="2800985" y="801052"/>
                    </a:lnTo>
                    <a:lnTo>
                      <a:pt x="2819082" y="819785"/>
                    </a:lnTo>
                    <a:lnTo>
                      <a:pt x="2837180" y="839470"/>
                    </a:lnTo>
                    <a:lnTo>
                      <a:pt x="2854642" y="858837"/>
                    </a:lnTo>
                    <a:lnTo>
                      <a:pt x="2871788" y="878840"/>
                    </a:lnTo>
                    <a:lnTo>
                      <a:pt x="2888615" y="899160"/>
                    </a:lnTo>
                    <a:lnTo>
                      <a:pt x="2905125" y="919797"/>
                    </a:lnTo>
                    <a:lnTo>
                      <a:pt x="2921318" y="940752"/>
                    </a:lnTo>
                    <a:lnTo>
                      <a:pt x="2937192" y="962025"/>
                    </a:lnTo>
                    <a:lnTo>
                      <a:pt x="2952432" y="983615"/>
                    </a:lnTo>
                    <a:lnTo>
                      <a:pt x="2967672" y="1005205"/>
                    </a:lnTo>
                    <a:lnTo>
                      <a:pt x="2981960" y="1027113"/>
                    </a:lnTo>
                    <a:lnTo>
                      <a:pt x="2996248" y="1049655"/>
                    </a:lnTo>
                    <a:lnTo>
                      <a:pt x="3010218" y="1072198"/>
                    </a:lnTo>
                    <a:lnTo>
                      <a:pt x="3023235" y="1095375"/>
                    </a:lnTo>
                    <a:lnTo>
                      <a:pt x="3036570" y="1118553"/>
                    </a:lnTo>
                    <a:lnTo>
                      <a:pt x="3048952" y="1142048"/>
                    </a:lnTo>
                    <a:lnTo>
                      <a:pt x="3333115" y="1049338"/>
                    </a:lnTo>
                    <a:lnTo>
                      <a:pt x="3337560" y="1048068"/>
                    </a:lnTo>
                    <a:lnTo>
                      <a:pt x="3342005" y="1047115"/>
                    </a:lnTo>
                    <a:lnTo>
                      <a:pt x="3346450" y="1046480"/>
                    </a:lnTo>
                    <a:lnTo>
                      <a:pt x="3350578" y="1045528"/>
                    </a:lnTo>
                    <a:lnTo>
                      <a:pt x="3359785" y="1044893"/>
                    </a:lnTo>
                    <a:lnTo>
                      <a:pt x="3368358" y="1045210"/>
                    </a:lnTo>
                    <a:lnTo>
                      <a:pt x="3376930" y="1046480"/>
                    </a:lnTo>
                    <a:lnTo>
                      <a:pt x="3385185" y="1048068"/>
                    </a:lnTo>
                    <a:lnTo>
                      <a:pt x="3393440" y="1051243"/>
                    </a:lnTo>
                    <a:lnTo>
                      <a:pt x="3401060" y="1054735"/>
                    </a:lnTo>
                    <a:lnTo>
                      <a:pt x="3408680" y="1058863"/>
                    </a:lnTo>
                    <a:lnTo>
                      <a:pt x="3415665" y="1063625"/>
                    </a:lnTo>
                    <a:lnTo>
                      <a:pt x="3422015" y="1069340"/>
                    </a:lnTo>
                    <a:lnTo>
                      <a:pt x="3428048" y="1075690"/>
                    </a:lnTo>
                    <a:lnTo>
                      <a:pt x="3433445" y="1082358"/>
                    </a:lnTo>
                    <a:lnTo>
                      <a:pt x="3438208" y="1089978"/>
                    </a:lnTo>
                    <a:lnTo>
                      <a:pt x="3442335" y="1097915"/>
                    </a:lnTo>
                    <a:lnTo>
                      <a:pt x="3443922" y="1102043"/>
                    </a:lnTo>
                    <a:lnTo>
                      <a:pt x="3445510" y="1106488"/>
                    </a:lnTo>
                    <a:lnTo>
                      <a:pt x="3538855" y="1393508"/>
                    </a:lnTo>
                    <a:lnTo>
                      <a:pt x="3539808" y="1397635"/>
                    </a:lnTo>
                    <a:lnTo>
                      <a:pt x="3541078" y="1402398"/>
                    </a:lnTo>
                    <a:lnTo>
                      <a:pt x="3542030" y="1406843"/>
                    </a:lnTo>
                    <a:lnTo>
                      <a:pt x="3542665" y="1411288"/>
                    </a:lnTo>
                    <a:lnTo>
                      <a:pt x="3543300" y="1419860"/>
                    </a:lnTo>
                    <a:lnTo>
                      <a:pt x="3542982" y="1428750"/>
                    </a:lnTo>
                    <a:lnTo>
                      <a:pt x="3541712" y="1437323"/>
                    </a:lnTo>
                    <a:lnTo>
                      <a:pt x="3539808" y="1445578"/>
                    </a:lnTo>
                    <a:lnTo>
                      <a:pt x="3537268" y="1453833"/>
                    </a:lnTo>
                    <a:lnTo>
                      <a:pt x="3533458" y="1461453"/>
                    </a:lnTo>
                    <a:lnTo>
                      <a:pt x="3529330" y="1468755"/>
                    </a:lnTo>
                    <a:lnTo>
                      <a:pt x="3524568" y="1476058"/>
                    </a:lnTo>
                    <a:lnTo>
                      <a:pt x="3518852" y="1482408"/>
                    </a:lnTo>
                    <a:lnTo>
                      <a:pt x="3512502" y="1488440"/>
                    </a:lnTo>
                    <a:lnTo>
                      <a:pt x="3505518" y="1494155"/>
                    </a:lnTo>
                    <a:lnTo>
                      <a:pt x="3498215" y="1498600"/>
                    </a:lnTo>
                    <a:lnTo>
                      <a:pt x="3490278" y="1502728"/>
                    </a:lnTo>
                    <a:lnTo>
                      <a:pt x="3486150" y="1504633"/>
                    </a:lnTo>
                    <a:lnTo>
                      <a:pt x="3481705" y="1506220"/>
                    </a:lnTo>
                    <a:lnTo>
                      <a:pt x="3197225" y="1598295"/>
                    </a:lnTo>
                    <a:lnTo>
                      <a:pt x="3200400" y="1624330"/>
                    </a:lnTo>
                    <a:lnTo>
                      <a:pt x="3203892" y="1650365"/>
                    </a:lnTo>
                    <a:lnTo>
                      <a:pt x="3206115" y="1676718"/>
                    </a:lnTo>
                    <a:lnTo>
                      <a:pt x="3208338" y="1703070"/>
                    </a:lnTo>
                    <a:lnTo>
                      <a:pt x="3210242" y="1729423"/>
                    </a:lnTo>
                    <a:lnTo>
                      <a:pt x="3211512" y="1755775"/>
                    </a:lnTo>
                    <a:lnTo>
                      <a:pt x="3212148" y="1782445"/>
                    </a:lnTo>
                    <a:lnTo>
                      <a:pt x="3212465" y="1809115"/>
                    </a:lnTo>
                    <a:lnTo>
                      <a:pt x="3212148" y="1835785"/>
                    </a:lnTo>
                    <a:lnTo>
                      <a:pt x="3211512" y="1862455"/>
                    </a:lnTo>
                    <a:lnTo>
                      <a:pt x="3210242" y="1889125"/>
                    </a:lnTo>
                    <a:lnTo>
                      <a:pt x="3208338" y="1915478"/>
                    </a:lnTo>
                    <a:lnTo>
                      <a:pt x="3206115" y="1941830"/>
                    </a:lnTo>
                    <a:lnTo>
                      <a:pt x="3203892" y="1967865"/>
                    </a:lnTo>
                    <a:lnTo>
                      <a:pt x="3200400" y="1993900"/>
                    </a:lnTo>
                    <a:lnTo>
                      <a:pt x="3197225" y="2019618"/>
                    </a:lnTo>
                    <a:lnTo>
                      <a:pt x="3481705" y="2112328"/>
                    </a:lnTo>
                    <a:lnTo>
                      <a:pt x="3486150" y="2113915"/>
                    </a:lnTo>
                    <a:lnTo>
                      <a:pt x="3490278" y="2115820"/>
                    </a:lnTo>
                    <a:lnTo>
                      <a:pt x="3498215" y="2119630"/>
                    </a:lnTo>
                    <a:lnTo>
                      <a:pt x="3505518" y="2124393"/>
                    </a:lnTo>
                    <a:lnTo>
                      <a:pt x="3512502" y="2129790"/>
                    </a:lnTo>
                    <a:lnTo>
                      <a:pt x="3518852" y="2135505"/>
                    </a:lnTo>
                    <a:lnTo>
                      <a:pt x="3524568" y="2142173"/>
                    </a:lnTo>
                    <a:lnTo>
                      <a:pt x="3529330" y="2149158"/>
                    </a:lnTo>
                    <a:lnTo>
                      <a:pt x="3533458" y="2156778"/>
                    </a:lnTo>
                    <a:lnTo>
                      <a:pt x="3537268" y="2164398"/>
                    </a:lnTo>
                    <a:lnTo>
                      <a:pt x="3539808" y="2172653"/>
                    </a:lnTo>
                    <a:lnTo>
                      <a:pt x="3541712" y="2180908"/>
                    </a:lnTo>
                    <a:lnTo>
                      <a:pt x="3542982" y="2189480"/>
                    </a:lnTo>
                    <a:lnTo>
                      <a:pt x="3543300" y="2198053"/>
                    </a:lnTo>
                    <a:lnTo>
                      <a:pt x="3542665" y="2206625"/>
                    </a:lnTo>
                    <a:lnTo>
                      <a:pt x="3542030" y="2211388"/>
                    </a:lnTo>
                    <a:lnTo>
                      <a:pt x="3541078" y="2215833"/>
                    </a:lnTo>
                    <a:lnTo>
                      <a:pt x="3539808" y="2220278"/>
                    </a:lnTo>
                    <a:lnTo>
                      <a:pt x="3538855" y="2224405"/>
                    </a:lnTo>
                    <a:lnTo>
                      <a:pt x="3445510" y="2512060"/>
                    </a:lnTo>
                    <a:lnTo>
                      <a:pt x="3443922" y="2516188"/>
                    </a:lnTo>
                    <a:lnTo>
                      <a:pt x="3442335" y="2520315"/>
                    </a:lnTo>
                    <a:lnTo>
                      <a:pt x="3438208" y="2528253"/>
                    </a:lnTo>
                    <a:lnTo>
                      <a:pt x="3433445" y="2535555"/>
                    </a:lnTo>
                    <a:lnTo>
                      <a:pt x="3428048" y="2542540"/>
                    </a:lnTo>
                    <a:lnTo>
                      <a:pt x="3422015" y="2548890"/>
                    </a:lnTo>
                    <a:lnTo>
                      <a:pt x="3415665" y="2554605"/>
                    </a:lnTo>
                    <a:lnTo>
                      <a:pt x="3408680" y="2559368"/>
                    </a:lnTo>
                    <a:lnTo>
                      <a:pt x="3401060" y="2563495"/>
                    </a:lnTo>
                    <a:lnTo>
                      <a:pt x="3393440" y="2567305"/>
                    </a:lnTo>
                    <a:lnTo>
                      <a:pt x="3385185" y="2569845"/>
                    </a:lnTo>
                    <a:lnTo>
                      <a:pt x="3376930" y="2571750"/>
                    </a:lnTo>
                    <a:lnTo>
                      <a:pt x="3368358" y="2573020"/>
                    </a:lnTo>
                    <a:lnTo>
                      <a:pt x="3359785" y="2573338"/>
                    </a:lnTo>
                    <a:lnTo>
                      <a:pt x="3350578" y="2573020"/>
                    </a:lnTo>
                    <a:lnTo>
                      <a:pt x="3346450" y="2572068"/>
                    </a:lnTo>
                    <a:lnTo>
                      <a:pt x="3342005" y="2571433"/>
                    </a:lnTo>
                    <a:lnTo>
                      <a:pt x="3337560" y="2570163"/>
                    </a:lnTo>
                    <a:lnTo>
                      <a:pt x="3333115" y="2568893"/>
                    </a:lnTo>
                    <a:lnTo>
                      <a:pt x="3048952" y="2476500"/>
                    </a:lnTo>
                    <a:lnTo>
                      <a:pt x="3035935" y="2499995"/>
                    </a:lnTo>
                    <a:lnTo>
                      <a:pt x="3023235" y="2523173"/>
                    </a:lnTo>
                    <a:lnTo>
                      <a:pt x="3009900" y="2546033"/>
                    </a:lnTo>
                    <a:lnTo>
                      <a:pt x="2996248" y="2568893"/>
                    </a:lnTo>
                    <a:lnTo>
                      <a:pt x="2981960" y="2590800"/>
                    </a:lnTo>
                    <a:lnTo>
                      <a:pt x="2967355" y="2613025"/>
                    </a:lnTo>
                    <a:lnTo>
                      <a:pt x="2952115" y="2634933"/>
                    </a:lnTo>
                    <a:lnTo>
                      <a:pt x="2936875" y="2656523"/>
                    </a:lnTo>
                    <a:lnTo>
                      <a:pt x="2921318" y="2677478"/>
                    </a:lnTo>
                    <a:lnTo>
                      <a:pt x="2905125" y="2698115"/>
                    </a:lnTo>
                    <a:lnTo>
                      <a:pt x="2888615" y="2718753"/>
                    </a:lnTo>
                    <a:lnTo>
                      <a:pt x="2871788" y="2739073"/>
                    </a:lnTo>
                    <a:lnTo>
                      <a:pt x="2854325" y="2759076"/>
                    </a:lnTo>
                    <a:lnTo>
                      <a:pt x="2837180" y="2778761"/>
                    </a:lnTo>
                    <a:lnTo>
                      <a:pt x="2819082" y="2797811"/>
                    </a:lnTo>
                    <a:lnTo>
                      <a:pt x="2800985" y="2817178"/>
                    </a:lnTo>
                    <a:lnTo>
                      <a:pt x="2976880" y="3059431"/>
                    </a:lnTo>
                    <a:lnTo>
                      <a:pt x="2979738" y="3063241"/>
                    </a:lnTo>
                    <a:lnTo>
                      <a:pt x="2981960" y="3067368"/>
                    </a:lnTo>
                    <a:lnTo>
                      <a:pt x="2986088" y="3075306"/>
                    </a:lnTo>
                    <a:lnTo>
                      <a:pt x="2988945" y="3083243"/>
                    </a:lnTo>
                    <a:lnTo>
                      <a:pt x="2991802" y="3091816"/>
                    </a:lnTo>
                    <a:lnTo>
                      <a:pt x="2993072" y="3100071"/>
                    </a:lnTo>
                    <a:lnTo>
                      <a:pt x="2994025" y="3108643"/>
                    </a:lnTo>
                    <a:lnTo>
                      <a:pt x="2994025" y="3117216"/>
                    </a:lnTo>
                    <a:lnTo>
                      <a:pt x="2992755" y="3125788"/>
                    </a:lnTo>
                    <a:lnTo>
                      <a:pt x="2991168" y="3134043"/>
                    </a:lnTo>
                    <a:lnTo>
                      <a:pt x="2988628" y="3142298"/>
                    </a:lnTo>
                    <a:lnTo>
                      <a:pt x="2985770" y="3150236"/>
                    </a:lnTo>
                    <a:lnTo>
                      <a:pt x="2981642" y="3157538"/>
                    </a:lnTo>
                    <a:lnTo>
                      <a:pt x="2976562" y="3165158"/>
                    </a:lnTo>
                    <a:lnTo>
                      <a:pt x="2970848" y="3171826"/>
                    </a:lnTo>
                    <a:lnTo>
                      <a:pt x="2967990" y="3175001"/>
                    </a:lnTo>
                    <a:lnTo>
                      <a:pt x="2964498" y="3177858"/>
                    </a:lnTo>
                    <a:lnTo>
                      <a:pt x="2961322" y="3181033"/>
                    </a:lnTo>
                    <a:lnTo>
                      <a:pt x="2957512" y="3183573"/>
                    </a:lnTo>
                    <a:lnTo>
                      <a:pt x="2712720" y="3361056"/>
                    </a:lnTo>
                    <a:lnTo>
                      <a:pt x="2709228" y="3363913"/>
                    </a:lnTo>
                    <a:lnTo>
                      <a:pt x="2705100" y="3366453"/>
                    </a:lnTo>
                    <a:lnTo>
                      <a:pt x="2697162" y="3370581"/>
                    </a:lnTo>
                    <a:lnTo>
                      <a:pt x="2688908" y="3373756"/>
                    </a:lnTo>
                    <a:lnTo>
                      <a:pt x="2680652" y="3376296"/>
                    </a:lnTo>
                    <a:lnTo>
                      <a:pt x="2671762" y="3377883"/>
                    </a:lnTo>
                    <a:lnTo>
                      <a:pt x="2663508" y="3378518"/>
                    </a:lnTo>
                    <a:lnTo>
                      <a:pt x="2654935" y="3378518"/>
                    </a:lnTo>
                    <a:lnTo>
                      <a:pt x="2646362" y="3377248"/>
                    </a:lnTo>
                    <a:lnTo>
                      <a:pt x="2638108" y="3375978"/>
                    </a:lnTo>
                    <a:lnTo>
                      <a:pt x="2629852" y="3373121"/>
                    </a:lnTo>
                    <a:lnTo>
                      <a:pt x="2621915" y="3369946"/>
                    </a:lnTo>
                    <a:lnTo>
                      <a:pt x="2614295" y="3365818"/>
                    </a:lnTo>
                    <a:lnTo>
                      <a:pt x="2606992" y="3360738"/>
                    </a:lnTo>
                    <a:lnTo>
                      <a:pt x="2600325" y="3355023"/>
                    </a:lnTo>
                    <a:lnTo>
                      <a:pt x="2597468" y="3352166"/>
                    </a:lnTo>
                    <a:lnTo>
                      <a:pt x="2593975" y="3348673"/>
                    </a:lnTo>
                    <a:lnTo>
                      <a:pt x="2591435" y="3345498"/>
                    </a:lnTo>
                    <a:lnTo>
                      <a:pt x="2588260" y="3341688"/>
                    </a:lnTo>
                    <a:lnTo>
                      <a:pt x="2412682" y="3099753"/>
                    </a:lnTo>
                    <a:lnTo>
                      <a:pt x="2388870" y="3110866"/>
                    </a:lnTo>
                    <a:lnTo>
                      <a:pt x="2365692" y="3122296"/>
                    </a:lnTo>
                    <a:lnTo>
                      <a:pt x="2341562" y="3132773"/>
                    </a:lnTo>
                    <a:lnTo>
                      <a:pt x="2317432" y="3142933"/>
                    </a:lnTo>
                    <a:lnTo>
                      <a:pt x="2292985" y="3152776"/>
                    </a:lnTo>
                    <a:lnTo>
                      <a:pt x="2268538" y="3161666"/>
                    </a:lnTo>
                    <a:lnTo>
                      <a:pt x="2243772" y="3170873"/>
                    </a:lnTo>
                    <a:lnTo>
                      <a:pt x="2218690" y="3179128"/>
                    </a:lnTo>
                    <a:lnTo>
                      <a:pt x="2193608" y="3187066"/>
                    </a:lnTo>
                    <a:lnTo>
                      <a:pt x="2167890" y="3194368"/>
                    </a:lnTo>
                    <a:lnTo>
                      <a:pt x="2142490" y="3201671"/>
                    </a:lnTo>
                    <a:lnTo>
                      <a:pt x="2116772" y="3208021"/>
                    </a:lnTo>
                    <a:lnTo>
                      <a:pt x="2091055" y="3214371"/>
                    </a:lnTo>
                    <a:lnTo>
                      <a:pt x="2064702" y="3220086"/>
                    </a:lnTo>
                    <a:lnTo>
                      <a:pt x="2038350" y="3225483"/>
                    </a:lnTo>
                    <a:lnTo>
                      <a:pt x="2011998" y="3229928"/>
                    </a:lnTo>
                    <a:lnTo>
                      <a:pt x="2011998" y="3529013"/>
                    </a:lnTo>
                    <a:lnTo>
                      <a:pt x="2011998" y="3533458"/>
                    </a:lnTo>
                    <a:lnTo>
                      <a:pt x="2011362" y="3537903"/>
                    </a:lnTo>
                    <a:lnTo>
                      <a:pt x="2010728" y="3542666"/>
                    </a:lnTo>
                    <a:lnTo>
                      <a:pt x="2010092" y="3547111"/>
                    </a:lnTo>
                    <a:lnTo>
                      <a:pt x="2007870" y="3555366"/>
                    </a:lnTo>
                    <a:lnTo>
                      <a:pt x="2005012" y="3563621"/>
                    </a:lnTo>
                    <a:lnTo>
                      <a:pt x="2001202" y="3571558"/>
                    </a:lnTo>
                    <a:lnTo>
                      <a:pt x="1996758" y="3578543"/>
                    </a:lnTo>
                    <a:lnTo>
                      <a:pt x="1991678" y="3585846"/>
                    </a:lnTo>
                    <a:lnTo>
                      <a:pt x="1985962" y="3591878"/>
                    </a:lnTo>
                    <a:lnTo>
                      <a:pt x="1979612" y="3597911"/>
                    </a:lnTo>
                    <a:lnTo>
                      <a:pt x="1972628" y="3602673"/>
                    </a:lnTo>
                    <a:lnTo>
                      <a:pt x="1965325" y="3607118"/>
                    </a:lnTo>
                    <a:lnTo>
                      <a:pt x="1957705" y="3610928"/>
                    </a:lnTo>
                    <a:lnTo>
                      <a:pt x="1949450" y="3614103"/>
                    </a:lnTo>
                    <a:lnTo>
                      <a:pt x="1940878" y="3616326"/>
                    </a:lnTo>
                    <a:lnTo>
                      <a:pt x="1931670" y="3617278"/>
                    </a:lnTo>
                    <a:lnTo>
                      <a:pt x="1927225" y="3617913"/>
                    </a:lnTo>
                    <a:lnTo>
                      <a:pt x="1922780" y="3617913"/>
                    </a:lnTo>
                    <a:lnTo>
                      <a:pt x="1620520" y="3617913"/>
                    </a:lnTo>
                    <a:lnTo>
                      <a:pt x="1615758" y="3617913"/>
                    </a:lnTo>
                    <a:lnTo>
                      <a:pt x="1611630" y="3617278"/>
                    </a:lnTo>
                    <a:lnTo>
                      <a:pt x="1602422" y="3616326"/>
                    </a:lnTo>
                    <a:lnTo>
                      <a:pt x="1594168" y="3614103"/>
                    </a:lnTo>
                    <a:lnTo>
                      <a:pt x="1585912" y="3610928"/>
                    </a:lnTo>
                    <a:lnTo>
                      <a:pt x="1577975" y="3607118"/>
                    </a:lnTo>
                    <a:lnTo>
                      <a:pt x="1570990" y="3602673"/>
                    </a:lnTo>
                    <a:lnTo>
                      <a:pt x="1563688" y="3597911"/>
                    </a:lnTo>
                    <a:lnTo>
                      <a:pt x="1557655" y="3591878"/>
                    </a:lnTo>
                    <a:lnTo>
                      <a:pt x="1551622" y="3585846"/>
                    </a:lnTo>
                    <a:lnTo>
                      <a:pt x="1546860" y="3578543"/>
                    </a:lnTo>
                    <a:lnTo>
                      <a:pt x="1542415" y="3571558"/>
                    </a:lnTo>
                    <a:lnTo>
                      <a:pt x="1538605" y="3563621"/>
                    </a:lnTo>
                    <a:lnTo>
                      <a:pt x="1535430" y="3555366"/>
                    </a:lnTo>
                    <a:lnTo>
                      <a:pt x="1533208" y="3547111"/>
                    </a:lnTo>
                    <a:lnTo>
                      <a:pt x="1532572" y="3542666"/>
                    </a:lnTo>
                    <a:lnTo>
                      <a:pt x="1531620" y="3537903"/>
                    </a:lnTo>
                    <a:lnTo>
                      <a:pt x="1531302" y="3533458"/>
                    </a:lnTo>
                    <a:lnTo>
                      <a:pt x="1531302" y="3529013"/>
                    </a:lnTo>
                    <a:lnTo>
                      <a:pt x="1531302" y="3229928"/>
                    </a:lnTo>
                    <a:lnTo>
                      <a:pt x="1504950" y="3225483"/>
                    </a:lnTo>
                    <a:lnTo>
                      <a:pt x="1478598" y="3220086"/>
                    </a:lnTo>
                    <a:lnTo>
                      <a:pt x="1452245" y="3214371"/>
                    </a:lnTo>
                    <a:lnTo>
                      <a:pt x="1426845" y="3208021"/>
                    </a:lnTo>
                    <a:lnTo>
                      <a:pt x="1400810" y="3201671"/>
                    </a:lnTo>
                    <a:lnTo>
                      <a:pt x="1375092" y="3194368"/>
                    </a:lnTo>
                    <a:lnTo>
                      <a:pt x="1350010" y="3187066"/>
                    </a:lnTo>
                    <a:lnTo>
                      <a:pt x="1324928" y="3179128"/>
                    </a:lnTo>
                    <a:lnTo>
                      <a:pt x="1299528" y="3170873"/>
                    </a:lnTo>
                    <a:lnTo>
                      <a:pt x="1274762" y="3161666"/>
                    </a:lnTo>
                    <a:lnTo>
                      <a:pt x="1250315" y="3152776"/>
                    </a:lnTo>
                    <a:lnTo>
                      <a:pt x="1225868" y="3142933"/>
                    </a:lnTo>
                    <a:lnTo>
                      <a:pt x="1201738" y="3132773"/>
                    </a:lnTo>
                    <a:lnTo>
                      <a:pt x="1177925" y="3122296"/>
                    </a:lnTo>
                    <a:lnTo>
                      <a:pt x="1154430" y="3110866"/>
                    </a:lnTo>
                    <a:lnTo>
                      <a:pt x="1130618" y="3099753"/>
                    </a:lnTo>
                    <a:lnTo>
                      <a:pt x="955040" y="3342006"/>
                    </a:lnTo>
                    <a:lnTo>
                      <a:pt x="952182" y="3345816"/>
                    </a:lnTo>
                    <a:lnTo>
                      <a:pt x="949325" y="3349308"/>
                    </a:lnTo>
                    <a:lnTo>
                      <a:pt x="946150" y="3352483"/>
                    </a:lnTo>
                    <a:lnTo>
                      <a:pt x="942975" y="3355658"/>
                    </a:lnTo>
                    <a:lnTo>
                      <a:pt x="935990" y="3361056"/>
                    </a:lnTo>
                    <a:lnTo>
                      <a:pt x="929005" y="3366136"/>
                    </a:lnTo>
                    <a:lnTo>
                      <a:pt x="921385" y="3369946"/>
                    </a:lnTo>
                    <a:lnTo>
                      <a:pt x="913448" y="3373121"/>
                    </a:lnTo>
                    <a:lnTo>
                      <a:pt x="905192" y="3375978"/>
                    </a:lnTo>
                    <a:lnTo>
                      <a:pt x="896938" y="3377248"/>
                    </a:lnTo>
                    <a:lnTo>
                      <a:pt x="888365" y="3378518"/>
                    </a:lnTo>
                    <a:lnTo>
                      <a:pt x="879792" y="3378518"/>
                    </a:lnTo>
                    <a:lnTo>
                      <a:pt x="870902" y="3377883"/>
                    </a:lnTo>
                    <a:lnTo>
                      <a:pt x="862648" y="3376296"/>
                    </a:lnTo>
                    <a:lnTo>
                      <a:pt x="854075" y="3373756"/>
                    </a:lnTo>
                    <a:lnTo>
                      <a:pt x="846138" y="3370581"/>
                    </a:lnTo>
                    <a:lnTo>
                      <a:pt x="837882" y="3366453"/>
                    </a:lnTo>
                    <a:lnTo>
                      <a:pt x="834072" y="3363913"/>
                    </a:lnTo>
                    <a:lnTo>
                      <a:pt x="830262" y="3361056"/>
                    </a:lnTo>
                    <a:lnTo>
                      <a:pt x="586105" y="3183573"/>
                    </a:lnTo>
                    <a:lnTo>
                      <a:pt x="582930" y="3181033"/>
                    </a:lnTo>
                    <a:lnTo>
                      <a:pt x="579438" y="3177858"/>
                    </a:lnTo>
                    <a:lnTo>
                      <a:pt x="575945" y="3175001"/>
                    </a:lnTo>
                    <a:lnTo>
                      <a:pt x="573088" y="3171826"/>
                    </a:lnTo>
                    <a:lnTo>
                      <a:pt x="567372" y="3165158"/>
                    </a:lnTo>
                    <a:lnTo>
                      <a:pt x="562610" y="3157538"/>
                    </a:lnTo>
                    <a:lnTo>
                      <a:pt x="558482" y="3150236"/>
                    </a:lnTo>
                    <a:lnTo>
                      <a:pt x="554990" y="3142298"/>
                    </a:lnTo>
                    <a:lnTo>
                      <a:pt x="552450" y="3134043"/>
                    </a:lnTo>
                    <a:lnTo>
                      <a:pt x="550862" y="3125788"/>
                    </a:lnTo>
                    <a:lnTo>
                      <a:pt x="549592" y="3117216"/>
                    </a:lnTo>
                    <a:lnTo>
                      <a:pt x="549592" y="3108643"/>
                    </a:lnTo>
                    <a:lnTo>
                      <a:pt x="550545" y="3100071"/>
                    </a:lnTo>
                    <a:lnTo>
                      <a:pt x="551815" y="3091816"/>
                    </a:lnTo>
                    <a:lnTo>
                      <a:pt x="554355" y="3083243"/>
                    </a:lnTo>
                    <a:lnTo>
                      <a:pt x="557530" y="3075306"/>
                    </a:lnTo>
                    <a:lnTo>
                      <a:pt x="559435" y="3071178"/>
                    </a:lnTo>
                    <a:lnTo>
                      <a:pt x="561340" y="3067368"/>
                    </a:lnTo>
                    <a:lnTo>
                      <a:pt x="563880" y="3063241"/>
                    </a:lnTo>
                    <a:lnTo>
                      <a:pt x="566738" y="3059431"/>
                    </a:lnTo>
                    <a:lnTo>
                      <a:pt x="742632" y="2817178"/>
                    </a:lnTo>
                    <a:lnTo>
                      <a:pt x="724218" y="2797811"/>
                    </a:lnTo>
                    <a:lnTo>
                      <a:pt x="706755" y="2778761"/>
                    </a:lnTo>
                    <a:lnTo>
                      <a:pt x="688975" y="2759076"/>
                    </a:lnTo>
                    <a:lnTo>
                      <a:pt x="671512" y="2739073"/>
                    </a:lnTo>
                    <a:lnTo>
                      <a:pt x="655002" y="2718753"/>
                    </a:lnTo>
                    <a:lnTo>
                      <a:pt x="638492" y="2698115"/>
                    </a:lnTo>
                    <a:lnTo>
                      <a:pt x="622300" y="2677478"/>
                    </a:lnTo>
                    <a:lnTo>
                      <a:pt x="606425" y="2656523"/>
                    </a:lnTo>
                    <a:lnTo>
                      <a:pt x="591185" y="2634933"/>
                    </a:lnTo>
                    <a:lnTo>
                      <a:pt x="576580" y="2613025"/>
                    </a:lnTo>
                    <a:lnTo>
                      <a:pt x="561658" y="2590800"/>
                    </a:lnTo>
                    <a:lnTo>
                      <a:pt x="547370" y="2568893"/>
                    </a:lnTo>
                    <a:lnTo>
                      <a:pt x="534035" y="2546033"/>
                    </a:lnTo>
                    <a:lnTo>
                      <a:pt x="520382" y="2523173"/>
                    </a:lnTo>
                    <a:lnTo>
                      <a:pt x="507682" y="2499995"/>
                    </a:lnTo>
                    <a:lnTo>
                      <a:pt x="494665" y="2476500"/>
                    </a:lnTo>
                    <a:lnTo>
                      <a:pt x="209868" y="2568893"/>
                    </a:lnTo>
                    <a:lnTo>
                      <a:pt x="205740" y="2570163"/>
                    </a:lnTo>
                    <a:lnTo>
                      <a:pt x="201295" y="2571433"/>
                    </a:lnTo>
                    <a:lnTo>
                      <a:pt x="196850" y="2572068"/>
                    </a:lnTo>
                    <a:lnTo>
                      <a:pt x="192722" y="2573020"/>
                    </a:lnTo>
                    <a:lnTo>
                      <a:pt x="183515" y="2573338"/>
                    </a:lnTo>
                    <a:lnTo>
                      <a:pt x="174942" y="2573020"/>
                    </a:lnTo>
                    <a:lnTo>
                      <a:pt x="166688" y="2571750"/>
                    </a:lnTo>
                    <a:lnTo>
                      <a:pt x="158115" y="2569845"/>
                    </a:lnTo>
                    <a:lnTo>
                      <a:pt x="150177" y="2567305"/>
                    </a:lnTo>
                    <a:lnTo>
                      <a:pt x="142240" y="2563495"/>
                    </a:lnTo>
                    <a:lnTo>
                      <a:pt x="134620" y="2559368"/>
                    </a:lnTo>
                    <a:lnTo>
                      <a:pt x="127952" y="2554605"/>
                    </a:lnTo>
                    <a:lnTo>
                      <a:pt x="121602" y="2548890"/>
                    </a:lnTo>
                    <a:lnTo>
                      <a:pt x="115570" y="2542540"/>
                    </a:lnTo>
                    <a:lnTo>
                      <a:pt x="109855" y="2535555"/>
                    </a:lnTo>
                    <a:lnTo>
                      <a:pt x="105410" y="2528253"/>
                    </a:lnTo>
                    <a:lnTo>
                      <a:pt x="101282" y="2520315"/>
                    </a:lnTo>
                    <a:lnTo>
                      <a:pt x="99377" y="2516188"/>
                    </a:lnTo>
                    <a:lnTo>
                      <a:pt x="97790" y="2512060"/>
                    </a:lnTo>
                    <a:lnTo>
                      <a:pt x="4445" y="2224405"/>
                    </a:lnTo>
                    <a:lnTo>
                      <a:pt x="3492" y="2220278"/>
                    </a:lnTo>
                    <a:lnTo>
                      <a:pt x="2222" y="2215833"/>
                    </a:lnTo>
                    <a:lnTo>
                      <a:pt x="1587" y="2211388"/>
                    </a:lnTo>
                    <a:lnTo>
                      <a:pt x="635" y="2206625"/>
                    </a:lnTo>
                    <a:lnTo>
                      <a:pt x="0" y="2198053"/>
                    </a:lnTo>
                    <a:lnTo>
                      <a:pt x="317" y="2189480"/>
                    </a:lnTo>
                    <a:lnTo>
                      <a:pt x="1587" y="2180908"/>
                    </a:lnTo>
                    <a:lnTo>
                      <a:pt x="3810" y="2172653"/>
                    </a:lnTo>
                    <a:lnTo>
                      <a:pt x="6350" y="2164398"/>
                    </a:lnTo>
                    <a:lnTo>
                      <a:pt x="9842" y="2156778"/>
                    </a:lnTo>
                    <a:lnTo>
                      <a:pt x="13970" y="2149158"/>
                    </a:lnTo>
                    <a:lnTo>
                      <a:pt x="19050" y="2142173"/>
                    </a:lnTo>
                    <a:lnTo>
                      <a:pt x="24447" y="2135505"/>
                    </a:lnTo>
                    <a:lnTo>
                      <a:pt x="30797" y="2129790"/>
                    </a:lnTo>
                    <a:lnTo>
                      <a:pt x="37465" y="2124393"/>
                    </a:lnTo>
                    <a:lnTo>
                      <a:pt x="45085" y="2119630"/>
                    </a:lnTo>
                    <a:lnTo>
                      <a:pt x="49212" y="2117725"/>
                    </a:lnTo>
                    <a:lnTo>
                      <a:pt x="53340" y="2115820"/>
                    </a:lnTo>
                    <a:lnTo>
                      <a:pt x="57467" y="2113915"/>
                    </a:lnTo>
                    <a:lnTo>
                      <a:pt x="61595" y="2112328"/>
                    </a:lnTo>
                    <a:lnTo>
                      <a:pt x="346392" y="2019618"/>
                    </a:lnTo>
                    <a:lnTo>
                      <a:pt x="342900" y="1993900"/>
                    </a:lnTo>
                    <a:lnTo>
                      <a:pt x="339725" y="1967865"/>
                    </a:lnTo>
                    <a:lnTo>
                      <a:pt x="337185" y="1941830"/>
                    </a:lnTo>
                    <a:lnTo>
                      <a:pt x="334962" y="1915478"/>
                    </a:lnTo>
                    <a:lnTo>
                      <a:pt x="333375" y="1889125"/>
                    </a:lnTo>
                    <a:lnTo>
                      <a:pt x="331788" y="1862455"/>
                    </a:lnTo>
                    <a:lnTo>
                      <a:pt x="331152" y="1835785"/>
                    </a:lnTo>
                    <a:lnTo>
                      <a:pt x="331152" y="1809115"/>
                    </a:lnTo>
                    <a:lnTo>
                      <a:pt x="331152" y="1782445"/>
                    </a:lnTo>
                    <a:lnTo>
                      <a:pt x="331788" y="1755775"/>
                    </a:lnTo>
                    <a:lnTo>
                      <a:pt x="333375" y="1729423"/>
                    </a:lnTo>
                    <a:lnTo>
                      <a:pt x="334962" y="1703070"/>
                    </a:lnTo>
                    <a:lnTo>
                      <a:pt x="337185" y="1676718"/>
                    </a:lnTo>
                    <a:lnTo>
                      <a:pt x="339725" y="1650365"/>
                    </a:lnTo>
                    <a:lnTo>
                      <a:pt x="342900" y="1624330"/>
                    </a:lnTo>
                    <a:lnTo>
                      <a:pt x="346392" y="1598295"/>
                    </a:lnTo>
                    <a:lnTo>
                      <a:pt x="61595" y="1506220"/>
                    </a:lnTo>
                    <a:lnTo>
                      <a:pt x="57467" y="1504633"/>
                    </a:lnTo>
                    <a:lnTo>
                      <a:pt x="53340" y="1502728"/>
                    </a:lnTo>
                    <a:lnTo>
                      <a:pt x="45085" y="1498600"/>
                    </a:lnTo>
                    <a:lnTo>
                      <a:pt x="37465" y="1494155"/>
                    </a:lnTo>
                    <a:lnTo>
                      <a:pt x="30797" y="1488440"/>
                    </a:lnTo>
                    <a:lnTo>
                      <a:pt x="24447" y="1482408"/>
                    </a:lnTo>
                    <a:lnTo>
                      <a:pt x="19050" y="1476058"/>
                    </a:lnTo>
                    <a:lnTo>
                      <a:pt x="13970" y="1468755"/>
                    </a:lnTo>
                    <a:lnTo>
                      <a:pt x="9842" y="1461453"/>
                    </a:lnTo>
                    <a:lnTo>
                      <a:pt x="6350" y="1453833"/>
                    </a:lnTo>
                    <a:lnTo>
                      <a:pt x="3810" y="1445578"/>
                    </a:lnTo>
                    <a:lnTo>
                      <a:pt x="1587" y="1437323"/>
                    </a:lnTo>
                    <a:lnTo>
                      <a:pt x="317" y="1428750"/>
                    </a:lnTo>
                    <a:lnTo>
                      <a:pt x="0" y="1419860"/>
                    </a:lnTo>
                    <a:lnTo>
                      <a:pt x="635" y="1411288"/>
                    </a:lnTo>
                    <a:lnTo>
                      <a:pt x="1587" y="1406843"/>
                    </a:lnTo>
                    <a:lnTo>
                      <a:pt x="2222" y="1402398"/>
                    </a:lnTo>
                    <a:lnTo>
                      <a:pt x="3492" y="1397635"/>
                    </a:lnTo>
                    <a:lnTo>
                      <a:pt x="4445" y="1393508"/>
                    </a:lnTo>
                    <a:lnTo>
                      <a:pt x="97790" y="1106488"/>
                    </a:lnTo>
                    <a:lnTo>
                      <a:pt x="99377" y="1102043"/>
                    </a:lnTo>
                    <a:lnTo>
                      <a:pt x="101282" y="1097915"/>
                    </a:lnTo>
                    <a:lnTo>
                      <a:pt x="103187" y="1093788"/>
                    </a:lnTo>
                    <a:lnTo>
                      <a:pt x="105410" y="1089978"/>
                    </a:lnTo>
                    <a:lnTo>
                      <a:pt x="109855" y="1082358"/>
                    </a:lnTo>
                    <a:lnTo>
                      <a:pt x="115570" y="1075690"/>
                    </a:lnTo>
                    <a:lnTo>
                      <a:pt x="121602" y="1069340"/>
                    </a:lnTo>
                    <a:lnTo>
                      <a:pt x="127952" y="1063625"/>
                    </a:lnTo>
                    <a:lnTo>
                      <a:pt x="134620" y="1058863"/>
                    </a:lnTo>
                    <a:lnTo>
                      <a:pt x="142240" y="1054735"/>
                    </a:lnTo>
                    <a:lnTo>
                      <a:pt x="150177" y="1051243"/>
                    </a:lnTo>
                    <a:lnTo>
                      <a:pt x="158115" y="1048068"/>
                    </a:lnTo>
                    <a:lnTo>
                      <a:pt x="166688" y="1046480"/>
                    </a:lnTo>
                    <a:lnTo>
                      <a:pt x="174942" y="1045210"/>
                    </a:lnTo>
                    <a:lnTo>
                      <a:pt x="183515" y="1044893"/>
                    </a:lnTo>
                    <a:lnTo>
                      <a:pt x="192722" y="1045528"/>
                    </a:lnTo>
                    <a:lnTo>
                      <a:pt x="196850" y="1046480"/>
                    </a:lnTo>
                    <a:lnTo>
                      <a:pt x="201295" y="1047115"/>
                    </a:lnTo>
                    <a:lnTo>
                      <a:pt x="205740" y="1048068"/>
                    </a:lnTo>
                    <a:lnTo>
                      <a:pt x="209868" y="1049338"/>
                    </a:lnTo>
                    <a:lnTo>
                      <a:pt x="494665" y="1141413"/>
                    </a:lnTo>
                    <a:lnTo>
                      <a:pt x="507682" y="1118235"/>
                    </a:lnTo>
                    <a:lnTo>
                      <a:pt x="520382" y="1095375"/>
                    </a:lnTo>
                    <a:lnTo>
                      <a:pt x="534035" y="1072198"/>
                    </a:lnTo>
                    <a:lnTo>
                      <a:pt x="547370" y="1049655"/>
                    </a:lnTo>
                    <a:lnTo>
                      <a:pt x="561658" y="1027113"/>
                    </a:lnTo>
                    <a:lnTo>
                      <a:pt x="576580" y="1005205"/>
                    </a:lnTo>
                    <a:lnTo>
                      <a:pt x="591185" y="983615"/>
                    </a:lnTo>
                    <a:lnTo>
                      <a:pt x="606425" y="961707"/>
                    </a:lnTo>
                    <a:lnTo>
                      <a:pt x="622300" y="940752"/>
                    </a:lnTo>
                    <a:lnTo>
                      <a:pt x="638492" y="919797"/>
                    </a:lnTo>
                    <a:lnTo>
                      <a:pt x="655002" y="899160"/>
                    </a:lnTo>
                    <a:lnTo>
                      <a:pt x="671512" y="878840"/>
                    </a:lnTo>
                    <a:lnTo>
                      <a:pt x="688975" y="858837"/>
                    </a:lnTo>
                    <a:lnTo>
                      <a:pt x="706755" y="839470"/>
                    </a:lnTo>
                    <a:lnTo>
                      <a:pt x="724218" y="819785"/>
                    </a:lnTo>
                    <a:lnTo>
                      <a:pt x="742632" y="801052"/>
                    </a:lnTo>
                    <a:lnTo>
                      <a:pt x="566420" y="558800"/>
                    </a:lnTo>
                    <a:lnTo>
                      <a:pt x="563562" y="554990"/>
                    </a:lnTo>
                    <a:lnTo>
                      <a:pt x="561340" y="551180"/>
                    </a:lnTo>
                    <a:lnTo>
                      <a:pt x="559118" y="547370"/>
                    </a:lnTo>
                    <a:lnTo>
                      <a:pt x="557212" y="543242"/>
                    </a:lnTo>
                    <a:lnTo>
                      <a:pt x="554355" y="534987"/>
                    </a:lnTo>
                    <a:lnTo>
                      <a:pt x="551498" y="526732"/>
                    </a:lnTo>
                    <a:lnTo>
                      <a:pt x="550228" y="518160"/>
                    </a:lnTo>
                    <a:lnTo>
                      <a:pt x="549592" y="509270"/>
                    </a:lnTo>
                    <a:lnTo>
                      <a:pt x="549592" y="500697"/>
                    </a:lnTo>
                    <a:lnTo>
                      <a:pt x="550862" y="492442"/>
                    </a:lnTo>
                    <a:lnTo>
                      <a:pt x="552450" y="483870"/>
                    </a:lnTo>
                    <a:lnTo>
                      <a:pt x="554990" y="475932"/>
                    </a:lnTo>
                    <a:lnTo>
                      <a:pt x="558482" y="467677"/>
                    </a:lnTo>
                    <a:lnTo>
                      <a:pt x="562610" y="460057"/>
                    </a:lnTo>
                    <a:lnTo>
                      <a:pt x="567372" y="453072"/>
                    </a:lnTo>
                    <a:lnTo>
                      <a:pt x="573088" y="446087"/>
                    </a:lnTo>
                    <a:lnTo>
                      <a:pt x="575945" y="442912"/>
                    </a:lnTo>
                    <a:lnTo>
                      <a:pt x="579438" y="439737"/>
                    </a:lnTo>
                    <a:lnTo>
                      <a:pt x="582930" y="436880"/>
                    </a:lnTo>
                    <a:lnTo>
                      <a:pt x="586105" y="434022"/>
                    </a:lnTo>
                    <a:lnTo>
                      <a:pt x="830898" y="256857"/>
                    </a:lnTo>
                    <a:lnTo>
                      <a:pt x="834708" y="254317"/>
                    </a:lnTo>
                    <a:lnTo>
                      <a:pt x="838200" y="251777"/>
                    </a:lnTo>
                    <a:lnTo>
                      <a:pt x="842328" y="249872"/>
                    </a:lnTo>
                    <a:lnTo>
                      <a:pt x="846138" y="247967"/>
                    </a:lnTo>
                    <a:lnTo>
                      <a:pt x="854392" y="244475"/>
                    </a:lnTo>
                    <a:lnTo>
                      <a:pt x="862648" y="242252"/>
                    </a:lnTo>
                    <a:lnTo>
                      <a:pt x="871538" y="240665"/>
                    </a:lnTo>
                    <a:lnTo>
                      <a:pt x="880110" y="240030"/>
                    </a:lnTo>
                    <a:lnTo>
                      <a:pt x="888365" y="240030"/>
                    </a:lnTo>
                    <a:lnTo>
                      <a:pt x="896938" y="240665"/>
                    </a:lnTo>
                    <a:lnTo>
                      <a:pt x="905192" y="242570"/>
                    </a:lnTo>
                    <a:lnTo>
                      <a:pt x="913448" y="245110"/>
                    </a:lnTo>
                    <a:lnTo>
                      <a:pt x="921385" y="248602"/>
                    </a:lnTo>
                    <a:lnTo>
                      <a:pt x="929005" y="252412"/>
                    </a:lnTo>
                    <a:lnTo>
                      <a:pt x="935990" y="257175"/>
                    </a:lnTo>
                    <a:lnTo>
                      <a:pt x="942975" y="262890"/>
                    </a:lnTo>
                    <a:lnTo>
                      <a:pt x="946150" y="266065"/>
                    </a:lnTo>
                    <a:lnTo>
                      <a:pt x="949325" y="269240"/>
                    </a:lnTo>
                    <a:lnTo>
                      <a:pt x="952182" y="272732"/>
                    </a:lnTo>
                    <a:lnTo>
                      <a:pt x="955040" y="276542"/>
                    </a:lnTo>
                    <a:lnTo>
                      <a:pt x="1130618" y="518477"/>
                    </a:lnTo>
                    <a:lnTo>
                      <a:pt x="1154430" y="507047"/>
                    </a:lnTo>
                    <a:lnTo>
                      <a:pt x="1177925" y="496252"/>
                    </a:lnTo>
                    <a:lnTo>
                      <a:pt x="1201738" y="485457"/>
                    </a:lnTo>
                    <a:lnTo>
                      <a:pt x="1225868" y="475615"/>
                    </a:lnTo>
                    <a:lnTo>
                      <a:pt x="1250315" y="465772"/>
                    </a:lnTo>
                    <a:lnTo>
                      <a:pt x="1274762" y="456247"/>
                    </a:lnTo>
                    <a:lnTo>
                      <a:pt x="1299528" y="447675"/>
                    </a:lnTo>
                    <a:lnTo>
                      <a:pt x="1324928" y="439102"/>
                    </a:lnTo>
                    <a:lnTo>
                      <a:pt x="1350010" y="431165"/>
                    </a:lnTo>
                    <a:lnTo>
                      <a:pt x="1375092" y="423545"/>
                    </a:lnTo>
                    <a:lnTo>
                      <a:pt x="1400810" y="416877"/>
                    </a:lnTo>
                    <a:lnTo>
                      <a:pt x="1426845" y="410210"/>
                    </a:lnTo>
                    <a:lnTo>
                      <a:pt x="1452245" y="404177"/>
                    </a:lnTo>
                    <a:lnTo>
                      <a:pt x="1478598" y="398462"/>
                    </a:lnTo>
                    <a:lnTo>
                      <a:pt x="1504950" y="393065"/>
                    </a:lnTo>
                    <a:lnTo>
                      <a:pt x="1531302" y="388620"/>
                    </a:lnTo>
                    <a:lnTo>
                      <a:pt x="1531302" y="89217"/>
                    </a:lnTo>
                    <a:lnTo>
                      <a:pt x="1531302" y="84455"/>
                    </a:lnTo>
                    <a:lnTo>
                      <a:pt x="1531620" y="80010"/>
                    </a:lnTo>
                    <a:lnTo>
                      <a:pt x="1532572" y="75565"/>
                    </a:lnTo>
                    <a:lnTo>
                      <a:pt x="1533208" y="71120"/>
                    </a:lnTo>
                    <a:lnTo>
                      <a:pt x="1535430" y="62865"/>
                    </a:lnTo>
                    <a:lnTo>
                      <a:pt x="1538605" y="54610"/>
                    </a:lnTo>
                    <a:lnTo>
                      <a:pt x="1542415" y="46672"/>
                    </a:lnTo>
                    <a:lnTo>
                      <a:pt x="1546860" y="39370"/>
                    </a:lnTo>
                    <a:lnTo>
                      <a:pt x="1551622" y="32385"/>
                    </a:lnTo>
                    <a:lnTo>
                      <a:pt x="1557655" y="26352"/>
                    </a:lnTo>
                    <a:lnTo>
                      <a:pt x="1563688" y="20320"/>
                    </a:lnTo>
                    <a:lnTo>
                      <a:pt x="1570990" y="15240"/>
                    </a:lnTo>
                    <a:lnTo>
                      <a:pt x="1577975" y="10795"/>
                    </a:lnTo>
                    <a:lnTo>
                      <a:pt x="1585912" y="6985"/>
                    </a:lnTo>
                    <a:lnTo>
                      <a:pt x="1594168" y="4127"/>
                    </a:lnTo>
                    <a:lnTo>
                      <a:pt x="1602422" y="1905"/>
                    </a:lnTo>
                    <a:lnTo>
                      <a:pt x="1607185" y="952"/>
                    </a:lnTo>
                    <a:lnTo>
                      <a:pt x="1611630" y="317"/>
                    </a:lnTo>
                    <a:lnTo>
                      <a:pt x="1615758" y="0"/>
                    </a:lnTo>
                    <a:close/>
                  </a:path>
                </a:pathLst>
              </a:custGeom>
              <a:solidFill>
                <a:schemeClr val="bg1"/>
              </a:solidFill>
              <a:ln>
                <a:noFill/>
              </a:ln>
            </p:spPr>
            <p:txBody>
              <a:bodyPr anchor="ctr">
                <a:scene3d>
                  <a:camera prst="orthographicFront"/>
                  <a:lightRig rig="threePt" dir="t"/>
                </a:scene3d>
                <a:sp3d>
                  <a:contourClr>
                    <a:srgbClr val="FFFFFF"/>
                  </a:contourClr>
                </a:sp3d>
              </a:bodyPr>
              <a:lstStyle/>
              <a:p>
                <a:pPr algn="ctr">
                  <a:defRPr/>
                </a:pPr>
                <a:endParaRPr lang="zh-CN" altLang="en-US">
                  <a:solidFill>
                    <a:srgbClr val="FFFFFF"/>
                  </a:solidFill>
                  <a:latin typeface="微软雅黑" panose="020B0503020204020204" pitchFamily="34" charset="-122"/>
                  <a:ea typeface="微软雅黑" panose="020B0503020204020204" pitchFamily="34" charset="-122"/>
                </a:endParaRPr>
              </a:p>
            </p:txBody>
          </p:sp>
          <p:sp>
            <p:nvSpPr>
              <p:cNvPr id="32" name="淘宝店chenying0907出品 6"/>
              <p:cNvSpPr txBox="1"/>
              <p:nvPr/>
            </p:nvSpPr>
            <p:spPr>
              <a:xfrm>
                <a:off x="1032992" y="3296549"/>
                <a:ext cx="1193799" cy="352145"/>
              </a:xfrm>
              <a:prstGeom prst="rect">
                <a:avLst/>
              </a:prstGeom>
              <a:noFill/>
            </p:spPr>
            <p:txBody>
              <a:bodyPr wrap="square" rtlCol="0">
                <a:sp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 输入标题</a:t>
                </a:r>
              </a:p>
            </p:txBody>
          </p:sp>
        </p:grpSp>
        <p:grpSp>
          <p:nvGrpSpPr>
            <p:cNvPr id="13" name="淘宝店chenying0907出品 10"/>
            <p:cNvGrpSpPr/>
            <p:nvPr/>
          </p:nvGrpSpPr>
          <p:grpSpPr>
            <a:xfrm>
              <a:off x="1543976" y="1854707"/>
              <a:ext cx="928862" cy="1266173"/>
              <a:chOff x="2255236" y="3004658"/>
              <a:chExt cx="1238805" cy="1688231"/>
            </a:xfrm>
          </p:grpSpPr>
          <p:sp>
            <p:nvSpPr>
              <p:cNvPr id="27" name="淘宝店chenying0907出品 11"/>
              <p:cNvSpPr/>
              <p:nvPr/>
            </p:nvSpPr>
            <p:spPr>
              <a:xfrm flipH="1">
                <a:off x="2298310" y="3004658"/>
                <a:ext cx="1195731" cy="1688231"/>
              </a:xfrm>
              <a:custGeom>
                <a:avLst/>
                <a:gdLst>
                  <a:gd name="connsiteX0" fmla="*/ 602108 w 1364578"/>
                  <a:gd name="connsiteY0" fmla="*/ 0 h 1926623"/>
                  <a:gd name="connsiteX1" fmla="*/ 1364578 w 1364578"/>
                  <a:gd name="connsiteY1" fmla="*/ 0 h 1926623"/>
                  <a:gd name="connsiteX2" fmla="*/ 1364578 w 1364578"/>
                  <a:gd name="connsiteY2" fmla="*/ 1926623 h 1926623"/>
                  <a:gd name="connsiteX3" fmla="*/ 0 w 1364578"/>
                  <a:gd name="connsiteY3" fmla="*/ 1926623 h 1926623"/>
                  <a:gd name="connsiteX4" fmla="*/ 0 w 1364578"/>
                  <a:gd name="connsiteY4" fmla="*/ 602108 h 1926623"/>
                  <a:gd name="connsiteX5" fmla="*/ 602108 w 1364578"/>
                  <a:gd name="connsiteY5" fmla="*/ 0 h 1926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4578" h="1926623">
                    <a:moveTo>
                      <a:pt x="602108" y="0"/>
                    </a:moveTo>
                    <a:lnTo>
                      <a:pt x="1364578" y="0"/>
                    </a:lnTo>
                    <a:lnTo>
                      <a:pt x="1364578" y="1926623"/>
                    </a:lnTo>
                    <a:lnTo>
                      <a:pt x="0" y="1926623"/>
                    </a:lnTo>
                    <a:lnTo>
                      <a:pt x="0" y="602108"/>
                    </a:lnTo>
                    <a:cubicBezTo>
                      <a:pt x="0" y="269573"/>
                      <a:pt x="269573" y="0"/>
                      <a:pt x="602108" y="0"/>
                    </a:cubicBezTo>
                    <a:close/>
                  </a:path>
                </a:pathLst>
              </a:custGeom>
              <a:solidFill>
                <a:srgbClr val="F69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8" name="KSO_Shape"/>
              <p:cNvSpPr/>
              <p:nvPr/>
            </p:nvSpPr>
            <p:spPr bwMode="auto">
              <a:xfrm>
                <a:off x="2675625" y="3406937"/>
                <a:ext cx="441100" cy="441836"/>
              </a:xfrm>
              <a:custGeom>
                <a:avLst/>
                <a:gdLst>
                  <a:gd name="T0" fmla="*/ 923363 w 1752600"/>
                  <a:gd name="T1" fmla="*/ 1417153 h 1754188"/>
                  <a:gd name="T2" fmla="*/ 958587 w 1752600"/>
                  <a:gd name="T3" fmla="*/ 1476612 h 1754188"/>
                  <a:gd name="T4" fmla="*/ 945181 w 1752600"/>
                  <a:gd name="T5" fmla="*/ 1530763 h 1754188"/>
                  <a:gd name="T6" fmla="*/ 886299 w 1752600"/>
                  <a:gd name="T7" fmla="*/ 1566067 h 1754188"/>
                  <a:gd name="T8" fmla="*/ 832675 w 1752600"/>
                  <a:gd name="T9" fmla="*/ 1552795 h 1754188"/>
                  <a:gd name="T10" fmla="*/ 797714 w 1752600"/>
                  <a:gd name="T11" fmla="*/ 1493335 h 1754188"/>
                  <a:gd name="T12" fmla="*/ 810857 w 1752600"/>
                  <a:gd name="T13" fmla="*/ 1439185 h 1754188"/>
                  <a:gd name="T14" fmla="*/ 869739 w 1752600"/>
                  <a:gd name="T15" fmla="*/ 1403616 h 1754188"/>
                  <a:gd name="T16" fmla="*/ 1526266 w 1752600"/>
                  <a:gd name="T17" fmla="*/ 809406 h 1754188"/>
                  <a:gd name="T18" fmla="*/ 1561836 w 1752600"/>
                  <a:gd name="T19" fmla="*/ 868866 h 1754188"/>
                  <a:gd name="T20" fmla="*/ 1548298 w 1752600"/>
                  <a:gd name="T21" fmla="*/ 923016 h 1754188"/>
                  <a:gd name="T22" fmla="*/ 1488839 w 1752600"/>
                  <a:gd name="T23" fmla="*/ 958586 h 1754188"/>
                  <a:gd name="T24" fmla="*/ 1434954 w 1752600"/>
                  <a:gd name="T25" fmla="*/ 945048 h 1754188"/>
                  <a:gd name="T26" fmla="*/ 1399385 w 1752600"/>
                  <a:gd name="T27" fmla="*/ 885589 h 1754188"/>
                  <a:gd name="T28" fmla="*/ 1412922 w 1752600"/>
                  <a:gd name="T29" fmla="*/ 831438 h 1754188"/>
                  <a:gd name="T30" fmla="*/ 1472116 w 1752600"/>
                  <a:gd name="T31" fmla="*/ 795869 h 1754188"/>
                  <a:gd name="T32" fmla="*/ 931422 w 1752600"/>
                  <a:gd name="T33" fmla="*/ 210375 h 1754188"/>
                  <a:gd name="T34" fmla="*/ 985331 w 1752600"/>
                  <a:gd name="T35" fmla="*/ 812351 h 1754188"/>
                  <a:gd name="T36" fmla="*/ 997223 w 1752600"/>
                  <a:gd name="T37" fmla="*/ 915108 h 1754188"/>
                  <a:gd name="T38" fmla="*/ 946749 w 1752600"/>
                  <a:gd name="T39" fmla="*/ 982906 h 1754188"/>
                  <a:gd name="T40" fmla="*/ 857693 w 1752600"/>
                  <a:gd name="T41" fmla="*/ 1003564 h 1754188"/>
                  <a:gd name="T42" fmla="*/ 763351 w 1752600"/>
                  <a:gd name="T43" fmla="*/ 937354 h 1754188"/>
                  <a:gd name="T44" fmla="*/ 353480 w 1752600"/>
                  <a:gd name="T45" fmla="*/ 893921 h 1754188"/>
                  <a:gd name="T46" fmla="*/ 383342 w 1752600"/>
                  <a:gd name="T47" fmla="*/ 820296 h 1754188"/>
                  <a:gd name="T48" fmla="*/ 815147 w 1752600"/>
                  <a:gd name="T49" fmla="*/ 764945 h 1754188"/>
                  <a:gd name="T50" fmla="*/ 858486 w 1752600"/>
                  <a:gd name="T51" fmla="*/ 180713 h 1754188"/>
                  <a:gd name="T52" fmla="*/ 670516 w 1752600"/>
                  <a:gd name="T53" fmla="*/ 152975 h 1754188"/>
                  <a:gd name="T54" fmla="*/ 441192 w 1752600"/>
                  <a:gd name="T55" fmla="*/ 263340 h 1754188"/>
                  <a:gd name="T56" fmla="*/ 263181 w 1752600"/>
                  <a:gd name="T57" fmla="*/ 441458 h 1754188"/>
                  <a:gd name="T58" fmla="*/ 152883 w 1752600"/>
                  <a:gd name="T59" fmla="*/ 670921 h 1754188"/>
                  <a:gd name="T60" fmla="*/ 126168 w 1752600"/>
                  <a:gd name="T61" fmla="*/ 934791 h 1754188"/>
                  <a:gd name="T62" fmla="*/ 190707 w 1752600"/>
                  <a:gd name="T63" fmla="*/ 1186485 h 1754188"/>
                  <a:gd name="T64" fmla="*/ 332216 w 1752600"/>
                  <a:gd name="T65" fmla="*/ 1396099 h 1754188"/>
                  <a:gd name="T66" fmla="*/ 534297 w 1752600"/>
                  <a:gd name="T67" fmla="*/ 1547221 h 1754188"/>
                  <a:gd name="T68" fmla="*/ 780550 w 1752600"/>
                  <a:gd name="T69" fmla="*/ 1623709 h 1754188"/>
                  <a:gd name="T70" fmla="*/ 1045847 w 1752600"/>
                  <a:gd name="T71" fmla="*/ 1610476 h 1754188"/>
                  <a:gd name="T72" fmla="*/ 1281255 w 1752600"/>
                  <a:gd name="T73" fmla="*/ 1511227 h 1754188"/>
                  <a:gd name="T74" fmla="*/ 1467730 w 1752600"/>
                  <a:gd name="T75" fmla="*/ 1341578 h 1754188"/>
                  <a:gd name="T76" fmla="*/ 1588873 w 1752600"/>
                  <a:gd name="T77" fmla="*/ 1118202 h 1754188"/>
                  <a:gd name="T78" fmla="*/ 1628019 w 1752600"/>
                  <a:gd name="T79" fmla="*/ 857509 h 1754188"/>
                  <a:gd name="T80" fmla="*/ 1576176 w 1752600"/>
                  <a:gd name="T81" fmla="*/ 601315 h 1754188"/>
                  <a:gd name="T82" fmla="*/ 1444718 w 1752600"/>
                  <a:gd name="T83" fmla="*/ 384820 h 1754188"/>
                  <a:gd name="T84" fmla="*/ 1250573 w 1752600"/>
                  <a:gd name="T85" fmla="*/ 224170 h 1754188"/>
                  <a:gd name="T86" fmla="*/ 1009345 w 1752600"/>
                  <a:gd name="T87" fmla="*/ 136037 h 1754188"/>
                  <a:gd name="T88" fmla="*/ 987656 w 1752600"/>
                  <a:gd name="T89" fmla="*/ 7146 h 1754188"/>
                  <a:gd name="T90" fmla="*/ 1274907 w 1752600"/>
                  <a:gd name="T91" fmla="*/ 96337 h 1754188"/>
                  <a:gd name="T92" fmla="*/ 1510315 w 1752600"/>
                  <a:gd name="T93" fmla="*/ 272074 h 1754188"/>
                  <a:gd name="T94" fmla="*/ 1675101 w 1752600"/>
                  <a:gd name="T95" fmla="*/ 516358 h 1754188"/>
                  <a:gd name="T96" fmla="*/ 1749955 w 1752600"/>
                  <a:gd name="T97" fmla="*/ 809605 h 1754188"/>
                  <a:gd name="T98" fmla="*/ 1719273 w 1752600"/>
                  <a:gd name="T99" fmla="*/ 1116879 h 1754188"/>
                  <a:gd name="T100" fmla="*/ 1590724 w 1752600"/>
                  <a:gd name="T101" fmla="*/ 1384453 h 1754188"/>
                  <a:gd name="T102" fmla="*/ 1383353 w 1752600"/>
                  <a:gd name="T103" fmla="*/ 1591949 h 1754188"/>
                  <a:gd name="T104" fmla="*/ 1115940 w 1752600"/>
                  <a:gd name="T105" fmla="*/ 1720576 h 1754188"/>
                  <a:gd name="T106" fmla="*/ 809116 w 1752600"/>
                  <a:gd name="T107" fmla="*/ 1751277 h 1754188"/>
                  <a:gd name="T108" fmla="*/ 516046 w 1752600"/>
                  <a:gd name="T109" fmla="*/ 1676377 h 1754188"/>
                  <a:gd name="T110" fmla="*/ 271909 w 1752600"/>
                  <a:gd name="T111" fmla="*/ 1511492 h 1754188"/>
                  <a:gd name="T112" fmla="*/ 95750 w 1752600"/>
                  <a:gd name="T113" fmla="*/ 1275941 h 1754188"/>
                  <a:gd name="T114" fmla="*/ 6877 w 1752600"/>
                  <a:gd name="T115" fmla="*/ 988782 h 1754188"/>
                  <a:gd name="T116" fmla="*/ 22483 w 1752600"/>
                  <a:gd name="T117" fmla="*/ 679126 h 1754188"/>
                  <a:gd name="T118" fmla="*/ 138071 w 1752600"/>
                  <a:gd name="T119" fmla="*/ 404935 h 1754188"/>
                  <a:gd name="T120" fmla="*/ 335655 w 1752600"/>
                  <a:gd name="T121" fmla="*/ 187117 h 1754188"/>
                  <a:gd name="T122" fmla="*/ 595662 w 1752600"/>
                  <a:gd name="T123" fmla="*/ 46051 h 1754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52600" h="1754188">
                    <a:moveTo>
                      <a:pt x="873945" y="1403350"/>
                    </a:moveTo>
                    <a:lnTo>
                      <a:pt x="877888" y="1403350"/>
                    </a:lnTo>
                    <a:lnTo>
                      <a:pt x="882356" y="1403350"/>
                    </a:lnTo>
                    <a:lnTo>
                      <a:pt x="886299" y="1403616"/>
                    </a:lnTo>
                    <a:lnTo>
                      <a:pt x="890505" y="1404146"/>
                    </a:lnTo>
                    <a:lnTo>
                      <a:pt x="894448" y="1404943"/>
                    </a:lnTo>
                    <a:lnTo>
                      <a:pt x="898128" y="1405739"/>
                    </a:lnTo>
                    <a:lnTo>
                      <a:pt x="901808" y="1406801"/>
                    </a:lnTo>
                    <a:lnTo>
                      <a:pt x="906014" y="1408393"/>
                    </a:lnTo>
                    <a:lnTo>
                      <a:pt x="909432" y="1409455"/>
                    </a:lnTo>
                    <a:lnTo>
                      <a:pt x="913112" y="1411048"/>
                    </a:lnTo>
                    <a:lnTo>
                      <a:pt x="916529" y="1412906"/>
                    </a:lnTo>
                    <a:lnTo>
                      <a:pt x="919946" y="1415030"/>
                    </a:lnTo>
                    <a:lnTo>
                      <a:pt x="923363" y="1417153"/>
                    </a:lnTo>
                    <a:lnTo>
                      <a:pt x="929672" y="1421931"/>
                    </a:lnTo>
                    <a:lnTo>
                      <a:pt x="935192" y="1427240"/>
                    </a:lnTo>
                    <a:lnTo>
                      <a:pt x="940450" y="1432814"/>
                    </a:lnTo>
                    <a:lnTo>
                      <a:pt x="945181" y="1439185"/>
                    </a:lnTo>
                    <a:lnTo>
                      <a:pt x="947284" y="1442636"/>
                    </a:lnTo>
                    <a:lnTo>
                      <a:pt x="949124" y="1446086"/>
                    </a:lnTo>
                    <a:lnTo>
                      <a:pt x="951227" y="1449537"/>
                    </a:lnTo>
                    <a:lnTo>
                      <a:pt x="952804" y="1452988"/>
                    </a:lnTo>
                    <a:lnTo>
                      <a:pt x="953856" y="1456704"/>
                    </a:lnTo>
                    <a:lnTo>
                      <a:pt x="955433" y="1460420"/>
                    </a:lnTo>
                    <a:lnTo>
                      <a:pt x="956484" y="1464667"/>
                    </a:lnTo>
                    <a:lnTo>
                      <a:pt x="957273" y="1468384"/>
                    </a:lnTo>
                    <a:lnTo>
                      <a:pt x="958062" y="1472365"/>
                    </a:lnTo>
                    <a:lnTo>
                      <a:pt x="958587" y="1476612"/>
                    </a:lnTo>
                    <a:lnTo>
                      <a:pt x="958850" y="1480594"/>
                    </a:lnTo>
                    <a:lnTo>
                      <a:pt x="958850" y="1485107"/>
                    </a:lnTo>
                    <a:lnTo>
                      <a:pt x="958850" y="1489088"/>
                    </a:lnTo>
                    <a:lnTo>
                      <a:pt x="958587" y="1493335"/>
                    </a:lnTo>
                    <a:lnTo>
                      <a:pt x="958062" y="1497317"/>
                    </a:lnTo>
                    <a:lnTo>
                      <a:pt x="957273" y="1501299"/>
                    </a:lnTo>
                    <a:lnTo>
                      <a:pt x="956484" y="1505546"/>
                    </a:lnTo>
                    <a:lnTo>
                      <a:pt x="955433" y="1509262"/>
                    </a:lnTo>
                    <a:lnTo>
                      <a:pt x="953856" y="1512978"/>
                    </a:lnTo>
                    <a:lnTo>
                      <a:pt x="952804" y="1516694"/>
                    </a:lnTo>
                    <a:lnTo>
                      <a:pt x="951227" y="1520145"/>
                    </a:lnTo>
                    <a:lnTo>
                      <a:pt x="949124" y="1524127"/>
                    </a:lnTo>
                    <a:lnTo>
                      <a:pt x="947284" y="1527312"/>
                    </a:lnTo>
                    <a:lnTo>
                      <a:pt x="945181" y="1530763"/>
                    </a:lnTo>
                    <a:lnTo>
                      <a:pt x="940450" y="1536868"/>
                    </a:lnTo>
                    <a:lnTo>
                      <a:pt x="935192" y="1542973"/>
                    </a:lnTo>
                    <a:lnTo>
                      <a:pt x="929672" y="1548017"/>
                    </a:lnTo>
                    <a:lnTo>
                      <a:pt x="923363" y="1552795"/>
                    </a:lnTo>
                    <a:lnTo>
                      <a:pt x="919946" y="1554918"/>
                    </a:lnTo>
                    <a:lnTo>
                      <a:pt x="916529" y="1556776"/>
                    </a:lnTo>
                    <a:lnTo>
                      <a:pt x="913112" y="1558634"/>
                    </a:lnTo>
                    <a:lnTo>
                      <a:pt x="909432" y="1560227"/>
                    </a:lnTo>
                    <a:lnTo>
                      <a:pt x="906014" y="1561820"/>
                    </a:lnTo>
                    <a:lnTo>
                      <a:pt x="901808" y="1563147"/>
                    </a:lnTo>
                    <a:lnTo>
                      <a:pt x="898128" y="1564209"/>
                    </a:lnTo>
                    <a:lnTo>
                      <a:pt x="894448" y="1565005"/>
                    </a:lnTo>
                    <a:lnTo>
                      <a:pt x="890505" y="1565801"/>
                    </a:lnTo>
                    <a:lnTo>
                      <a:pt x="886299" y="1566067"/>
                    </a:lnTo>
                    <a:lnTo>
                      <a:pt x="882356" y="1566598"/>
                    </a:lnTo>
                    <a:lnTo>
                      <a:pt x="877888" y="1566863"/>
                    </a:lnTo>
                    <a:lnTo>
                      <a:pt x="873945" y="1566598"/>
                    </a:lnTo>
                    <a:lnTo>
                      <a:pt x="869739" y="1566067"/>
                    </a:lnTo>
                    <a:lnTo>
                      <a:pt x="865796" y="1565801"/>
                    </a:lnTo>
                    <a:lnTo>
                      <a:pt x="861853" y="1565005"/>
                    </a:lnTo>
                    <a:lnTo>
                      <a:pt x="857647" y="1564209"/>
                    </a:lnTo>
                    <a:lnTo>
                      <a:pt x="853967" y="1563147"/>
                    </a:lnTo>
                    <a:lnTo>
                      <a:pt x="850287" y="1561820"/>
                    </a:lnTo>
                    <a:lnTo>
                      <a:pt x="846607" y="1560227"/>
                    </a:lnTo>
                    <a:lnTo>
                      <a:pt x="842664" y="1558634"/>
                    </a:lnTo>
                    <a:lnTo>
                      <a:pt x="839247" y="1556776"/>
                    </a:lnTo>
                    <a:lnTo>
                      <a:pt x="835829" y="1554918"/>
                    </a:lnTo>
                    <a:lnTo>
                      <a:pt x="832675" y="1552795"/>
                    </a:lnTo>
                    <a:lnTo>
                      <a:pt x="826629" y="1548017"/>
                    </a:lnTo>
                    <a:lnTo>
                      <a:pt x="820583" y="1542973"/>
                    </a:lnTo>
                    <a:lnTo>
                      <a:pt x="815589" y="1536868"/>
                    </a:lnTo>
                    <a:lnTo>
                      <a:pt x="810857" y="1530763"/>
                    </a:lnTo>
                    <a:lnTo>
                      <a:pt x="808754" y="1527312"/>
                    </a:lnTo>
                    <a:lnTo>
                      <a:pt x="806914" y="1524127"/>
                    </a:lnTo>
                    <a:lnTo>
                      <a:pt x="805074" y="1520145"/>
                    </a:lnTo>
                    <a:lnTo>
                      <a:pt x="803497" y="1516694"/>
                    </a:lnTo>
                    <a:lnTo>
                      <a:pt x="801920" y="1512978"/>
                    </a:lnTo>
                    <a:lnTo>
                      <a:pt x="800605" y="1509262"/>
                    </a:lnTo>
                    <a:lnTo>
                      <a:pt x="799554" y="1505546"/>
                    </a:lnTo>
                    <a:lnTo>
                      <a:pt x="798765" y="1501299"/>
                    </a:lnTo>
                    <a:lnTo>
                      <a:pt x="797977" y="1497317"/>
                    </a:lnTo>
                    <a:lnTo>
                      <a:pt x="797714" y="1493335"/>
                    </a:lnTo>
                    <a:lnTo>
                      <a:pt x="797188" y="1489088"/>
                    </a:lnTo>
                    <a:lnTo>
                      <a:pt x="796925" y="1485107"/>
                    </a:lnTo>
                    <a:lnTo>
                      <a:pt x="797188" y="1480594"/>
                    </a:lnTo>
                    <a:lnTo>
                      <a:pt x="797714" y="1476612"/>
                    </a:lnTo>
                    <a:lnTo>
                      <a:pt x="797977" y="1472365"/>
                    </a:lnTo>
                    <a:lnTo>
                      <a:pt x="798765" y="1468384"/>
                    </a:lnTo>
                    <a:lnTo>
                      <a:pt x="799554" y="1464667"/>
                    </a:lnTo>
                    <a:lnTo>
                      <a:pt x="800605" y="1460420"/>
                    </a:lnTo>
                    <a:lnTo>
                      <a:pt x="801920" y="1456704"/>
                    </a:lnTo>
                    <a:lnTo>
                      <a:pt x="803497" y="1452988"/>
                    </a:lnTo>
                    <a:lnTo>
                      <a:pt x="805074" y="1449537"/>
                    </a:lnTo>
                    <a:lnTo>
                      <a:pt x="806914" y="1446086"/>
                    </a:lnTo>
                    <a:lnTo>
                      <a:pt x="808754" y="1442636"/>
                    </a:lnTo>
                    <a:lnTo>
                      <a:pt x="810857" y="1439185"/>
                    </a:lnTo>
                    <a:lnTo>
                      <a:pt x="815589" y="1432814"/>
                    </a:lnTo>
                    <a:lnTo>
                      <a:pt x="820583" y="1427240"/>
                    </a:lnTo>
                    <a:lnTo>
                      <a:pt x="826629" y="1421931"/>
                    </a:lnTo>
                    <a:lnTo>
                      <a:pt x="832675" y="1417153"/>
                    </a:lnTo>
                    <a:lnTo>
                      <a:pt x="835829" y="1415030"/>
                    </a:lnTo>
                    <a:lnTo>
                      <a:pt x="839247" y="1412906"/>
                    </a:lnTo>
                    <a:lnTo>
                      <a:pt x="842664" y="1411048"/>
                    </a:lnTo>
                    <a:lnTo>
                      <a:pt x="846607" y="1409455"/>
                    </a:lnTo>
                    <a:lnTo>
                      <a:pt x="850287" y="1408393"/>
                    </a:lnTo>
                    <a:lnTo>
                      <a:pt x="853967" y="1406801"/>
                    </a:lnTo>
                    <a:lnTo>
                      <a:pt x="857647" y="1405739"/>
                    </a:lnTo>
                    <a:lnTo>
                      <a:pt x="861853" y="1404943"/>
                    </a:lnTo>
                    <a:lnTo>
                      <a:pt x="865796" y="1404146"/>
                    </a:lnTo>
                    <a:lnTo>
                      <a:pt x="869739" y="1403616"/>
                    </a:lnTo>
                    <a:lnTo>
                      <a:pt x="873945" y="1403350"/>
                    </a:lnTo>
                    <a:close/>
                    <a:moveTo>
                      <a:pt x="1480345" y="795338"/>
                    </a:moveTo>
                    <a:lnTo>
                      <a:pt x="1484857" y="795603"/>
                    </a:lnTo>
                    <a:lnTo>
                      <a:pt x="1488839" y="795869"/>
                    </a:lnTo>
                    <a:lnTo>
                      <a:pt x="1493086" y="796134"/>
                    </a:lnTo>
                    <a:lnTo>
                      <a:pt x="1497068" y="797196"/>
                    </a:lnTo>
                    <a:lnTo>
                      <a:pt x="1500784" y="797727"/>
                    </a:lnTo>
                    <a:lnTo>
                      <a:pt x="1505031" y="799054"/>
                    </a:lnTo>
                    <a:lnTo>
                      <a:pt x="1508747" y="800381"/>
                    </a:lnTo>
                    <a:lnTo>
                      <a:pt x="1512198" y="801974"/>
                    </a:lnTo>
                    <a:lnTo>
                      <a:pt x="1515914" y="803567"/>
                    </a:lnTo>
                    <a:lnTo>
                      <a:pt x="1519365" y="805425"/>
                    </a:lnTo>
                    <a:lnTo>
                      <a:pt x="1522816" y="807283"/>
                    </a:lnTo>
                    <a:lnTo>
                      <a:pt x="1526266" y="809406"/>
                    </a:lnTo>
                    <a:lnTo>
                      <a:pt x="1532637" y="814184"/>
                    </a:lnTo>
                    <a:lnTo>
                      <a:pt x="1538211" y="819228"/>
                    </a:lnTo>
                    <a:lnTo>
                      <a:pt x="1543520" y="825068"/>
                    </a:lnTo>
                    <a:lnTo>
                      <a:pt x="1548298" y="831438"/>
                    </a:lnTo>
                    <a:lnTo>
                      <a:pt x="1550422" y="834624"/>
                    </a:lnTo>
                    <a:lnTo>
                      <a:pt x="1552545" y="838074"/>
                    </a:lnTo>
                    <a:lnTo>
                      <a:pt x="1554403" y="841791"/>
                    </a:lnTo>
                    <a:lnTo>
                      <a:pt x="1555996" y="845241"/>
                    </a:lnTo>
                    <a:lnTo>
                      <a:pt x="1557589" y="848958"/>
                    </a:lnTo>
                    <a:lnTo>
                      <a:pt x="1558650" y="852939"/>
                    </a:lnTo>
                    <a:lnTo>
                      <a:pt x="1559712" y="856655"/>
                    </a:lnTo>
                    <a:lnTo>
                      <a:pt x="1560509" y="860637"/>
                    </a:lnTo>
                    <a:lnTo>
                      <a:pt x="1561305" y="864884"/>
                    </a:lnTo>
                    <a:lnTo>
                      <a:pt x="1561836" y="868866"/>
                    </a:lnTo>
                    <a:lnTo>
                      <a:pt x="1562101" y="872847"/>
                    </a:lnTo>
                    <a:lnTo>
                      <a:pt x="1562101" y="877094"/>
                    </a:lnTo>
                    <a:lnTo>
                      <a:pt x="1562101" y="881342"/>
                    </a:lnTo>
                    <a:lnTo>
                      <a:pt x="1561836" y="885589"/>
                    </a:lnTo>
                    <a:lnTo>
                      <a:pt x="1561305" y="889570"/>
                    </a:lnTo>
                    <a:lnTo>
                      <a:pt x="1560509" y="893817"/>
                    </a:lnTo>
                    <a:lnTo>
                      <a:pt x="1559712" y="897534"/>
                    </a:lnTo>
                    <a:lnTo>
                      <a:pt x="1558650" y="901515"/>
                    </a:lnTo>
                    <a:lnTo>
                      <a:pt x="1557589" y="905497"/>
                    </a:lnTo>
                    <a:lnTo>
                      <a:pt x="1555996" y="908948"/>
                    </a:lnTo>
                    <a:lnTo>
                      <a:pt x="1554403" y="912664"/>
                    </a:lnTo>
                    <a:lnTo>
                      <a:pt x="1552545" y="916115"/>
                    </a:lnTo>
                    <a:lnTo>
                      <a:pt x="1550422" y="919565"/>
                    </a:lnTo>
                    <a:lnTo>
                      <a:pt x="1548298" y="923016"/>
                    </a:lnTo>
                    <a:lnTo>
                      <a:pt x="1543520" y="929387"/>
                    </a:lnTo>
                    <a:lnTo>
                      <a:pt x="1538211" y="934961"/>
                    </a:lnTo>
                    <a:lnTo>
                      <a:pt x="1532637" y="940270"/>
                    </a:lnTo>
                    <a:lnTo>
                      <a:pt x="1526266" y="945048"/>
                    </a:lnTo>
                    <a:lnTo>
                      <a:pt x="1522816" y="947171"/>
                    </a:lnTo>
                    <a:lnTo>
                      <a:pt x="1519365" y="949030"/>
                    </a:lnTo>
                    <a:lnTo>
                      <a:pt x="1515914" y="950888"/>
                    </a:lnTo>
                    <a:lnTo>
                      <a:pt x="1512198" y="952480"/>
                    </a:lnTo>
                    <a:lnTo>
                      <a:pt x="1508747" y="953808"/>
                    </a:lnTo>
                    <a:lnTo>
                      <a:pt x="1505031" y="955400"/>
                    </a:lnTo>
                    <a:lnTo>
                      <a:pt x="1500784" y="956197"/>
                    </a:lnTo>
                    <a:lnTo>
                      <a:pt x="1497068" y="957258"/>
                    </a:lnTo>
                    <a:lnTo>
                      <a:pt x="1493086" y="957789"/>
                    </a:lnTo>
                    <a:lnTo>
                      <a:pt x="1488839" y="958586"/>
                    </a:lnTo>
                    <a:lnTo>
                      <a:pt x="1484857" y="958851"/>
                    </a:lnTo>
                    <a:lnTo>
                      <a:pt x="1480345" y="958851"/>
                    </a:lnTo>
                    <a:lnTo>
                      <a:pt x="1476363" y="958851"/>
                    </a:lnTo>
                    <a:lnTo>
                      <a:pt x="1472116" y="958586"/>
                    </a:lnTo>
                    <a:lnTo>
                      <a:pt x="1468134" y="957789"/>
                    </a:lnTo>
                    <a:lnTo>
                      <a:pt x="1464153" y="957258"/>
                    </a:lnTo>
                    <a:lnTo>
                      <a:pt x="1459906" y="956197"/>
                    </a:lnTo>
                    <a:lnTo>
                      <a:pt x="1456189" y="955400"/>
                    </a:lnTo>
                    <a:lnTo>
                      <a:pt x="1452473" y="953808"/>
                    </a:lnTo>
                    <a:lnTo>
                      <a:pt x="1448757" y="952480"/>
                    </a:lnTo>
                    <a:lnTo>
                      <a:pt x="1445306" y="950888"/>
                    </a:lnTo>
                    <a:lnTo>
                      <a:pt x="1441325" y="949030"/>
                    </a:lnTo>
                    <a:lnTo>
                      <a:pt x="1437874" y="947171"/>
                    </a:lnTo>
                    <a:lnTo>
                      <a:pt x="1434954" y="945048"/>
                    </a:lnTo>
                    <a:lnTo>
                      <a:pt x="1428583" y="940270"/>
                    </a:lnTo>
                    <a:lnTo>
                      <a:pt x="1422478" y="934961"/>
                    </a:lnTo>
                    <a:lnTo>
                      <a:pt x="1417435" y="929387"/>
                    </a:lnTo>
                    <a:lnTo>
                      <a:pt x="1412922" y="923016"/>
                    </a:lnTo>
                    <a:lnTo>
                      <a:pt x="1410533" y="919565"/>
                    </a:lnTo>
                    <a:lnTo>
                      <a:pt x="1408675" y="916115"/>
                    </a:lnTo>
                    <a:lnTo>
                      <a:pt x="1406817" y="912664"/>
                    </a:lnTo>
                    <a:lnTo>
                      <a:pt x="1405224" y="908948"/>
                    </a:lnTo>
                    <a:lnTo>
                      <a:pt x="1403632" y="905497"/>
                    </a:lnTo>
                    <a:lnTo>
                      <a:pt x="1402304" y="901515"/>
                    </a:lnTo>
                    <a:lnTo>
                      <a:pt x="1401243" y="897534"/>
                    </a:lnTo>
                    <a:lnTo>
                      <a:pt x="1400446" y="893817"/>
                    </a:lnTo>
                    <a:lnTo>
                      <a:pt x="1399650" y="889570"/>
                    </a:lnTo>
                    <a:lnTo>
                      <a:pt x="1399385" y="885589"/>
                    </a:lnTo>
                    <a:lnTo>
                      <a:pt x="1398854" y="881342"/>
                    </a:lnTo>
                    <a:lnTo>
                      <a:pt x="1398588" y="877094"/>
                    </a:lnTo>
                    <a:lnTo>
                      <a:pt x="1398854" y="872847"/>
                    </a:lnTo>
                    <a:lnTo>
                      <a:pt x="1399385" y="868866"/>
                    </a:lnTo>
                    <a:lnTo>
                      <a:pt x="1399650" y="864884"/>
                    </a:lnTo>
                    <a:lnTo>
                      <a:pt x="1400446" y="860637"/>
                    </a:lnTo>
                    <a:lnTo>
                      <a:pt x="1401243" y="856655"/>
                    </a:lnTo>
                    <a:lnTo>
                      <a:pt x="1402304" y="852939"/>
                    </a:lnTo>
                    <a:lnTo>
                      <a:pt x="1403632" y="848958"/>
                    </a:lnTo>
                    <a:lnTo>
                      <a:pt x="1405224" y="845241"/>
                    </a:lnTo>
                    <a:lnTo>
                      <a:pt x="1406817" y="841791"/>
                    </a:lnTo>
                    <a:lnTo>
                      <a:pt x="1408675" y="838074"/>
                    </a:lnTo>
                    <a:lnTo>
                      <a:pt x="1410533" y="834624"/>
                    </a:lnTo>
                    <a:lnTo>
                      <a:pt x="1412922" y="831438"/>
                    </a:lnTo>
                    <a:lnTo>
                      <a:pt x="1417435" y="825068"/>
                    </a:lnTo>
                    <a:lnTo>
                      <a:pt x="1422478" y="819228"/>
                    </a:lnTo>
                    <a:lnTo>
                      <a:pt x="1428583" y="814184"/>
                    </a:lnTo>
                    <a:lnTo>
                      <a:pt x="1434954" y="809406"/>
                    </a:lnTo>
                    <a:lnTo>
                      <a:pt x="1437874" y="807283"/>
                    </a:lnTo>
                    <a:lnTo>
                      <a:pt x="1441325" y="805425"/>
                    </a:lnTo>
                    <a:lnTo>
                      <a:pt x="1445306" y="803567"/>
                    </a:lnTo>
                    <a:lnTo>
                      <a:pt x="1448757" y="801974"/>
                    </a:lnTo>
                    <a:lnTo>
                      <a:pt x="1452473" y="800381"/>
                    </a:lnTo>
                    <a:lnTo>
                      <a:pt x="1456189" y="799054"/>
                    </a:lnTo>
                    <a:lnTo>
                      <a:pt x="1459906" y="797727"/>
                    </a:lnTo>
                    <a:lnTo>
                      <a:pt x="1464153" y="797196"/>
                    </a:lnTo>
                    <a:lnTo>
                      <a:pt x="1468134" y="796134"/>
                    </a:lnTo>
                    <a:lnTo>
                      <a:pt x="1472116" y="795869"/>
                    </a:lnTo>
                    <a:lnTo>
                      <a:pt x="1476363" y="795603"/>
                    </a:lnTo>
                    <a:lnTo>
                      <a:pt x="1480345" y="795338"/>
                    </a:lnTo>
                    <a:close/>
                    <a:moveTo>
                      <a:pt x="876984" y="177800"/>
                    </a:moveTo>
                    <a:lnTo>
                      <a:pt x="883326" y="178065"/>
                    </a:lnTo>
                    <a:lnTo>
                      <a:pt x="889669" y="179124"/>
                    </a:lnTo>
                    <a:lnTo>
                      <a:pt x="895482" y="180713"/>
                    </a:lnTo>
                    <a:lnTo>
                      <a:pt x="901032" y="182832"/>
                    </a:lnTo>
                    <a:lnTo>
                      <a:pt x="906581" y="185215"/>
                    </a:lnTo>
                    <a:lnTo>
                      <a:pt x="911867" y="188393"/>
                    </a:lnTo>
                    <a:lnTo>
                      <a:pt x="916359" y="191836"/>
                    </a:lnTo>
                    <a:lnTo>
                      <a:pt x="920851" y="196074"/>
                    </a:lnTo>
                    <a:lnTo>
                      <a:pt x="924815" y="200311"/>
                    </a:lnTo>
                    <a:lnTo>
                      <a:pt x="928251" y="205078"/>
                    </a:lnTo>
                    <a:lnTo>
                      <a:pt x="931422" y="210375"/>
                    </a:lnTo>
                    <a:lnTo>
                      <a:pt x="934065" y="215672"/>
                    </a:lnTo>
                    <a:lnTo>
                      <a:pt x="936179" y="221498"/>
                    </a:lnTo>
                    <a:lnTo>
                      <a:pt x="937764" y="227325"/>
                    </a:lnTo>
                    <a:lnTo>
                      <a:pt x="938821" y="233681"/>
                    </a:lnTo>
                    <a:lnTo>
                      <a:pt x="939086" y="240037"/>
                    </a:lnTo>
                    <a:lnTo>
                      <a:pt x="939086" y="766534"/>
                    </a:lnTo>
                    <a:lnTo>
                      <a:pt x="945956" y="770772"/>
                    </a:lnTo>
                    <a:lnTo>
                      <a:pt x="952827" y="775539"/>
                    </a:lnTo>
                    <a:lnTo>
                      <a:pt x="959169" y="780835"/>
                    </a:lnTo>
                    <a:lnTo>
                      <a:pt x="964983" y="786397"/>
                    </a:lnTo>
                    <a:lnTo>
                      <a:pt x="971061" y="792488"/>
                    </a:lnTo>
                    <a:lnTo>
                      <a:pt x="976082" y="798844"/>
                    </a:lnTo>
                    <a:lnTo>
                      <a:pt x="980839" y="805465"/>
                    </a:lnTo>
                    <a:lnTo>
                      <a:pt x="985331" y="812351"/>
                    </a:lnTo>
                    <a:lnTo>
                      <a:pt x="989295" y="819502"/>
                    </a:lnTo>
                    <a:lnTo>
                      <a:pt x="992995" y="826917"/>
                    </a:lnTo>
                    <a:lnTo>
                      <a:pt x="995902" y="834862"/>
                    </a:lnTo>
                    <a:lnTo>
                      <a:pt x="998545" y="843072"/>
                    </a:lnTo>
                    <a:lnTo>
                      <a:pt x="1000394" y="851282"/>
                    </a:lnTo>
                    <a:lnTo>
                      <a:pt x="1001980" y="859757"/>
                    </a:lnTo>
                    <a:lnTo>
                      <a:pt x="1002773" y="868497"/>
                    </a:lnTo>
                    <a:lnTo>
                      <a:pt x="1003301" y="877236"/>
                    </a:lnTo>
                    <a:lnTo>
                      <a:pt x="1002773" y="883857"/>
                    </a:lnTo>
                    <a:lnTo>
                      <a:pt x="1002244" y="889948"/>
                    </a:lnTo>
                    <a:lnTo>
                      <a:pt x="1001716" y="896569"/>
                    </a:lnTo>
                    <a:lnTo>
                      <a:pt x="1000394" y="902925"/>
                    </a:lnTo>
                    <a:lnTo>
                      <a:pt x="999073" y="909017"/>
                    </a:lnTo>
                    <a:lnTo>
                      <a:pt x="997223" y="915108"/>
                    </a:lnTo>
                    <a:lnTo>
                      <a:pt x="995373" y="921199"/>
                    </a:lnTo>
                    <a:lnTo>
                      <a:pt x="993259" y="926761"/>
                    </a:lnTo>
                    <a:lnTo>
                      <a:pt x="990352" y="932322"/>
                    </a:lnTo>
                    <a:lnTo>
                      <a:pt x="987445" y="938149"/>
                    </a:lnTo>
                    <a:lnTo>
                      <a:pt x="984803" y="943446"/>
                    </a:lnTo>
                    <a:lnTo>
                      <a:pt x="981367" y="948478"/>
                    </a:lnTo>
                    <a:lnTo>
                      <a:pt x="977932" y="953509"/>
                    </a:lnTo>
                    <a:lnTo>
                      <a:pt x="973968" y="958541"/>
                    </a:lnTo>
                    <a:lnTo>
                      <a:pt x="970004" y="962779"/>
                    </a:lnTo>
                    <a:lnTo>
                      <a:pt x="965512" y="967281"/>
                    </a:lnTo>
                    <a:lnTo>
                      <a:pt x="961284" y="971783"/>
                    </a:lnTo>
                    <a:lnTo>
                      <a:pt x="956527" y="975756"/>
                    </a:lnTo>
                    <a:lnTo>
                      <a:pt x="951770" y="979464"/>
                    </a:lnTo>
                    <a:lnTo>
                      <a:pt x="946749" y="982906"/>
                    </a:lnTo>
                    <a:lnTo>
                      <a:pt x="941728" y="986349"/>
                    </a:lnTo>
                    <a:lnTo>
                      <a:pt x="936443" y="989527"/>
                    </a:lnTo>
                    <a:lnTo>
                      <a:pt x="930893" y="992441"/>
                    </a:lnTo>
                    <a:lnTo>
                      <a:pt x="925344" y="994824"/>
                    </a:lnTo>
                    <a:lnTo>
                      <a:pt x="919530" y="996943"/>
                    </a:lnTo>
                    <a:lnTo>
                      <a:pt x="913716" y="999062"/>
                    </a:lnTo>
                    <a:lnTo>
                      <a:pt x="907374" y="1000915"/>
                    </a:lnTo>
                    <a:lnTo>
                      <a:pt x="901560" y="1001975"/>
                    </a:lnTo>
                    <a:lnTo>
                      <a:pt x="895218" y="1003299"/>
                    </a:lnTo>
                    <a:lnTo>
                      <a:pt x="888611" y="1004358"/>
                    </a:lnTo>
                    <a:lnTo>
                      <a:pt x="882269" y="1004623"/>
                    </a:lnTo>
                    <a:lnTo>
                      <a:pt x="875663" y="1004888"/>
                    </a:lnTo>
                    <a:lnTo>
                      <a:pt x="866678" y="1004623"/>
                    </a:lnTo>
                    <a:lnTo>
                      <a:pt x="857693" y="1003564"/>
                    </a:lnTo>
                    <a:lnTo>
                      <a:pt x="849236" y="1001975"/>
                    </a:lnTo>
                    <a:lnTo>
                      <a:pt x="840780" y="999856"/>
                    </a:lnTo>
                    <a:lnTo>
                      <a:pt x="832324" y="997473"/>
                    </a:lnTo>
                    <a:lnTo>
                      <a:pt x="824396" y="994030"/>
                    </a:lnTo>
                    <a:lnTo>
                      <a:pt x="816732" y="990587"/>
                    </a:lnTo>
                    <a:lnTo>
                      <a:pt x="809333" y="986084"/>
                    </a:lnTo>
                    <a:lnTo>
                      <a:pt x="802198" y="981317"/>
                    </a:lnTo>
                    <a:lnTo>
                      <a:pt x="795591" y="976286"/>
                    </a:lnTo>
                    <a:lnTo>
                      <a:pt x="788984" y="970724"/>
                    </a:lnTo>
                    <a:lnTo>
                      <a:pt x="783170" y="964633"/>
                    </a:lnTo>
                    <a:lnTo>
                      <a:pt x="777357" y="958541"/>
                    </a:lnTo>
                    <a:lnTo>
                      <a:pt x="772600" y="951920"/>
                    </a:lnTo>
                    <a:lnTo>
                      <a:pt x="767843" y="944770"/>
                    </a:lnTo>
                    <a:lnTo>
                      <a:pt x="763351" y="937354"/>
                    </a:lnTo>
                    <a:lnTo>
                      <a:pt x="413204" y="937354"/>
                    </a:lnTo>
                    <a:lnTo>
                      <a:pt x="406597" y="937090"/>
                    </a:lnTo>
                    <a:lnTo>
                      <a:pt x="400519" y="936295"/>
                    </a:lnTo>
                    <a:lnTo>
                      <a:pt x="394705" y="934706"/>
                    </a:lnTo>
                    <a:lnTo>
                      <a:pt x="388627" y="932322"/>
                    </a:lnTo>
                    <a:lnTo>
                      <a:pt x="383342" y="929939"/>
                    </a:lnTo>
                    <a:lnTo>
                      <a:pt x="378321" y="926761"/>
                    </a:lnTo>
                    <a:lnTo>
                      <a:pt x="373564" y="923053"/>
                    </a:lnTo>
                    <a:lnTo>
                      <a:pt x="368808" y="919345"/>
                    </a:lnTo>
                    <a:lnTo>
                      <a:pt x="365108" y="914843"/>
                    </a:lnTo>
                    <a:lnTo>
                      <a:pt x="361408" y="909811"/>
                    </a:lnTo>
                    <a:lnTo>
                      <a:pt x="358237" y="904779"/>
                    </a:lnTo>
                    <a:lnTo>
                      <a:pt x="355859" y="899483"/>
                    </a:lnTo>
                    <a:lnTo>
                      <a:pt x="353480" y="893921"/>
                    </a:lnTo>
                    <a:lnTo>
                      <a:pt x="352159" y="887830"/>
                    </a:lnTo>
                    <a:lnTo>
                      <a:pt x="351102" y="881474"/>
                    </a:lnTo>
                    <a:lnTo>
                      <a:pt x="350838" y="875382"/>
                    </a:lnTo>
                    <a:lnTo>
                      <a:pt x="351102" y="868761"/>
                    </a:lnTo>
                    <a:lnTo>
                      <a:pt x="352159" y="862670"/>
                    </a:lnTo>
                    <a:lnTo>
                      <a:pt x="353480" y="856844"/>
                    </a:lnTo>
                    <a:lnTo>
                      <a:pt x="355859" y="850752"/>
                    </a:lnTo>
                    <a:lnTo>
                      <a:pt x="358237" y="845456"/>
                    </a:lnTo>
                    <a:lnTo>
                      <a:pt x="361408" y="840424"/>
                    </a:lnTo>
                    <a:lnTo>
                      <a:pt x="365108" y="835392"/>
                    </a:lnTo>
                    <a:lnTo>
                      <a:pt x="368808" y="831154"/>
                    </a:lnTo>
                    <a:lnTo>
                      <a:pt x="373564" y="827447"/>
                    </a:lnTo>
                    <a:lnTo>
                      <a:pt x="378321" y="823474"/>
                    </a:lnTo>
                    <a:lnTo>
                      <a:pt x="383342" y="820296"/>
                    </a:lnTo>
                    <a:lnTo>
                      <a:pt x="388627" y="817913"/>
                    </a:lnTo>
                    <a:lnTo>
                      <a:pt x="394705" y="815794"/>
                    </a:lnTo>
                    <a:lnTo>
                      <a:pt x="400519" y="814205"/>
                    </a:lnTo>
                    <a:lnTo>
                      <a:pt x="406597" y="813146"/>
                    </a:lnTo>
                    <a:lnTo>
                      <a:pt x="413204" y="812881"/>
                    </a:lnTo>
                    <a:lnTo>
                      <a:pt x="765465" y="812881"/>
                    </a:lnTo>
                    <a:lnTo>
                      <a:pt x="770222" y="805730"/>
                    </a:lnTo>
                    <a:lnTo>
                      <a:pt x="775507" y="798579"/>
                    </a:lnTo>
                    <a:lnTo>
                      <a:pt x="780792" y="791959"/>
                    </a:lnTo>
                    <a:lnTo>
                      <a:pt x="786870" y="785602"/>
                    </a:lnTo>
                    <a:lnTo>
                      <a:pt x="793477" y="779511"/>
                    </a:lnTo>
                    <a:lnTo>
                      <a:pt x="800348" y="774214"/>
                    </a:lnTo>
                    <a:lnTo>
                      <a:pt x="807483" y="769183"/>
                    </a:lnTo>
                    <a:lnTo>
                      <a:pt x="815147" y="764945"/>
                    </a:lnTo>
                    <a:lnTo>
                      <a:pt x="815147" y="240037"/>
                    </a:lnTo>
                    <a:lnTo>
                      <a:pt x="815411" y="233681"/>
                    </a:lnTo>
                    <a:lnTo>
                      <a:pt x="816204" y="227325"/>
                    </a:lnTo>
                    <a:lnTo>
                      <a:pt x="817789" y="221498"/>
                    </a:lnTo>
                    <a:lnTo>
                      <a:pt x="819639" y="215672"/>
                    </a:lnTo>
                    <a:lnTo>
                      <a:pt x="822546" y="210375"/>
                    </a:lnTo>
                    <a:lnTo>
                      <a:pt x="825717" y="205078"/>
                    </a:lnTo>
                    <a:lnTo>
                      <a:pt x="829153" y="200311"/>
                    </a:lnTo>
                    <a:lnTo>
                      <a:pt x="833116" y="196074"/>
                    </a:lnTo>
                    <a:lnTo>
                      <a:pt x="837609" y="191836"/>
                    </a:lnTo>
                    <a:lnTo>
                      <a:pt x="842366" y="188393"/>
                    </a:lnTo>
                    <a:lnTo>
                      <a:pt x="847387" y="185215"/>
                    </a:lnTo>
                    <a:lnTo>
                      <a:pt x="852936" y="182832"/>
                    </a:lnTo>
                    <a:lnTo>
                      <a:pt x="858486" y="180713"/>
                    </a:lnTo>
                    <a:lnTo>
                      <a:pt x="864564" y="179124"/>
                    </a:lnTo>
                    <a:lnTo>
                      <a:pt x="870642" y="178065"/>
                    </a:lnTo>
                    <a:lnTo>
                      <a:pt x="876984" y="177800"/>
                    </a:lnTo>
                    <a:close/>
                    <a:moveTo>
                      <a:pt x="856991" y="124392"/>
                    </a:moveTo>
                    <a:lnTo>
                      <a:pt x="837683" y="125450"/>
                    </a:lnTo>
                    <a:lnTo>
                      <a:pt x="818374" y="126774"/>
                    </a:lnTo>
                    <a:lnTo>
                      <a:pt x="799594" y="128362"/>
                    </a:lnTo>
                    <a:lnTo>
                      <a:pt x="780550" y="130479"/>
                    </a:lnTo>
                    <a:lnTo>
                      <a:pt x="762034" y="132861"/>
                    </a:lnTo>
                    <a:lnTo>
                      <a:pt x="743255" y="136037"/>
                    </a:lnTo>
                    <a:lnTo>
                      <a:pt x="725004" y="139478"/>
                    </a:lnTo>
                    <a:lnTo>
                      <a:pt x="706489" y="143712"/>
                    </a:lnTo>
                    <a:lnTo>
                      <a:pt x="688502" y="147947"/>
                    </a:lnTo>
                    <a:lnTo>
                      <a:pt x="670516" y="152975"/>
                    </a:lnTo>
                    <a:lnTo>
                      <a:pt x="653059" y="158269"/>
                    </a:lnTo>
                    <a:lnTo>
                      <a:pt x="635337" y="164091"/>
                    </a:lnTo>
                    <a:lnTo>
                      <a:pt x="617880" y="169914"/>
                    </a:lnTo>
                    <a:lnTo>
                      <a:pt x="600687" y="176530"/>
                    </a:lnTo>
                    <a:lnTo>
                      <a:pt x="583759" y="183412"/>
                    </a:lnTo>
                    <a:lnTo>
                      <a:pt x="567095" y="191087"/>
                    </a:lnTo>
                    <a:lnTo>
                      <a:pt x="550432" y="198762"/>
                    </a:lnTo>
                    <a:lnTo>
                      <a:pt x="534297" y="206967"/>
                    </a:lnTo>
                    <a:lnTo>
                      <a:pt x="517898" y="215436"/>
                    </a:lnTo>
                    <a:lnTo>
                      <a:pt x="502292" y="224170"/>
                    </a:lnTo>
                    <a:lnTo>
                      <a:pt x="486686" y="233698"/>
                    </a:lnTo>
                    <a:lnTo>
                      <a:pt x="471345" y="242961"/>
                    </a:lnTo>
                    <a:lnTo>
                      <a:pt x="456268" y="253018"/>
                    </a:lnTo>
                    <a:lnTo>
                      <a:pt x="441192" y="263340"/>
                    </a:lnTo>
                    <a:lnTo>
                      <a:pt x="426379" y="274191"/>
                    </a:lnTo>
                    <a:lnTo>
                      <a:pt x="412361" y="285042"/>
                    </a:lnTo>
                    <a:lnTo>
                      <a:pt x="398342" y="296423"/>
                    </a:lnTo>
                    <a:lnTo>
                      <a:pt x="384588" y="308333"/>
                    </a:lnTo>
                    <a:lnTo>
                      <a:pt x="371098" y="320243"/>
                    </a:lnTo>
                    <a:lnTo>
                      <a:pt x="357608" y="332417"/>
                    </a:lnTo>
                    <a:lnTo>
                      <a:pt x="344648" y="344856"/>
                    </a:lnTo>
                    <a:lnTo>
                      <a:pt x="332216" y="358089"/>
                    </a:lnTo>
                    <a:lnTo>
                      <a:pt x="319784" y="371323"/>
                    </a:lnTo>
                    <a:lnTo>
                      <a:pt x="307617" y="384820"/>
                    </a:lnTo>
                    <a:lnTo>
                      <a:pt x="295979" y="398583"/>
                    </a:lnTo>
                    <a:lnTo>
                      <a:pt x="284870" y="412610"/>
                    </a:lnTo>
                    <a:lnTo>
                      <a:pt x="273761" y="427167"/>
                    </a:lnTo>
                    <a:lnTo>
                      <a:pt x="263181" y="441458"/>
                    </a:lnTo>
                    <a:lnTo>
                      <a:pt x="252865" y="456544"/>
                    </a:lnTo>
                    <a:lnTo>
                      <a:pt x="242814" y="471630"/>
                    </a:lnTo>
                    <a:lnTo>
                      <a:pt x="233027" y="486980"/>
                    </a:lnTo>
                    <a:lnTo>
                      <a:pt x="224034" y="502596"/>
                    </a:lnTo>
                    <a:lnTo>
                      <a:pt x="215041" y="518740"/>
                    </a:lnTo>
                    <a:lnTo>
                      <a:pt x="206577" y="534620"/>
                    </a:lnTo>
                    <a:lnTo>
                      <a:pt x="198377" y="551029"/>
                    </a:lnTo>
                    <a:lnTo>
                      <a:pt x="190707" y="567438"/>
                    </a:lnTo>
                    <a:lnTo>
                      <a:pt x="183301" y="584112"/>
                    </a:lnTo>
                    <a:lnTo>
                      <a:pt x="176424" y="601315"/>
                    </a:lnTo>
                    <a:lnTo>
                      <a:pt x="169811" y="618253"/>
                    </a:lnTo>
                    <a:lnTo>
                      <a:pt x="163992" y="635986"/>
                    </a:lnTo>
                    <a:lnTo>
                      <a:pt x="157908" y="653454"/>
                    </a:lnTo>
                    <a:lnTo>
                      <a:pt x="152883" y="670921"/>
                    </a:lnTo>
                    <a:lnTo>
                      <a:pt x="147857" y="689183"/>
                    </a:lnTo>
                    <a:lnTo>
                      <a:pt x="143625" y="707180"/>
                    </a:lnTo>
                    <a:lnTo>
                      <a:pt x="139393" y="725707"/>
                    </a:lnTo>
                    <a:lnTo>
                      <a:pt x="135955" y="743704"/>
                    </a:lnTo>
                    <a:lnTo>
                      <a:pt x="132781" y="762495"/>
                    </a:lnTo>
                    <a:lnTo>
                      <a:pt x="130400" y="781551"/>
                    </a:lnTo>
                    <a:lnTo>
                      <a:pt x="128019" y="800342"/>
                    </a:lnTo>
                    <a:lnTo>
                      <a:pt x="126168" y="819133"/>
                    </a:lnTo>
                    <a:lnTo>
                      <a:pt x="125110" y="838189"/>
                    </a:lnTo>
                    <a:lnTo>
                      <a:pt x="124316" y="857509"/>
                    </a:lnTo>
                    <a:lnTo>
                      <a:pt x="124052" y="877094"/>
                    </a:lnTo>
                    <a:lnTo>
                      <a:pt x="124316" y="896414"/>
                    </a:lnTo>
                    <a:lnTo>
                      <a:pt x="125110" y="915735"/>
                    </a:lnTo>
                    <a:lnTo>
                      <a:pt x="126168" y="934791"/>
                    </a:lnTo>
                    <a:lnTo>
                      <a:pt x="128019" y="953846"/>
                    </a:lnTo>
                    <a:lnTo>
                      <a:pt x="130400" y="972637"/>
                    </a:lnTo>
                    <a:lnTo>
                      <a:pt x="132781" y="991428"/>
                    </a:lnTo>
                    <a:lnTo>
                      <a:pt x="135955" y="1009955"/>
                    </a:lnTo>
                    <a:lnTo>
                      <a:pt x="139393" y="1028481"/>
                    </a:lnTo>
                    <a:lnTo>
                      <a:pt x="143625" y="1046743"/>
                    </a:lnTo>
                    <a:lnTo>
                      <a:pt x="147857" y="1065005"/>
                    </a:lnTo>
                    <a:lnTo>
                      <a:pt x="152883" y="1082737"/>
                    </a:lnTo>
                    <a:lnTo>
                      <a:pt x="157908" y="1100734"/>
                    </a:lnTo>
                    <a:lnTo>
                      <a:pt x="163992" y="1118202"/>
                    </a:lnTo>
                    <a:lnTo>
                      <a:pt x="169811" y="1135405"/>
                    </a:lnTo>
                    <a:lnTo>
                      <a:pt x="176424" y="1152608"/>
                    </a:lnTo>
                    <a:lnTo>
                      <a:pt x="183301" y="1169547"/>
                    </a:lnTo>
                    <a:lnTo>
                      <a:pt x="190707" y="1186485"/>
                    </a:lnTo>
                    <a:lnTo>
                      <a:pt x="198377" y="1203159"/>
                    </a:lnTo>
                    <a:lnTo>
                      <a:pt x="206577" y="1219568"/>
                    </a:lnTo>
                    <a:lnTo>
                      <a:pt x="215041" y="1235448"/>
                    </a:lnTo>
                    <a:lnTo>
                      <a:pt x="224034" y="1251592"/>
                    </a:lnTo>
                    <a:lnTo>
                      <a:pt x="233027" y="1267208"/>
                    </a:lnTo>
                    <a:lnTo>
                      <a:pt x="242814" y="1282558"/>
                    </a:lnTo>
                    <a:lnTo>
                      <a:pt x="252865" y="1297644"/>
                    </a:lnTo>
                    <a:lnTo>
                      <a:pt x="263181" y="1312200"/>
                    </a:lnTo>
                    <a:lnTo>
                      <a:pt x="273761" y="1327021"/>
                    </a:lnTo>
                    <a:lnTo>
                      <a:pt x="284870" y="1341578"/>
                    </a:lnTo>
                    <a:lnTo>
                      <a:pt x="295979" y="1355605"/>
                    </a:lnTo>
                    <a:lnTo>
                      <a:pt x="307617" y="1369368"/>
                    </a:lnTo>
                    <a:lnTo>
                      <a:pt x="319784" y="1382865"/>
                    </a:lnTo>
                    <a:lnTo>
                      <a:pt x="332216" y="1396099"/>
                    </a:lnTo>
                    <a:lnTo>
                      <a:pt x="344648" y="1408803"/>
                    </a:lnTo>
                    <a:lnTo>
                      <a:pt x="357608" y="1421771"/>
                    </a:lnTo>
                    <a:lnTo>
                      <a:pt x="371098" y="1433946"/>
                    </a:lnTo>
                    <a:lnTo>
                      <a:pt x="384588" y="1445855"/>
                    </a:lnTo>
                    <a:lnTo>
                      <a:pt x="398342" y="1457501"/>
                    </a:lnTo>
                    <a:lnTo>
                      <a:pt x="412361" y="1469146"/>
                    </a:lnTo>
                    <a:lnTo>
                      <a:pt x="426379" y="1479997"/>
                    </a:lnTo>
                    <a:lnTo>
                      <a:pt x="441192" y="1490848"/>
                    </a:lnTo>
                    <a:lnTo>
                      <a:pt x="456268" y="1501170"/>
                    </a:lnTo>
                    <a:lnTo>
                      <a:pt x="471345" y="1511227"/>
                    </a:lnTo>
                    <a:lnTo>
                      <a:pt x="486686" y="1520490"/>
                    </a:lnTo>
                    <a:lnTo>
                      <a:pt x="502292" y="1530018"/>
                    </a:lnTo>
                    <a:lnTo>
                      <a:pt x="517898" y="1538752"/>
                    </a:lnTo>
                    <a:lnTo>
                      <a:pt x="534297" y="1547221"/>
                    </a:lnTo>
                    <a:lnTo>
                      <a:pt x="550432" y="1555426"/>
                    </a:lnTo>
                    <a:lnTo>
                      <a:pt x="567095" y="1563101"/>
                    </a:lnTo>
                    <a:lnTo>
                      <a:pt x="583759" y="1570512"/>
                    </a:lnTo>
                    <a:lnTo>
                      <a:pt x="600687" y="1577393"/>
                    </a:lnTo>
                    <a:lnTo>
                      <a:pt x="617880" y="1583745"/>
                    </a:lnTo>
                    <a:lnTo>
                      <a:pt x="635337" y="1590097"/>
                    </a:lnTo>
                    <a:lnTo>
                      <a:pt x="653059" y="1595655"/>
                    </a:lnTo>
                    <a:lnTo>
                      <a:pt x="670516" y="1601213"/>
                    </a:lnTo>
                    <a:lnTo>
                      <a:pt x="688502" y="1605712"/>
                    </a:lnTo>
                    <a:lnTo>
                      <a:pt x="706489" y="1610476"/>
                    </a:lnTo>
                    <a:lnTo>
                      <a:pt x="725004" y="1614181"/>
                    </a:lnTo>
                    <a:lnTo>
                      <a:pt x="743255" y="1618151"/>
                    </a:lnTo>
                    <a:lnTo>
                      <a:pt x="762034" y="1620798"/>
                    </a:lnTo>
                    <a:lnTo>
                      <a:pt x="780550" y="1623709"/>
                    </a:lnTo>
                    <a:lnTo>
                      <a:pt x="799594" y="1625826"/>
                    </a:lnTo>
                    <a:lnTo>
                      <a:pt x="818374" y="1627414"/>
                    </a:lnTo>
                    <a:lnTo>
                      <a:pt x="837683" y="1628738"/>
                    </a:lnTo>
                    <a:lnTo>
                      <a:pt x="856991" y="1629267"/>
                    </a:lnTo>
                    <a:lnTo>
                      <a:pt x="876300" y="1629532"/>
                    </a:lnTo>
                    <a:lnTo>
                      <a:pt x="895873" y="1629267"/>
                    </a:lnTo>
                    <a:lnTo>
                      <a:pt x="914918" y="1628738"/>
                    </a:lnTo>
                    <a:lnTo>
                      <a:pt x="933962" y="1627414"/>
                    </a:lnTo>
                    <a:lnTo>
                      <a:pt x="953271" y="1625826"/>
                    </a:lnTo>
                    <a:lnTo>
                      <a:pt x="972050" y="1623709"/>
                    </a:lnTo>
                    <a:lnTo>
                      <a:pt x="990830" y="1620798"/>
                    </a:lnTo>
                    <a:lnTo>
                      <a:pt x="1009345" y="1618151"/>
                    </a:lnTo>
                    <a:lnTo>
                      <a:pt x="1027861" y="1614181"/>
                    </a:lnTo>
                    <a:lnTo>
                      <a:pt x="1045847" y="1610476"/>
                    </a:lnTo>
                    <a:lnTo>
                      <a:pt x="1064098" y="1605712"/>
                    </a:lnTo>
                    <a:lnTo>
                      <a:pt x="1082084" y="1601213"/>
                    </a:lnTo>
                    <a:lnTo>
                      <a:pt x="1099806" y="1595655"/>
                    </a:lnTo>
                    <a:lnTo>
                      <a:pt x="1117263" y="1590097"/>
                    </a:lnTo>
                    <a:lnTo>
                      <a:pt x="1134720" y="1583745"/>
                    </a:lnTo>
                    <a:lnTo>
                      <a:pt x="1151913" y="1577393"/>
                    </a:lnTo>
                    <a:lnTo>
                      <a:pt x="1168841" y="1570512"/>
                    </a:lnTo>
                    <a:lnTo>
                      <a:pt x="1185769" y="1563101"/>
                    </a:lnTo>
                    <a:lnTo>
                      <a:pt x="1201904" y="1555426"/>
                    </a:lnTo>
                    <a:lnTo>
                      <a:pt x="1218568" y="1547221"/>
                    </a:lnTo>
                    <a:lnTo>
                      <a:pt x="1234702" y="1538752"/>
                    </a:lnTo>
                    <a:lnTo>
                      <a:pt x="1250573" y="1530018"/>
                    </a:lnTo>
                    <a:lnTo>
                      <a:pt x="1265914" y="1520490"/>
                    </a:lnTo>
                    <a:lnTo>
                      <a:pt x="1281255" y="1511227"/>
                    </a:lnTo>
                    <a:lnTo>
                      <a:pt x="1296596" y="1501170"/>
                    </a:lnTo>
                    <a:lnTo>
                      <a:pt x="1311408" y="1490848"/>
                    </a:lnTo>
                    <a:lnTo>
                      <a:pt x="1325956" y="1479997"/>
                    </a:lnTo>
                    <a:lnTo>
                      <a:pt x="1340504" y="1469146"/>
                    </a:lnTo>
                    <a:lnTo>
                      <a:pt x="1354522" y="1457501"/>
                    </a:lnTo>
                    <a:lnTo>
                      <a:pt x="1368277" y="1445855"/>
                    </a:lnTo>
                    <a:lnTo>
                      <a:pt x="1381766" y="1433946"/>
                    </a:lnTo>
                    <a:lnTo>
                      <a:pt x="1394991" y="1421771"/>
                    </a:lnTo>
                    <a:lnTo>
                      <a:pt x="1407952" y="1408803"/>
                    </a:lnTo>
                    <a:lnTo>
                      <a:pt x="1420384" y="1396099"/>
                    </a:lnTo>
                    <a:lnTo>
                      <a:pt x="1432815" y="1382865"/>
                    </a:lnTo>
                    <a:lnTo>
                      <a:pt x="1444718" y="1369368"/>
                    </a:lnTo>
                    <a:lnTo>
                      <a:pt x="1456356" y="1355605"/>
                    </a:lnTo>
                    <a:lnTo>
                      <a:pt x="1467730" y="1341578"/>
                    </a:lnTo>
                    <a:lnTo>
                      <a:pt x="1479104" y="1327021"/>
                    </a:lnTo>
                    <a:lnTo>
                      <a:pt x="1489684" y="1312200"/>
                    </a:lnTo>
                    <a:lnTo>
                      <a:pt x="1499735" y="1297644"/>
                    </a:lnTo>
                    <a:lnTo>
                      <a:pt x="1509786" y="1282558"/>
                    </a:lnTo>
                    <a:lnTo>
                      <a:pt x="1519308" y="1267208"/>
                    </a:lnTo>
                    <a:lnTo>
                      <a:pt x="1528830" y="1251592"/>
                    </a:lnTo>
                    <a:lnTo>
                      <a:pt x="1537559" y="1235448"/>
                    </a:lnTo>
                    <a:lnTo>
                      <a:pt x="1546023" y="1219568"/>
                    </a:lnTo>
                    <a:lnTo>
                      <a:pt x="1554223" y="1203159"/>
                    </a:lnTo>
                    <a:lnTo>
                      <a:pt x="1561893" y="1186485"/>
                    </a:lnTo>
                    <a:lnTo>
                      <a:pt x="1569299" y="1169547"/>
                    </a:lnTo>
                    <a:lnTo>
                      <a:pt x="1576176" y="1152608"/>
                    </a:lnTo>
                    <a:lnTo>
                      <a:pt x="1582789" y="1135405"/>
                    </a:lnTo>
                    <a:lnTo>
                      <a:pt x="1588873" y="1118202"/>
                    </a:lnTo>
                    <a:lnTo>
                      <a:pt x="1594692" y="1100734"/>
                    </a:lnTo>
                    <a:lnTo>
                      <a:pt x="1599982" y="1082737"/>
                    </a:lnTo>
                    <a:lnTo>
                      <a:pt x="1604743" y="1065005"/>
                    </a:lnTo>
                    <a:lnTo>
                      <a:pt x="1608975" y="1046743"/>
                    </a:lnTo>
                    <a:lnTo>
                      <a:pt x="1613207" y="1028481"/>
                    </a:lnTo>
                    <a:lnTo>
                      <a:pt x="1616645" y="1009955"/>
                    </a:lnTo>
                    <a:lnTo>
                      <a:pt x="1619555" y="991428"/>
                    </a:lnTo>
                    <a:lnTo>
                      <a:pt x="1622464" y="972637"/>
                    </a:lnTo>
                    <a:lnTo>
                      <a:pt x="1624581" y="953846"/>
                    </a:lnTo>
                    <a:lnTo>
                      <a:pt x="1626168" y="934791"/>
                    </a:lnTo>
                    <a:lnTo>
                      <a:pt x="1627490" y="915735"/>
                    </a:lnTo>
                    <a:lnTo>
                      <a:pt x="1628019" y="896414"/>
                    </a:lnTo>
                    <a:lnTo>
                      <a:pt x="1628548" y="877094"/>
                    </a:lnTo>
                    <a:lnTo>
                      <a:pt x="1628019" y="857509"/>
                    </a:lnTo>
                    <a:lnTo>
                      <a:pt x="1627490" y="838189"/>
                    </a:lnTo>
                    <a:lnTo>
                      <a:pt x="1626168" y="819133"/>
                    </a:lnTo>
                    <a:lnTo>
                      <a:pt x="1624581" y="800342"/>
                    </a:lnTo>
                    <a:lnTo>
                      <a:pt x="1622464" y="781551"/>
                    </a:lnTo>
                    <a:lnTo>
                      <a:pt x="1619555" y="762495"/>
                    </a:lnTo>
                    <a:lnTo>
                      <a:pt x="1616645" y="743704"/>
                    </a:lnTo>
                    <a:lnTo>
                      <a:pt x="1613207" y="725707"/>
                    </a:lnTo>
                    <a:lnTo>
                      <a:pt x="1608975" y="707180"/>
                    </a:lnTo>
                    <a:lnTo>
                      <a:pt x="1604743" y="689183"/>
                    </a:lnTo>
                    <a:lnTo>
                      <a:pt x="1599982" y="670921"/>
                    </a:lnTo>
                    <a:lnTo>
                      <a:pt x="1594692" y="653454"/>
                    </a:lnTo>
                    <a:lnTo>
                      <a:pt x="1588873" y="635986"/>
                    </a:lnTo>
                    <a:lnTo>
                      <a:pt x="1582789" y="618253"/>
                    </a:lnTo>
                    <a:lnTo>
                      <a:pt x="1576176" y="601315"/>
                    </a:lnTo>
                    <a:lnTo>
                      <a:pt x="1569299" y="584112"/>
                    </a:lnTo>
                    <a:lnTo>
                      <a:pt x="1561893" y="567438"/>
                    </a:lnTo>
                    <a:lnTo>
                      <a:pt x="1554223" y="551029"/>
                    </a:lnTo>
                    <a:lnTo>
                      <a:pt x="1546023" y="534620"/>
                    </a:lnTo>
                    <a:lnTo>
                      <a:pt x="1537559" y="518740"/>
                    </a:lnTo>
                    <a:lnTo>
                      <a:pt x="1528830" y="502596"/>
                    </a:lnTo>
                    <a:lnTo>
                      <a:pt x="1519308" y="486980"/>
                    </a:lnTo>
                    <a:lnTo>
                      <a:pt x="1509786" y="471630"/>
                    </a:lnTo>
                    <a:lnTo>
                      <a:pt x="1499735" y="456544"/>
                    </a:lnTo>
                    <a:lnTo>
                      <a:pt x="1489684" y="441458"/>
                    </a:lnTo>
                    <a:lnTo>
                      <a:pt x="1479104" y="427167"/>
                    </a:lnTo>
                    <a:lnTo>
                      <a:pt x="1467730" y="412610"/>
                    </a:lnTo>
                    <a:lnTo>
                      <a:pt x="1456356" y="398583"/>
                    </a:lnTo>
                    <a:lnTo>
                      <a:pt x="1444718" y="384820"/>
                    </a:lnTo>
                    <a:lnTo>
                      <a:pt x="1432815" y="371323"/>
                    </a:lnTo>
                    <a:lnTo>
                      <a:pt x="1420384" y="358089"/>
                    </a:lnTo>
                    <a:lnTo>
                      <a:pt x="1407952" y="344856"/>
                    </a:lnTo>
                    <a:lnTo>
                      <a:pt x="1394991" y="332417"/>
                    </a:lnTo>
                    <a:lnTo>
                      <a:pt x="1381766" y="320243"/>
                    </a:lnTo>
                    <a:lnTo>
                      <a:pt x="1368277" y="308333"/>
                    </a:lnTo>
                    <a:lnTo>
                      <a:pt x="1354522" y="296423"/>
                    </a:lnTo>
                    <a:lnTo>
                      <a:pt x="1340504" y="285042"/>
                    </a:lnTo>
                    <a:lnTo>
                      <a:pt x="1325956" y="274191"/>
                    </a:lnTo>
                    <a:lnTo>
                      <a:pt x="1311408" y="263340"/>
                    </a:lnTo>
                    <a:lnTo>
                      <a:pt x="1296596" y="253018"/>
                    </a:lnTo>
                    <a:lnTo>
                      <a:pt x="1281255" y="242961"/>
                    </a:lnTo>
                    <a:lnTo>
                      <a:pt x="1265914" y="233698"/>
                    </a:lnTo>
                    <a:lnTo>
                      <a:pt x="1250573" y="224170"/>
                    </a:lnTo>
                    <a:lnTo>
                      <a:pt x="1234702" y="215436"/>
                    </a:lnTo>
                    <a:lnTo>
                      <a:pt x="1218568" y="206967"/>
                    </a:lnTo>
                    <a:lnTo>
                      <a:pt x="1201904" y="198762"/>
                    </a:lnTo>
                    <a:lnTo>
                      <a:pt x="1185769" y="191087"/>
                    </a:lnTo>
                    <a:lnTo>
                      <a:pt x="1168841" y="183412"/>
                    </a:lnTo>
                    <a:lnTo>
                      <a:pt x="1151913" y="176530"/>
                    </a:lnTo>
                    <a:lnTo>
                      <a:pt x="1134720" y="169914"/>
                    </a:lnTo>
                    <a:lnTo>
                      <a:pt x="1117263" y="164091"/>
                    </a:lnTo>
                    <a:lnTo>
                      <a:pt x="1099806" y="158269"/>
                    </a:lnTo>
                    <a:lnTo>
                      <a:pt x="1082084" y="152975"/>
                    </a:lnTo>
                    <a:lnTo>
                      <a:pt x="1064098" y="147947"/>
                    </a:lnTo>
                    <a:lnTo>
                      <a:pt x="1045847" y="143712"/>
                    </a:lnTo>
                    <a:lnTo>
                      <a:pt x="1027861" y="139478"/>
                    </a:lnTo>
                    <a:lnTo>
                      <a:pt x="1009345" y="136037"/>
                    </a:lnTo>
                    <a:lnTo>
                      <a:pt x="990830" y="132861"/>
                    </a:lnTo>
                    <a:lnTo>
                      <a:pt x="972050" y="130479"/>
                    </a:lnTo>
                    <a:lnTo>
                      <a:pt x="953271" y="128362"/>
                    </a:lnTo>
                    <a:lnTo>
                      <a:pt x="933962" y="126774"/>
                    </a:lnTo>
                    <a:lnTo>
                      <a:pt x="914918" y="125450"/>
                    </a:lnTo>
                    <a:lnTo>
                      <a:pt x="895873" y="124392"/>
                    </a:lnTo>
                    <a:lnTo>
                      <a:pt x="876300" y="124392"/>
                    </a:lnTo>
                    <a:lnTo>
                      <a:pt x="856991" y="124392"/>
                    </a:lnTo>
                    <a:close/>
                    <a:moveTo>
                      <a:pt x="876300" y="0"/>
                    </a:moveTo>
                    <a:lnTo>
                      <a:pt x="899048" y="265"/>
                    </a:lnTo>
                    <a:lnTo>
                      <a:pt x="921266" y="1323"/>
                    </a:lnTo>
                    <a:lnTo>
                      <a:pt x="943749" y="2382"/>
                    </a:lnTo>
                    <a:lnTo>
                      <a:pt x="965702" y="4764"/>
                    </a:lnTo>
                    <a:lnTo>
                      <a:pt x="987656" y="7146"/>
                    </a:lnTo>
                    <a:lnTo>
                      <a:pt x="1009610" y="10057"/>
                    </a:lnTo>
                    <a:lnTo>
                      <a:pt x="1031299" y="13763"/>
                    </a:lnTo>
                    <a:lnTo>
                      <a:pt x="1052724" y="17997"/>
                    </a:lnTo>
                    <a:lnTo>
                      <a:pt x="1074149" y="22496"/>
                    </a:lnTo>
                    <a:lnTo>
                      <a:pt x="1095045" y="27525"/>
                    </a:lnTo>
                    <a:lnTo>
                      <a:pt x="1115940" y="33348"/>
                    </a:lnTo>
                    <a:lnTo>
                      <a:pt x="1136572" y="39435"/>
                    </a:lnTo>
                    <a:lnTo>
                      <a:pt x="1157203" y="46051"/>
                    </a:lnTo>
                    <a:lnTo>
                      <a:pt x="1177305" y="53197"/>
                    </a:lnTo>
                    <a:lnTo>
                      <a:pt x="1197407" y="60873"/>
                    </a:lnTo>
                    <a:lnTo>
                      <a:pt x="1216981" y="69077"/>
                    </a:lnTo>
                    <a:lnTo>
                      <a:pt x="1236818" y="77811"/>
                    </a:lnTo>
                    <a:lnTo>
                      <a:pt x="1255863" y="86545"/>
                    </a:lnTo>
                    <a:lnTo>
                      <a:pt x="1274907" y="96337"/>
                    </a:lnTo>
                    <a:lnTo>
                      <a:pt x="1293687" y="105865"/>
                    </a:lnTo>
                    <a:lnTo>
                      <a:pt x="1312202" y="116452"/>
                    </a:lnTo>
                    <a:lnTo>
                      <a:pt x="1330453" y="127303"/>
                    </a:lnTo>
                    <a:lnTo>
                      <a:pt x="1348439" y="138154"/>
                    </a:lnTo>
                    <a:lnTo>
                      <a:pt x="1365896" y="149799"/>
                    </a:lnTo>
                    <a:lnTo>
                      <a:pt x="1383353" y="162239"/>
                    </a:lnTo>
                    <a:lnTo>
                      <a:pt x="1400282" y="174413"/>
                    </a:lnTo>
                    <a:lnTo>
                      <a:pt x="1416945" y="187117"/>
                    </a:lnTo>
                    <a:lnTo>
                      <a:pt x="1433609" y="200615"/>
                    </a:lnTo>
                    <a:lnTo>
                      <a:pt x="1449479" y="214113"/>
                    </a:lnTo>
                    <a:lnTo>
                      <a:pt x="1465085" y="228404"/>
                    </a:lnTo>
                    <a:lnTo>
                      <a:pt x="1480426" y="242432"/>
                    </a:lnTo>
                    <a:lnTo>
                      <a:pt x="1495503" y="257253"/>
                    </a:lnTo>
                    <a:lnTo>
                      <a:pt x="1510315" y="272074"/>
                    </a:lnTo>
                    <a:lnTo>
                      <a:pt x="1524863" y="287424"/>
                    </a:lnTo>
                    <a:lnTo>
                      <a:pt x="1538881" y="303569"/>
                    </a:lnTo>
                    <a:lnTo>
                      <a:pt x="1552371" y="319449"/>
                    </a:lnTo>
                    <a:lnTo>
                      <a:pt x="1565596" y="335858"/>
                    </a:lnTo>
                    <a:lnTo>
                      <a:pt x="1578292" y="352796"/>
                    </a:lnTo>
                    <a:lnTo>
                      <a:pt x="1590724" y="369735"/>
                    </a:lnTo>
                    <a:lnTo>
                      <a:pt x="1602627" y="386938"/>
                    </a:lnTo>
                    <a:lnTo>
                      <a:pt x="1614265" y="404935"/>
                    </a:lnTo>
                    <a:lnTo>
                      <a:pt x="1625639" y="422667"/>
                    </a:lnTo>
                    <a:lnTo>
                      <a:pt x="1636219" y="440929"/>
                    </a:lnTo>
                    <a:lnTo>
                      <a:pt x="1646534" y="459455"/>
                    </a:lnTo>
                    <a:lnTo>
                      <a:pt x="1656585" y="478247"/>
                    </a:lnTo>
                    <a:lnTo>
                      <a:pt x="1666108" y="497038"/>
                    </a:lnTo>
                    <a:lnTo>
                      <a:pt x="1675101" y="516358"/>
                    </a:lnTo>
                    <a:lnTo>
                      <a:pt x="1683565" y="535943"/>
                    </a:lnTo>
                    <a:lnTo>
                      <a:pt x="1691764" y="555528"/>
                    </a:lnTo>
                    <a:lnTo>
                      <a:pt x="1699170" y="575643"/>
                    </a:lnTo>
                    <a:lnTo>
                      <a:pt x="1706577" y="596022"/>
                    </a:lnTo>
                    <a:lnTo>
                      <a:pt x="1712925" y="616401"/>
                    </a:lnTo>
                    <a:lnTo>
                      <a:pt x="1719273" y="637309"/>
                    </a:lnTo>
                    <a:lnTo>
                      <a:pt x="1725092" y="658218"/>
                    </a:lnTo>
                    <a:lnTo>
                      <a:pt x="1730382" y="679126"/>
                    </a:lnTo>
                    <a:lnTo>
                      <a:pt x="1734614" y="700564"/>
                    </a:lnTo>
                    <a:lnTo>
                      <a:pt x="1739111" y="721737"/>
                    </a:lnTo>
                    <a:lnTo>
                      <a:pt x="1742549" y="743439"/>
                    </a:lnTo>
                    <a:lnTo>
                      <a:pt x="1745723" y="765406"/>
                    </a:lnTo>
                    <a:lnTo>
                      <a:pt x="1748104" y="787373"/>
                    </a:lnTo>
                    <a:lnTo>
                      <a:pt x="1749955" y="809605"/>
                    </a:lnTo>
                    <a:lnTo>
                      <a:pt x="1751542" y="831837"/>
                    </a:lnTo>
                    <a:lnTo>
                      <a:pt x="1752336" y="854598"/>
                    </a:lnTo>
                    <a:lnTo>
                      <a:pt x="1752600" y="877094"/>
                    </a:lnTo>
                    <a:lnTo>
                      <a:pt x="1752336" y="899590"/>
                    </a:lnTo>
                    <a:lnTo>
                      <a:pt x="1751542" y="922351"/>
                    </a:lnTo>
                    <a:lnTo>
                      <a:pt x="1749955" y="944583"/>
                    </a:lnTo>
                    <a:lnTo>
                      <a:pt x="1748104" y="966550"/>
                    </a:lnTo>
                    <a:lnTo>
                      <a:pt x="1745723" y="988782"/>
                    </a:lnTo>
                    <a:lnTo>
                      <a:pt x="1742549" y="1010220"/>
                    </a:lnTo>
                    <a:lnTo>
                      <a:pt x="1739111" y="1031922"/>
                    </a:lnTo>
                    <a:lnTo>
                      <a:pt x="1734614" y="1053624"/>
                    </a:lnTo>
                    <a:lnTo>
                      <a:pt x="1730382" y="1075062"/>
                    </a:lnTo>
                    <a:lnTo>
                      <a:pt x="1725092" y="1095970"/>
                    </a:lnTo>
                    <a:lnTo>
                      <a:pt x="1719273" y="1116879"/>
                    </a:lnTo>
                    <a:lnTo>
                      <a:pt x="1712925" y="1137523"/>
                    </a:lnTo>
                    <a:lnTo>
                      <a:pt x="1706577" y="1157902"/>
                    </a:lnTo>
                    <a:lnTo>
                      <a:pt x="1699170" y="1178016"/>
                    </a:lnTo>
                    <a:lnTo>
                      <a:pt x="1691764" y="1198130"/>
                    </a:lnTo>
                    <a:lnTo>
                      <a:pt x="1683565" y="1217980"/>
                    </a:lnTo>
                    <a:lnTo>
                      <a:pt x="1675101" y="1237565"/>
                    </a:lnTo>
                    <a:lnTo>
                      <a:pt x="1666108" y="1256886"/>
                    </a:lnTo>
                    <a:lnTo>
                      <a:pt x="1656585" y="1275941"/>
                    </a:lnTo>
                    <a:lnTo>
                      <a:pt x="1646534" y="1294733"/>
                    </a:lnTo>
                    <a:lnTo>
                      <a:pt x="1636219" y="1313259"/>
                    </a:lnTo>
                    <a:lnTo>
                      <a:pt x="1625639" y="1331521"/>
                    </a:lnTo>
                    <a:lnTo>
                      <a:pt x="1614265" y="1349253"/>
                    </a:lnTo>
                    <a:lnTo>
                      <a:pt x="1602627" y="1366986"/>
                    </a:lnTo>
                    <a:lnTo>
                      <a:pt x="1590724" y="1384453"/>
                    </a:lnTo>
                    <a:lnTo>
                      <a:pt x="1578292" y="1401392"/>
                    </a:lnTo>
                    <a:lnTo>
                      <a:pt x="1565596" y="1418066"/>
                    </a:lnTo>
                    <a:lnTo>
                      <a:pt x="1552371" y="1434475"/>
                    </a:lnTo>
                    <a:lnTo>
                      <a:pt x="1538881" y="1450619"/>
                    </a:lnTo>
                    <a:lnTo>
                      <a:pt x="1524863" y="1466234"/>
                    </a:lnTo>
                    <a:lnTo>
                      <a:pt x="1510315" y="1481585"/>
                    </a:lnTo>
                    <a:lnTo>
                      <a:pt x="1495503" y="1496671"/>
                    </a:lnTo>
                    <a:lnTo>
                      <a:pt x="1480426" y="1511492"/>
                    </a:lnTo>
                    <a:lnTo>
                      <a:pt x="1465085" y="1525784"/>
                    </a:lnTo>
                    <a:lnTo>
                      <a:pt x="1449479" y="1540075"/>
                    </a:lnTo>
                    <a:lnTo>
                      <a:pt x="1433609" y="1553573"/>
                    </a:lnTo>
                    <a:lnTo>
                      <a:pt x="1416945" y="1566542"/>
                    </a:lnTo>
                    <a:lnTo>
                      <a:pt x="1400282" y="1579510"/>
                    </a:lnTo>
                    <a:lnTo>
                      <a:pt x="1383353" y="1591949"/>
                    </a:lnTo>
                    <a:lnTo>
                      <a:pt x="1365896" y="1603859"/>
                    </a:lnTo>
                    <a:lnTo>
                      <a:pt x="1348439" y="1615505"/>
                    </a:lnTo>
                    <a:lnTo>
                      <a:pt x="1330453" y="1626885"/>
                    </a:lnTo>
                    <a:lnTo>
                      <a:pt x="1312202" y="1637472"/>
                    </a:lnTo>
                    <a:lnTo>
                      <a:pt x="1293687" y="1647793"/>
                    </a:lnTo>
                    <a:lnTo>
                      <a:pt x="1274907" y="1657851"/>
                    </a:lnTo>
                    <a:lnTo>
                      <a:pt x="1255863" y="1667379"/>
                    </a:lnTo>
                    <a:lnTo>
                      <a:pt x="1236818" y="1676377"/>
                    </a:lnTo>
                    <a:lnTo>
                      <a:pt x="1216981" y="1684846"/>
                    </a:lnTo>
                    <a:lnTo>
                      <a:pt x="1197407" y="1693051"/>
                    </a:lnTo>
                    <a:lnTo>
                      <a:pt x="1177305" y="1700726"/>
                    </a:lnTo>
                    <a:lnTo>
                      <a:pt x="1157203" y="1707607"/>
                    </a:lnTo>
                    <a:lnTo>
                      <a:pt x="1136572" y="1714753"/>
                    </a:lnTo>
                    <a:lnTo>
                      <a:pt x="1115940" y="1720576"/>
                    </a:lnTo>
                    <a:lnTo>
                      <a:pt x="1095045" y="1726134"/>
                    </a:lnTo>
                    <a:lnTo>
                      <a:pt x="1074149" y="1731427"/>
                    </a:lnTo>
                    <a:lnTo>
                      <a:pt x="1052724" y="1736191"/>
                    </a:lnTo>
                    <a:lnTo>
                      <a:pt x="1031299" y="1740426"/>
                    </a:lnTo>
                    <a:lnTo>
                      <a:pt x="1009610" y="1743866"/>
                    </a:lnTo>
                    <a:lnTo>
                      <a:pt x="987656" y="1747042"/>
                    </a:lnTo>
                    <a:lnTo>
                      <a:pt x="965702" y="1749424"/>
                    </a:lnTo>
                    <a:lnTo>
                      <a:pt x="943749" y="1751277"/>
                    </a:lnTo>
                    <a:lnTo>
                      <a:pt x="921266" y="1752865"/>
                    </a:lnTo>
                    <a:lnTo>
                      <a:pt x="899048" y="1753923"/>
                    </a:lnTo>
                    <a:lnTo>
                      <a:pt x="876300" y="1754188"/>
                    </a:lnTo>
                    <a:lnTo>
                      <a:pt x="853817" y="1753923"/>
                    </a:lnTo>
                    <a:lnTo>
                      <a:pt x="831335" y="1752865"/>
                    </a:lnTo>
                    <a:lnTo>
                      <a:pt x="809116" y="1751277"/>
                    </a:lnTo>
                    <a:lnTo>
                      <a:pt x="786898" y="1749424"/>
                    </a:lnTo>
                    <a:lnTo>
                      <a:pt x="764944" y="1747042"/>
                    </a:lnTo>
                    <a:lnTo>
                      <a:pt x="742990" y="1743866"/>
                    </a:lnTo>
                    <a:lnTo>
                      <a:pt x="721301" y="1740426"/>
                    </a:lnTo>
                    <a:lnTo>
                      <a:pt x="699876" y="1736191"/>
                    </a:lnTo>
                    <a:lnTo>
                      <a:pt x="678716" y="1731427"/>
                    </a:lnTo>
                    <a:lnTo>
                      <a:pt x="657820" y="1726134"/>
                    </a:lnTo>
                    <a:lnTo>
                      <a:pt x="636660" y="1720576"/>
                    </a:lnTo>
                    <a:lnTo>
                      <a:pt x="616028" y="1714753"/>
                    </a:lnTo>
                    <a:lnTo>
                      <a:pt x="595662" y="1707607"/>
                    </a:lnTo>
                    <a:lnTo>
                      <a:pt x="575295" y="1700726"/>
                    </a:lnTo>
                    <a:lnTo>
                      <a:pt x="555193" y="1693051"/>
                    </a:lnTo>
                    <a:lnTo>
                      <a:pt x="535619" y="1684846"/>
                    </a:lnTo>
                    <a:lnTo>
                      <a:pt x="516046" y="1676377"/>
                    </a:lnTo>
                    <a:lnTo>
                      <a:pt x="496737" y="1667379"/>
                    </a:lnTo>
                    <a:lnTo>
                      <a:pt x="477958" y="1657851"/>
                    </a:lnTo>
                    <a:lnTo>
                      <a:pt x="458913" y="1647793"/>
                    </a:lnTo>
                    <a:lnTo>
                      <a:pt x="440663" y="1637472"/>
                    </a:lnTo>
                    <a:lnTo>
                      <a:pt x="422412" y="1626885"/>
                    </a:lnTo>
                    <a:lnTo>
                      <a:pt x="404161" y="1615505"/>
                    </a:lnTo>
                    <a:lnTo>
                      <a:pt x="386704" y="1603859"/>
                    </a:lnTo>
                    <a:lnTo>
                      <a:pt x="369511" y="1591949"/>
                    </a:lnTo>
                    <a:lnTo>
                      <a:pt x="352318" y="1579510"/>
                    </a:lnTo>
                    <a:lnTo>
                      <a:pt x="335655" y="1566542"/>
                    </a:lnTo>
                    <a:lnTo>
                      <a:pt x="319255" y="1553573"/>
                    </a:lnTo>
                    <a:lnTo>
                      <a:pt x="303121" y="1540075"/>
                    </a:lnTo>
                    <a:lnTo>
                      <a:pt x="287251" y="1525784"/>
                    </a:lnTo>
                    <a:lnTo>
                      <a:pt x="271909" y="1511492"/>
                    </a:lnTo>
                    <a:lnTo>
                      <a:pt x="256833" y="1496671"/>
                    </a:lnTo>
                    <a:lnTo>
                      <a:pt x="242285" y="1481585"/>
                    </a:lnTo>
                    <a:lnTo>
                      <a:pt x="227737" y="1466234"/>
                    </a:lnTo>
                    <a:lnTo>
                      <a:pt x="213983" y="1450619"/>
                    </a:lnTo>
                    <a:lnTo>
                      <a:pt x="200229" y="1434475"/>
                    </a:lnTo>
                    <a:lnTo>
                      <a:pt x="187004" y="1418066"/>
                    </a:lnTo>
                    <a:lnTo>
                      <a:pt x="174308" y="1401392"/>
                    </a:lnTo>
                    <a:lnTo>
                      <a:pt x="161876" y="1384453"/>
                    </a:lnTo>
                    <a:lnTo>
                      <a:pt x="149709" y="1366986"/>
                    </a:lnTo>
                    <a:lnTo>
                      <a:pt x="138071" y="1349253"/>
                    </a:lnTo>
                    <a:lnTo>
                      <a:pt x="126961" y="1331521"/>
                    </a:lnTo>
                    <a:lnTo>
                      <a:pt x="116117" y="1313259"/>
                    </a:lnTo>
                    <a:lnTo>
                      <a:pt x="105801" y="1294733"/>
                    </a:lnTo>
                    <a:lnTo>
                      <a:pt x="95750" y="1275941"/>
                    </a:lnTo>
                    <a:lnTo>
                      <a:pt x="86492" y="1256886"/>
                    </a:lnTo>
                    <a:lnTo>
                      <a:pt x="77499" y="1237565"/>
                    </a:lnTo>
                    <a:lnTo>
                      <a:pt x="69035" y="1217980"/>
                    </a:lnTo>
                    <a:lnTo>
                      <a:pt x="60836" y="1198130"/>
                    </a:lnTo>
                    <a:lnTo>
                      <a:pt x="53165" y="1178016"/>
                    </a:lnTo>
                    <a:lnTo>
                      <a:pt x="46023" y="1157902"/>
                    </a:lnTo>
                    <a:lnTo>
                      <a:pt x="39411" y="1137523"/>
                    </a:lnTo>
                    <a:lnTo>
                      <a:pt x="33327" y="1116879"/>
                    </a:lnTo>
                    <a:lnTo>
                      <a:pt x="27508" y="1095970"/>
                    </a:lnTo>
                    <a:lnTo>
                      <a:pt x="22483" y="1075062"/>
                    </a:lnTo>
                    <a:lnTo>
                      <a:pt x="17721" y="1053624"/>
                    </a:lnTo>
                    <a:lnTo>
                      <a:pt x="13754" y="1031922"/>
                    </a:lnTo>
                    <a:lnTo>
                      <a:pt x="10051" y="1010220"/>
                    </a:lnTo>
                    <a:lnTo>
                      <a:pt x="6877" y="988782"/>
                    </a:lnTo>
                    <a:lnTo>
                      <a:pt x="4496" y="966550"/>
                    </a:lnTo>
                    <a:lnTo>
                      <a:pt x="2380" y="944583"/>
                    </a:lnTo>
                    <a:lnTo>
                      <a:pt x="1322" y="922351"/>
                    </a:lnTo>
                    <a:lnTo>
                      <a:pt x="264" y="899590"/>
                    </a:lnTo>
                    <a:lnTo>
                      <a:pt x="0" y="877094"/>
                    </a:lnTo>
                    <a:lnTo>
                      <a:pt x="264" y="854598"/>
                    </a:lnTo>
                    <a:lnTo>
                      <a:pt x="1322" y="831837"/>
                    </a:lnTo>
                    <a:lnTo>
                      <a:pt x="2380" y="809605"/>
                    </a:lnTo>
                    <a:lnTo>
                      <a:pt x="4496" y="787373"/>
                    </a:lnTo>
                    <a:lnTo>
                      <a:pt x="6877" y="765406"/>
                    </a:lnTo>
                    <a:lnTo>
                      <a:pt x="10051" y="743439"/>
                    </a:lnTo>
                    <a:lnTo>
                      <a:pt x="13754" y="721737"/>
                    </a:lnTo>
                    <a:lnTo>
                      <a:pt x="17721" y="700564"/>
                    </a:lnTo>
                    <a:lnTo>
                      <a:pt x="22483" y="679126"/>
                    </a:lnTo>
                    <a:lnTo>
                      <a:pt x="27508" y="658218"/>
                    </a:lnTo>
                    <a:lnTo>
                      <a:pt x="33327" y="637309"/>
                    </a:lnTo>
                    <a:lnTo>
                      <a:pt x="39411" y="616401"/>
                    </a:lnTo>
                    <a:lnTo>
                      <a:pt x="46023" y="596022"/>
                    </a:lnTo>
                    <a:lnTo>
                      <a:pt x="53165" y="575643"/>
                    </a:lnTo>
                    <a:lnTo>
                      <a:pt x="60836" y="555528"/>
                    </a:lnTo>
                    <a:lnTo>
                      <a:pt x="69035" y="535943"/>
                    </a:lnTo>
                    <a:lnTo>
                      <a:pt x="77499" y="516358"/>
                    </a:lnTo>
                    <a:lnTo>
                      <a:pt x="86492" y="497038"/>
                    </a:lnTo>
                    <a:lnTo>
                      <a:pt x="95750" y="478247"/>
                    </a:lnTo>
                    <a:lnTo>
                      <a:pt x="105801" y="459455"/>
                    </a:lnTo>
                    <a:lnTo>
                      <a:pt x="116117" y="440929"/>
                    </a:lnTo>
                    <a:lnTo>
                      <a:pt x="126961" y="422667"/>
                    </a:lnTo>
                    <a:lnTo>
                      <a:pt x="138071" y="404935"/>
                    </a:lnTo>
                    <a:lnTo>
                      <a:pt x="149709" y="386938"/>
                    </a:lnTo>
                    <a:lnTo>
                      <a:pt x="161876" y="369735"/>
                    </a:lnTo>
                    <a:lnTo>
                      <a:pt x="174308" y="352796"/>
                    </a:lnTo>
                    <a:lnTo>
                      <a:pt x="187004" y="335858"/>
                    </a:lnTo>
                    <a:lnTo>
                      <a:pt x="200229" y="319449"/>
                    </a:lnTo>
                    <a:lnTo>
                      <a:pt x="213983" y="303569"/>
                    </a:lnTo>
                    <a:lnTo>
                      <a:pt x="227737" y="287424"/>
                    </a:lnTo>
                    <a:lnTo>
                      <a:pt x="242285" y="272074"/>
                    </a:lnTo>
                    <a:lnTo>
                      <a:pt x="256833" y="257253"/>
                    </a:lnTo>
                    <a:lnTo>
                      <a:pt x="271909" y="242432"/>
                    </a:lnTo>
                    <a:lnTo>
                      <a:pt x="287251" y="228404"/>
                    </a:lnTo>
                    <a:lnTo>
                      <a:pt x="303121" y="214113"/>
                    </a:lnTo>
                    <a:lnTo>
                      <a:pt x="319255" y="200615"/>
                    </a:lnTo>
                    <a:lnTo>
                      <a:pt x="335655" y="187117"/>
                    </a:lnTo>
                    <a:lnTo>
                      <a:pt x="352318" y="174413"/>
                    </a:lnTo>
                    <a:lnTo>
                      <a:pt x="369511" y="162239"/>
                    </a:lnTo>
                    <a:lnTo>
                      <a:pt x="386704" y="149799"/>
                    </a:lnTo>
                    <a:lnTo>
                      <a:pt x="404161" y="138154"/>
                    </a:lnTo>
                    <a:lnTo>
                      <a:pt x="422412" y="127303"/>
                    </a:lnTo>
                    <a:lnTo>
                      <a:pt x="440663" y="116452"/>
                    </a:lnTo>
                    <a:lnTo>
                      <a:pt x="458913" y="105865"/>
                    </a:lnTo>
                    <a:lnTo>
                      <a:pt x="477958" y="96337"/>
                    </a:lnTo>
                    <a:lnTo>
                      <a:pt x="496737" y="86545"/>
                    </a:lnTo>
                    <a:lnTo>
                      <a:pt x="516046" y="77811"/>
                    </a:lnTo>
                    <a:lnTo>
                      <a:pt x="535619" y="69077"/>
                    </a:lnTo>
                    <a:lnTo>
                      <a:pt x="555193" y="60873"/>
                    </a:lnTo>
                    <a:lnTo>
                      <a:pt x="575295" y="53197"/>
                    </a:lnTo>
                    <a:lnTo>
                      <a:pt x="595662" y="46051"/>
                    </a:lnTo>
                    <a:lnTo>
                      <a:pt x="616028" y="39435"/>
                    </a:lnTo>
                    <a:lnTo>
                      <a:pt x="636660" y="33348"/>
                    </a:lnTo>
                    <a:lnTo>
                      <a:pt x="657820" y="27525"/>
                    </a:lnTo>
                    <a:lnTo>
                      <a:pt x="678716" y="22496"/>
                    </a:lnTo>
                    <a:lnTo>
                      <a:pt x="699876" y="17997"/>
                    </a:lnTo>
                    <a:lnTo>
                      <a:pt x="721301" y="13763"/>
                    </a:lnTo>
                    <a:lnTo>
                      <a:pt x="742990" y="10057"/>
                    </a:lnTo>
                    <a:lnTo>
                      <a:pt x="764944" y="7146"/>
                    </a:lnTo>
                    <a:lnTo>
                      <a:pt x="786898" y="4764"/>
                    </a:lnTo>
                    <a:lnTo>
                      <a:pt x="809116" y="2382"/>
                    </a:lnTo>
                    <a:lnTo>
                      <a:pt x="831335" y="1323"/>
                    </a:lnTo>
                    <a:lnTo>
                      <a:pt x="853817" y="265"/>
                    </a:lnTo>
                    <a:lnTo>
                      <a:pt x="876300" y="0"/>
                    </a:lnTo>
                    <a:close/>
                  </a:path>
                </a:pathLst>
              </a:custGeom>
              <a:solidFill>
                <a:schemeClr val="bg1"/>
              </a:solidFill>
              <a:ln>
                <a:noFill/>
              </a:ln>
            </p:spPr>
            <p:txBody>
              <a:bodyPr anchor="ctr">
                <a:scene3d>
                  <a:camera prst="orthographicFront"/>
                  <a:lightRig rig="threePt" dir="t"/>
                </a:scene3d>
                <a:sp3d>
                  <a:contourClr>
                    <a:srgbClr val="FFFFFF"/>
                  </a:contourClr>
                </a:sp3d>
              </a:bodyPr>
              <a:lstStyle/>
              <a:p>
                <a:pPr algn="ctr">
                  <a:defRPr/>
                </a:pPr>
                <a:endParaRPr lang="zh-CN" altLang="en-US" b="1">
                  <a:solidFill>
                    <a:srgbClr val="FFFFFF"/>
                  </a:solidFill>
                  <a:latin typeface="微软雅黑" panose="020B0503020204020204" pitchFamily="34" charset="-122"/>
                  <a:ea typeface="微软雅黑" panose="020B0503020204020204" pitchFamily="34" charset="-122"/>
                </a:endParaRPr>
              </a:p>
            </p:txBody>
          </p:sp>
          <p:sp>
            <p:nvSpPr>
              <p:cNvPr id="29" name="淘宝店chenying0907出品 85"/>
              <p:cNvSpPr txBox="1"/>
              <p:nvPr/>
            </p:nvSpPr>
            <p:spPr>
              <a:xfrm>
                <a:off x="2255236" y="3864124"/>
                <a:ext cx="1193800" cy="352145"/>
              </a:xfrm>
              <a:prstGeom prst="rect">
                <a:avLst/>
              </a:prstGeom>
              <a:noFill/>
            </p:spPr>
            <p:txBody>
              <a:bodyPr wrap="square" rtlCol="0">
                <a:sp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 输入标题</a:t>
                </a:r>
              </a:p>
            </p:txBody>
          </p:sp>
        </p:grpSp>
        <p:cxnSp>
          <p:nvCxnSpPr>
            <p:cNvPr id="14" name="淘宝店chenying0907出品 14"/>
            <p:cNvCxnSpPr/>
            <p:nvPr/>
          </p:nvCxnSpPr>
          <p:spPr>
            <a:xfrm>
              <a:off x="1310616" y="1224226"/>
              <a:ext cx="729688" cy="0"/>
            </a:xfrm>
            <a:prstGeom prst="line">
              <a:avLst/>
            </a:prstGeom>
            <a:ln>
              <a:solidFill>
                <a:schemeClr val="bg1">
                  <a:lumMod val="50000"/>
                </a:schemeClr>
              </a:solidFill>
              <a:prstDash val="dashDot"/>
              <a:tailEnd type="oval"/>
            </a:ln>
          </p:spPr>
          <p:style>
            <a:lnRef idx="1">
              <a:schemeClr val="accent1"/>
            </a:lnRef>
            <a:fillRef idx="0">
              <a:schemeClr val="accent1"/>
            </a:fillRef>
            <a:effectRef idx="0">
              <a:schemeClr val="accent1"/>
            </a:effectRef>
            <a:fontRef idx="minor">
              <a:schemeClr val="tx1"/>
            </a:fontRef>
          </p:style>
        </p:cxnSp>
        <p:cxnSp>
          <p:nvCxnSpPr>
            <p:cNvPr id="15" name="淘宝店chenying0907出品 15"/>
            <p:cNvCxnSpPr/>
            <p:nvPr/>
          </p:nvCxnSpPr>
          <p:spPr>
            <a:xfrm>
              <a:off x="2498927" y="2033469"/>
              <a:ext cx="729688" cy="0"/>
            </a:xfrm>
            <a:prstGeom prst="line">
              <a:avLst/>
            </a:prstGeom>
            <a:ln>
              <a:solidFill>
                <a:schemeClr val="bg1">
                  <a:lumMod val="50000"/>
                </a:schemeClr>
              </a:solidFill>
              <a:prstDash val="dashDot"/>
              <a:tailEnd type="oval"/>
            </a:ln>
          </p:spPr>
          <p:style>
            <a:lnRef idx="1">
              <a:schemeClr val="accent1"/>
            </a:lnRef>
            <a:fillRef idx="0">
              <a:schemeClr val="accent1"/>
            </a:fillRef>
            <a:effectRef idx="0">
              <a:schemeClr val="accent1"/>
            </a:effectRef>
            <a:fontRef idx="minor">
              <a:schemeClr val="tx1"/>
            </a:fontRef>
          </p:style>
        </p:cxnSp>
        <p:cxnSp>
          <p:nvCxnSpPr>
            <p:cNvPr id="18" name="淘宝店chenying0907出品 16"/>
            <p:cNvCxnSpPr/>
            <p:nvPr/>
          </p:nvCxnSpPr>
          <p:spPr>
            <a:xfrm>
              <a:off x="3664910" y="2804106"/>
              <a:ext cx="729688" cy="0"/>
            </a:xfrm>
            <a:prstGeom prst="line">
              <a:avLst/>
            </a:prstGeom>
            <a:ln>
              <a:solidFill>
                <a:schemeClr val="bg1">
                  <a:lumMod val="50000"/>
                </a:schemeClr>
              </a:solidFill>
              <a:prstDash val="dashDot"/>
              <a:tailEnd type="oval"/>
            </a:ln>
          </p:spPr>
          <p:style>
            <a:lnRef idx="1">
              <a:schemeClr val="accent1"/>
            </a:lnRef>
            <a:fillRef idx="0">
              <a:schemeClr val="accent1"/>
            </a:fillRef>
            <a:effectRef idx="0">
              <a:schemeClr val="accent1"/>
            </a:effectRef>
            <a:fontRef idx="minor">
              <a:schemeClr val="tx1"/>
            </a:fontRef>
          </p:style>
        </p:cxnSp>
        <p:sp>
          <p:nvSpPr>
            <p:cNvPr id="19" name="淘宝店chenying0907出品 13"/>
            <p:cNvSpPr txBox="1"/>
            <p:nvPr/>
          </p:nvSpPr>
          <p:spPr>
            <a:xfrm>
              <a:off x="2178197" y="1077598"/>
              <a:ext cx="2827201" cy="419260"/>
            </a:xfrm>
            <a:prstGeom prst="rect">
              <a:avLst/>
            </a:prstGeom>
            <a:noFill/>
          </p:spPr>
          <p:txBody>
            <a:bodyPr wrap="square" lIns="68562" tIns="34281" rIns="68562" bIns="34281" rtlCol="0">
              <a:spAutoFit/>
            </a:bodyPr>
            <a:lstStyle/>
            <a:p>
              <a:pPr>
                <a:lnSpc>
                  <a:spcPct val="120000"/>
                </a:lnSpc>
              </a:pPr>
              <a:r>
                <a:rPr lang="zh-CN" altLang="en-US" sz="1400" dirty="0">
                  <a:solidFill>
                    <a:schemeClr val="bg1">
                      <a:lumMod val="50000"/>
                    </a:schemeClr>
                  </a:solidFill>
                  <a:latin typeface="微软雅黑" panose="020B0503020204020204" pitchFamily="34" charset="-122"/>
                  <a:ea typeface="微软雅黑" panose="020B0503020204020204" pitchFamily="34" charset="-122"/>
                </a:rPr>
                <a:t>请在这里输入文字信息和简介，表达图表的含义，更好的理解。</a:t>
              </a:r>
            </a:p>
          </p:txBody>
        </p:sp>
        <p:sp>
          <p:nvSpPr>
            <p:cNvPr id="20" name="淘宝店chenying0907出品 89"/>
            <p:cNvSpPr txBox="1"/>
            <p:nvPr/>
          </p:nvSpPr>
          <p:spPr>
            <a:xfrm>
              <a:off x="3327813" y="1856584"/>
              <a:ext cx="2827201" cy="419260"/>
            </a:xfrm>
            <a:prstGeom prst="rect">
              <a:avLst/>
            </a:prstGeom>
            <a:noFill/>
          </p:spPr>
          <p:txBody>
            <a:bodyPr wrap="square" lIns="68562" tIns="34281" rIns="68562" bIns="34281" rtlCol="0">
              <a:spAutoFit/>
            </a:bodyPr>
            <a:lstStyle>
              <a:defPPr>
                <a:defRPr lang="zh-CN"/>
              </a:defPPr>
              <a:lvl1pPr>
                <a:lnSpc>
                  <a:spcPct val="120000"/>
                </a:lnSpc>
                <a:defRPr sz="1200">
                  <a:solidFill>
                    <a:schemeClr val="bg1"/>
                  </a:solidFill>
                  <a:latin typeface="造字工房悦圆演示版常规体" pitchFamily="50" charset="-122"/>
                  <a:ea typeface="造字工房悦圆演示版常规体" pitchFamily="50" charset="-122"/>
                </a:defRPr>
              </a:lvl1pPr>
            </a:lstStyle>
            <a:p>
              <a:r>
                <a:rPr lang="zh-CN" altLang="en-US" sz="1400" dirty="0">
                  <a:solidFill>
                    <a:schemeClr val="bg1">
                      <a:lumMod val="50000"/>
                    </a:schemeClr>
                  </a:solidFill>
                  <a:latin typeface="微软雅黑" panose="020B0503020204020204" pitchFamily="34" charset="-122"/>
                  <a:ea typeface="微软雅黑" panose="020B0503020204020204" pitchFamily="34" charset="-122"/>
                </a:rPr>
                <a:t>请在这里输入文字信息和简介，表达图表的含义，更好的理解。</a:t>
              </a:r>
            </a:p>
          </p:txBody>
        </p:sp>
        <p:sp>
          <p:nvSpPr>
            <p:cNvPr id="21" name="淘宝店chenying0907出品 91"/>
            <p:cNvSpPr txBox="1"/>
            <p:nvPr/>
          </p:nvSpPr>
          <p:spPr>
            <a:xfrm>
              <a:off x="4483784" y="2617587"/>
              <a:ext cx="2827201" cy="604135"/>
            </a:xfrm>
            <a:prstGeom prst="rect">
              <a:avLst/>
            </a:prstGeom>
            <a:noFill/>
          </p:spPr>
          <p:txBody>
            <a:bodyPr wrap="square" lIns="68562" tIns="34281" rIns="68562" bIns="34281" rtlCol="0">
              <a:spAutoFit/>
            </a:bodyPr>
            <a:lstStyle/>
            <a:p>
              <a:pPr>
                <a:lnSpc>
                  <a:spcPct val="120000"/>
                </a:lnSpc>
              </a:pPr>
              <a:r>
                <a:rPr lang="zh-CN" altLang="en-US" sz="1400" dirty="0">
                  <a:solidFill>
                    <a:schemeClr val="bg1">
                      <a:lumMod val="50000"/>
                    </a:schemeClr>
                  </a:solidFill>
                  <a:latin typeface="微软雅黑" panose="020B0503020204020204" pitchFamily="34" charset="-122"/>
                  <a:ea typeface="微软雅黑" panose="020B0503020204020204" pitchFamily="34" charset="-122"/>
                </a:rPr>
                <a:t>请在这里输入文字信息和简介，表达图表的含义，更好的理解。</a:t>
              </a:r>
            </a:p>
            <a:p>
              <a:pPr>
                <a:lnSpc>
                  <a:spcPct val="120000"/>
                </a:lnSpc>
              </a:pPr>
              <a:endParaRPr lang="zh-CN" altLang="en-US" sz="1400" dirty="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22" name="淘宝店chenying0907出品 30"/>
            <p:cNvGrpSpPr/>
            <p:nvPr/>
          </p:nvGrpSpPr>
          <p:grpSpPr>
            <a:xfrm>
              <a:off x="2701438" y="2617478"/>
              <a:ext cx="922653" cy="1266173"/>
              <a:chOff x="3937449" y="3388370"/>
              <a:chExt cx="1230525" cy="1688231"/>
            </a:xfrm>
          </p:grpSpPr>
          <p:grpSp>
            <p:nvGrpSpPr>
              <p:cNvPr id="23" name="淘宝店chenying0907出品 31"/>
              <p:cNvGrpSpPr/>
              <p:nvPr/>
            </p:nvGrpSpPr>
            <p:grpSpPr>
              <a:xfrm>
                <a:off x="3937449" y="3388370"/>
                <a:ext cx="1230525" cy="1688231"/>
                <a:chOff x="3494041" y="3716886"/>
                <a:chExt cx="1230525" cy="1688231"/>
              </a:xfrm>
              <a:solidFill>
                <a:srgbClr val="FC4B41"/>
              </a:solidFill>
            </p:grpSpPr>
            <p:sp>
              <p:nvSpPr>
                <p:cNvPr id="25" name="淘宝店chenying0907出品 33"/>
                <p:cNvSpPr/>
                <p:nvPr/>
              </p:nvSpPr>
              <p:spPr>
                <a:xfrm flipH="1">
                  <a:off x="3528835" y="3716886"/>
                  <a:ext cx="1195731" cy="1688231"/>
                </a:xfrm>
                <a:custGeom>
                  <a:avLst/>
                  <a:gdLst>
                    <a:gd name="connsiteX0" fmla="*/ 602108 w 1364578"/>
                    <a:gd name="connsiteY0" fmla="*/ 0 h 1926623"/>
                    <a:gd name="connsiteX1" fmla="*/ 1364578 w 1364578"/>
                    <a:gd name="connsiteY1" fmla="*/ 0 h 1926623"/>
                    <a:gd name="connsiteX2" fmla="*/ 1364578 w 1364578"/>
                    <a:gd name="connsiteY2" fmla="*/ 1926623 h 1926623"/>
                    <a:gd name="connsiteX3" fmla="*/ 0 w 1364578"/>
                    <a:gd name="connsiteY3" fmla="*/ 1926623 h 1926623"/>
                    <a:gd name="connsiteX4" fmla="*/ 0 w 1364578"/>
                    <a:gd name="connsiteY4" fmla="*/ 602108 h 1926623"/>
                    <a:gd name="connsiteX5" fmla="*/ 602108 w 1364578"/>
                    <a:gd name="connsiteY5" fmla="*/ 0 h 1926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4578" h="1926623">
                      <a:moveTo>
                        <a:pt x="602108" y="0"/>
                      </a:moveTo>
                      <a:lnTo>
                        <a:pt x="1364578" y="0"/>
                      </a:lnTo>
                      <a:lnTo>
                        <a:pt x="1364578" y="1926623"/>
                      </a:lnTo>
                      <a:lnTo>
                        <a:pt x="0" y="1926623"/>
                      </a:lnTo>
                      <a:lnTo>
                        <a:pt x="0" y="602108"/>
                      </a:lnTo>
                      <a:cubicBezTo>
                        <a:pt x="0" y="269573"/>
                        <a:pt x="269573" y="0"/>
                        <a:pt x="602108" y="0"/>
                      </a:cubicBezTo>
                      <a:close/>
                    </a:path>
                  </a:pathLst>
                </a:custGeom>
                <a:solidFill>
                  <a:srgbClr val="7DA8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6" name="淘宝店chenying0907出品 86"/>
                <p:cNvSpPr txBox="1"/>
                <p:nvPr/>
              </p:nvSpPr>
              <p:spPr>
                <a:xfrm>
                  <a:off x="3494041" y="4594338"/>
                  <a:ext cx="1193799" cy="352145"/>
                </a:xfrm>
                <a:prstGeom prst="rect">
                  <a:avLst/>
                </a:prstGeom>
                <a:noFill/>
              </p:spPr>
              <p:txBody>
                <a:bodyPr wrap="square" rtlCol="0">
                  <a:sp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 输入标题 </a:t>
                  </a:r>
                </a:p>
              </p:txBody>
            </p:sp>
          </p:grpSp>
          <p:sp>
            <p:nvSpPr>
              <p:cNvPr id="24" name="淘宝店chenying0907出品 126"/>
              <p:cNvSpPr>
                <a:spLocks noChangeAspect="1" noEditPoints="1"/>
              </p:cNvSpPr>
              <p:nvPr/>
            </p:nvSpPr>
            <p:spPr bwMode="auto">
              <a:xfrm>
                <a:off x="4385843" y="3856787"/>
                <a:ext cx="297012" cy="371653"/>
              </a:xfrm>
              <a:custGeom>
                <a:avLst/>
                <a:gdLst>
                  <a:gd name="T0" fmla="*/ 48 w 81"/>
                  <a:gd name="T1" fmla="*/ 27 h 101"/>
                  <a:gd name="T2" fmla="*/ 4 w 81"/>
                  <a:gd name="T3" fmla="*/ 48 h 101"/>
                  <a:gd name="T4" fmla="*/ 0 w 81"/>
                  <a:gd name="T5" fmla="*/ 31 h 101"/>
                  <a:gd name="T6" fmla="*/ 58 w 81"/>
                  <a:gd name="T7" fmla="*/ 90 h 101"/>
                  <a:gd name="T8" fmla="*/ 81 w 81"/>
                  <a:gd name="T9" fmla="*/ 98 h 101"/>
                  <a:gd name="T10" fmla="*/ 58 w 81"/>
                  <a:gd name="T11" fmla="*/ 90 h 101"/>
                  <a:gd name="T12" fmla="*/ 53 w 81"/>
                  <a:gd name="T13" fmla="*/ 101 h 101"/>
                  <a:gd name="T14" fmla="*/ 29 w 81"/>
                  <a:gd name="T15" fmla="*/ 98 h 101"/>
                  <a:gd name="T16" fmla="*/ 0 w 81"/>
                  <a:gd name="T17" fmla="*/ 90 h 101"/>
                  <a:gd name="T18" fmla="*/ 29 w 81"/>
                  <a:gd name="T19" fmla="*/ 87 h 101"/>
                  <a:gd name="T20" fmla="*/ 38 w 81"/>
                  <a:gd name="T21" fmla="*/ 76 h 101"/>
                  <a:gd name="T22" fmla="*/ 0 w 81"/>
                  <a:gd name="T23" fmla="*/ 72 h 101"/>
                  <a:gd name="T24" fmla="*/ 4 w 81"/>
                  <a:gd name="T25" fmla="*/ 54 h 101"/>
                  <a:gd name="T26" fmla="*/ 48 w 81"/>
                  <a:gd name="T27" fmla="*/ 76 h 101"/>
                  <a:gd name="T28" fmla="*/ 44 w 81"/>
                  <a:gd name="T29" fmla="*/ 87 h 101"/>
                  <a:gd name="T30" fmla="*/ 53 w 81"/>
                  <a:gd name="T31" fmla="*/ 90 h 101"/>
                  <a:gd name="T32" fmla="*/ 4 w 81"/>
                  <a:gd name="T33" fmla="*/ 0 h 101"/>
                  <a:gd name="T34" fmla="*/ 48 w 81"/>
                  <a:gd name="T35" fmla="*/ 21 h 101"/>
                  <a:gd name="T36" fmla="*/ 0 w 81"/>
                  <a:gd name="T37" fmla="*/ 17 h 101"/>
                  <a:gd name="T38" fmla="*/ 4 w 81"/>
                  <a:gd name="T39" fmla="*/ 0 h 101"/>
                  <a:gd name="T40" fmla="*/ 53 w 81"/>
                  <a:gd name="T41" fmla="*/ 76 h 101"/>
                  <a:gd name="T42" fmla="*/ 81 w 81"/>
                  <a:gd name="T43" fmla="*/ 72 h 101"/>
                  <a:gd name="T44" fmla="*/ 77 w 81"/>
                  <a:gd name="T45" fmla="*/ 54 h 101"/>
                  <a:gd name="T46" fmla="*/ 59 w 81"/>
                  <a:gd name="T47" fmla="*/ 8 h 101"/>
                  <a:gd name="T48" fmla="*/ 69 w 81"/>
                  <a:gd name="T49" fmla="*/ 13 h 101"/>
                  <a:gd name="T50" fmla="*/ 59 w 81"/>
                  <a:gd name="T51" fmla="*/ 8 h 101"/>
                  <a:gd name="T52" fmla="*/ 69 w 81"/>
                  <a:gd name="T53" fmla="*/ 63 h 101"/>
                  <a:gd name="T54" fmla="*/ 59 w 81"/>
                  <a:gd name="T55" fmla="*/ 67 h 101"/>
                  <a:gd name="T56" fmla="*/ 59 w 81"/>
                  <a:gd name="T57" fmla="*/ 35 h 101"/>
                  <a:gd name="T58" fmla="*/ 69 w 81"/>
                  <a:gd name="T59" fmla="*/ 40 h 101"/>
                  <a:gd name="T60" fmla="*/ 59 w 81"/>
                  <a:gd name="T61" fmla="*/ 35 h 101"/>
                  <a:gd name="T62" fmla="*/ 53 w 81"/>
                  <a:gd name="T63" fmla="*/ 21 h 101"/>
                  <a:gd name="T64" fmla="*/ 81 w 81"/>
                  <a:gd name="T65" fmla="*/ 17 h 101"/>
                  <a:gd name="T66" fmla="*/ 77 w 81"/>
                  <a:gd name="T67" fmla="*/ 0 h 101"/>
                  <a:gd name="T68" fmla="*/ 53 w 81"/>
                  <a:gd name="T69" fmla="*/ 27 h 101"/>
                  <a:gd name="T70" fmla="*/ 77 w 81"/>
                  <a:gd name="T71" fmla="*/ 48 h 101"/>
                  <a:gd name="T72" fmla="*/ 81 w 81"/>
                  <a:gd name="T73" fmla="*/ 31 h 101"/>
                  <a:gd name="T74" fmla="*/ 53 w 81"/>
                  <a:gd name="T75" fmla="*/ 2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1" h="101">
                    <a:moveTo>
                      <a:pt x="4" y="27"/>
                    </a:moveTo>
                    <a:cubicBezTo>
                      <a:pt x="48" y="27"/>
                      <a:pt x="48" y="27"/>
                      <a:pt x="48" y="27"/>
                    </a:cubicBezTo>
                    <a:cubicBezTo>
                      <a:pt x="48" y="48"/>
                      <a:pt x="48" y="48"/>
                      <a:pt x="48" y="48"/>
                    </a:cubicBezTo>
                    <a:cubicBezTo>
                      <a:pt x="4" y="48"/>
                      <a:pt x="4" y="48"/>
                      <a:pt x="4" y="48"/>
                    </a:cubicBezTo>
                    <a:cubicBezTo>
                      <a:pt x="2" y="48"/>
                      <a:pt x="0" y="46"/>
                      <a:pt x="0" y="44"/>
                    </a:cubicBezTo>
                    <a:cubicBezTo>
                      <a:pt x="0" y="31"/>
                      <a:pt x="0" y="31"/>
                      <a:pt x="0" y="31"/>
                    </a:cubicBezTo>
                    <a:cubicBezTo>
                      <a:pt x="0" y="29"/>
                      <a:pt x="2" y="27"/>
                      <a:pt x="4" y="27"/>
                    </a:cubicBezTo>
                    <a:close/>
                    <a:moveTo>
                      <a:pt x="58" y="90"/>
                    </a:moveTo>
                    <a:cubicBezTo>
                      <a:pt x="81" y="90"/>
                      <a:pt x="81" y="90"/>
                      <a:pt x="81" y="90"/>
                    </a:cubicBezTo>
                    <a:cubicBezTo>
                      <a:pt x="81" y="98"/>
                      <a:pt x="81" y="98"/>
                      <a:pt x="81" y="98"/>
                    </a:cubicBezTo>
                    <a:cubicBezTo>
                      <a:pt x="58" y="98"/>
                      <a:pt x="58" y="98"/>
                      <a:pt x="58" y="98"/>
                    </a:cubicBezTo>
                    <a:cubicBezTo>
                      <a:pt x="58" y="90"/>
                      <a:pt x="58" y="90"/>
                      <a:pt x="58" y="90"/>
                    </a:cubicBezTo>
                    <a:close/>
                    <a:moveTo>
                      <a:pt x="53" y="98"/>
                    </a:moveTo>
                    <a:cubicBezTo>
                      <a:pt x="53" y="101"/>
                      <a:pt x="53" y="101"/>
                      <a:pt x="53" y="101"/>
                    </a:cubicBezTo>
                    <a:cubicBezTo>
                      <a:pt x="29" y="101"/>
                      <a:pt x="29" y="101"/>
                      <a:pt x="29" y="101"/>
                    </a:cubicBezTo>
                    <a:cubicBezTo>
                      <a:pt x="29" y="98"/>
                      <a:pt x="29" y="98"/>
                      <a:pt x="29" y="98"/>
                    </a:cubicBezTo>
                    <a:cubicBezTo>
                      <a:pt x="0" y="98"/>
                      <a:pt x="0" y="98"/>
                      <a:pt x="0" y="98"/>
                    </a:cubicBezTo>
                    <a:cubicBezTo>
                      <a:pt x="0" y="90"/>
                      <a:pt x="0" y="90"/>
                      <a:pt x="0" y="90"/>
                    </a:cubicBezTo>
                    <a:cubicBezTo>
                      <a:pt x="29" y="90"/>
                      <a:pt x="29" y="90"/>
                      <a:pt x="29" y="90"/>
                    </a:cubicBezTo>
                    <a:cubicBezTo>
                      <a:pt x="29" y="87"/>
                      <a:pt x="29" y="87"/>
                      <a:pt x="29" y="87"/>
                    </a:cubicBezTo>
                    <a:cubicBezTo>
                      <a:pt x="38" y="87"/>
                      <a:pt x="38" y="87"/>
                      <a:pt x="38" y="87"/>
                    </a:cubicBezTo>
                    <a:cubicBezTo>
                      <a:pt x="38" y="76"/>
                      <a:pt x="38" y="76"/>
                      <a:pt x="38" y="76"/>
                    </a:cubicBezTo>
                    <a:cubicBezTo>
                      <a:pt x="4" y="76"/>
                      <a:pt x="4" y="76"/>
                      <a:pt x="4" y="76"/>
                    </a:cubicBezTo>
                    <a:cubicBezTo>
                      <a:pt x="2" y="76"/>
                      <a:pt x="0" y="74"/>
                      <a:pt x="0" y="72"/>
                    </a:cubicBezTo>
                    <a:cubicBezTo>
                      <a:pt x="0" y="58"/>
                      <a:pt x="0" y="58"/>
                      <a:pt x="0" y="58"/>
                    </a:cubicBezTo>
                    <a:cubicBezTo>
                      <a:pt x="0" y="56"/>
                      <a:pt x="2" y="54"/>
                      <a:pt x="4" y="54"/>
                    </a:cubicBezTo>
                    <a:cubicBezTo>
                      <a:pt x="48" y="54"/>
                      <a:pt x="48" y="54"/>
                      <a:pt x="48" y="54"/>
                    </a:cubicBezTo>
                    <a:cubicBezTo>
                      <a:pt x="48" y="76"/>
                      <a:pt x="48" y="76"/>
                      <a:pt x="48" y="76"/>
                    </a:cubicBezTo>
                    <a:cubicBezTo>
                      <a:pt x="44" y="76"/>
                      <a:pt x="44" y="76"/>
                      <a:pt x="44" y="76"/>
                    </a:cubicBezTo>
                    <a:cubicBezTo>
                      <a:pt x="44" y="87"/>
                      <a:pt x="44" y="87"/>
                      <a:pt x="44" y="87"/>
                    </a:cubicBezTo>
                    <a:cubicBezTo>
                      <a:pt x="53" y="87"/>
                      <a:pt x="53" y="87"/>
                      <a:pt x="53" y="87"/>
                    </a:cubicBezTo>
                    <a:cubicBezTo>
                      <a:pt x="53" y="90"/>
                      <a:pt x="53" y="90"/>
                      <a:pt x="53" y="90"/>
                    </a:cubicBezTo>
                    <a:cubicBezTo>
                      <a:pt x="53" y="98"/>
                      <a:pt x="53" y="98"/>
                      <a:pt x="53" y="98"/>
                    </a:cubicBezTo>
                    <a:close/>
                    <a:moveTo>
                      <a:pt x="4" y="0"/>
                    </a:moveTo>
                    <a:cubicBezTo>
                      <a:pt x="48" y="0"/>
                      <a:pt x="48" y="0"/>
                      <a:pt x="48" y="0"/>
                    </a:cubicBezTo>
                    <a:cubicBezTo>
                      <a:pt x="48" y="21"/>
                      <a:pt x="48" y="21"/>
                      <a:pt x="48" y="21"/>
                    </a:cubicBezTo>
                    <a:cubicBezTo>
                      <a:pt x="4" y="21"/>
                      <a:pt x="4" y="21"/>
                      <a:pt x="4" y="21"/>
                    </a:cubicBezTo>
                    <a:cubicBezTo>
                      <a:pt x="2" y="21"/>
                      <a:pt x="0" y="19"/>
                      <a:pt x="0" y="17"/>
                    </a:cubicBezTo>
                    <a:cubicBezTo>
                      <a:pt x="0" y="4"/>
                      <a:pt x="0" y="4"/>
                      <a:pt x="0" y="4"/>
                    </a:cubicBezTo>
                    <a:cubicBezTo>
                      <a:pt x="0" y="2"/>
                      <a:pt x="2" y="0"/>
                      <a:pt x="4" y="0"/>
                    </a:cubicBezTo>
                    <a:close/>
                    <a:moveTo>
                      <a:pt x="53" y="54"/>
                    </a:moveTo>
                    <a:cubicBezTo>
                      <a:pt x="53" y="76"/>
                      <a:pt x="53" y="76"/>
                      <a:pt x="53" y="76"/>
                    </a:cubicBezTo>
                    <a:cubicBezTo>
                      <a:pt x="77" y="76"/>
                      <a:pt x="77" y="76"/>
                      <a:pt x="77" y="76"/>
                    </a:cubicBezTo>
                    <a:cubicBezTo>
                      <a:pt x="79" y="76"/>
                      <a:pt x="81" y="74"/>
                      <a:pt x="81" y="72"/>
                    </a:cubicBezTo>
                    <a:cubicBezTo>
                      <a:pt x="81" y="58"/>
                      <a:pt x="81" y="58"/>
                      <a:pt x="81" y="58"/>
                    </a:cubicBezTo>
                    <a:cubicBezTo>
                      <a:pt x="81" y="56"/>
                      <a:pt x="79" y="54"/>
                      <a:pt x="77" y="54"/>
                    </a:cubicBezTo>
                    <a:cubicBezTo>
                      <a:pt x="53" y="54"/>
                      <a:pt x="53" y="54"/>
                      <a:pt x="53" y="54"/>
                    </a:cubicBezTo>
                    <a:close/>
                    <a:moveTo>
                      <a:pt x="59" y="8"/>
                    </a:moveTo>
                    <a:cubicBezTo>
                      <a:pt x="69" y="8"/>
                      <a:pt x="69" y="8"/>
                      <a:pt x="69" y="8"/>
                    </a:cubicBezTo>
                    <a:cubicBezTo>
                      <a:pt x="69" y="13"/>
                      <a:pt x="69" y="13"/>
                      <a:pt x="69" y="13"/>
                    </a:cubicBezTo>
                    <a:cubicBezTo>
                      <a:pt x="59" y="13"/>
                      <a:pt x="59" y="13"/>
                      <a:pt x="59" y="13"/>
                    </a:cubicBezTo>
                    <a:cubicBezTo>
                      <a:pt x="59" y="8"/>
                      <a:pt x="59" y="8"/>
                      <a:pt x="59" y="8"/>
                    </a:cubicBezTo>
                    <a:close/>
                    <a:moveTo>
                      <a:pt x="59" y="63"/>
                    </a:moveTo>
                    <a:cubicBezTo>
                      <a:pt x="69" y="63"/>
                      <a:pt x="69" y="63"/>
                      <a:pt x="69" y="63"/>
                    </a:cubicBezTo>
                    <a:cubicBezTo>
                      <a:pt x="69" y="67"/>
                      <a:pt x="69" y="67"/>
                      <a:pt x="69" y="67"/>
                    </a:cubicBezTo>
                    <a:cubicBezTo>
                      <a:pt x="59" y="67"/>
                      <a:pt x="59" y="67"/>
                      <a:pt x="59" y="67"/>
                    </a:cubicBezTo>
                    <a:cubicBezTo>
                      <a:pt x="59" y="63"/>
                      <a:pt x="59" y="63"/>
                      <a:pt x="59" y="63"/>
                    </a:cubicBezTo>
                    <a:close/>
                    <a:moveTo>
                      <a:pt x="59" y="35"/>
                    </a:moveTo>
                    <a:cubicBezTo>
                      <a:pt x="69" y="35"/>
                      <a:pt x="69" y="35"/>
                      <a:pt x="69" y="35"/>
                    </a:cubicBezTo>
                    <a:cubicBezTo>
                      <a:pt x="69" y="40"/>
                      <a:pt x="69" y="40"/>
                      <a:pt x="69" y="40"/>
                    </a:cubicBezTo>
                    <a:cubicBezTo>
                      <a:pt x="59" y="40"/>
                      <a:pt x="59" y="40"/>
                      <a:pt x="59" y="40"/>
                    </a:cubicBezTo>
                    <a:cubicBezTo>
                      <a:pt x="59" y="35"/>
                      <a:pt x="59" y="35"/>
                      <a:pt x="59" y="35"/>
                    </a:cubicBezTo>
                    <a:close/>
                    <a:moveTo>
                      <a:pt x="53" y="0"/>
                    </a:moveTo>
                    <a:cubicBezTo>
                      <a:pt x="53" y="21"/>
                      <a:pt x="53" y="21"/>
                      <a:pt x="53" y="21"/>
                    </a:cubicBezTo>
                    <a:cubicBezTo>
                      <a:pt x="77" y="21"/>
                      <a:pt x="77" y="21"/>
                      <a:pt x="77" y="21"/>
                    </a:cubicBezTo>
                    <a:cubicBezTo>
                      <a:pt x="79" y="21"/>
                      <a:pt x="81" y="19"/>
                      <a:pt x="81" y="17"/>
                    </a:cubicBezTo>
                    <a:cubicBezTo>
                      <a:pt x="81" y="4"/>
                      <a:pt x="81" y="4"/>
                      <a:pt x="81" y="4"/>
                    </a:cubicBezTo>
                    <a:cubicBezTo>
                      <a:pt x="81" y="2"/>
                      <a:pt x="79" y="0"/>
                      <a:pt x="77" y="0"/>
                    </a:cubicBezTo>
                    <a:cubicBezTo>
                      <a:pt x="53" y="0"/>
                      <a:pt x="53" y="0"/>
                      <a:pt x="53" y="0"/>
                    </a:cubicBezTo>
                    <a:close/>
                    <a:moveTo>
                      <a:pt x="53" y="27"/>
                    </a:moveTo>
                    <a:cubicBezTo>
                      <a:pt x="53" y="48"/>
                      <a:pt x="53" y="48"/>
                      <a:pt x="53" y="48"/>
                    </a:cubicBezTo>
                    <a:cubicBezTo>
                      <a:pt x="77" y="48"/>
                      <a:pt x="77" y="48"/>
                      <a:pt x="77" y="48"/>
                    </a:cubicBezTo>
                    <a:cubicBezTo>
                      <a:pt x="79" y="48"/>
                      <a:pt x="81" y="46"/>
                      <a:pt x="81" y="44"/>
                    </a:cubicBezTo>
                    <a:cubicBezTo>
                      <a:pt x="81" y="31"/>
                      <a:pt x="81" y="31"/>
                      <a:pt x="81" y="31"/>
                    </a:cubicBezTo>
                    <a:cubicBezTo>
                      <a:pt x="81" y="29"/>
                      <a:pt x="79" y="27"/>
                      <a:pt x="77" y="27"/>
                    </a:cubicBezTo>
                    <a:lnTo>
                      <a:pt x="53" y="27"/>
                    </a:ln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sz="1200">
                  <a:solidFill>
                    <a:srgbClr val="0EDEBA"/>
                  </a:solidFill>
                  <a:latin typeface="微软雅黑" panose="020B0503020204020204" pitchFamily="34" charset="-122"/>
                  <a:ea typeface="微软雅黑" panose="020B0503020204020204" pitchFamily="34" charset="-122"/>
                  <a:cs typeface="Arial" panose="020B0604020202020204" pitchFamily="34" charset="0"/>
                </a:endParaRPr>
              </a:p>
            </p:txBody>
          </p:sp>
        </p:gr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323503"/>
            <a:ext cx="12190413" cy="857597"/>
            <a:chOff x="0" y="323503"/>
            <a:chExt cx="12190413" cy="857597"/>
          </a:xfrm>
        </p:grpSpPr>
        <p:grpSp>
          <p:nvGrpSpPr>
            <p:cNvPr id="12" name="组合 11"/>
            <p:cNvGrpSpPr/>
            <p:nvPr/>
          </p:nvGrpSpPr>
          <p:grpSpPr>
            <a:xfrm>
              <a:off x="4471058" y="323503"/>
              <a:ext cx="3255323" cy="680932"/>
              <a:chOff x="4973577" y="1203782"/>
              <a:chExt cx="2311400" cy="680932"/>
            </a:xfrm>
          </p:grpSpPr>
          <p:sp>
            <p:nvSpPr>
              <p:cNvPr id="16" name="TextBox 8"/>
              <p:cNvSpPr txBox="1">
                <a:spLocks noChangeArrowheads="1"/>
              </p:cNvSpPr>
              <p:nvPr/>
            </p:nvSpPr>
            <p:spPr bwMode="auto">
              <a:xfrm>
                <a:off x="4973577" y="1203782"/>
                <a:ext cx="23114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800" dirty="0">
                    <a:solidFill>
                      <a:srgbClr val="7DA863"/>
                    </a:solidFill>
                    <a:latin typeface="微软雅黑" panose="020B0503020204020204" pitchFamily="34" charset="-122"/>
                    <a:ea typeface="微软雅黑" panose="020B0503020204020204" pitchFamily="34" charset="-122"/>
                    <a:sym typeface="Arial" panose="020B0604020202020204" pitchFamily="34" charset="0"/>
                  </a:rPr>
                  <a:t>加入标题描述</a:t>
                </a:r>
              </a:p>
            </p:txBody>
          </p:sp>
          <p:sp>
            <p:nvSpPr>
              <p:cNvPr id="17" name="TextBox 8"/>
              <p:cNvSpPr txBox="1">
                <a:spLocks noChangeArrowheads="1"/>
              </p:cNvSpPr>
              <p:nvPr/>
            </p:nvSpPr>
            <p:spPr bwMode="auto">
              <a:xfrm>
                <a:off x="4973577" y="1715437"/>
                <a:ext cx="231140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algn="ctr" eaLnBrk="1" hangingPunct="1"/>
                <a:r>
                  <a:rPr lang="en-US" altLang="zh-CN"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rPr>
                  <a:t>CLICK TO ADD CAPTION TEXT</a:t>
                </a:r>
                <a:endParaRPr lang="zh-CN" altLang="en-US"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endParaRPr>
              </a:p>
            </p:txBody>
          </p:sp>
        </p:grpSp>
        <p:cxnSp>
          <p:nvCxnSpPr>
            <p:cNvPr id="3" name="直接连接符 2"/>
            <p:cNvCxnSpPr/>
            <p:nvPr/>
          </p:nvCxnSpPr>
          <p:spPr>
            <a:xfrm>
              <a:off x="0" y="1181100"/>
              <a:ext cx="12190413" cy="0"/>
            </a:xfrm>
            <a:prstGeom prst="line">
              <a:avLst/>
            </a:prstGeom>
            <a:ln>
              <a:solidFill>
                <a:srgbClr val="7DA863"/>
              </a:solidFill>
            </a:ln>
          </p:spPr>
          <p:style>
            <a:lnRef idx="1">
              <a:schemeClr val="accent1"/>
            </a:lnRef>
            <a:fillRef idx="0">
              <a:schemeClr val="accent1"/>
            </a:fillRef>
            <a:effectRef idx="0">
              <a:schemeClr val="accent1"/>
            </a:effectRef>
            <a:fontRef idx="minor">
              <a:schemeClr val="tx1"/>
            </a:fontRef>
          </p:style>
        </p:cxnSp>
      </p:grpSp>
      <p:grpSp>
        <p:nvGrpSpPr>
          <p:cNvPr id="7" name="组合 6"/>
          <p:cNvGrpSpPr/>
          <p:nvPr/>
        </p:nvGrpSpPr>
        <p:grpSpPr>
          <a:xfrm>
            <a:off x="1420927" y="1795347"/>
            <a:ext cx="10010372" cy="4328648"/>
            <a:chOff x="1152907" y="1627916"/>
            <a:chExt cx="10836344" cy="4685812"/>
          </a:xfrm>
        </p:grpSpPr>
        <p:cxnSp>
          <p:nvCxnSpPr>
            <p:cNvPr id="8" name="直接连接符 7"/>
            <p:cNvCxnSpPr/>
            <p:nvPr/>
          </p:nvCxnSpPr>
          <p:spPr>
            <a:xfrm>
              <a:off x="3662623" y="4741101"/>
              <a:ext cx="1419699" cy="0"/>
            </a:xfrm>
            <a:prstGeom prst="line">
              <a:avLst/>
            </a:prstGeom>
            <a:solidFill>
              <a:srgbClr val="0070C0"/>
            </a:solid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 name="椭圆 8"/>
            <p:cNvSpPr/>
            <p:nvPr/>
          </p:nvSpPr>
          <p:spPr>
            <a:xfrm>
              <a:off x="3625195" y="4692872"/>
              <a:ext cx="94478" cy="96457"/>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10" name="等腰三角形 22">
              <a:hlinkClick r:id="rId4"/>
            </p:cNvPr>
            <p:cNvSpPr>
              <a:spLocks noChangeArrowheads="1"/>
            </p:cNvSpPr>
            <p:nvPr/>
          </p:nvSpPr>
          <p:spPr bwMode="auto">
            <a:xfrm rot="17100000">
              <a:off x="4599532" y="2051691"/>
              <a:ext cx="2738069" cy="1890519"/>
            </a:xfrm>
            <a:prstGeom prst="triangle">
              <a:avLst>
                <a:gd name="adj" fmla="val 50000"/>
              </a:avLst>
            </a:prstGeom>
            <a:solidFill>
              <a:srgbClr val="F69C86"/>
            </a:solidFill>
            <a:ln w="12700" cap="flat" cmpd="sng">
              <a:solidFill>
                <a:schemeClr val="bg1"/>
              </a:solidFill>
              <a:bevel/>
            </a:ln>
          </p:spPr>
          <p:txBody>
            <a:bodyPr anchor="ctr"/>
            <a:lstStyle/>
            <a:p>
              <a:pPr algn="ctr"/>
              <a:endParaRPr lang="zh-CN" altLang="zh-CN" sz="1600">
                <a:solidFill>
                  <a:schemeClr val="bg1"/>
                </a:solidFill>
                <a:latin typeface="宋体" panose="02010600030101010101" pitchFamily="2" charset="-122"/>
                <a:sym typeface="宋体" panose="02010600030101010101" pitchFamily="2" charset="-122"/>
              </a:endParaRPr>
            </a:p>
          </p:txBody>
        </p:sp>
        <p:sp>
          <p:nvSpPr>
            <p:cNvPr id="11" name="文本框 23"/>
            <p:cNvSpPr>
              <a:spLocks noChangeArrowheads="1"/>
            </p:cNvSpPr>
            <p:nvPr/>
          </p:nvSpPr>
          <p:spPr bwMode="auto">
            <a:xfrm>
              <a:off x="5740707" y="2673064"/>
              <a:ext cx="852365" cy="76629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4000" dirty="0">
                  <a:solidFill>
                    <a:schemeClr val="bg1"/>
                  </a:solidFill>
                  <a:latin typeface="微软雅黑" panose="020B0503020204020204" pitchFamily="34" charset="-122"/>
                  <a:ea typeface="微软雅黑" panose="020B0503020204020204" pitchFamily="34" charset="-122"/>
                </a:rPr>
                <a:t>02</a:t>
              </a:r>
              <a:endParaRPr lang="zh-CN" altLang="en-US" sz="4000" dirty="0">
                <a:solidFill>
                  <a:schemeClr val="bg1"/>
                </a:solidFill>
                <a:latin typeface="微软雅黑" panose="020B0503020204020204" pitchFamily="34" charset="-122"/>
                <a:ea typeface="微软雅黑" panose="020B0503020204020204" pitchFamily="34" charset="-122"/>
              </a:endParaRPr>
            </a:p>
          </p:txBody>
        </p:sp>
        <p:sp>
          <p:nvSpPr>
            <p:cNvPr id="13" name="等腰三角形 25">
              <a:hlinkClick r:id="rId4"/>
            </p:cNvPr>
            <p:cNvSpPr>
              <a:spLocks noChangeArrowheads="1"/>
            </p:cNvSpPr>
            <p:nvPr/>
          </p:nvSpPr>
          <p:spPr bwMode="auto">
            <a:xfrm rot="17100000" flipH="1" flipV="1">
              <a:off x="4599532" y="3999434"/>
              <a:ext cx="2738069" cy="1890519"/>
            </a:xfrm>
            <a:prstGeom prst="triangle">
              <a:avLst>
                <a:gd name="adj" fmla="val 50000"/>
              </a:avLst>
            </a:prstGeom>
            <a:solidFill>
              <a:srgbClr val="7DA863"/>
            </a:solidFill>
            <a:ln w="12700" cap="flat" cmpd="sng">
              <a:solidFill>
                <a:schemeClr val="bg1"/>
              </a:solidFill>
              <a:bevel/>
            </a:ln>
          </p:spPr>
          <p:txBody>
            <a:bodyPr anchor="ctr"/>
            <a:lstStyle/>
            <a:p>
              <a:pPr algn="ctr"/>
              <a:endParaRPr lang="zh-CN" altLang="zh-CN" sz="1600">
                <a:solidFill>
                  <a:schemeClr val="bg1"/>
                </a:solidFill>
                <a:latin typeface="宋体" panose="02010600030101010101" pitchFamily="2" charset="-122"/>
                <a:sym typeface="宋体" panose="02010600030101010101" pitchFamily="2" charset="-122"/>
              </a:endParaRPr>
            </a:p>
          </p:txBody>
        </p:sp>
        <p:sp>
          <p:nvSpPr>
            <p:cNvPr id="14" name="文本框 26"/>
            <p:cNvSpPr>
              <a:spLocks noChangeArrowheads="1"/>
            </p:cNvSpPr>
            <p:nvPr/>
          </p:nvSpPr>
          <p:spPr bwMode="auto">
            <a:xfrm>
              <a:off x="5225792" y="4482836"/>
              <a:ext cx="852365" cy="76629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4000" dirty="0">
                  <a:solidFill>
                    <a:schemeClr val="bg1"/>
                  </a:solidFill>
                  <a:latin typeface="微软雅黑" panose="020B0503020204020204" pitchFamily="34" charset="-122"/>
                  <a:ea typeface="微软雅黑" panose="020B0503020204020204" pitchFamily="34" charset="-122"/>
                </a:rPr>
                <a:t>03</a:t>
              </a:r>
              <a:endParaRPr lang="zh-CN" altLang="en-US" sz="4000" dirty="0">
                <a:solidFill>
                  <a:schemeClr val="bg1"/>
                </a:solidFill>
                <a:latin typeface="微软雅黑" panose="020B0503020204020204" pitchFamily="34" charset="-122"/>
                <a:ea typeface="微软雅黑" panose="020B0503020204020204" pitchFamily="34" charset="-122"/>
              </a:endParaRPr>
            </a:p>
          </p:txBody>
        </p:sp>
        <p:sp>
          <p:nvSpPr>
            <p:cNvPr id="15" name="等腰三角形 28">
              <a:hlinkClick r:id="rId4"/>
            </p:cNvPr>
            <p:cNvSpPr>
              <a:spLocks noChangeArrowheads="1"/>
            </p:cNvSpPr>
            <p:nvPr/>
          </p:nvSpPr>
          <p:spPr bwMode="auto">
            <a:xfrm rot="17100000">
              <a:off x="6025653" y="3999434"/>
              <a:ext cx="2735993" cy="1890519"/>
            </a:xfrm>
            <a:prstGeom prst="triangle">
              <a:avLst>
                <a:gd name="adj" fmla="val 50000"/>
              </a:avLst>
            </a:prstGeom>
            <a:solidFill>
              <a:srgbClr val="F69C86"/>
            </a:solidFill>
            <a:ln w="12700" cap="flat" cmpd="sng">
              <a:solidFill>
                <a:schemeClr val="bg1"/>
              </a:solidFill>
              <a:bevel/>
            </a:ln>
          </p:spPr>
          <p:txBody>
            <a:bodyPr anchor="ctr"/>
            <a:lstStyle/>
            <a:p>
              <a:pPr algn="ctr"/>
              <a:endParaRPr lang="zh-CN" altLang="zh-CN" sz="1600">
                <a:solidFill>
                  <a:schemeClr val="bg1"/>
                </a:solidFill>
                <a:latin typeface="宋体" panose="02010600030101010101" pitchFamily="2" charset="-122"/>
                <a:sym typeface="宋体" panose="02010600030101010101" pitchFamily="2" charset="-122"/>
              </a:endParaRPr>
            </a:p>
          </p:txBody>
        </p:sp>
        <p:sp>
          <p:nvSpPr>
            <p:cNvPr id="18" name="文本框 29"/>
            <p:cNvSpPr>
              <a:spLocks noChangeArrowheads="1"/>
            </p:cNvSpPr>
            <p:nvPr/>
          </p:nvSpPr>
          <p:spPr bwMode="auto">
            <a:xfrm>
              <a:off x="7092457" y="4623102"/>
              <a:ext cx="786424" cy="69966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3600" dirty="0">
                  <a:solidFill>
                    <a:schemeClr val="bg1"/>
                  </a:solidFill>
                  <a:latin typeface="微软雅黑" panose="020B0503020204020204" pitchFamily="34" charset="-122"/>
                  <a:ea typeface="微软雅黑" panose="020B0503020204020204" pitchFamily="34" charset="-122"/>
                </a:rPr>
                <a:t>04</a:t>
              </a:r>
              <a:endParaRPr lang="zh-CN" altLang="en-US" sz="3600" dirty="0">
                <a:solidFill>
                  <a:schemeClr val="bg1"/>
                </a:solidFill>
                <a:latin typeface="微软雅黑" panose="020B0503020204020204" pitchFamily="34" charset="-122"/>
                <a:ea typeface="微软雅黑" panose="020B0503020204020204" pitchFamily="34" charset="-122"/>
              </a:endParaRPr>
            </a:p>
          </p:txBody>
        </p:sp>
        <p:sp>
          <p:nvSpPr>
            <p:cNvPr id="19" name="TextBox 18"/>
            <p:cNvSpPr txBox="1"/>
            <p:nvPr/>
          </p:nvSpPr>
          <p:spPr>
            <a:xfrm>
              <a:off x="1152907" y="3070035"/>
              <a:ext cx="2151162" cy="872536"/>
            </a:xfrm>
            <a:prstGeom prst="rect">
              <a:avLst/>
            </a:prstGeom>
            <a:noFill/>
          </p:spPr>
          <p:txBody>
            <a:bodyPr wrap="square" lIns="91431" tIns="45715" rIns="91431" bIns="45715" rtlCol="0">
              <a:spAutoFit/>
            </a:bodyPr>
            <a:lstStyle/>
            <a:p>
              <a:pPr>
                <a:lnSpc>
                  <a:spcPct val="130000"/>
                </a:lnSpc>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a:t>
              </a:r>
              <a:r>
                <a:rPr lang="en-US" altLang="zh-CN" sz="1200" dirty="0">
                  <a:solidFill>
                    <a:schemeClr val="bg1">
                      <a:lumMod val="50000"/>
                    </a:schemeClr>
                  </a:solidFill>
                  <a:latin typeface="微软雅黑" panose="020B0503020204020204" pitchFamily="34" charset="-122"/>
                  <a:ea typeface="微软雅黑" panose="020B0503020204020204" pitchFamily="34" charset="-122"/>
                </a:rPr>
                <a:t>,</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您的内容打在这里，</a:t>
              </a:r>
            </a:p>
          </p:txBody>
        </p:sp>
        <p:grpSp>
          <p:nvGrpSpPr>
            <p:cNvPr id="20" name="组合 19"/>
            <p:cNvGrpSpPr/>
            <p:nvPr/>
          </p:nvGrpSpPr>
          <p:grpSpPr>
            <a:xfrm>
              <a:off x="1162216" y="2422279"/>
              <a:ext cx="1247536" cy="569532"/>
              <a:chOff x="1354515" y="2174815"/>
              <a:chExt cx="1212299" cy="542073"/>
            </a:xfrm>
          </p:grpSpPr>
          <p:sp>
            <p:nvSpPr>
              <p:cNvPr id="41" name="圆角矩形 22"/>
              <p:cNvSpPr/>
              <p:nvPr/>
            </p:nvSpPr>
            <p:spPr>
              <a:xfrm>
                <a:off x="1354515" y="2193726"/>
                <a:ext cx="1100328" cy="523162"/>
              </a:xfrm>
              <a:prstGeom prst="roundRect">
                <a:avLst/>
              </a:prstGeom>
              <a:solidFill>
                <a:srgbClr val="7DA8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42" name="TextBox 23"/>
              <p:cNvSpPr txBox="1"/>
              <p:nvPr/>
            </p:nvSpPr>
            <p:spPr>
              <a:xfrm>
                <a:off x="1386761" y="2174815"/>
                <a:ext cx="1180053" cy="475663"/>
              </a:xfrm>
              <a:prstGeom prst="rect">
                <a:avLst/>
              </a:prstGeom>
              <a:noFill/>
            </p:spPr>
            <p:txBody>
              <a:bodyPr wrap="square" lIns="91431" tIns="0" rIns="91431" bIns="0" rtlCol="0" anchor="t">
                <a:spAutoFit/>
              </a:bodyPr>
              <a:lstStyle/>
              <a:p>
                <a:pPr>
                  <a:lnSpc>
                    <a:spcPct val="150000"/>
                  </a:lnSpc>
                </a:pPr>
                <a:r>
                  <a:rPr lang="zh-CN" altLang="en-US" sz="2000" dirty="0">
                    <a:solidFill>
                      <a:schemeClr val="bg1"/>
                    </a:solidFill>
                    <a:latin typeface="方正黑体_GBK" pitchFamily="65" charset="-122"/>
                    <a:ea typeface="方正黑体_GBK" pitchFamily="65" charset="-122"/>
                    <a:cs typeface="华文黑体" pitchFamily="2" charset="-122"/>
                  </a:rPr>
                  <a:t>方案一</a:t>
                </a:r>
              </a:p>
            </p:txBody>
          </p:sp>
        </p:grpSp>
        <p:sp>
          <p:nvSpPr>
            <p:cNvPr id="21" name="TextBox 25"/>
            <p:cNvSpPr txBox="1"/>
            <p:nvPr/>
          </p:nvSpPr>
          <p:spPr>
            <a:xfrm>
              <a:off x="7915644" y="2933409"/>
              <a:ext cx="2735592" cy="619688"/>
            </a:xfrm>
            <a:prstGeom prst="rect">
              <a:avLst/>
            </a:prstGeom>
            <a:noFill/>
          </p:spPr>
          <p:txBody>
            <a:bodyPr wrap="square" lIns="91431" tIns="45715" rIns="91431" bIns="45715" rtlCol="0">
              <a:spAutoFit/>
            </a:bodyPr>
            <a:lstStyle/>
            <a:p>
              <a:pPr>
                <a:lnSpc>
                  <a:spcPct val="130000"/>
                </a:lnSpc>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a:t>
              </a:r>
              <a:r>
                <a:rPr lang="en-US" altLang="zh-CN" sz="1200" dirty="0">
                  <a:solidFill>
                    <a:schemeClr val="bg1">
                      <a:lumMod val="50000"/>
                    </a:schemeClr>
                  </a:solidFill>
                  <a:latin typeface="微软雅黑" panose="020B0503020204020204" pitchFamily="34" charset="-122"/>
                  <a:ea typeface="微软雅黑" panose="020B0503020204020204" pitchFamily="34" charset="-122"/>
                </a:rPr>
                <a:t>,</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您的内容打在这里，</a:t>
              </a:r>
            </a:p>
          </p:txBody>
        </p:sp>
        <p:grpSp>
          <p:nvGrpSpPr>
            <p:cNvPr id="22" name="组合 21"/>
            <p:cNvGrpSpPr/>
            <p:nvPr/>
          </p:nvGrpSpPr>
          <p:grpSpPr>
            <a:xfrm>
              <a:off x="8052044" y="2281747"/>
              <a:ext cx="1257056" cy="558789"/>
              <a:chOff x="7725958" y="2185040"/>
              <a:chExt cx="1221550" cy="531848"/>
            </a:xfrm>
          </p:grpSpPr>
          <p:sp>
            <p:nvSpPr>
              <p:cNvPr id="39" name="圆角矩形 27"/>
              <p:cNvSpPr/>
              <p:nvPr/>
            </p:nvSpPr>
            <p:spPr>
              <a:xfrm>
                <a:off x="7725958" y="2193726"/>
                <a:ext cx="1100328" cy="523162"/>
              </a:xfrm>
              <a:prstGeom prst="roundRect">
                <a:avLst/>
              </a:prstGeom>
              <a:solidFill>
                <a:srgbClr val="F69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40" name="TextBox 28"/>
              <p:cNvSpPr txBox="1"/>
              <p:nvPr/>
            </p:nvSpPr>
            <p:spPr>
              <a:xfrm>
                <a:off x="7767455" y="2185040"/>
                <a:ext cx="1180053" cy="483347"/>
              </a:xfrm>
              <a:prstGeom prst="rect">
                <a:avLst/>
              </a:prstGeom>
              <a:noFill/>
            </p:spPr>
            <p:txBody>
              <a:bodyPr wrap="square" lIns="91431" tIns="0" rIns="91431" bIns="0" rtlCol="0" anchor="t">
                <a:spAutoFit/>
              </a:bodyPr>
              <a:lstStyle/>
              <a:p>
                <a:pPr>
                  <a:lnSpc>
                    <a:spcPct val="150000"/>
                  </a:lnSpc>
                </a:pPr>
                <a:r>
                  <a:rPr lang="zh-CN" altLang="en-US" sz="2000" dirty="0">
                    <a:solidFill>
                      <a:schemeClr val="bg1"/>
                    </a:solidFill>
                    <a:latin typeface="方正黑体_GBK" pitchFamily="65" charset="-122"/>
                    <a:ea typeface="方正黑体_GBK" pitchFamily="65" charset="-122"/>
                    <a:cs typeface="华文黑体" pitchFamily="2" charset="-122"/>
                  </a:rPr>
                  <a:t>方案二</a:t>
                </a:r>
              </a:p>
            </p:txBody>
          </p:sp>
        </p:grpSp>
        <p:sp>
          <p:nvSpPr>
            <p:cNvPr id="23" name="TextBox 30"/>
            <p:cNvSpPr txBox="1"/>
            <p:nvPr/>
          </p:nvSpPr>
          <p:spPr>
            <a:xfrm>
              <a:off x="9253659" y="4854137"/>
              <a:ext cx="2735592" cy="619688"/>
            </a:xfrm>
            <a:prstGeom prst="rect">
              <a:avLst/>
            </a:prstGeom>
            <a:noFill/>
          </p:spPr>
          <p:txBody>
            <a:bodyPr wrap="square" lIns="91431" tIns="45715" rIns="91431" bIns="45715" rtlCol="0">
              <a:spAutoFit/>
            </a:bodyPr>
            <a:lstStyle/>
            <a:p>
              <a:pPr>
                <a:lnSpc>
                  <a:spcPct val="130000"/>
                </a:lnSpc>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a:t>
              </a:r>
              <a:r>
                <a:rPr lang="en-US" altLang="zh-CN" sz="1200" dirty="0">
                  <a:solidFill>
                    <a:schemeClr val="bg1">
                      <a:lumMod val="50000"/>
                    </a:schemeClr>
                  </a:solidFill>
                  <a:latin typeface="微软雅黑" panose="020B0503020204020204" pitchFamily="34" charset="-122"/>
                  <a:ea typeface="微软雅黑" panose="020B0503020204020204" pitchFamily="34" charset="-122"/>
                </a:rPr>
                <a:t>,</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您的内容打在这里，</a:t>
              </a:r>
            </a:p>
          </p:txBody>
        </p:sp>
        <p:grpSp>
          <p:nvGrpSpPr>
            <p:cNvPr id="24" name="组合 23"/>
            <p:cNvGrpSpPr/>
            <p:nvPr/>
          </p:nvGrpSpPr>
          <p:grpSpPr>
            <a:xfrm>
              <a:off x="9395555" y="4280224"/>
              <a:ext cx="1302103" cy="565521"/>
              <a:chOff x="9031522" y="4087166"/>
              <a:chExt cx="1265325" cy="538255"/>
            </a:xfrm>
          </p:grpSpPr>
          <p:sp>
            <p:nvSpPr>
              <p:cNvPr id="37" name="圆角矩形 32"/>
              <p:cNvSpPr/>
              <p:nvPr/>
            </p:nvSpPr>
            <p:spPr>
              <a:xfrm>
                <a:off x="9031522" y="4102259"/>
                <a:ext cx="1100328" cy="523162"/>
              </a:xfrm>
              <a:prstGeom prst="roundRect">
                <a:avLst/>
              </a:prstGeom>
              <a:solidFill>
                <a:srgbClr val="F69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38" name="TextBox 33"/>
              <p:cNvSpPr txBox="1"/>
              <p:nvPr/>
            </p:nvSpPr>
            <p:spPr>
              <a:xfrm>
                <a:off x="9116794" y="4087166"/>
                <a:ext cx="1180053" cy="483346"/>
              </a:xfrm>
              <a:prstGeom prst="rect">
                <a:avLst/>
              </a:prstGeom>
              <a:noFill/>
            </p:spPr>
            <p:txBody>
              <a:bodyPr wrap="square" lIns="91431" tIns="0" rIns="91431" bIns="0" rtlCol="0" anchor="t">
                <a:spAutoFit/>
              </a:bodyPr>
              <a:lstStyle/>
              <a:p>
                <a:pPr>
                  <a:lnSpc>
                    <a:spcPct val="150000"/>
                  </a:lnSpc>
                </a:pPr>
                <a:r>
                  <a:rPr lang="zh-CN" altLang="en-US" sz="2000" dirty="0">
                    <a:solidFill>
                      <a:schemeClr val="bg1"/>
                    </a:solidFill>
                    <a:latin typeface="方正黑体_GBK" pitchFamily="65" charset="-122"/>
                    <a:ea typeface="方正黑体_GBK" pitchFamily="65" charset="-122"/>
                    <a:cs typeface="华文黑体" pitchFamily="2" charset="-122"/>
                  </a:rPr>
                  <a:t>方案四</a:t>
                </a:r>
              </a:p>
            </p:txBody>
          </p:sp>
        </p:grpSp>
        <p:sp>
          <p:nvSpPr>
            <p:cNvPr id="25" name="TextBox 35"/>
            <p:cNvSpPr txBox="1"/>
            <p:nvPr/>
          </p:nvSpPr>
          <p:spPr>
            <a:xfrm>
              <a:off x="2228488" y="5141033"/>
              <a:ext cx="2735592" cy="619688"/>
            </a:xfrm>
            <a:prstGeom prst="rect">
              <a:avLst/>
            </a:prstGeom>
            <a:noFill/>
          </p:spPr>
          <p:txBody>
            <a:bodyPr wrap="square" lIns="91431" tIns="45715" rIns="91431" bIns="45715" rtlCol="0">
              <a:spAutoFit/>
            </a:bodyPr>
            <a:lstStyle/>
            <a:p>
              <a:pPr>
                <a:lnSpc>
                  <a:spcPct val="130000"/>
                </a:lnSpc>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您的内容打在阿这里，或者通过复制您的文本</a:t>
              </a:r>
              <a:r>
                <a:rPr lang="en-US" altLang="zh-CN" sz="1200" dirty="0">
                  <a:solidFill>
                    <a:schemeClr val="bg1">
                      <a:lumMod val="50000"/>
                    </a:schemeClr>
                  </a:solidFill>
                  <a:latin typeface="微软雅黑" panose="020B0503020204020204" pitchFamily="34" charset="-122"/>
                  <a:ea typeface="微软雅黑" panose="020B0503020204020204" pitchFamily="34" charset="-122"/>
                </a:rPr>
                <a:t>,</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您的内容打在这里，</a:t>
              </a:r>
            </a:p>
          </p:txBody>
        </p:sp>
        <p:grpSp>
          <p:nvGrpSpPr>
            <p:cNvPr id="26" name="组合 25"/>
            <p:cNvGrpSpPr/>
            <p:nvPr/>
          </p:nvGrpSpPr>
          <p:grpSpPr>
            <a:xfrm>
              <a:off x="2308046" y="4482836"/>
              <a:ext cx="1304767" cy="569494"/>
              <a:chOff x="2518192" y="4136026"/>
              <a:chExt cx="1267914" cy="542037"/>
            </a:xfrm>
          </p:grpSpPr>
          <p:sp>
            <p:nvSpPr>
              <p:cNvPr id="35" name="圆角矩形 38"/>
              <p:cNvSpPr/>
              <p:nvPr/>
            </p:nvSpPr>
            <p:spPr>
              <a:xfrm>
                <a:off x="2518192" y="4154901"/>
                <a:ext cx="1100328" cy="523162"/>
              </a:xfrm>
              <a:prstGeom prst="roundRect">
                <a:avLst/>
              </a:prstGeom>
              <a:solidFill>
                <a:srgbClr val="7DA8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36" name="TextBox 39"/>
              <p:cNvSpPr txBox="1"/>
              <p:nvPr/>
            </p:nvSpPr>
            <p:spPr>
              <a:xfrm>
                <a:off x="2606053" y="4136026"/>
                <a:ext cx="1180053" cy="483347"/>
              </a:xfrm>
              <a:prstGeom prst="rect">
                <a:avLst/>
              </a:prstGeom>
              <a:noFill/>
            </p:spPr>
            <p:txBody>
              <a:bodyPr wrap="square" lIns="91431" tIns="0" rIns="91431" bIns="0" rtlCol="0" anchor="t">
                <a:spAutoFit/>
              </a:bodyPr>
              <a:lstStyle/>
              <a:p>
                <a:pPr>
                  <a:lnSpc>
                    <a:spcPct val="150000"/>
                  </a:lnSpc>
                </a:pPr>
                <a:r>
                  <a:rPr lang="zh-CN" altLang="en-US" sz="2000" dirty="0">
                    <a:solidFill>
                      <a:schemeClr val="bg1"/>
                    </a:solidFill>
                    <a:latin typeface="方正黑体_GBK" pitchFamily="65" charset="-122"/>
                    <a:ea typeface="方正黑体_GBK" pitchFamily="65" charset="-122"/>
                    <a:cs typeface="华文黑体" pitchFamily="2" charset="-122"/>
                  </a:rPr>
                  <a:t>方案三</a:t>
                </a:r>
              </a:p>
            </p:txBody>
          </p:sp>
        </p:grpSp>
        <p:cxnSp>
          <p:nvCxnSpPr>
            <p:cNvPr id="27" name="直接连接符 26"/>
            <p:cNvCxnSpPr/>
            <p:nvPr/>
          </p:nvCxnSpPr>
          <p:spPr>
            <a:xfrm>
              <a:off x="7723881" y="4541596"/>
              <a:ext cx="1419699" cy="0"/>
            </a:xfrm>
            <a:prstGeom prst="line">
              <a:avLst/>
            </a:prstGeom>
            <a:solidFill>
              <a:srgbClr val="0070C0"/>
            </a:solid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8" name="椭圆 27"/>
            <p:cNvSpPr/>
            <p:nvPr/>
          </p:nvSpPr>
          <p:spPr>
            <a:xfrm>
              <a:off x="9140531" y="4493369"/>
              <a:ext cx="94478" cy="96457"/>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cxnSp>
          <p:nvCxnSpPr>
            <p:cNvPr id="29" name="直接连接符 28"/>
            <p:cNvCxnSpPr/>
            <p:nvPr/>
          </p:nvCxnSpPr>
          <p:spPr>
            <a:xfrm>
              <a:off x="6387133" y="2522050"/>
              <a:ext cx="1419699" cy="0"/>
            </a:xfrm>
            <a:prstGeom prst="line">
              <a:avLst/>
            </a:prstGeom>
            <a:solidFill>
              <a:srgbClr val="0070C0"/>
            </a:solid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0" name="椭圆 29"/>
            <p:cNvSpPr/>
            <p:nvPr/>
          </p:nvSpPr>
          <p:spPr>
            <a:xfrm>
              <a:off x="7803783" y="2473823"/>
              <a:ext cx="94478" cy="96457"/>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cxnSp>
          <p:nvCxnSpPr>
            <p:cNvPr id="31" name="直接连接符 30"/>
            <p:cNvCxnSpPr/>
            <p:nvPr/>
          </p:nvCxnSpPr>
          <p:spPr>
            <a:xfrm>
              <a:off x="2447180" y="2737099"/>
              <a:ext cx="1419699" cy="0"/>
            </a:xfrm>
            <a:prstGeom prst="line">
              <a:avLst/>
            </a:prstGeom>
            <a:solidFill>
              <a:srgbClr val="0070C0"/>
            </a:solid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2" name="椭圆 31"/>
            <p:cNvSpPr/>
            <p:nvPr/>
          </p:nvSpPr>
          <p:spPr>
            <a:xfrm>
              <a:off x="2409752" y="2688870"/>
              <a:ext cx="94478" cy="96457"/>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33" name="等腰三角形 19">
              <a:hlinkClick r:id="rId4"/>
            </p:cNvPr>
            <p:cNvSpPr>
              <a:spLocks noChangeArrowheads="1"/>
            </p:cNvSpPr>
            <p:nvPr/>
          </p:nvSpPr>
          <p:spPr bwMode="auto">
            <a:xfrm rot="17100000" flipH="1" flipV="1">
              <a:off x="3175486" y="2051691"/>
              <a:ext cx="2735993" cy="1890519"/>
            </a:xfrm>
            <a:prstGeom prst="triangle">
              <a:avLst>
                <a:gd name="adj" fmla="val 50000"/>
              </a:avLst>
            </a:prstGeom>
            <a:solidFill>
              <a:srgbClr val="7DA863"/>
            </a:solidFill>
            <a:ln w="12700" cap="flat" cmpd="sng">
              <a:solidFill>
                <a:schemeClr val="bg1"/>
              </a:solidFill>
              <a:bevel/>
            </a:ln>
          </p:spPr>
          <p:txBody>
            <a:bodyPr anchor="ctr"/>
            <a:lstStyle/>
            <a:p>
              <a:pPr algn="ctr"/>
              <a:endParaRPr lang="zh-CN" altLang="zh-CN" sz="1600">
                <a:solidFill>
                  <a:schemeClr val="bg1"/>
                </a:solidFill>
                <a:latin typeface="宋体" panose="02010600030101010101" pitchFamily="2" charset="-122"/>
                <a:sym typeface="宋体" panose="02010600030101010101" pitchFamily="2" charset="-122"/>
              </a:endParaRPr>
            </a:p>
          </p:txBody>
        </p:sp>
        <p:sp>
          <p:nvSpPr>
            <p:cNvPr id="34" name="文本框 20"/>
            <p:cNvSpPr>
              <a:spLocks noChangeArrowheads="1"/>
            </p:cNvSpPr>
            <p:nvPr/>
          </p:nvSpPr>
          <p:spPr bwMode="auto">
            <a:xfrm>
              <a:off x="3725448" y="2518272"/>
              <a:ext cx="852365" cy="76629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4000" dirty="0">
                  <a:solidFill>
                    <a:schemeClr val="bg1"/>
                  </a:solidFill>
                  <a:latin typeface="微软雅黑" panose="020B0503020204020204" pitchFamily="34" charset="-122"/>
                  <a:ea typeface="微软雅黑" panose="020B0503020204020204" pitchFamily="34" charset="-122"/>
                </a:rPr>
                <a:t>01</a:t>
              </a:r>
              <a:endParaRPr lang="zh-CN" altLang="en-US" sz="4000" dirty="0">
                <a:solidFill>
                  <a:schemeClr val="bg1"/>
                </a:solidFill>
                <a:latin typeface="微软雅黑" panose="020B0503020204020204" pitchFamily="34" charset="-122"/>
                <a:ea typeface="微软雅黑" panose="020B0503020204020204" pitchFamily="34" charset="-122"/>
              </a:endParaRP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4" cstate="email"/>
          <a:stretch>
            <a:fillRect/>
          </a:stretch>
        </p:blipFill>
        <p:spPr>
          <a:xfrm>
            <a:off x="0" y="1240"/>
            <a:ext cx="12190413" cy="6857107"/>
          </a:xfrm>
          <a:prstGeom prst="rect">
            <a:avLst/>
          </a:prstGeom>
        </p:spPr>
      </p:pic>
      <p:sp>
        <p:nvSpPr>
          <p:cNvPr id="27" name="矩形 26"/>
          <p:cNvSpPr/>
          <p:nvPr/>
        </p:nvSpPr>
        <p:spPr>
          <a:xfrm>
            <a:off x="4862495" y="1092967"/>
            <a:ext cx="2494452" cy="1001404"/>
          </a:xfrm>
          <a:prstGeom prst="rect">
            <a:avLst/>
          </a:prstGeom>
          <a:solidFill>
            <a:srgbClr val="7DA863"/>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1" lang="zh-CN" altLang="en-US" sz="3600" dirty="0">
                <a:solidFill>
                  <a:schemeClr val="bg1"/>
                </a:solidFill>
                <a:latin typeface="微软雅黑" panose="020B0503020204020204" pitchFamily="34" charset="-122"/>
                <a:ea typeface="微软雅黑" panose="020B0503020204020204" pitchFamily="34" charset="-122"/>
              </a:rPr>
              <a:t>目录</a:t>
            </a:r>
            <a:r>
              <a:rPr kumimoji="1" lang="en-US" altLang="zh-CN" sz="2800" dirty="0">
                <a:solidFill>
                  <a:schemeClr val="bg1"/>
                </a:solidFill>
                <a:latin typeface="微软雅黑" panose="020B0503020204020204" pitchFamily="34" charset="-122"/>
                <a:ea typeface="微软雅黑" panose="020B0503020204020204" pitchFamily="34" charset="-122"/>
              </a:rPr>
              <a:t>/</a:t>
            </a:r>
          </a:p>
          <a:p>
            <a:pPr lvl="0" algn="ctr"/>
            <a:r>
              <a:rPr lang="en-US" altLang="zh-CN" sz="1200" dirty="0">
                <a:solidFill>
                  <a:schemeClr val="bg1"/>
                </a:solidFill>
                <a:latin typeface="微软雅黑" panose="020B0503020204020204" pitchFamily="34" charset="-122"/>
                <a:ea typeface="微软雅黑" panose="020B0503020204020204" pitchFamily="34" charset="-122"/>
              </a:rPr>
              <a:t>DIRECTORY</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nvGrpSpPr>
          <p:cNvPr id="17" name="组合 16"/>
          <p:cNvGrpSpPr/>
          <p:nvPr/>
        </p:nvGrpSpPr>
        <p:grpSpPr>
          <a:xfrm>
            <a:off x="4511871" y="2749353"/>
            <a:ext cx="3195700" cy="3172514"/>
            <a:chOff x="6564338" y="1410870"/>
            <a:chExt cx="3862803" cy="3834779"/>
          </a:xfrm>
        </p:grpSpPr>
        <p:sp>
          <p:nvSpPr>
            <p:cNvPr id="18" name="Rectangle 12"/>
            <p:cNvSpPr>
              <a:spLocks noChangeArrowheads="1"/>
            </p:cNvSpPr>
            <p:nvPr/>
          </p:nvSpPr>
          <p:spPr bwMode="auto">
            <a:xfrm>
              <a:off x="6566425" y="1410870"/>
              <a:ext cx="631413" cy="646964"/>
            </a:xfrm>
            <a:prstGeom prst="rect">
              <a:avLst/>
            </a:prstGeom>
            <a:solidFill>
              <a:srgbClr val="7DA863"/>
            </a:solidFill>
            <a:ln>
              <a:noFill/>
            </a:ln>
          </p:spPr>
          <p:txBody>
            <a:bodyPr lIns="68562" tIns="34281" rIns="68562" bIns="3428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2200">
                <a:solidFill>
                  <a:schemeClr val="bg1">
                    <a:lumMod val="50000"/>
                  </a:schemeClr>
                </a:solidFill>
                <a:latin typeface="微软雅黑" panose="020B0503020204020204" pitchFamily="34" charset="-122"/>
                <a:ea typeface="微软雅黑" panose="020B0503020204020204" pitchFamily="34" charset="-122"/>
              </a:endParaRPr>
            </a:p>
          </p:txBody>
        </p:sp>
        <p:sp>
          <p:nvSpPr>
            <p:cNvPr id="19" name="Rectangle 12"/>
            <p:cNvSpPr>
              <a:spLocks noChangeArrowheads="1"/>
            </p:cNvSpPr>
            <p:nvPr/>
          </p:nvSpPr>
          <p:spPr bwMode="auto">
            <a:xfrm>
              <a:off x="6564338" y="2483158"/>
              <a:ext cx="631413" cy="646965"/>
            </a:xfrm>
            <a:prstGeom prst="rect">
              <a:avLst/>
            </a:prstGeom>
            <a:solidFill>
              <a:srgbClr val="F69C86"/>
            </a:solidFill>
            <a:ln>
              <a:noFill/>
            </a:ln>
          </p:spPr>
          <p:txBody>
            <a:bodyPr lIns="68562" tIns="34281" rIns="68562" bIns="3428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2200">
                <a:solidFill>
                  <a:schemeClr val="bg1">
                    <a:lumMod val="50000"/>
                  </a:schemeClr>
                </a:solidFill>
                <a:latin typeface="微软雅黑" panose="020B0503020204020204" pitchFamily="34" charset="-122"/>
                <a:ea typeface="微软雅黑" panose="020B0503020204020204" pitchFamily="34" charset="-122"/>
              </a:endParaRPr>
            </a:p>
          </p:txBody>
        </p:sp>
        <p:sp>
          <p:nvSpPr>
            <p:cNvPr id="20" name="Rectangle 12"/>
            <p:cNvSpPr>
              <a:spLocks noChangeArrowheads="1"/>
            </p:cNvSpPr>
            <p:nvPr/>
          </p:nvSpPr>
          <p:spPr bwMode="auto">
            <a:xfrm>
              <a:off x="6576913" y="3540398"/>
              <a:ext cx="631413" cy="646964"/>
            </a:xfrm>
            <a:prstGeom prst="rect">
              <a:avLst/>
            </a:prstGeom>
            <a:solidFill>
              <a:srgbClr val="7DA863"/>
            </a:solidFill>
            <a:ln>
              <a:noFill/>
            </a:ln>
          </p:spPr>
          <p:txBody>
            <a:bodyPr lIns="68562" tIns="34281" rIns="68562" bIns="3428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2200">
                <a:solidFill>
                  <a:schemeClr val="bg1">
                    <a:lumMod val="50000"/>
                  </a:schemeClr>
                </a:solidFill>
                <a:latin typeface="微软雅黑" panose="020B0503020204020204" pitchFamily="34" charset="-122"/>
                <a:ea typeface="微软雅黑" panose="020B0503020204020204" pitchFamily="34" charset="-122"/>
              </a:endParaRPr>
            </a:p>
          </p:txBody>
        </p:sp>
        <p:sp>
          <p:nvSpPr>
            <p:cNvPr id="21" name="Rectangle 12"/>
            <p:cNvSpPr>
              <a:spLocks noChangeArrowheads="1"/>
            </p:cNvSpPr>
            <p:nvPr/>
          </p:nvSpPr>
          <p:spPr bwMode="auto">
            <a:xfrm>
              <a:off x="6576913" y="4598685"/>
              <a:ext cx="631413" cy="646964"/>
            </a:xfrm>
            <a:prstGeom prst="rect">
              <a:avLst/>
            </a:prstGeom>
            <a:solidFill>
              <a:srgbClr val="F69C86"/>
            </a:solidFill>
            <a:ln w="9525">
              <a:noFill/>
              <a:miter lim="800000"/>
            </a:ln>
          </p:spPr>
          <p:txBody>
            <a:bodyPr lIns="68562" tIns="34281" rIns="68562" bIns="3428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2200">
                <a:solidFill>
                  <a:schemeClr val="bg1">
                    <a:lumMod val="50000"/>
                  </a:schemeClr>
                </a:solidFill>
                <a:latin typeface="微软雅黑" panose="020B0503020204020204" pitchFamily="34" charset="-122"/>
                <a:ea typeface="微软雅黑" panose="020B0503020204020204" pitchFamily="34" charset="-122"/>
              </a:endParaRPr>
            </a:p>
          </p:txBody>
        </p:sp>
        <p:sp>
          <p:nvSpPr>
            <p:cNvPr id="22" name="TextBox 105"/>
            <p:cNvSpPr txBox="1">
              <a:spLocks noChangeArrowheads="1"/>
            </p:cNvSpPr>
            <p:nvPr/>
          </p:nvSpPr>
          <p:spPr bwMode="auto">
            <a:xfrm>
              <a:off x="7521103" y="1492577"/>
              <a:ext cx="2895550" cy="492912"/>
            </a:xfrm>
            <a:prstGeom prst="rect">
              <a:avLst/>
            </a:prstGeom>
            <a:noFill/>
            <a:ln w="9525">
              <a:noFill/>
              <a:miter lim="800000"/>
            </a:ln>
          </p:spPr>
          <p:txBody>
            <a:bodyPr wrap="non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200" dirty="0">
                  <a:solidFill>
                    <a:schemeClr val="bg1">
                      <a:lumMod val="50000"/>
                    </a:schemeClr>
                  </a:solidFill>
                  <a:latin typeface="微软雅黑" panose="020B0503020204020204" pitchFamily="34" charset="-122"/>
                  <a:ea typeface="微软雅黑" panose="020B0503020204020204" pitchFamily="34" charset="-122"/>
                </a:rPr>
                <a:t>点击加入你的标题</a:t>
              </a:r>
            </a:p>
          </p:txBody>
        </p:sp>
        <p:sp>
          <p:nvSpPr>
            <p:cNvPr id="23" name="TextBox 106"/>
            <p:cNvSpPr txBox="1">
              <a:spLocks noChangeArrowheads="1"/>
            </p:cNvSpPr>
            <p:nvPr/>
          </p:nvSpPr>
          <p:spPr bwMode="auto">
            <a:xfrm>
              <a:off x="6660998" y="1410870"/>
              <a:ext cx="421197" cy="604519"/>
            </a:xfrm>
            <a:prstGeom prst="rect">
              <a:avLst/>
            </a:prstGeom>
            <a:solidFill>
              <a:srgbClr val="7DA863"/>
            </a:solidFill>
            <a:ln w="9525">
              <a:noFill/>
              <a:miter lim="800000"/>
            </a:ln>
          </p:spPr>
          <p:txBody>
            <a:bodyPr wrap="non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dirty="0">
                  <a:solidFill>
                    <a:schemeClr val="bg1"/>
                  </a:solidFill>
                  <a:latin typeface="微软雅黑" panose="020B0503020204020204" pitchFamily="34" charset="-122"/>
                  <a:ea typeface="微软雅黑" panose="020B0503020204020204" pitchFamily="34" charset="-122"/>
                </a:rPr>
                <a:t>1</a:t>
              </a:r>
              <a:endParaRPr lang="zh-CN" altLang="en-US" sz="2800" dirty="0">
                <a:solidFill>
                  <a:schemeClr val="bg1"/>
                </a:solidFill>
                <a:latin typeface="微软雅黑" panose="020B0503020204020204" pitchFamily="34" charset="-122"/>
                <a:ea typeface="微软雅黑" panose="020B0503020204020204" pitchFamily="34" charset="-122"/>
              </a:endParaRPr>
            </a:p>
          </p:txBody>
        </p:sp>
        <p:sp>
          <p:nvSpPr>
            <p:cNvPr id="24" name="TextBox 108"/>
            <p:cNvSpPr txBox="1">
              <a:spLocks noChangeArrowheads="1"/>
            </p:cNvSpPr>
            <p:nvPr/>
          </p:nvSpPr>
          <p:spPr bwMode="auto">
            <a:xfrm>
              <a:off x="7521103" y="2577822"/>
              <a:ext cx="2895550" cy="492912"/>
            </a:xfrm>
            <a:prstGeom prst="rect">
              <a:avLst/>
            </a:prstGeom>
            <a:noFill/>
            <a:ln w="9525">
              <a:noFill/>
              <a:miter lim="800000"/>
            </a:ln>
          </p:spPr>
          <p:txBody>
            <a:bodyPr wrap="non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200" dirty="0">
                  <a:solidFill>
                    <a:schemeClr val="bg1">
                      <a:lumMod val="50000"/>
                    </a:schemeClr>
                  </a:solidFill>
                  <a:latin typeface="微软雅黑" panose="020B0503020204020204" pitchFamily="34" charset="-122"/>
                  <a:ea typeface="微软雅黑" panose="020B0503020204020204" pitchFamily="34" charset="-122"/>
                </a:rPr>
                <a:t>点击加入你的标题</a:t>
              </a:r>
            </a:p>
          </p:txBody>
        </p:sp>
        <p:sp>
          <p:nvSpPr>
            <p:cNvPr id="26" name="TextBox 109"/>
            <p:cNvSpPr txBox="1">
              <a:spLocks noChangeArrowheads="1"/>
            </p:cNvSpPr>
            <p:nvPr/>
          </p:nvSpPr>
          <p:spPr bwMode="auto">
            <a:xfrm>
              <a:off x="6660998" y="2500664"/>
              <a:ext cx="421197" cy="604519"/>
            </a:xfrm>
            <a:prstGeom prst="rect">
              <a:avLst/>
            </a:prstGeom>
            <a:solidFill>
              <a:srgbClr val="F69C86"/>
            </a:solidFill>
            <a:ln w="9525">
              <a:noFill/>
              <a:miter lim="800000"/>
            </a:ln>
          </p:spPr>
          <p:txBody>
            <a:bodyPr wrap="non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dirty="0">
                  <a:solidFill>
                    <a:schemeClr val="bg1"/>
                  </a:solidFill>
                  <a:latin typeface="微软雅黑" panose="020B0503020204020204" pitchFamily="34" charset="-122"/>
                  <a:ea typeface="微软雅黑" panose="020B0503020204020204" pitchFamily="34" charset="-122"/>
                </a:rPr>
                <a:t>2</a:t>
              </a:r>
              <a:endParaRPr lang="zh-CN" altLang="en-US" sz="2800" dirty="0">
                <a:solidFill>
                  <a:schemeClr val="bg1"/>
                </a:solidFill>
                <a:latin typeface="微软雅黑" panose="020B0503020204020204" pitchFamily="34" charset="-122"/>
                <a:ea typeface="微软雅黑" panose="020B0503020204020204" pitchFamily="34" charset="-122"/>
              </a:endParaRPr>
            </a:p>
          </p:txBody>
        </p:sp>
        <p:sp>
          <p:nvSpPr>
            <p:cNvPr id="28" name="TextBox 115"/>
            <p:cNvSpPr txBox="1">
              <a:spLocks noChangeArrowheads="1"/>
            </p:cNvSpPr>
            <p:nvPr/>
          </p:nvSpPr>
          <p:spPr bwMode="auto">
            <a:xfrm>
              <a:off x="7531591" y="3603931"/>
              <a:ext cx="2895550" cy="492912"/>
            </a:xfrm>
            <a:prstGeom prst="rect">
              <a:avLst/>
            </a:prstGeom>
            <a:noFill/>
            <a:ln w="9525">
              <a:noFill/>
              <a:miter lim="800000"/>
            </a:ln>
          </p:spPr>
          <p:txBody>
            <a:bodyPr wrap="non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200" dirty="0">
                  <a:solidFill>
                    <a:schemeClr val="bg1">
                      <a:lumMod val="50000"/>
                    </a:schemeClr>
                  </a:solidFill>
                  <a:latin typeface="微软雅黑" panose="020B0503020204020204" pitchFamily="34" charset="-122"/>
                  <a:ea typeface="微软雅黑" panose="020B0503020204020204" pitchFamily="34" charset="-122"/>
                </a:rPr>
                <a:t>点击加入你的标题</a:t>
              </a:r>
            </a:p>
          </p:txBody>
        </p:sp>
        <p:sp>
          <p:nvSpPr>
            <p:cNvPr id="29" name="TextBox 116"/>
            <p:cNvSpPr txBox="1">
              <a:spLocks noChangeArrowheads="1"/>
            </p:cNvSpPr>
            <p:nvPr/>
          </p:nvSpPr>
          <p:spPr bwMode="auto">
            <a:xfrm>
              <a:off x="6671486" y="3540396"/>
              <a:ext cx="421197" cy="604519"/>
            </a:xfrm>
            <a:prstGeom prst="rect">
              <a:avLst/>
            </a:prstGeom>
            <a:solidFill>
              <a:srgbClr val="7DA863"/>
            </a:solidFill>
            <a:ln w="9525">
              <a:noFill/>
              <a:miter lim="800000"/>
            </a:ln>
          </p:spPr>
          <p:txBody>
            <a:bodyPr wrap="non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dirty="0">
                  <a:solidFill>
                    <a:schemeClr val="bg1"/>
                  </a:solidFill>
                  <a:latin typeface="微软雅黑" panose="020B0503020204020204" pitchFamily="34" charset="-122"/>
                  <a:ea typeface="微软雅黑" panose="020B0503020204020204" pitchFamily="34" charset="-122"/>
                </a:rPr>
                <a:t>3</a:t>
              </a:r>
              <a:endParaRPr lang="zh-CN" altLang="en-US" sz="2800" dirty="0">
                <a:solidFill>
                  <a:schemeClr val="bg1"/>
                </a:solidFill>
                <a:latin typeface="微软雅黑" panose="020B0503020204020204" pitchFamily="34" charset="-122"/>
                <a:ea typeface="微软雅黑" panose="020B0503020204020204" pitchFamily="34" charset="-122"/>
              </a:endParaRPr>
            </a:p>
          </p:txBody>
        </p:sp>
        <p:sp>
          <p:nvSpPr>
            <p:cNvPr id="30" name="TextBox 117"/>
            <p:cNvSpPr txBox="1">
              <a:spLocks noChangeArrowheads="1"/>
            </p:cNvSpPr>
            <p:nvPr/>
          </p:nvSpPr>
          <p:spPr bwMode="auto">
            <a:xfrm>
              <a:off x="7531591" y="4662741"/>
              <a:ext cx="2895550" cy="492912"/>
            </a:xfrm>
            <a:prstGeom prst="rect">
              <a:avLst/>
            </a:prstGeom>
            <a:noFill/>
            <a:ln w="9525">
              <a:noFill/>
              <a:miter lim="800000"/>
            </a:ln>
          </p:spPr>
          <p:txBody>
            <a:bodyPr wrap="non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200" dirty="0">
                  <a:solidFill>
                    <a:schemeClr val="bg1">
                      <a:lumMod val="50000"/>
                    </a:schemeClr>
                  </a:solidFill>
                  <a:latin typeface="微软雅黑" panose="020B0503020204020204" pitchFamily="34" charset="-122"/>
                  <a:ea typeface="微软雅黑" panose="020B0503020204020204" pitchFamily="34" charset="-122"/>
                </a:rPr>
                <a:t>点击加入你的标题</a:t>
              </a:r>
            </a:p>
          </p:txBody>
        </p:sp>
        <p:sp>
          <p:nvSpPr>
            <p:cNvPr id="31" name="TextBox 118"/>
            <p:cNvSpPr txBox="1">
              <a:spLocks noChangeArrowheads="1"/>
            </p:cNvSpPr>
            <p:nvPr/>
          </p:nvSpPr>
          <p:spPr bwMode="auto">
            <a:xfrm>
              <a:off x="6671486" y="4598684"/>
              <a:ext cx="421197" cy="604519"/>
            </a:xfrm>
            <a:prstGeom prst="rect">
              <a:avLst/>
            </a:prstGeom>
            <a:solidFill>
              <a:srgbClr val="F69C86"/>
            </a:solidFill>
            <a:ln w="9525">
              <a:noFill/>
              <a:miter lim="800000"/>
            </a:ln>
          </p:spPr>
          <p:txBody>
            <a:bodyPr wrap="non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dirty="0">
                  <a:solidFill>
                    <a:schemeClr val="bg1"/>
                  </a:solidFill>
                  <a:latin typeface="微软雅黑" panose="020B0503020204020204" pitchFamily="34" charset="-122"/>
                  <a:ea typeface="微软雅黑" panose="020B0503020204020204" pitchFamily="34" charset="-122"/>
                </a:rPr>
                <a:t>4</a:t>
              </a:r>
              <a:endParaRPr lang="zh-CN" altLang="en-US" sz="2800" dirty="0">
                <a:solidFill>
                  <a:schemeClr val="bg1"/>
                </a:solidFill>
                <a:latin typeface="微软雅黑" panose="020B0503020204020204" pitchFamily="34" charset="-122"/>
                <a:ea typeface="微软雅黑" panose="020B0503020204020204" pitchFamily="34" charset="-122"/>
              </a:endParaRP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75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750"/>
                                        <p:tgtEl>
                                          <p:spTgt spid="27"/>
                                        </p:tgtEl>
                                      </p:cBhvr>
                                    </p:animEffect>
                                    <p:anim calcmode="lin" valueType="num">
                                      <p:cBhvr>
                                        <p:cTn id="12" dur="750" fill="hold"/>
                                        <p:tgtEl>
                                          <p:spTgt spid="27"/>
                                        </p:tgtEl>
                                        <p:attrNameLst>
                                          <p:attrName>ppt_x</p:attrName>
                                        </p:attrNameLst>
                                      </p:cBhvr>
                                      <p:tavLst>
                                        <p:tav tm="0">
                                          <p:val>
                                            <p:strVal val="#ppt_x"/>
                                          </p:val>
                                        </p:tav>
                                        <p:tav tm="100000">
                                          <p:val>
                                            <p:strVal val="#ppt_x"/>
                                          </p:val>
                                        </p:tav>
                                      </p:tavLst>
                                    </p:anim>
                                    <p:anim calcmode="lin" valueType="num">
                                      <p:cBhvr>
                                        <p:cTn id="13" dur="750" fill="hold"/>
                                        <p:tgtEl>
                                          <p:spTgt spid="27"/>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2"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500" fill="hold"/>
                                        <p:tgtEl>
                                          <p:spTgt spid="17"/>
                                        </p:tgtEl>
                                        <p:attrNameLst>
                                          <p:attrName>ppt_x</p:attrName>
                                        </p:attrNameLst>
                                      </p:cBhvr>
                                      <p:tavLst>
                                        <p:tav tm="0">
                                          <p:val>
                                            <p:strVal val="1+#ppt_w/2"/>
                                          </p:val>
                                        </p:tav>
                                        <p:tav tm="100000">
                                          <p:val>
                                            <p:strVal val="#ppt_x"/>
                                          </p:val>
                                        </p:tav>
                                      </p:tavLst>
                                    </p:anim>
                                    <p:anim calcmode="lin" valueType="num">
                                      <p:cBhvr additive="base">
                                        <p:cTn id="18"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4" cstate="email"/>
          <a:stretch>
            <a:fillRect/>
          </a:stretch>
        </p:blipFill>
        <p:spPr>
          <a:xfrm>
            <a:off x="0" y="1240"/>
            <a:ext cx="12190413" cy="6857107"/>
          </a:xfrm>
          <a:prstGeom prst="rect">
            <a:avLst/>
          </a:prstGeom>
        </p:spPr>
      </p:pic>
      <p:sp>
        <p:nvSpPr>
          <p:cNvPr id="22" name="矩形 21"/>
          <p:cNvSpPr/>
          <p:nvPr/>
        </p:nvSpPr>
        <p:spPr>
          <a:xfrm>
            <a:off x="4847980" y="1997388"/>
            <a:ext cx="2494452" cy="1001404"/>
          </a:xfrm>
          <a:prstGeom prst="rect">
            <a:avLst/>
          </a:prstGeom>
          <a:solidFill>
            <a:srgbClr val="7DA863"/>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1" lang="en-US" altLang="zh-CN" sz="3600" dirty="0">
                <a:solidFill>
                  <a:schemeClr val="bg1"/>
                </a:solidFill>
                <a:latin typeface="微软雅黑" panose="020B0503020204020204" pitchFamily="34" charset="-122"/>
                <a:ea typeface="微软雅黑" panose="020B0503020204020204" pitchFamily="34" charset="-122"/>
              </a:rPr>
              <a:t>04</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nvGrpSpPr>
          <p:cNvPr id="8" name="组合 7"/>
          <p:cNvGrpSpPr/>
          <p:nvPr/>
        </p:nvGrpSpPr>
        <p:grpSpPr>
          <a:xfrm>
            <a:off x="3244000" y="3352863"/>
            <a:ext cx="5724644" cy="1532733"/>
            <a:chOff x="785340" y="3242503"/>
            <a:chExt cx="4718606" cy="1263373"/>
          </a:xfrm>
        </p:grpSpPr>
        <p:sp>
          <p:nvSpPr>
            <p:cNvPr id="9" name="文本框 10"/>
            <p:cNvSpPr txBox="1"/>
            <p:nvPr/>
          </p:nvSpPr>
          <p:spPr>
            <a:xfrm>
              <a:off x="1946282" y="4176081"/>
              <a:ext cx="2396721" cy="329795"/>
            </a:xfrm>
            <a:prstGeom prst="rect">
              <a:avLst/>
            </a:prstGeom>
            <a:noFill/>
          </p:spPr>
          <p:txBody>
            <a:bodyPr wrap="none" rtlCol="0">
              <a:spAutoFit/>
            </a:bodyPr>
            <a:lstStyle/>
            <a:p>
              <a:pPr algn="ctr"/>
              <a:r>
                <a:rPr lang="en-US" altLang="zh-CN" sz="2000" cap="all" dirty="0">
                  <a:solidFill>
                    <a:srgbClr val="7DA863"/>
                  </a:solidFill>
                  <a:latin typeface="微软雅黑" panose="020B0503020204020204" pitchFamily="34" charset="-122"/>
                  <a:ea typeface="微软雅黑" panose="020B0503020204020204" pitchFamily="34" charset="-122"/>
                  <a:cs typeface="Microsoft JhengHei Light" panose="020B0304030504040204" pitchFamily="34" charset="-122"/>
                </a:rPr>
                <a:t>THE Scenery DESIGN</a:t>
              </a:r>
              <a:endParaRPr lang="zh-CN" altLang="en-US" sz="2000" cap="all" dirty="0">
                <a:solidFill>
                  <a:srgbClr val="7DA863"/>
                </a:solidFill>
                <a:latin typeface="微软雅黑" panose="020B0503020204020204" pitchFamily="34" charset="-122"/>
                <a:ea typeface="微软雅黑" panose="020B0503020204020204" pitchFamily="34" charset="-122"/>
                <a:cs typeface="Microsoft JhengHei Light" panose="020B0304030504040204" pitchFamily="34" charset="-122"/>
              </a:endParaRPr>
            </a:p>
          </p:txBody>
        </p:sp>
        <p:sp>
          <p:nvSpPr>
            <p:cNvPr id="10" name="文本框 12"/>
            <p:cNvSpPr txBox="1"/>
            <p:nvPr/>
          </p:nvSpPr>
          <p:spPr>
            <a:xfrm>
              <a:off x="785340" y="3242503"/>
              <a:ext cx="4718606" cy="761067"/>
            </a:xfrm>
            <a:prstGeom prst="rect">
              <a:avLst/>
            </a:prstGeom>
            <a:noFill/>
          </p:spPr>
          <p:txBody>
            <a:bodyPr wrap="none" rtlCol="0">
              <a:spAutoFit/>
            </a:bodyPr>
            <a:lstStyle/>
            <a:p>
              <a:pPr algn="ctr"/>
              <a:r>
                <a:rPr lang="zh-CN" altLang="en-US" sz="5400" dirty="0">
                  <a:solidFill>
                    <a:srgbClr val="F69C86"/>
                  </a:solidFill>
                  <a:latin typeface="微软雅黑" panose="020B0503020204020204" pitchFamily="34" charset="-122"/>
                  <a:ea typeface="微软雅黑" panose="020B0503020204020204" pitchFamily="34" charset="-122"/>
                  <a:cs typeface="Microsoft JhengHei Light" panose="020B0304030504040204" pitchFamily="34" charset="-122"/>
                </a:rPr>
                <a:t>加入你的标题描述</a:t>
              </a:r>
            </a:p>
          </p:txBody>
        </p:sp>
        <p:sp>
          <p:nvSpPr>
            <p:cNvPr id="11" name="矩形 10"/>
            <p:cNvSpPr/>
            <p:nvPr/>
          </p:nvSpPr>
          <p:spPr>
            <a:xfrm>
              <a:off x="1524644" y="4060717"/>
              <a:ext cx="3240000" cy="18000"/>
            </a:xfrm>
            <a:prstGeom prst="rect">
              <a:avLst/>
            </a:prstGeom>
            <a:solidFill>
              <a:srgbClr val="7DA86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solidFill>
                  <a:srgbClr val="F69C86"/>
                </a:solidFill>
                <a:latin typeface="微软雅黑" panose="020B0503020204020204" pitchFamily="34" charset="-122"/>
                <a:ea typeface="微软雅黑" panose="020B0503020204020204" pitchFamily="34" charset="-122"/>
              </a:endParaRP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750"/>
                                        <p:tgtEl>
                                          <p:spTgt spid="22"/>
                                        </p:tgtEl>
                                      </p:cBhvr>
                                    </p:animEffect>
                                    <p:anim calcmode="lin" valueType="num">
                                      <p:cBhvr>
                                        <p:cTn id="8" dur="750" fill="hold"/>
                                        <p:tgtEl>
                                          <p:spTgt spid="22"/>
                                        </p:tgtEl>
                                        <p:attrNameLst>
                                          <p:attrName>ppt_x</p:attrName>
                                        </p:attrNameLst>
                                      </p:cBhvr>
                                      <p:tavLst>
                                        <p:tav tm="0">
                                          <p:val>
                                            <p:strVal val="#ppt_x"/>
                                          </p:val>
                                        </p:tav>
                                        <p:tav tm="100000">
                                          <p:val>
                                            <p:strVal val="#ppt_x"/>
                                          </p:val>
                                        </p:tav>
                                      </p:tavLst>
                                    </p:anim>
                                    <p:anim calcmode="lin" valueType="num">
                                      <p:cBhvr>
                                        <p:cTn id="9" dur="750" fill="hold"/>
                                        <p:tgtEl>
                                          <p:spTgt spid="2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750"/>
                                        <p:tgtEl>
                                          <p:spTgt spid="7"/>
                                        </p:tgtEl>
                                      </p:cBhvr>
                                    </p:animEffect>
                                  </p:childTnLst>
                                </p:cTn>
                              </p:par>
                            </p:childTnLst>
                          </p:cTn>
                        </p:par>
                        <p:par>
                          <p:cTn id="14" fill="hold">
                            <p:stCondLst>
                              <p:cond delay="2000"/>
                            </p:stCondLst>
                            <p:childTnLst>
                              <p:par>
                                <p:cTn id="15" presetID="22" presetClass="entr" presetSubtype="8"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323503"/>
            <a:ext cx="12190413" cy="857597"/>
            <a:chOff x="0" y="323503"/>
            <a:chExt cx="12190413" cy="857597"/>
          </a:xfrm>
        </p:grpSpPr>
        <p:grpSp>
          <p:nvGrpSpPr>
            <p:cNvPr id="12" name="组合 11"/>
            <p:cNvGrpSpPr/>
            <p:nvPr/>
          </p:nvGrpSpPr>
          <p:grpSpPr>
            <a:xfrm>
              <a:off x="4471058" y="323503"/>
              <a:ext cx="3255323" cy="680932"/>
              <a:chOff x="4973577" y="1203782"/>
              <a:chExt cx="2311400" cy="680932"/>
            </a:xfrm>
          </p:grpSpPr>
          <p:sp>
            <p:nvSpPr>
              <p:cNvPr id="16" name="TextBox 8"/>
              <p:cNvSpPr txBox="1">
                <a:spLocks noChangeArrowheads="1"/>
              </p:cNvSpPr>
              <p:nvPr/>
            </p:nvSpPr>
            <p:spPr bwMode="auto">
              <a:xfrm>
                <a:off x="4973577" y="1203782"/>
                <a:ext cx="23114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800" dirty="0">
                    <a:solidFill>
                      <a:srgbClr val="7DA863"/>
                    </a:solidFill>
                    <a:latin typeface="微软雅黑" panose="020B0503020204020204" pitchFamily="34" charset="-122"/>
                    <a:ea typeface="微软雅黑" panose="020B0503020204020204" pitchFamily="34" charset="-122"/>
                    <a:sym typeface="Arial" panose="020B0604020202020204" pitchFamily="34" charset="0"/>
                  </a:rPr>
                  <a:t>加入标题描述</a:t>
                </a:r>
              </a:p>
            </p:txBody>
          </p:sp>
          <p:sp>
            <p:nvSpPr>
              <p:cNvPr id="17" name="TextBox 8"/>
              <p:cNvSpPr txBox="1">
                <a:spLocks noChangeArrowheads="1"/>
              </p:cNvSpPr>
              <p:nvPr/>
            </p:nvSpPr>
            <p:spPr bwMode="auto">
              <a:xfrm>
                <a:off x="4973577" y="1715437"/>
                <a:ext cx="231140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algn="ctr" eaLnBrk="1" hangingPunct="1"/>
                <a:r>
                  <a:rPr lang="en-US" altLang="zh-CN"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rPr>
                  <a:t>CLICK TO ADD CAPTION TEXT</a:t>
                </a:r>
                <a:endParaRPr lang="zh-CN" altLang="en-US"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endParaRPr>
              </a:p>
            </p:txBody>
          </p:sp>
        </p:grpSp>
        <p:cxnSp>
          <p:nvCxnSpPr>
            <p:cNvPr id="3" name="直接连接符 2"/>
            <p:cNvCxnSpPr/>
            <p:nvPr/>
          </p:nvCxnSpPr>
          <p:spPr>
            <a:xfrm>
              <a:off x="0" y="1181100"/>
              <a:ext cx="12190413" cy="0"/>
            </a:xfrm>
            <a:prstGeom prst="line">
              <a:avLst/>
            </a:prstGeom>
            <a:ln>
              <a:solidFill>
                <a:srgbClr val="7DA863"/>
              </a:solidFill>
            </a:ln>
          </p:spPr>
          <p:style>
            <a:lnRef idx="1">
              <a:schemeClr val="accent1"/>
            </a:lnRef>
            <a:fillRef idx="0">
              <a:schemeClr val="accent1"/>
            </a:fillRef>
            <a:effectRef idx="0">
              <a:schemeClr val="accent1"/>
            </a:effectRef>
            <a:fontRef idx="minor">
              <a:schemeClr val="tx1"/>
            </a:fontRef>
          </p:style>
        </p:cxnSp>
      </p:grpSp>
      <p:sp>
        <p:nvSpPr>
          <p:cNvPr id="7" name="文本框 49"/>
          <p:cNvSpPr txBox="1"/>
          <p:nvPr/>
        </p:nvSpPr>
        <p:spPr>
          <a:xfrm>
            <a:off x="1651481" y="2594691"/>
            <a:ext cx="4110720" cy="3970318"/>
          </a:xfrm>
          <a:prstGeom prst="rect">
            <a:avLst/>
          </a:prstGeom>
          <a:noFill/>
          <a:effectLst/>
        </p:spPr>
        <p:txBody>
          <a:bodyPr wrap="square" rtlCol="0">
            <a:spAutoFit/>
          </a:bodyPr>
          <a:lstStyle/>
          <a:p>
            <a:r>
              <a:rPr lang="en-US" altLang="zh-CN" sz="1400" dirty="0">
                <a:solidFill>
                  <a:schemeClr val="bg1">
                    <a:lumMod val="50000"/>
                  </a:schemeClr>
                </a:solidFill>
                <a:latin typeface="方正姚体" panose="02010601030101010101" pitchFamily="2" charset="-122"/>
                <a:ea typeface="方正姚体" panose="02010601030101010101" pitchFamily="2" charset="-122"/>
              </a:rPr>
              <a:t>Click here to add  you to the  center of the  narrative thought Click here to</a:t>
            </a:r>
          </a:p>
          <a:p>
            <a:r>
              <a:rPr lang="en-US" altLang="zh-CN" sz="1400" dirty="0">
                <a:solidFill>
                  <a:schemeClr val="bg1">
                    <a:lumMod val="50000"/>
                  </a:schemeClr>
                </a:solidFill>
                <a:latin typeface="方正姚体" panose="02010601030101010101" pitchFamily="2" charset="-122"/>
                <a:ea typeface="方正姚体" panose="02010601030101010101" pitchFamily="2" charset="-122"/>
              </a:rPr>
              <a:t>add   you to the center of the  narrative thought  Click here to add  you to</a:t>
            </a:r>
          </a:p>
          <a:p>
            <a:r>
              <a:rPr lang="en-US" altLang="zh-CN" sz="1400" dirty="0">
                <a:solidFill>
                  <a:schemeClr val="bg1">
                    <a:lumMod val="50000"/>
                  </a:schemeClr>
                </a:solidFill>
                <a:latin typeface="方正姚体" panose="02010601030101010101" pitchFamily="2" charset="-122"/>
                <a:ea typeface="方正姚体" panose="02010601030101010101" pitchFamily="2" charset="-122"/>
              </a:rPr>
              <a:t>the center of the  narrative thought</a:t>
            </a:r>
          </a:p>
          <a:p>
            <a:endParaRPr lang="en-US" altLang="zh-CN" sz="1400" dirty="0">
              <a:solidFill>
                <a:schemeClr val="bg1">
                  <a:lumMod val="50000"/>
                </a:schemeClr>
              </a:solidFill>
              <a:latin typeface="方正姚体" panose="02010601030101010101" pitchFamily="2" charset="-122"/>
              <a:ea typeface="方正姚体" panose="02010601030101010101" pitchFamily="2" charset="-122"/>
            </a:endParaRPr>
          </a:p>
          <a:p>
            <a:r>
              <a:rPr lang="en-US" altLang="zh-CN" sz="1400" dirty="0">
                <a:solidFill>
                  <a:schemeClr val="bg1">
                    <a:lumMod val="50000"/>
                  </a:schemeClr>
                </a:solidFill>
                <a:latin typeface="方正姚体" panose="02010601030101010101" pitchFamily="2" charset="-122"/>
                <a:ea typeface="方正姚体" panose="02010601030101010101" pitchFamily="2" charset="-122"/>
              </a:rPr>
              <a:t>Click here to add  you to the  center of the  narrative thought Click here to</a:t>
            </a:r>
          </a:p>
          <a:p>
            <a:r>
              <a:rPr lang="en-US" altLang="zh-CN" sz="1400" dirty="0">
                <a:solidFill>
                  <a:schemeClr val="bg1">
                    <a:lumMod val="50000"/>
                  </a:schemeClr>
                </a:solidFill>
                <a:latin typeface="方正姚体" panose="02010601030101010101" pitchFamily="2" charset="-122"/>
                <a:ea typeface="方正姚体" panose="02010601030101010101" pitchFamily="2" charset="-122"/>
              </a:rPr>
              <a:t>add   you to the center of the  narrative thought  Click here to add  you to</a:t>
            </a:r>
          </a:p>
          <a:p>
            <a:r>
              <a:rPr lang="en-US" altLang="zh-CN" sz="1400" dirty="0">
                <a:solidFill>
                  <a:schemeClr val="bg1">
                    <a:lumMod val="50000"/>
                  </a:schemeClr>
                </a:solidFill>
                <a:latin typeface="方正姚体" panose="02010601030101010101" pitchFamily="2" charset="-122"/>
                <a:ea typeface="方正姚体" panose="02010601030101010101" pitchFamily="2" charset="-122"/>
              </a:rPr>
              <a:t>the center of the  narrative thought</a:t>
            </a:r>
          </a:p>
          <a:p>
            <a:r>
              <a:rPr lang="en-US" altLang="zh-CN" sz="1400" dirty="0">
                <a:solidFill>
                  <a:schemeClr val="bg1">
                    <a:lumMod val="50000"/>
                  </a:schemeClr>
                </a:solidFill>
                <a:latin typeface="方正姚体" panose="02010601030101010101" pitchFamily="2" charset="-122"/>
                <a:ea typeface="方正姚体" panose="02010601030101010101" pitchFamily="2" charset="-122"/>
              </a:rPr>
              <a:t>Click here to add  you to the  center of the  narrative thought Click here to</a:t>
            </a:r>
          </a:p>
          <a:p>
            <a:r>
              <a:rPr lang="en-US" altLang="zh-CN" sz="1400" dirty="0">
                <a:solidFill>
                  <a:schemeClr val="bg1">
                    <a:lumMod val="50000"/>
                  </a:schemeClr>
                </a:solidFill>
                <a:latin typeface="方正姚体" panose="02010601030101010101" pitchFamily="2" charset="-122"/>
                <a:ea typeface="方正姚体" panose="02010601030101010101" pitchFamily="2" charset="-122"/>
              </a:rPr>
              <a:t>add   you to the center of the  narrative thought  Click here to add  you to</a:t>
            </a:r>
          </a:p>
          <a:p>
            <a:r>
              <a:rPr lang="en-US" altLang="zh-CN" sz="1400" dirty="0">
                <a:solidFill>
                  <a:schemeClr val="bg1">
                    <a:lumMod val="50000"/>
                  </a:schemeClr>
                </a:solidFill>
                <a:latin typeface="方正姚体" panose="02010601030101010101" pitchFamily="2" charset="-122"/>
                <a:ea typeface="方正姚体" panose="02010601030101010101" pitchFamily="2" charset="-122"/>
              </a:rPr>
              <a:t>the center of the  narrative thought</a:t>
            </a:r>
          </a:p>
          <a:p>
            <a:endParaRPr lang="en-US" altLang="zh-CN" sz="1400" dirty="0">
              <a:solidFill>
                <a:schemeClr val="bg1">
                  <a:lumMod val="50000"/>
                </a:schemeClr>
              </a:solidFill>
              <a:latin typeface="方正姚体" panose="02010601030101010101" pitchFamily="2" charset="-122"/>
              <a:ea typeface="方正姚体" panose="02010601030101010101" pitchFamily="2" charset="-122"/>
            </a:endParaRPr>
          </a:p>
          <a:p>
            <a:endParaRPr lang="en-US" altLang="zh-CN" sz="1400" dirty="0">
              <a:solidFill>
                <a:schemeClr val="bg1">
                  <a:lumMod val="50000"/>
                </a:schemeClr>
              </a:solidFill>
              <a:latin typeface="方正姚体" panose="02010601030101010101" pitchFamily="2" charset="-122"/>
              <a:ea typeface="方正姚体" panose="02010601030101010101" pitchFamily="2" charset="-122"/>
            </a:endParaRPr>
          </a:p>
        </p:txBody>
      </p:sp>
      <p:sp>
        <p:nvSpPr>
          <p:cNvPr id="8" name="圆角矩形 6"/>
          <p:cNvSpPr>
            <a:spLocks noChangeArrowheads="1"/>
          </p:cNvSpPr>
          <p:nvPr/>
        </p:nvSpPr>
        <p:spPr bwMode="auto">
          <a:xfrm>
            <a:off x="1754391" y="1860187"/>
            <a:ext cx="2471738" cy="461963"/>
          </a:xfrm>
          <a:prstGeom prst="roundRect">
            <a:avLst>
              <a:gd name="adj" fmla="val 16667"/>
            </a:avLst>
          </a:prstGeom>
          <a:solidFill>
            <a:srgbClr val="7DA863"/>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sp>
        <p:nvSpPr>
          <p:cNvPr id="9" name="文本框 7"/>
          <p:cNvSpPr txBox="1">
            <a:spLocks noChangeArrowheads="1"/>
          </p:cNvSpPr>
          <p:nvPr/>
        </p:nvSpPr>
        <p:spPr bwMode="auto">
          <a:xfrm>
            <a:off x="1959456" y="1907812"/>
            <a:ext cx="206002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b="1" dirty="0">
                <a:solidFill>
                  <a:schemeClr val="bg1"/>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altLang="zh-CN"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矩形 10"/>
          <p:cNvSpPr>
            <a:spLocks noChangeArrowheads="1"/>
          </p:cNvSpPr>
          <p:nvPr/>
        </p:nvSpPr>
        <p:spPr bwMode="auto">
          <a:xfrm>
            <a:off x="6039925" y="1860187"/>
            <a:ext cx="4695374" cy="3159456"/>
          </a:xfrm>
          <a:prstGeom prst="rect">
            <a:avLst/>
          </a:prstGeom>
          <a:blipFill dpi="0" rotWithShape="1">
            <a:blip r:embed="rId6" cstate="email"/>
            <a:srcRect/>
            <a:stretch>
              <a:fillRect/>
            </a:stretch>
          </a:blipFill>
          <a:ln>
            <a:noFill/>
          </a:ln>
        </p:spPr>
        <p:txBody>
          <a:bodyPr anchor="ctr"/>
          <a:lstStyle/>
          <a:p>
            <a:pPr algn="ctr" eaLnBrk="1" hangingPunct="1">
              <a:buFont typeface="Arial" panose="020B0604020202020204" pitchFamily="34" charset="0"/>
              <a:buNone/>
            </a:pPr>
            <a:endParaRPr lang="zh-CN" altLang="en-US">
              <a:solidFill>
                <a:srgbClr val="FFFFFF"/>
              </a:solidFill>
              <a:latin typeface="宋体" panose="02010600030101010101" pitchFamily="2" charset="-122"/>
              <a:sym typeface="宋体" panose="02010600030101010101" pitchFamily="2" charset="-122"/>
            </a:endParaRPr>
          </a:p>
        </p:txBody>
      </p:sp>
      <p:sp>
        <p:nvSpPr>
          <p:cNvPr id="11" name="品 32"/>
          <p:cNvSpPr txBox="1"/>
          <p:nvPr>
            <p:custDataLst>
              <p:tags r:id="rId2"/>
            </p:custDataLst>
          </p:nvPr>
        </p:nvSpPr>
        <p:spPr>
          <a:xfrm>
            <a:off x="6809819" y="5287529"/>
            <a:ext cx="1444625" cy="379004"/>
          </a:xfrm>
          <a:prstGeom prst="rect">
            <a:avLst/>
          </a:prstGeom>
          <a:noFill/>
        </p:spPr>
        <p:txBody>
          <a:bodyPr wrap="square" rtlCol="0">
            <a:spAutoFit/>
          </a:bodyPr>
          <a:lstStyle/>
          <a:p>
            <a:r>
              <a:rPr lang="en-US" altLang="zh-CN" b="1" dirty="0">
                <a:solidFill>
                  <a:schemeClr val="bg1">
                    <a:lumMod val="50000"/>
                  </a:schemeClr>
                </a:solidFill>
                <a:latin typeface="微软雅黑" panose="020B0503020204020204" pitchFamily="34" charset="-122"/>
                <a:ea typeface="微软雅黑" panose="020B0503020204020204" pitchFamily="34" charset="-122"/>
              </a:rPr>
              <a:t>KEYWORD</a:t>
            </a:r>
            <a:endParaRPr lang="zh-CN" altLang="en-US"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3" name="15"/>
          <p:cNvSpPr txBox="1"/>
          <p:nvPr>
            <p:custDataLst>
              <p:tags r:id="rId3"/>
            </p:custDataLst>
          </p:nvPr>
        </p:nvSpPr>
        <p:spPr>
          <a:xfrm>
            <a:off x="6809820" y="5551652"/>
            <a:ext cx="3905316" cy="663258"/>
          </a:xfrm>
          <a:prstGeom prst="rect">
            <a:avLst/>
          </a:prstGeom>
          <a:noFill/>
        </p:spPr>
        <p:txBody>
          <a:bodyPr wrap="square" rtlCol="0">
            <a:spAutoFit/>
          </a:bodyPr>
          <a:lstStyle/>
          <a:p>
            <a:pPr>
              <a:lnSpc>
                <a:spcPct val="150000"/>
              </a:lnSpc>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a:t>
            </a:r>
          </a:p>
        </p:txBody>
      </p:sp>
      <p:sp>
        <p:nvSpPr>
          <p:cNvPr id="14" name="Oval 14"/>
          <p:cNvSpPr/>
          <p:nvPr/>
        </p:nvSpPr>
        <p:spPr>
          <a:xfrm>
            <a:off x="6039925" y="5337850"/>
            <a:ext cx="632839" cy="632839"/>
          </a:xfrm>
          <a:prstGeom prst="ellipse">
            <a:avLst/>
          </a:prstGeom>
          <a:solidFill>
            <a:srgbClr val="F69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5" name="Freeform 70"/>
          <p:cNvSpPr/>
          <p:nvPr/>
        </p:nvSpPr>
        <p:spPr bwMode="auto">
          <a:xfrm>
            <a:off x="6198895" y="5504959"/>
            <a:ext cx="306572" cy="282168"/>
          </a:xfrm>
          <a:custGeom>
            <a:avLst/>
            <a:gdLst>
              <a:gd name="T0" fmla="*/ 29 w 85"/>
              <a:gd name="T1" fmla="*/ 0 h 78"/>
              <a:gd name="T2" fmla="*/ 34 w 85"/>
              <a:gd name="T3" fmla="*/ 29 h 78"/>
              <a:gd name="T4" fmla="*/ 8 w 85"/>
              <a:gd name="T5" fmla="*/ 29 h 78"/>
              <a:gd name="T6" fmla="*/ 6 w 85"/>
              <a:gd name="T7" fmla="*/ 29 h 78"/>
              <a:gd name="T8" fmla="*/ 0 w 85"/>
              <a:gd name="T9" fmla="*/ 35 h 78"/>
              <a:gd name="T10" fmla="*/ 0 w 85"/>
              <a:gd name="T11" fmla="*/ 35 h 78"/>
              <a:gd name="T12" fmla="*/ 4 w 85"/>
              <a:gd name="T13" fmla="*/ 42 h 78"/>
              <a:gd name="T14" fmla="*/ 0 w 85"/>
              <a:gd name="T15" fmla="*/ 47 h 78"/>
              <a:gd name="T16" fmla="*/ 0 w 85"/>
              <a:gd name="T17" fmla="*/ 47 h 78"/>
              <a:gd name="T18" fmla="*/ 5 w 85"/>
              <a:gd name="T19" fmla="*/ 54 h 78"/>
              <a:gd name="T20" fmla="*/ 4 w 85"/>
              <a:gd name="T21" fmla="*/ 58 h 78"/>
              <a:gd name="T22" fmla="*/ 4 w 85"/>
              <a:gd name="T23" fmla="*/ 58 h 78"/>
              <a:gd name="T24" fmla="*/ 10 w 85"/>
              <a:gd name="T25" fmla="*/ 65 h 78"/>
              <a:gd name="T26" fmla="*/ 11 w 85"/>
              <a:gd name="T27" fmla="*/ 65 h 78"/>
              <a:gd name="T28" fmla="*/ 9 w 85"/>
              <a:gd name="T29" fmla="*/ 70 h 78"/>
              <a:gd name="T30" fmla="*/ 9 w 85"/>
              <a:gd name="T31" fmla="*/ 70 h 78"/>
              <a:gd name="T32" fmla="*/ 15 w 85"/>
              <a:gd name="T33" fmla="*/ 77 h 78"/>
              <a:gd name="T34" fmla="*/ 29 w 85"/>
              <a:gd name="T35" fmla="*/ 77 h 78"/>
              <a:gd name="T36" fmla="*/ 45 w 85"/>
              <a:gd name="T37" fmla="*/ 77 h 78"/>
              <a:gd name="T38" fmla="*/ 46 w 85"/>
              <a:gd name="T39" fmla="*/ 77 h 78"/>
              <a:gd name="T40" fmla="*/ 51 w 85"/>
              <a:gd name="T41" fmla="*/ 71 h 78"/>
              <a:gd name="T42" fmla="*/ 66 w 85"/>
              <a:gd name="T43" fmla="*/ 69 h 78"/>
              <a:gd name="T44" fmla="*/ 66 w 85"/>
              <a:gd name="T45" fmla="*/ 78 h 78"/>
              <a:gd name="T46" fmla="*/ 85 w 85"/>
              <a:gd name="T47" fmla="*/ 78 h 78"/>
              <a:gd name="T48" fmla="*/ 85 w 85"/>
              <a:gd name="T49" fmla="*/ 25 h 78"/>
              <a:gd name="T50" fmla="*/ 66 w 85"/>
              <a:gd name="T51" fmla="*/ 25 h 78"/>
              <a:gd name="T52" fmla="*/ 66 w 85"/>
              <a:gd name="T53" fmla="*/ 32 h 78"/>
              <a:gd name="T54" fmla="*/ 61 w 85"/>
              <a:gd name="T55" fmla="*/ 32 h 78"/>
              <a:gd name="T56" fmla="*/ 29 w 85"/>
              <a:gd name="T57"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5" h="78">
                <a:moveTo>
                  <a:pt x="29" y="0"/>
                </a:moveTo>
                <a:cubicBezTo>
                  <a:pt x="1" y="7"/>
                  <a:pt x="33" y="28"/>
                  <a:pt x="34" y="29"/>
                </a:cubicBezTo>
                <a:cubicBezTo>
                  <a:pt x="8" y="29"/>
                  <a:pt x="8" y="29"/>
                  <a:pt x="8" y="29"/>
                </a:cubicBezTo>
                <a:cubicBezTo>
                  <a:pt x="6" y="29"/>
                  <a:pt x="6" y="29"/>
                  <a:pt x="6" y="29"/>
                </a:cubicBezTo>
                <a:cubicBezTo>
                  <a:pt x="3" y="29"/>
                  <a:pt x="0" y="32"/>
                  <a:pt x="0" y="35"/>
                </a:cubicBezTo>
                <a:cubicBezTo>
                  <a:pt x="0" y="35"/>
                  <a:pt x="0" y="35"/>
                  <a:pt x="0" y="35"/>
                </a:cubicBezTo>
                <a:cubicBezTo>
                  <a:pt x="0" y="38"/>
                  <a:pt x="1" y="41"/>
                  <a:pt x="4" y="42"/>
                </a:cubicBezTo>
                <a:cubicBezTo>
                  <a:pt x="2" y="43"/>
                  <a:pt x="0" y="45"/>
                  <a:pt x="0" y="47"/>
                </a:cubicBezTo>
                <a:cubicBezTo>
                  <a:pt x="0" y="47"/>
                  <a:pt x="0" y="47"/>
                  <a:pt x="0" y="47"/>
                </a:cubicBezTo>
                <a:cubicBezTo>
                  <a:pt x="0" y="51"/>
                  <a:pt x="2" y="53"/>
                  <a:pt x="5" y="54"/>
                </a:cubicBezTo>
                <a:cubicBezTo>
                  <a:pt x="4" y="55"/>
                  <a:pt x="4" y="57"/>
                  <a:pt x="4" y="58"/>
                </a:cubicBezTo>
                <a:cubicBezTo>
                  <a:pt x="4" y="58"/>
                  <a:pt x="4" y="58"/>
                  <a:pt x="4" y="58"/>
                </a:cubicBezTo>
                <a:cubicBezTo>
                  <a:pt x="4" y="62"/>
                  <a:pt x="7" y="65"/>
                  <a:pt x="10" y="65"/>
                </a:cubicBezTo>
                <a:cubicBezTo>
                  <a:pt x="11" y="65"/>
                  <a:pt x="11" y="65"/>
                  <a:pt x="11" y="65"/>
                </a:cubicBezTo>
                <a:cubicBezTo>
                  <a:pt x="9" y="66"/>
                  <a:pt x="9" y="68"/>
                  <a:pt x="9" y="70"/>
                </a:cubicBezTo>
                <a:cubicBezTo>
                  <a:pt x="9" y="70"/>
                  <a:pt x="9" y="70"/>
                  <a:pt x="9" y="70"/>
                </a:cubicBezTo>
                <a:cubicBezTo>
                  <a:pt x="9" y="74"/>
                  <a:pt x="12" y="77"/>
                  <a:pt x="15" y="77"/>
                </a:cubicBezTo>
                <a:cubicBezTo>
                  <a:pt x="29" y="77"/>
                  <a:pt x="29" y="77"/>
                  <a:pt x="29" y="77"/>
                </a:cubicBezTo>
                <a:cubicBezTo>
                  <a:pt x="45" y="77"/>
                  <a:pt x="45" y="77"/>
                  <a:pt x="45" y="77"/>
                </a:cubicBezTo>
                <a:cubicBezTo>
                  <a:pt x="46" y="77"/>
                  <a:pt x="46" y="77"/>
                  <a:pt x="46" y="77"/>
                </a:cubicBezTo>
                <a:cubicBezTo>
                  <a:pt x="51" y="71"/>
                  <a:pt x="51" y="71"/>
                  <a:pt x="51" y="71"/>
                </a:cubicBezTo>
                <a:cubicBezTo>
                  <a:pt x="66" y="69"/>
                  <a:pt x="66" y="69"/>
                  <a:pt x="66" y="69"/>
                </a:cubicBezTo>
                <a:cubicBezTo>
                  <a:pt x="66" y="78"/>
                  <a:pt x="66" y="78"/>
                  <a:pt x="66" y="78"/>
                </a:cubicBezTo>
                <a:cubicBezTo>
                  <a:pt x="85" y="78"/>
                  <a:pt x="85" y="78"/>
                  <a:pt x="85" y="78"/>
                </a:cubicBezTo>
                <a:cubicBezTo>
                  <a:pt x="85" y="25"/>
                  <a:pt x="85" y="25"/>
                  <a:pt x="85" y="25"/>
                </a:cubicBezTo>
                <a:cubicBezTo>
                  <a:pt x="66" y="25"/>
                  <a:pt x="66" y="25"/>
                  <a:pt x="66" y="25"/>
                </a:cubicBezTo>
                <a:cubicBezTo>
                  <a:pt x="66" y="32"/>
                  <a:pt x="66" y="32"/>
                  <a:pt x="66" y="32"/>
                </a:cubicBezTo>
                <a:cubicBezTo>
                  <a:pt x="61" y="32"/>
                  <a:pt x="61" y="32"/>
                  <a:pt x="61" y="32"/>
                </a:cubicBezTo>
                <a:cubicBezTo>
                  <a:pt x="57" y="16"/>
                  <a:pt x="32" y="17"/>
                  <a:pt x="29"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prstClr val="black"/>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50"/>
                                        <p:tgtEl>
                                          <p:spTgt spid="7"/>
                                        </p:tgtEl>
                                      </p:cBhvr>
                                    </p:animEffect>
                                    <p:anim calcmode="lin" valueType="num">
                                      <p:cBhvr>
                                        <p:cTn id="14" dur="250" fill="hold"/>
                                        <p:tgtEl>
                                          <p:spTgt spid="7"/>
                                        </p:tgtEl>
                                        <p:attrNameLst>
                                          <p:attrName>ppt_x</p:attrName>
                                        </p:attrNameLst>
                                      </p:cBhvr>
                                      <p:tavLst>
                                        <p:tav tm="0">
                                          <p:val>
                                            <p:strVal val="#ppt_x"/>
                                          </p:val>
                                        </p:tav>
                                        <p:tav tm="100000">
                                          <p:val>
                                            <p:strVal val="#ppt_x"/>
                                          </p:val>
                                        </p:tav>
                                      </p:tavLst>
                                    </p:anim>
                                    <p:anim calcmode="lin" valueType="num">
                                      <p:cBhvr>
                                        <p:cTn id="15" dur="250" fill="hold"/>
                                        <p:tgtEl>
                                          <p:spTgt spid="7"/>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42"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250"/>
                                        <p:tgtEl>
                                          <p:spTgt spid="8"/>
                                        </p:tgtEl>
                                      </p:cBhvr>
                                    </p:animEffect>
                                    <p:anim calcmode="lin" valueType="num">
                                      <p:cBhvr>
                                        <p:cTn id="20" dur="250" fill="hold"/>
                                        <p:tgtEl>
                                          <p:spTgt spid="8"/>
                                        </p:tgtEl>
                                        <p:attrNameLst>
                                          <p:attrName>ppt_x</p:attrName>
                                        </p:attrNameLst>
                                      </p:cBhvr>
                                      <p:tavLst>
                                        <p:tav tm="0">
                                          <p:val>
                                            <p:strVal val="#ppt_x"/>
                                          </p:val>
                                        </p:tav>
                                        <p:tav tm="100000">
                                          <p:val>
                                            <p:strVal val="#ppt_x"/>
                                          </p:val>
                                        </p:tav>
                                      </p:tavLst>
                                    </p:anim>
                                    <p:anim calcmode="lin" valueType="num">
                                      <p:cBhvr>
                                        <p:cTn id="21" dur="250" fill="hold"/>
                                        <p:tgtEl>
                                          <p:spTgt spid="8"/>
                                        </p:tgtEl>
                                        <p:attrNameLst>
                                          <p:attrName>ppt_y</p:attrName>
                                        </p:attrNameLst>
                                      </p:cBhvr>
                                      <p:tavLst>
                                        <p:tav tm="0">
                                          <p:val>
                                            <p:strVal val="#ppt_y+.1"/>
                                          </p:val>
                                        </p:tav>
                                        <p:tav tm="100000">
                                          <p:val>
                                            <p:strVal val="#ppt_y"/>
                                          </p:val>
                                        </p:tav>
                                      </p:tavLst>
                                    </p:anim>
                                  </p:childTnLst>
                                </p:cTn>
                              </p:par>
                            </p:childTnLst>
                          </p:cTn>
                        </p:par>
                        <p:par>
                          <p:cTn id="22" fill="hold">
                            <p:stCondLst>
                              <p:cond delay="2000"/>
                            </p:stCondLst>
                            <p:childTnLst>
                              <p:par>
                                <p:cTn id="23" presetID="42" presetClass="entr" presetSubtype="0"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250"/>
                                        <p:tgtEl>
                                          <p:spTgt spid="9"/>
                                        </p:tgtEl>
                                      </p:cBhvr>
                                    </p:animEffect>
                                    <p:anim calcmode="lin" valueType="num">
                                      <p:cBhvr>
                                        <p:cTn id="26" dur="250" fill="hold"/>
                                        <p:tgtEl>
                                          <p:spTgt spid="9"/>
                                        </p:tgtEl>
                                        <p:attrNameLst>
                                          <p:attrName>ppt_x</p:attrName>
                                        </p:attrNameLst>
                                      </p:cBhvr>
                                      <p:tavLst>
                                        <p:tav tm="0">
                                          <p:val>
                                            <p:strVal val="#ppt_x"/>
                                          </p:val>
                                        </p:tav>
                                        <p:tav tm="100000">
                                          <p:val>
                                            <p:strVal val="#ppt_x"/>
                                          </p:val>
                                        </p:tav>
                                      </p:tavLst>
                                    </p:anim>
                                    <p:anim calcmode="lin" valueType="num">
                                      <p:cBhvr>
                                        <p:cTn id="27" dur="250" fill="hold"/>
                                        <p:tgtEl>
                                          <p:spTgt spid="9"/>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42" presetClass="entr" presetSubtype="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250"/>
                                        <p:tgtEl>
                                          <p:spTgt spid="10"/>
                                        </p:tgtEl>
                                      </p:cBhvr>
                                    </p:animEffect>
                                    <p:anim calcmode="lin" valueType="num">
                                      <p:cBhvr>
                                        <p:cTn id="32" dur="250" fill="hold"/>
                                        <p:tgtEl>
                                          <p:spTgt spid="10"/>
                                        </p:tgtEl>
                                        <p:attrNameLst>
                                          <p:attrName>ppt_x</p:attrName>
                                        </p:attrNameLst>
                                      </p:cBhvr>
                                      <p:tavLst>
                                        <p:tav tm="0">
                                          <p:val>
                                            <p:strVal val="#ppt_x"/>
                                          </p:val>
                                        </p:tav>
                                        <p:tav tm="100000">
                                          <p:val>
                                            <p:strVal val="#ppt_x"/>
                                          </p:val>
                                        </p:tav>
                                      </p:tavLst>
                                    </p:anim>
                                    <p:anim calcmode="lin" valueType="num">
                                      <p:cBhvr>
                                        <p:cTn id="33" dur="250" fill="hold"/>
                                        <p:tgtEl>
                                          <p:spTgt spid="10"/>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250"/>
                                        <p:tgtEl>
                                          <p:spTgt spid="14"/>
                                        </p:tgtEl>
                                      </p:cBhvr>
                                    </p:animEffect>
                                    <p:anim calcmode="lin" valueType="num">
                                      <p:cBhvr>
                                        <p:cTn id="37" dur="250" fill="hold"/>
                                        <p:tgtEl>
                                          <p:spTgt spid="14"/>
                                        </p:tgtEl>
                                        <p:attrNameLst>
                                          <p:attrName>ppt_x</p:attrName>
                                        </p:attrNameLst>
                                      </p:cBhvr>
                                      <p:tavLst>
                                        <p:tav tm="0">
                                          <p:val>
                                            <p:strVal val="#ppt_x"/>
                                          </p:val>
                                        </p:tav>
                                        <p:tav tm="100000">
                                          <p:val>
                                            <p:strVal val="#ppt_x"/>
                                          </p:val>
                                        </p:tav>
                                      </p:tavLst>
                                    </p:anim>
                                    <p:anim calcmode="lin" valueType="num">
                                      <p:cBhvr>
                                        <p:cTn id="38" dur="250" fill="hold"/>
                                        <p:tgtEl>
                                          <p:spTgt spid="14"/>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250"/>
                                        <p:tgtEl>
                                          <p:spTgt spid="15"/>
                                        </p:tgtEl>
                                      </p:cBhvr>
                                    </p:animEffect>
                                    <p:anim calcmode="lin" valueType="num">
                                      <p:cBhvr>
                                        <p:cTn id="42" dur="250" fill="hold"/>
                                        <p:tgtEl>
                                          <p:spTgt spid="15"/>
                                        </p:tgtEl>
                                        <p:attrNameLst>
                                          <p:attrName>ppt_x</p:attrName>
                                        </p:attrNameLst>
                                      </p:cBhvr>
                                      <p:tavLst>
                                        <p:tav tm="0">
                                          <p:val>
                                            <p:strVal val="#ppt_x"/>
                                          </p:val>
                                        </p:tav>
                                        <p:tav tm="100000">
                                          <p:val>
                                            <p:strVal val="#ppt_x"/>
                                          </p:val>
                                        </p:tav>
                                      </p:tavLst>
                                    </p:anim>
                                    <p:anim calcmode="lin" valueType="num">
                                      <p:cBhvr>
                                        <p:cTn id="43" dur="250" fill="hold"/>
                                        <p:tgtEl>
                                          <p:spTgt spid="15"/>
                                        </p:tgtEl>
                                        <p:attrNameLst>
                                          <p:attrName>ppt_y</p:attrName>
                                        </p:attrNameLst>
                                      </p:cBhvr>
                                      <p:tavLst>
                                        <p:tav tm="0">
                                          <p:val>
                                            <p:strVal val="#ppt_y+.1"/>
                                          </p:val>
                                        </p:tav>
                                        <p:tav tm="100000">
                                          <p:val>
                                            <p:strVal val="#ppt_y"/>
                                          </p:val>
                                        </p:tav>
                                      </p:tavLst>
                                    </p:anim>
                                  </p:childTnLst>
                                </p:cTn>
                              </p:par>
                            </p:childTnLst>
                          </p:cTn>
                        </p:par>
                        <p:par>
                          <p:cTn id="44" fill="hold">
                            <p:stCondLst>
                              <p:cond delay="3000"/>
                            </p:stCondLst>
                            <p:childTnLst>
                              <p:par>
                                <p:cTn id="45" presetID="10" presetClass="entr" presetSubtype="0"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500"/>
                                        <p:tgtEl>
                                          <p:spTgt spid="11"/>
                                        </p:tgtEl>
                                      </p:cBhvr>
                                    </p:animEffect>
                                  </p:childTnLst>
                                </p:cTn>
                              </p:par>
                            </p:childTnLst>
                          </p:cTn>
                        </p:par>
                        <p:par>
                          <p:cTn id="48" fill="hold">
                            <p:stCondLst>
                              <p:cond delay="3500"/>
                            </p:stCondLst>
                            <p:childTnLst>
                              <p:par>
                                <p:cTn id="49" presetID="10" presetClass="entr" presetSubtype="0"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p:bldP spid="10" grpId="0" animBg="1"/>
      <p:bldP spid="11" grpId="0"/>
      <p:bldP spid="13" grpId="0"/>
      <p:bldP spid="14" grpId="0" animBg="1"/>
      <p:bldP spid="1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323503"/>
            <a:ext cx="12190413" cy="857597"/>
            <a:chOff x="0" y="323503"/>
            <a:chExt cx="12190413" cy="857597"/>
          </a:xfrm>
        </p:grpSpPr>
        <p:grpSp>
          <p:nvGrpSpPr>
            <p:cNvPr id="12" name="组合 11"/>
            <p:cNvGrpSpPr/>
            <p:nvPr/>
          </p:nvGrpSpPr>
          <p:grpSpPr>
            <a:xfrm>
              <a:off x="4471058" y="323503"/>
              <a:ext cx="3255323" cy="680932"/>
              <a:chOff x="4973577" y="1203782"/>
              <a:chExt cx="2311400" cy="680932"/>
            </a:xfrm>
          </p:grpSpPr>
          <p:sp>
            <p:nvSpPr>
              <p:cNvPr id="16" name="TextBox 8"/>
              <p:cNvSpPr txBox="1">
                <a:spLocks noChangeArrowheads="1"/>
              </p:cNvSpPr>
              <p:nvPr/>
            </p:nvSpPr>
            <p:spPr bwMode="auto">
              <a:xfrm>
                <a:off x="4973577" y="1203782"/>
                <a:ext cx="23114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800" dirty="0">
                    <a:solidFill>
                      <a:srgbClr val="7DA863"/>
                    </a:solidFill>
                    <a:latin typeface="微软雅黑" panose="020B0503020204020204" pitchFamily="34" charset="-122"/>
                    <a:ea typeface="微软雅黑" panose="020B0503020204020204" pitchFamily="34" charset="-122"/>
                    <a:sym typeface="Arial" panose="020B0604020202020204" pitchFamily="34" charset="0"/>
                  </a:rPr>
                  <a:t>加入标题描述</a:t>
                </a:r>
              </a:p>
            </p:txBody>
          </p:sp>
          <p:sp>
            <p:nvSpPr>
              <p:cNvPr id="17" name="TextBox 8"/>
              <p:cNvSpPr txBox="1">
                <a:spLocks noChangeArrowheads="1"/>
              </p:cNvSpPr>
              <p:nvPr/>
            </p:nvSpPr>
            <p:spPr bwMode="auto">
              <a:xfrm>
                <a:off x="4973577" y="1715437"/>
                <a:ext cx="231140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algn="ctr" eaLnBrk="1" hangingPunct="1"/>
                <a:r>
                  <a:rPr lang="en-US" altLang="zh-CN"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rPr>
                  <a:t>CLICK TO ADD CAPTION TEXT</a:t>
                </a:r>
                <a:endParaRPr lang="zh-CN" altLang="en-US"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endParaRPr>
              </a:p>
            </p:txBody>
          </p:sp>
        </p:grpSp>
        <p:cxnSp>
          <p:nvCxnSpPr>
            <p:cNvPr id="3" name="直接连接符 2"/>
            <p:cNvCxnSpPr/>
            <p:nvPr/>
          </p:nvCxnSpPr>
          <p:spPr>
            <a:xfrm>
              <a:off x="0" y="1181100"/>
              <a:ext cx="12190413" cy="0"/>
            </a:xfrm>
            <a:prstGeom prst="line">
              <a:avLst/>
            </a:prstGeom>
            <a:ln>
              <a:solidFill>
                <a:srgbClr val="7DA863"/>
              </a:solidFill>
            </a:ln>
          </p:spPr>
          <p:style>
            <a:lnRef idx="1">
              <a:schemeClr val="accent1"/>
            </a:lnRef>
            <a:fillRef idx="0">
              <a:schemeClr val="accent1"/>
            </a:fillRef>
            <a:effectRef idx="0">
              <a:schemeClr val="accent1"/>
            </a:effectRef>
            <a:fontRef idx="minor">
              <a:schemeClr val="tx1"/>
            </a:fontRef>
          </p:style>
        </p:cxnSp>
      </p:grpSp>
      <p:grpSp>
        <p:nvGrpSpPr>
          <p:cNvPr id="7" name="组合 6"/>
          <p:cNvGrpSpPr/>
          <p:nvPr/>
        </p:nvGrpSpPr>
        <p:grpSpPr>
          <a:xfrm>
            <a:off x="2132015" y="1738901"/>
            <a:ext cx="8013470" cy="4865379"/>
            <a:chOff x="1605317" y="1451232"/>
            <a:chExt cx="8979782" cy="5452075"/>
          </a:xfrm>
        </p:grpSpPr>
        <p:sp>
          <p:nvSpPr>
            <p:cNvPr id="8" name="38"/>
            <p:cNvSpPr/>
            <p:nvPr/>
          </p:nvSpPr>
          <p:spPr>
            <a:xfrm>
              <a:off x="2875866" y="2035980"/>
              <a:ext cx="6482652" cy="4322328"/>
            </a:xfrm>
            <a:prstGeom prst="rect">
              <a:avLst/>
            </a:prstGeom>
            <a:ln>
              <a:noFill/>
            </a:ln>
          </p:spPr>
        </p:sp>
        <p:grpSp>
          <p:nvGrpSpPr>
            <p:cNvPr id="9" name="Group 54"/>
            <p:cNvGrpSpPr/>
            <p:nvPr/>
          </p:nvGrpSpPr>
          <p:grpSpPr>
            <a:xfrm>
              <a:off x="5272400" y="2245779"/>
              <a:ext cx="1747099" cy="774509"/>
              <a:chOff x="5603652" y="1672504"/>
              <a:chExt cx="1310495" cy="580882"/>
            </a:xfrm>
          </p:grpSpPr>
          <p:sp>
            <p:nvSpPr>
              <p:cNvPr id="34" name="Text Placeholder 3"/>
              <p:cNvSpPr txBox="1"/>
              <p:nvPr/>
            </p:nvSpPr>
            <p:spPr>
              <a:xfrm>
                <a:off x="5827731" y="1672504"/>
                <a:ext cx="862338" cy="20693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sz="1600" dirty="0">
                    <a:solidFill>
                      <a:schemeClr val="bg1">
                        <a:lumMod val="65000"/>
                      </a:schemeClr>
                    </a:solidFill>
                    <a:latin typeface="微软雅黑" panose="020B0503020204020204" pitchFamily="34" charset="-122"/>
                    <a:ea typeface="微软雅黑" panose="020B0503020204020204" pitchFamily="34" charset="-122"/>
                  </a:rPr>
                  <a:t>添加副标题</a:t>
                </a:r>
                <a:endParaRPr lang="en-US" sz="16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35" name="Text Placeholder 3"/>
              <p:cNvSpPr txBox="1"/>
              <p:nvPr/>
            </p:nvSpPr>
            <p:spPr>
              <a:xfrm>
                <a:off x="5603652" y="1917118"/>
                <a:ext cx="1310495" cy="33626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sz="1300" dirty="0">
                    <a:solidFill>
                      <a:schemeClr val="bg1">
                        <a:lumMod val="65000"/>
                      </a:schemeClr>
                    </a:solidFill>
                    <a:latin typeface="微软雅黑" panose="020B0503020204020204" pitchFamily="34" charset="-122"/>
                    <a:ea typeface="微软雅黑" panose="020B0503020204020204" pitchFamily="34" charset="-122"/>
                  </a:rPr>
                  <a:t>单击此处添加副标题或详细文本描述</a:t>
                </a:r>
              </a:p>
            </p:txBody>
          </p:sp>
        </p:grpSp>
        <p:sp>
          <p:nvSpPr>
            <p:cNvPr id="10" name="Block Arc 30"/>
            <p:cNvSpPr/>
            <p:nvPr/>
          </p:nvSpPr>
          <p:spPr>
            <a:xfrm>
              <a:off x="3668525" y="1704503"/>
              <a:ext cx="4897333" cy="4897968"/>
            </a:xfrm>
            <a:prstGeom prst="blockArc">
              <a:avLst>
                <a:gd name="adj1" fmla="val 11789250"/>
                <a:gd name="adj2" fmla="val 15360620"/>
                <a:gd name="adj3" fmla="val 5119"/>
              </a:avLst>
            </a:prstGeom>
            <a:solidFill>
              <a:srgbClr val="F69C86"/>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1" name="Block Arc 31"/>
            <p:cNvSpPr/>
            <p:nvPr/>
          </p:nvSpPr>
          <p:spPr>
            <a:xfrm>
              <a:off x="3668525" y="1704503"/>
              <a:ext cx="4897333" cy="4897968"/>
            </a:xfrm>
            <a:prstGeom prst="blockArc">
              <a:avLst>
                <a:gd name="adj1" fmla="val 6355102"/>
                <a:gd name="adj2" fmla="val 10020836"/>
                <a:gd name="adj3" fmla="val 4936"/>
              </a:avLst>
            </a:prstGeom>
            <a:solidFill>
              <a:srgbClr val="7DA863"/>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3" name="Block Arc 32"/>
            <p:cNvSpPr/>
            <p:nvPr/>
          </p:nvSpPr>
          <p:spPr>
            <a:xfrm>
              <a:off x="3668525" y="1704503"/>
              <a:ext cx="4897333" cy="4897968"/>
            </a:xfrm>
            <a:prstGeom prst="blockArc">
              <a:avLst>
                <a:gd name="adj1" fmla="val 1053616"/>
                <a:gd name="adj2" fmla="val 4473124"/>
                <a:gd name="adj3" fmla="val 5193"/>
              </a:avLst>
            </a:prstGeom>
            <a:solidFill>
              <a:srgbClr val="F69C86"/>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 name="Block Arc 33"/>
            <p:cNvSpPr/>
            <p:nvPr/>
          </p:nvSpPr>
          <p:spPr>
            <a:xfrm>
              <a:off x="3668525" y="1704503"/>
              <a:ext cx="4897333" cy="4897968"/>
            </a:xfrm>
            <a:prstGeom prst="blockArc">
              <a:avLst>
                <a:gd name="adj1" fmla="val 17493344"/>
                <a:gd name="adj2" fmla="val 20707070"/>
                <a:gd name="adj3" fmla="val 4939"/>
              </a:avLst>
            </a:prstGeom>
            <a:solidFill>
              <a:srgbClr val="7DA863"/>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15" name="Group 54"/>
            <p:cNvGrpSpPr/>
            <p:nvPr/>
          </p:nvGrpSpPr>
          <p:grpSpPr>
            <a:xfrm>
              <a:off x="5272400" y="5255768"/>
              <a:ext cx="1747099" cy="774508"/>
              <a:chOff x="5603652" y="1574914"/>
              <a:chExt cx="1310495" cy="580881"/>
            </a:xfrm>
          </p:grpSpPr>
          <p:sp>
            <p:nvSpPr>
              <p:cNvPr id="32" name="Text Placeholder 3"/>
              <p:cNvSpPr txBox="1"/>
              <p:nvPr/>
            </p:nvSpPr>
            <p:spPr>
              <a:xfrm>
                <a:off x="5827731" y="1574914"/>
                <a:ext cx="862338" cy="20693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sz="1600" dirty="0">
                    <a:solidFill>
                      <a:schemeClr val="bg1">
                        <a:lumMod val="65000"/>
                      </a:schemeClr>
                    </a:solidFill>
                    <a:latin typeface="微软雅黑" panose="020B0503020204020204" pitchFamily="34" charset="-122"/>
                    <a:ea typeface="微软雅黑" panose="020B0503020204020204" pitchFamily="34" charset="-122"/>
                  </a:rPr>
                  <a:t>添加副标题</a:t>
                </a:r>
                <a:endParaRPr lang="en-US" sz="16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33" name="Text Placeholder 3"/>
              <p:cNvSpPr txBox="1"/>
              <p:nvPr/>
            </p:nvSpPr>
            <p:spPr>
              <a:xfrm>
                <a:off x="5603652" y="1819527"/>
                <a:ext cx="1310495" cy="33626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sz="1300" dirty="0">
                    <a:solidFill>
                      <a:schemeClr val="bg1">
                        <a:lumMod val="65000"/>
                      </a:schemeClr>
                    </a:solidFill>
                    <a:latin typeface="微软雅黑" panose="020B0503020204020204" pitchFamily="34" charset="-122"/>
                    <a:ea typeface="微软雅黑" panose="020B0503020204020204" pitchFamily="34" charset="-122"/>
                  </a:rPr>
                  <a:t>单击此处添加副标题或详细文本描述</a:t>
                </a:r>
              </a:p>
            </p:txBody>
          </p:sp>
        </p:grpSp>
        <p:sp>
          <p:nvSpPr>
            <p:cNvPr id="18" name="40"/>
            <p:cNvSpPr/>
            <p:nvPr/>
          </p:nvSpPr>
          <p:spPr>
            <a:xfrm>
              <a:off x="5692677" y="6075571"/>
              <a:ext cx="906541" cy="827736"/>
            </a:xfrm>
            <a:prstGeom prst="rect">
              <a:avLst/>
            </a:prstGeom>
          </p:spPr>
          <p:txBody>
            <a:bodyPr wrap="square" lIns="0" tIns="0" rIns="0" bIns="0">
              <a:spAutoFit/>
            </a:bodyPr>
            <a:lstStyle/>
            <a:p>
              <a:pPr algn="ctr"/>
              <a:r>
                <a:rPr lang="en-US" sz="4800" dirty="0">
                  <a:solidFill>
                    <a:schemeClr val="bg1">
                      <a:lumMod val="65000"/>
                    </a:schemeClr>
                  </a:solidFill>
                  <a:latin typeface="微软雅黑" panose="020B0503020204020204" pitchFamily="34" charset="-122"/>
                  <a:ea typeface="微软雅黑" panose="020B0503020204020204" pitchFamily="34" charset="-122"/>
                </a:rPr>
                <a:t>3</a:t>
              </a:r>
            </a:p>
          </p:txBody>
        </p:sp>
        <p:grpSp>
          <p:nvGrpSpPr>
            <p:cNvPr id="19" name="Group 54"/>
            <p:cNvGrpSpPr/>
            <p:nvPr/>
          </p:nvGrpSpPr>
          <p:grpSpPr>
            <a:xfrm>
              <a:off x="8838000" y="3713470"/>
              <a:ext cx="1747099" cy="774508"/>
              <a:chOff x="5603652" y="1574914"/>
              <a:chExt cx="1310495" cy="580881"/>
            </a:xfrm>
          </p:grpSpPr>
          <p:sp>
            <p:nvSpPr>
              <p:cNvPr id="30" name="Text Placeholder 3"/>
              <p:cNvSpPr txBox="1"/>
              <p:nvPr/>
            </p:nvSpPr>
            <p:spPr>
              <a:xfrm>
                <a:off x="5603652" y="1574914"/>
                <a:ext cx="862338" cy="20693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1600" dirty="0">
                    <a:solidFill>
                      <a:schemeClr val="bg1">
                        <a:lumMod val="65000"/>
                      </a:schemeClr>
                    </a:solidFill>
                    <a:latin typeface="微软雅黑" panose="020B0503020204020204" pitchFamily="34" charset="-122"/>
                    <a:ea typeface="微软雅黑" panose="020B0503020204020204" pitchFamily="34" charset="-122"/>
                  </a:rPr>
                  <a:t>添加副标题</a:t>
                </a:r>
                <a:endParaRPr lang="en-US" sz="16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31" name="Text Placeholder 3"/>
              <p:cNvSpPr txBox="1"/>
              <p:nvPr/>
            </p:nvSpPr>
            <p:spPr>
              <a:xfrm>
                <a:off x="5603652" y="1819527"/>
                <a:ext cx="1310495" cy="33626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1300" dirty="0">
                    <a:solidFill>
                      <a:schemeClr val="bg1">
                        <a:lumMod val="65000"/>
                      </a:schemeClr>
                    </a:solidFill>
                    <a:latin typeface="微软雅黑" panose="020B0503020204020204" pitchFamily="34" charset="-122"/>
                    <a:ea typeface="微软雅黑" panose="020B0503020204020204" pitchFamily="34" charset="-122"/>
                  </a:rPr>
                  <a:t>单击此处添加副标题或详细文本描述</a:t>
                </a:r>
              </a:p>
            </p:txBody>
          </p:sp>
        </p:grpSp>
        <p:sp>
          <p:nvSpPr>
            <p:cNvPr id="20" name="51"/>
            <p:cNvSpPr/>
            <p:nvPr/>
          </p:nvSpPr>
          <p:spPr>
            <a:xfrm>
              <a:off x="7917913" y="3807707"/>
              <a:ext cx="906541" cy="827736"/>
            </a:xfrm>
            <a:prstGeom prst="rect">
              <a:avLst/>
            </a:prstGeom>
          </p:spPr>
          <p:txBody>
            <a:bodyPr wrap="square" lIns="0" tIns="0" rIns="0" bIns="0">
              <a:spAutoFit/>
            </a:bodyPr>
            <a:lstStyle/>
            <a:p>
              <a:pPr algn="ctr"/>
              <a:r>
                <a:rPr lang="en-US" sz="4800" dirty="0">
                  <a:solidFill>
                    <a:schemeClr val="bg1">
                      <a:lumMod val="65000"/>
                    </a:schemeClr>
                  </a:solidFill>
                  <a:latin typeface="微软雅黑" panose="020B0503020204020204" pitchFamily="34" charset="-122"/>
                  <a:ea typeface="微软雅黑" panose="020B0503020204020204" pitchFamily="34" charset="-122"/>
                </a:rPr>
                <a:t>4</a:t>
              </a:r>
            </a:p>
          </p:txBody>
        </p:sp>
        <p:grpSp>
          <p:nvGrpSpPr>
            <p:cNvPr id="21" name="Group 54"/>
            <p:cNvGrpSpPr/>
            <p:nvPr/>
          </p:nvGrpSpPr>
          <p:grpSpPr>
            <a:xfrm>
              <a:off x="1605317" y="3713470"/>
              <a:ext cx="1747099" cy="774508"/>
              <a:chOff x="5603652" y="1574914"/>
              <a:chExt cx="1310495" cy="580881"/>
            </a:xfrm>
          </p:grpSpPr>
          <p:sp>
            <p:nvSpPr>
              <p:cNvPr id="28" name="Text Placeholder 3"/>
              <p:cNvSpPr txBox="1"/>
              <p:nvPr/>
            </p:nvSpPr>
            <p:spPr>
              <a:xfrm>
                <a:off x="6051809" y="1574914"/>
                <a:ext cx="862338" cy="20693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ct val="20000"/>
                  </a:spcBef>
                  <a:defRPr/>
                </a:pPr>
                <a:r>
                  <a:rPr lang="zh-CN" altLang="en-US" sz="1600" dirty="0">
                    <a:solidFill>
                      <a:schemeClr val="bg1">
                        <a:lumMod val="65000"/>
                      </a:schemeClr>
                    </a:solidFill>
                    <a:latin typeface="微软雅黑" panose="020B0503020204020204" pitchFamily="34" charset="-122"/>
                    <a:ea typeface="微软雅黑" panose="020B0503020204020204" pitchFamily="34" charset="-122"/>
                  </a:rPr>
                  <a:t>添加副标题</a:t>
                </a:r>
                <a:endParaRPr lang="en-US" sz="16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29" name="Text Placeholder 3"/>
              <p:cNvSpPr txBox="1"/>
              <p:nvPr/>
            </p:nvSpPr>
            <p:spPr>
              <a:xfrm>
                <a:off x="5603652" y="1819527"/>
                <a:ext cx="1310495" cy="33626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ct val="20000"/>
                  </a:spcBef>
                  <a:defRPr/>
                </a:pPr>
                <a:r>
                  <a:rPr lang="zh-CN" altLang="en-US" sz="1300" dirty="0">
                    <a:solidFill>
                      <a:schemeClr val="bg1">
                        <a:lumMod val="65000"/>
                      </a:schemeClr>
                    </a:solidFill>
                    <a:latin typeface="微软雅黑" panose="020B0503020204020204" pitchFamily="34" charset="-122"/>
                    <a:ea typeface="微软雅黑" panose="020B0503020204020204" pitchFamily="34" charset="-122"/>
                  </a:rPr>
                  <a:t>单击此处添加副标题或详细文本描述</a:t>
                </a:r>
              </a:p>
            </p:txBody>
          </p:sp>
        </p:grpSp>
        <p:sp>
          <p:nvSpPr>
            <p:cNvPr id="22" name="59"/>
            <p:cNvSpPr/>
            <p:nvPr/>
          </p:nvSpPr>
          <p:spPr>
            <a:xfrm>
              <a:off x="3367466" y="3807707"/>
              <a:ext cx="906541" cy="827736"/>
            </a:xfrm>
            <a:prstGeom prst="rect">
              <a:avLst/>
            </a:prstGeom>
          </p:spPr>
          <p:txBody>
            <a:bodyPr wrap="square" lIns="0" tIns="0" rIns="0" bIns="0">
              <a:spAutoFit/>
            </a:bodyPr>
            <a:lstStyle/>
            <a:p>
              <a:pPr algn="ctr"/>
              <a:r>
                <a:rPr lang="en-US" sz="4800" dirty="0">
                  <a:solidFill>
                    <a:schemeClr val="bg1">
                      <a:lumMod val="65000"/>
                    </a:schemeClr>
                  </a:solidFill>
                  <a:latin typeface="微软雅黑" panose="020B0503020204020204" pitchFamily="34" charset="-122"/>
                  <a:ea typeface="微软雅黑" panose="020B0503020204020204" pitchFamily="34" charset="-122"/>
                </a:rPr>
                <a:t>2</a:t>
              </a:r>
            </a:p>
          </p:txBody>
        </p:sp>
        <p:grpSp>
          <p:nvGrpSpPr>
            <p:cNvPr id="23" name="Group 43"/>
            <p:cNvGrpSpPr/>
            <p:nvPr/>
          </p:nvGrpSpPr>
          <p:grpSpPr>
            <a:xfrm>
              <a:off x="5046920" y="3084477"/>
              <a:ext cx="2119007" cy="2119280"/>
              <a:chOff x="3795843" y="1995681"/>
              <a:chExt cx="1589462" cy="1589460"/>
            </a:xfrm>
          </p:grpSpPr>
          <p:sp>
            <p:nvSpPr>
              <p:cNvPr id="26" name="44"/>
              <p:cNvSpPr/>
              <p:nvPr/>
            </p:nvSpPr>
            <p:spPr>
              <a:xfrm>
                <a:off x="3943786" y="2143623"/>
                <a:ext cx="1293577" cy="1293577"/>
              </a:xfrm>
              <a:custGeom>
                <a:avLst/>
                <a:gdLst>
                  <a:gd name="connsiteX0" fmla="*/ 0 w 1293577"/>
                  <a:gd name="connsiteY0" fmla="*/ 646789 h 1293577"/>
                  <a:gd name="connsiteX1" fmla="*/ 189441 w 1293577"/>
                  <a:gd name="connsiteY1" fmla="*/ 189440 h 1293577"/>
                  <a:gd name="connsiteX2" fmla="*/ 646790 w 1293577"/>
                  <a:gd name="connsiteY2" fmla="*/ 1 h 1293577"/>
                  <a:gd name="connsiteX3" fmla="*/ 1104139 w 1293577"/>
                  <a:gd name="connsiteY3" fmla="*/ 189442 h 1293577"/>
                  <a:gd name="connsiteX4" fmla="*/ 1293578 w 1293577"/>
                  <a:gd name="connsiteY4" fmla="*/ 646791 h 1293577"/>
                  <a:gd name="connsiteX5" fmla="*/ 1104138 w 1293577"/>
                  <a:gd name="connsiteY5" fmla="*/ 1104140 h 1293577"/>
                  <a:gd name="connsiteX6" fmla="*/ 646789 w 1293577"/>
                  <a:gd name="connsiteY6" fmla="*/ 1293580 h 1293577"/>
                  <a:gd name="connsiteX7" fmla="*/ 189440 w 1293577"/>
                  <a:gd name="connsiteY7" fmla="*/ 1104139 h 1293577"/>
                  <a:gd name="connsiteX8" fmla="*/ 0 w 1293577"/>
                  <a:gd name="connsiteY8" fmla="*/ 646790 h 1293577"/>
                  <a:gd name="connsiteX9" fmla="*/ 0 w 1293577"/>
                  <a:gd name="connsiteY9" fmla="*/ 646789 h 129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93577" h="1293577">
                    <a:moveTo>
                      <a:pt x="0" y="646789"/>
                    </a:moveTo>
                    <a:cubicBezTo>
                      <a:pt x="0" y="475250"/>
                      <a:pt x="68144" y="310737"/>
                      <a:pt x="189441" y="189440"/>
                    </a:cubicBezTo>
                    <a:cubicBezTo>
                      <a:pt x="310738" y="68144"/>
                      <a:pt x="475251" y="0"/>
                      <a:pt x="646790" y="1"/>
                    </a:cubicBezTo>
                    <a:cubicBezTo>
                      <a:pt x="818329" y="1"/>
                      <a:pt x="982842" y="68145"/>
                      <a:pt x="1104139" y="189442"/>
                    </a:cubicBezTo>
                    <a:cubicBezTo>
                      <a:pt x="1225435" y="310739"/>
                      <a:pt x="1293579" y="475252"/>
                      <a:pt x="1293578" y="646791"/>
                    </a:cubicBezTo>
                    <a:cubicBezTo>
                      <a:pt x="1293578" y="818330"/>
                      <a:pt x="1225434" y="982844"/>
                      <a:pt x="1104138" y="1104140"/>
                    </a:cubicBezTo>
                    <a:cubicBezTo>
                      <a:pt x="982841" y="1225436"/>
                      <a:pt x="818328" y="1293580"/>
                      <a:pt x="646789" y="1293580"/>
                    </a:cubicBezTo>
                    <a:cubicBezTo>
                      <a:pt x="475250" y="1293580"/>
                      <a:pt x="310736" y="1225436"/>
                      <a:pt x="189440" y="1104139"/>
                    </a:cubicBezTo>
                    <a:cubicBezTo>
                      <a:pt x="68144" y="982842"/>
                      <a:pt x="0" y="818329"/>
                      <a:pt x="0" y="646790"/>
                    </a:cubicBezTo>
                    <a:lnTo>
                      <a:pt x="0" y="646789"/>
                    </a:lnTo>
                    <a:close/>
                  </a:path>
                </a:pathLst>
              </a:custGeom>
              <a:solidFill>
                <a:srgbClr val="F69C86"/>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6270" tIns="226270" rIns="226270" bIns="226270" numCol="1" spcCol="1270" anchor="b" anchorCtr="0">
                <a:noAutofit/>
              </a:bodyPr>
              <a:lstStyle/>
              <a:p>
                <a:pPr algn="ctr" defTabSz="1718310">
                  <a:lnSpc>
                    <a:spcPct val="90000"/>
                  </a:lnSpc>
                  <a:spcBef>
                    <a:spcPct val="0"/>
                  </a:spcBef>
                  <a:spcAft>
                    <a:spcPct val="35000"/>
                  </a:spcAft>
                </a:pPr>
                <a:endParaRPr lang="en-US" sz="72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27" name="Oval 48"/>
              <p:cNvSpPr>
                <a:spLocks noChangeAspect="1"/>
              </p:cNvSpPr>
              <p:nvPr/>
            </p:nvSpPr>
            <p:spPr>
              <a:xfrm>
                <a:off x="3795843" y="1995681"/>
                <a:ext cx="1589462" cy="1589460"/>
              </a:xfrm>
              <a:prstGeom prst="ellipse">
                <a:avLst/>
              </a:prstGeom>
              <a:noFill/>
              <a:ln w="19050">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65000"/>
                    </a:schemeClr>
                  </a:solidFill>
                  <a:latin typeface="微软雅黑" panose="020B0503020204020204" pitchFamily="34" charset="-122"/>
                  <a:ea typeface="微软雅黑" panose="020B0503020204020204" pitchFamily="34" charset="-122"/>
                </a:endParaRPr>
              </a:p>
            </p:txBody>
          </p:sp>
        </p:grpSp>
        <p:sp>
          <p:nvSpPr>
            <p:cNvPr id="24" name="143"/>
            <p:cNvSpPr>
              <a:spLocks noEditPoints="1"/>
            </p:cNvSpPr>
            <p:nvPr/>
          </p:nvSpPr>
          <p:spPr bwMode="auto">
            <a:xfrm>
              <a:off x="5785900" y="3848100"/>
              <a:ext cx="668138" cy="615472"/>
            </a:xfrm>
            <a:custGeom>
              <a:avLst/>
              <a:gdLst>
                <a:gd name="T0" fmla="*/ 151 w 157"/>
                <a:gd name="T1" fmla="*/ 59 h 145"/>
                <a:gd name="T2" fmla="*/ 130 w 157"/>
                <a:gd name="T3" fmla="*/ 41 h 145"/>
                <a:gd name="T4" fmla="*/ 110 w 157"/>
                <a:gd name="T5" fmla="*/ 23 h 145"/>
                <a:gd name="T6" fmla="*/ 88 w 157"/>
                <a:gd name="T7" fmla="*/ 5 h 145"/>
                <a:gd name="T8" fmla="*/ 69 w 157"/>
                <a:gd name="T9" fmla="*/ 5 h 145"/>
                <a:gd name="T10" fmla="*/ 47 w 157"/>
                <a:gd name="T11" fmla="*/ 23 h 145"/>
                <a:gd name="T12" fmla="*/ 27 w 157"/>
                <a:gd name="T13" fmla="*/ 41 h 145"/>
                <a:gd name="T14" fmla="*/ 6 w 157"/>
                <a:gd name="T15" fmla="*/ 59 h 145"/>
                <a:gd name="T16" fmla="*/ 9 w 157"/>
                <a:gd name="T17" fmla="*/ 68 h 145"/>
                <a:gd name="T18" fmla="*/ 21 w 157"/>
                <a:gd name="T19" fmla="*/ 68 h 145"/>
                <a:gd name="T20" fmla="*/ 21 w 157"/>
                <a:gd name="T21" fmla="*/ 139 h 145"/>
                <a:gd name="T22" fmla="*/ 27 w 157"/>
                <a:gd name="T23" fmla="*/ 145 h 145"/>
                <a:gd name="T24" fmla="*/ 38 w 157"/>
                <a:gd name="T25" fmla="*/ 145 h 145"/>
                <a:gd name="T26" fmla="*/ 38 w 157"/>
                <a:gd name="T27" fmla="*/ 81 h 145"/>
                <a:gd name="T28" fmla="*/ 71 w 157"/>
                <a:gd name="T29" fmla="*/ 81 h 145"/>
                <a:gd name="T30" fmla="*/ 71 w 157"/>
                <a:gd name="T31" fmla="*/ 145 h 145"/>
                <a:gd name="T32" fmla="*/ 130 w 157"/>
                <a:gd name="T33" fmla="*/ 145 h 145"/>
                <a:gd name="T34" fmla="*/ 136 w 157"/>
                <a:gd name="T35" fmla="*/ 139 h 145"/>
                <a:gd name="T36" fmla="*/ 136 w 157"/>
                <a:gd name="T37" fmla="*/ 68 h 145"/>
                <a:gd name="T38" fmla="*/ 148 w 157"/>
                <a:gd name="T39" fmla="*/ 68 h 145"/>
                <a:gd name="T40" fmla="*/ 151 w 157"/>
                <a:gd name="T41" fmla="*/ 59 h 145"/>
                <a:gd name="T42" fmla="*/ 118 w 157"/>
                <a:gd name="T43" fmla="*/ 97 h 145"/>
                <a:gd name="T44" fmla="*/ 89 w 157"/>
                <a:gd name="T45" fmla="*/ 97 h 145"/>
                <a:gd name="T46" fmla="*/ 89 w 157"/>
                <a:gd name="T47" fmla="*/ 72 h 145"/>
                <a:gd name="T48" fmla="*/ 118 w 157"/>
                <a:gd name="T49" fmla="*/ 72 h 145"/>
                <a:gd name="T50" fmla="*/ 118 w 157"/>
                <a:gd name="T51" fmla="*/ 9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7" h="145">
                  <a:moveTo>
                    <a:pt x="151" y="59"/>
                  </a:moveTo>
                  <a:cubicBezTo>
                    <a:pt x="130" y="41"/>
                    <a:pt x="130" y="41"/>
                    <a:pt x="130" y="41"/>
                  </a:cubicBezTo>
                  <a:cubicBezTo>
                    <a:pt x="124" y="36"/>
                    <a:pt x="115" y="28"/>
                    <a:pt x="110" y="23"/>
                  </a:cubicBezTo>
                  <a:cubicBezTo>
                    <a:pt x="88" y="5"/>
                    <a:pt x="88" y="5"/>
                    <a:pt x="88" y="5"/>
                  </a:cubicBezTo>
                  <a:cubicBezTo>
                    <a:pt x="83" y="0"/>
                    <a:pt x="74" y="0"/>
                    <a:pt x="69" y="5"/>
                  </a:cubicBezTo>
                  <a:cubicBezTo>
                    <a:pt x="47" y="23"/>
                    <a:pt x="47" y="23"/>
                    <a:pt x="47" y="23"/>
                  </a:cubicBezTo>
                  <a:cubicBezTo>
                    <a:pt x="42" y="28"/>
                    <a:pt x="33" y="36"/>
                    <a:pt x="27" y="41"/>
                  </a:cubicBezTo>
                  <a:cubicBezTo>
                    <a:pt x="6" y="59"/>
                    <a:pt x="6" y="59"/>
                    <a:pt x="6" y="59"/>
                  </a:cubicBezTo>
                  <a:cubicBezTo>
                    <a:pt x="0" y="64"/>
                    <a:pt x="2" y="68"/>
                    <a:pt x="9" y="68"/>
                  </a:cubicBezTo>
                  <a:cubicBezTo>
                    <a:pt x="21" y="68"/>
                    <a:pt x="21" y="68"/>
                    <a:pt x="21" y="68"/>
                  </a:cubicBezTo>
                  <a:cubicBezTo>
                    <a:pt x="21" y="139"/>
                    <a:pt x="21" y="139"/>
                    <a:pt x="21" y="139"/>
                  </a:cubicBezTo>
                  <a:cubicBezTo>
                    <a:pt x="21" y="142"/>
                    <a:pt x="24" y="145"/>
                    <a:pt x="27" y="145"/>
                  </a:cubicBezTo>
                  <a:cubicBezTo>
                    <a:pt x="38" y="145"/>
                    <a:pt x="38" y="145"/>
                    <a:pt x="38" y="145"/>
                  </a:cubicBezTo>
                  <a:cubicBezTo>
                    <a:pt x="38" y="81"/>
                    <a:pt x="38" y="81"/>
                    <a:pt x="38" y="81"/>
                  </a:cubicBezTo>
                  <a:cubicBezTo>
                    <a:pt x="71" y="81"/>
                    <a:pt x="71" y="81"/>
                    <a:pt x="71" y="81"/>
                  </a:cubicBezTo>
                  <a:cubicBezTo>
                    <a:pt x="71" y="145"/>
                    <a:pt x="71" y="145"/>
                    <a:pt x="71" y="145"/>
                  </a:cubicBezTo>
                  <a:cubicBezTo>
                    <a:pt x="130" y="145"/>
                    <a:pt x="130" y="145"/>
                    <a:pt x="130" y="145"/>
                  </a:cubicBezTo>
                  <a:cubicBezTo>
                    <a:pt x="134" y="145"/>
                    <a:pt x="136" y="142"/>
                    <a:pt x="136" y="139"/>
                  </a:cubicBezTo>
                  <a:cubicBezTo>
                    <a:pt x="136" y="68"/>
                    <a:pt x="136" y="68"/>
                    <a:pt x="136" y="68"/>
                  </a:cubicBezTo>
                  <a:cubicBezTo>
                    <a:pt x="148" y="68"/>
                    <a:pt x="148" y="68"/>
                    <a:pt x="148" y="68"/>
                  </a:cubicBezTo>
                  <a:cubicBezTo>
                    <a:pt x="155" y="68"/>
                    <a:pt x="157" y="64"/>
                    <a:pt x="151" y="59"/>
                  </a:cubicBezTo>
                  <a:close/>
                  <a:moveTo>
                    <a:pt x="118" y="97"/>
                  </a:moveTo>
                  <a:cubicBezTo>
                    <a:pt x="89" y="97"/>
                    <a:pt x="89" y="97"/>
                    <a:pt x="89" y="97"/>
                  </a:cubicBezTo>
                  <a:cubicBezTo>
                    <a:pt x="89" y="72"/>
                    <a:pt x="89" y="72"/>
                    <a:pt x="89" y="72"/>
                  </a:cubicBezTo>
                  <a:cubicBezTo>
                    <a:pt x="118" y="72"/>
                    <a:pt x="118" y="72"/>
                    <a:pt x="118" y="72"/>
                  </a:cubicBezTo>
                  <a:lnTo>
                    <a:pt x="118" y="97"/>
                  </a:lnTo>
                  <a:close/>
                </a:path>
              </a:pathLst>
            </a:custGeom>
            <a:solidFill>
              <a:schemeClr val="bg1"/>
            </a:solidFill>
            <a:ln>
              <a:noFill/>
            </a:ln>
          </p:spPr>
          <p:txBody>
            <a:bodyPr vert="horz" wrap="square" lIns="121908" tIns="60954" rIns="121908" bIns="60954" numCol="1" anchor="t" anchorCtr="0" compatLnSpc="1"/>
            <a:lstStyle/>
            <a:p>
              <a:endParaRPr lang="en-US">
                <a:solidFill>
                  <a:schemeClr val="bg1">
                    <a:lumMod val="65000"/>
                  </a:schemeClr>
                </a:solidFill>
                <a:latin typeface="微软雅黑" panose="020B0503020204020204" pitchFamily="34" charset="-122"/>
                <a:ea typeface="微软雅黑" panose="020B0503020204020204" pitchFamily="34" charset="-122"/>
              </a:endParaRPr>
            </a:p>
          </p:txBody>
        </p:sp>
        <p:sp>
          <p:nvSpPr>
            <p:cNvPr id="25" name="59"/>
            <p:cNvSpPr/>
            <p:nvPr/>
          </p:nvSpPr>
          <p:spPr>
            <a:xfrm>
              <a:off x="5894731" y="1451232"/>
              <a:ext cx="906541" cy="827736"/>
            </a:xfrm>
            <a:prstGeom prst="rect">
              <a:avLst/>
            </a:prstGeom>
          </p:spPr>
          <p:txBody>
            <a:bodyPr wrap="square" lIns="0" tIns="0" rIns="0" bIns="0">
              <a:spAutoFit/>
            </a:bodyPr>
            <a:lstStyle/>
            <a:p>
              <a:pPr algn="ctr"/>
              <a:r>
                <a:rPr lang="en-US" sz="4800" dirty="0">
                  <a:solidFill>
                    <a:schemeClr val="bg1">
                      <a:lumMod val="65000"/>
                    </a:schemeClr>
                  </a:solidFill>
                  <a:latin typeface="微软雅黑" panose="020B0503020204020204" pitchFamily="34" charset="-122"/>
                  <a:ea typeface="微软雅黑" panose="020B0503020204020204" pitchFamily="34" charset="-122"/>
                </a:rPr>
                <a:t>1</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323503"/>
            <a:ext cx="12190413" cy="857597"/>
            <a:chOff x="0" y="323503"/>
            <a:chExt cx="12190413" cy="857597"/>
          </a:xfrm>
        </p:grpSpPr>
        <p:grpSp>
          <p:nvGrpSpPr>
            <p:cNvPr id="12" name="组合 11"/>
            <p:cNvGrpSpPr/>
            <p:nvPr/>
          </p:nvGrpSpPr>
          <p:grpSpPr>
            <a:xfrm>
              <a:off x="4471058" y="323503"/>
              <a:ext cx="3255323" cy="680932"/>
              <a:chOff x="4973577" y="1203782"/>
              <a:chExt cx="2311400" cy="680932"/>
            </a:xfrm>
          </p:grpSpPr>
          <p:sp>
            <p:nvSpPr>
              <p:cNvPr id="16" name="TextBox 8"/>
              <p:cNvSpPr txBox="1">
                <a:spLocks noChangeArrowheads="1"/>
              </p:cNvSpPr>
              <p:nvPr/>
            </p:nvSpPr>
            <p:spPr bwMode="auto">
              <a:xfrm>
                <a:off x="4973577" y="1203782"/>
                <a:ext cx="23114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800" dirty="0">
                    <a:solidFill>
                      <a:srgbClr val="7DA863"/>
                    </a:solidFill>
                    <a:latin typeface="微软雅黑" panose="020B0503020204020204" pitchFamily="34" charset="-122"/>
                    <a:ea typeface="微软雅黑" panose="020B0503020204020204" pitchFamily="34" charset="-122"/>
                    <a:sym typeface="Arial" panose="020B0604020202020204" pitchFamily="34" charset="0"/>
                  </a:rPr>
                  <a:t>加入标题描述</a:t>
                </a:r>
              </a:p>
            </p:txBody>
          </p:sp>
          <p:sp>
            <p:nvSpPr>
              <p:cNvPr id="17" name="TextBox 8"/>
              <p:cNvSpPr txBox="1">
                <a:spLocks noChangeArrowheads="1"/>
              </p:cNvSpPr>
              <p:nvPr/>
            </p:nvSpPr>
            <p:spPr bwMode="auto">
              <a:xfrm>
                <a:off x="4973577" y="1715437"/>
                <a:ext cx="231140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algn="ctr" eaLnBrk="1" hangingPunct="1"/>
                <a:r>
                  <a:rPr lang="en-US" altLang="zh-CN"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rPr>
                  <a:t>CLICK TO ADD CAPTION TEXT</a:t>
                </a:r>
                <a:endParaRPr lang="zh-CN" altLang="en-US"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endParaRPr>
              </a:p>
            </p:txBody>
          </p:sp>
        </p:grpSp>
        <p:cxnSp>
          <p:nvCxnSpPr>
            <p:cNvPr id="3" name="直接连接符 2"/>
            <p:cNvCxnSpPr/>
            <p:nvPr/>
          </p:nvCxnSpPr>
          <p:spPr>
            <a:xfrm>
              <a:off x="0" y="1181100"/>
              <a:ext cx="12190413" cy="0"/>
            </a:xfrm>
            <a:prstGeom prst="line">
              <a:avLst/>
            </a:prstGeom>
            <a:ln>
              <a:solidFill>
                <a:srgbClr val="7DA863"/>
              </a:solidFill>
            </a:ln>
          </p:spPr>
          <p:style>
            <a:lnRef idx="1">
              <a:schemeClr val="accent1"/>
            </a:lnRef>
            <a:fillRef idx="0">
              <a:schemeClr val="accent1"/>
            </a:fillRef>
            <a:effectRef idx="0">
              <a:schemeClr val="accent1"/>
            </a:effectRef>
            <a:fontRef idx="minor">
              <a:schemeClr val="tx1"/>
            </a:fontRef>
          </p:style>
        </p:cxnSp>
      </p:grpSp>
      <p:grpSp>
        <p:nvGrpSpPr>
          <p:cNvPr id="7" name="组合 6"/>
          <p:cNvGrpSpPr/>
          <p:nvPr/>
        </p:nvGrpSpPr>
        <p:grpSpPr>
          <a:xfrm>
            <a:off x="5548117" y="2480041"/>
            <a:ext cx="5702756" cy="3307556"/>
            <a:chOff x="5295045" y="2241495"/>
            <a:chExt cx="6370437" cy="3694808"/>
          </a:xfrm>
        </p:grpSpPr>
        <p:cxnSp>
          <p:nvCxnSpPr>
            <p:cNvPr id="8" name="直接连接符 84"/>
            <p:cNvCxnSpPr/>
            <p:nvPr/>
          </p:nvCxnSpPr>
          <p:spPr>
            <a:xfrm flipH="1">
              <a:off x="5295045" y="3591013"/>
              <a:ext cx="6370437" cy="1"/>
            </a:xfrm>
            <a:prstGeom prst="line">
              <a:avLst/>
            </a:prstGeom>
            <a:ln w="25400">
              <a:solidFill>
                <a:schemeClr val="bg1">
                  <a:lumMod val="50000"/>
                </a:schemeClr>
              </a:solidFill>
              <a:prstDash val="sysDot"/>
              <a:headEnd type="oval"/>
            </a:ln>
          </p:spPr>
          <p:style>
            <a:lnRef idx="1">
              <a:schemeClr val="accent1"/>
            </a:lnRef>
            <a:fillRef idx="0">
              <a:schemeClr val="accent1"/>
            </a:fillRef>
            <a:effectRef idx="0">
              <a:schemeClr val="accent1"/>
            </a:effectRef>
            <a:fontRef idx="minor">
              <a:schemeClr val="tx1"/>
            </a:fontRef>
          </p:style>
        </p:cxnSp>
        <p:cxnSp>
          <p:nvCxnSpPr>
            <p:cNvPr id="9" name="直接连接符 85"/>
            <p:cNvCxnSpPr/>
            <p:nvPr/>
          </p:nvCxnSpPr>
          <p:spPr>
            <a:xfrm flipH="1">
              <a:off x="5295045" y="4937896"/>
              <a:ext cx="6370437" cy="1"/>
            </a:xfrm>
            <a:prstGeom prst="line">
              <a:avLst/>
            </a:prstGeom>
            <a:ln w="25400">
              <a:solidFill>
                <a:schemeClr val="bg1">
                  <a:lumMod val="50000"/>
                </a:schemeClr>
              </a:solidFill>
              <a:prstDash val="sysDot"/>
              <a:headEnd type="oval"/>
            </a:ln>
          </p:spPr>
          <p:style>
            <a:lnRef idx="1">
              <a:schemeClr val="accent1"/>
            </a:lnRef>
            <a:fillRef idx="0">
              <a:schemeClr val="accent1"/>
            </a:fillRef>
            <a:effectRef idx="0">
              <a:schemeClr val="accent1"/>
            </a:effectRef>
            <a:fontRef idx="minor">
              <a:schemeClr val="tx1"/>
            </a:fontRef>
          </p:style>
        </p:cxnSp>
        <p:sp>
          <p:nvSpPr>
            <p:cNvPr id="11" name="文本框 5"/>
            <p:cNvSpPr txBox="1"/>
            <p:nvPr/>
          </p:nvSpPr>
          <p:spPr>
            <a:xfrm>
              <a:off x="5554712" y="2241495"/>
              <a:ext cx="1554670" cy="1031432"/>
            </a:xfrm>
            <a:prstGeom prst="rect">
              <a:avLst/>
            </a:prstGeom>
            <a:noFill/>
          </p:spPr>
          <p:txBody>
            <a:bodyPr wrap="none" lIns="91439" tIns="45719" rIns="91439" bIns="45719" rtlCol="0">
              <a:spAutoFit/>
            </a:bodyPr>
            <a:lstStyle/>
            <a:p>
              <a:pPr defTabSz="914400"/>
              <a:r>
                <a:rPr lang="en-US" altLang="zh-CN" sz="5400" b="1" dirty="0">
                  <a:solidFill>
                    <a:srgbClr val="7DA863"/>
                  </a:solidFill>
                  <a:latin typeface="Calibri" panose="020F0502020204030204"/>
                  <a:ea typeface="宋体" panose="02010600030101010101" pitchFamily="2" charset="-122"/>
                </a:rPr>
                <a:t>46%</a:t>
              </a:r>
              <a:endParaRPr lang="zh-CN" altLang="en-US" sz="5400" b="1" dirty="0">
                <a:solidFill>
                  <a:srgbClr val="7DA863"/>
                </a:solidFill>
                <a:latin typeface="Calibri" panose="020F0502020204030204"/>
                <a:ea typeface="宋体" panose="02010600030101010101" pitchFamily="2" charset="-122"/>
              </a:endParaRPr>
            </a:p>
          </p:txBody>
        </p:sp>
        <p:sp>
          <p:nvSpPr>
            <p:cNvPr id="13" name="矩形 12"/>
            <p:cNvSpPr/>
            <p:nvPr/>
          </p:nvSpPr>
          <p:spPr>
            <a:xfrm>
              <a:off x="6980101" y="2386752"/>
              <a:ext cx="4453572" cy="907660"/>
            </a:xfrm>
            <a:prstGeom prst="rect">
              <a:avLst/>
            </a:prstGeom>
          </p:spPr>
          <p:txBody>
            <a:bodyPr wrap="square" lIns="91439" tIns="45719" rIns="91439" bIns="45719">
              <a:spAutoFit/>
            </a:bodyPr>
            <a:lstStyle/>
            <a:p>
              <a:pPr lvl="0">
                <a:lnSpc>
                  <a:spcPct val="130000"/>
                </a:lnSpc>
              </a:pPr>
              <a:r>
                <a:rPr lang="zh-CN" altLang="en-US" sz="1200" dirty="0">
                  <a:solidFill>
                    <a:schemeClr val="bg1">
                      <a:lumMod val="50000"/>
                    </a:schemeClr>
                  </a:solidFill>
                  <a:latin typeface="+mj-ea"/>
                </a:rPr>
                <a:t>标题数字等都可以通过点击和重新输入进行更改，顶部“开始”面板中可以对字体、字号、颜色、行距等进行修改。建议正文字号</a:t>
              </a:r>
              <a:r>
                <a:rPr lang="en-US" altLang="zh-CN" sz="1200" dirty="0">
                  <a:solidFill>
                    <a:schemeClr val="bg1">
                      <a:lumMod val="50000"/>
                    </a:schemeClr>
                  </a:solidFill>
                  <a:latin typeface="+mj-ea"/>
                </a:rPr>
                <a:t>10</a:t>
              </a:r>
              <a:r>
                <a:rPr lang="zh-CN" altLang="en-US" sz="1200" dirty="0">
                  <a:solidFill>
                    <a:schemeClr val="bg1">
                      <a:lumMod val="50000"/>
                    </a:schemeClr>
                  </a:solidFill>
                  <a:latin typeface="+mj-ea"/>
                </a:rPr>
                <a:t>，</a:t>
              </a:r>
              <a:r>
                <a:rPr lang="en-US" altLang="zh-CN" sz="1200" dirty="0">
                  <a:solidFill>
                    <a:schemeClr val="bg1">
                      <a:lumMod val="50000"/>
                    </a:schemeClr>
                  </a:solidFill>
                  <a:latin typeface="+mj-ea"/>
                </a:rPr>
                <a:t>1.3</a:t>
              </a:r>
              <a:r>
                <a:rPr lang="zh-CN" altLang="en-US" sz="1200" dirty="0">
                  <a:solidFill>
                    <a:schemeClr val="bg1">
                      <a:lumMod val="50000"/>
                    </a:schemeClr>
                  </a:solidFill>
                  <a:latin typeface="+mj-ea"/>
                </a:rPr>
                <a:t>倍行距。</a:t>
              </a:r>
              <a:endParaRPr lang="en-US" altLang="zh-CN" sz="1200" dirty="0">
                <a:solidFill>
                  <a:schemeClr val="bg1">
                    <a:lumMod val="50000"/>
                  </a:schemeClr>
                </a:solidFill>
              </a:endParaRPr>
            </a:p>
          </p:txBody>
        </p:sp>
        <p:sp>
          <p:nvSpPr>
            <p:cNvPr id="14" name="文本框 6"/>
            <p:cNvSpPr txBox="1"/>
            <p:nvPr/>
          </p:nvSpPr>
          <p:spPr>
            <a:xfrm>
              <a:off x="5554712" y="3690299"/>
              <a:ext cx="1554670" cy="1031432"/>
            </a:xfrm>
            <a:prstGeom prst="rect">
              <a:avLst/>
            </a:prstGeom>
            <a:noFill/>
          </p:spPr>
          <p:txBody>
            <a:bodyPr wrap="none" lIns="91439" tIns="45719" rIns="91439" bIns="45719" rtlCol="0">
              <a:spAutoFit/>
            </a:bodyPr>
            <a:lstStyle/>
            <a:p>
              <a:pPr defTabSz="914400"/>
              <a:r>
                <a:rPr lang="en-US" altLang="zh-CN" sz="5400" b="1" dirty="0">
                  <a:solidFill>
                    <a:srgbClr val="F69C86"/>
                  </a:solidFill>
                  <a:latin typeface="Calibri" panose="020F0502020204030204"/>
                  <a:ea typeface="宋体" panose="02010600030101010101" pitchFamily="2" charset="-122"/>
                </a:rPr>
                <a:t>56%</a:t>
              </a:r>
              <a:endParaRPr lang="zh-CN" altLang="en-US" sz="5400" b="1" dirty="0">
                <a:solidFill>
                  <a:srgbClr val="F69C86"/>
                </a:solidFill>
                <a:latin typeface="Calibri" panose="020F0502020204030204"/>
                <a:ea typeface="宋体" panose="02010600030101010101" pitchFamily="2" charset="-122"/>
              </a:endParaRPr>
            </a:p>
          </p:txBody>
        </p:sp>
        <p:sp>
          <p:nvSpPr>
            <p:cNvPr id="15" name="矩形 14"/>
            <p:cNvSpPr/>
            <p:nvPr/>
          </p:nvSpPr>
          <p:spPr>
            <a:xfrm>
              <a:off x="6980101" y="3824939"/>
              <a:ext cx="4453572" cy="907660"/>
            </a:xfrm>
            <a:prstGeom prst="rect">
              <a:avLst/>
            </a:prstGeom>
          </p:spPr>
          <p:txBody>
            <a:bodyPr wrap="square" lIns="91439" tIns="45719" rIns="91439" bIns="45719">
              <a:spAutoFit/>
            </a:bodyPr>
            <a:lstStyle/>
            <a:p>
              <a:pPr defTabSz="914400">
                <a:lnSpc>
                  <a:spcPct val="130000"/>
                </a:lnSpc>
              </a:pPr>
              <a:r>
                <a:rPr lang="zh-CN" altLang="en-US" sz="1200" dirty="0">
                  <a:solidFill>
                    <a:schemeClr val="bg1">
                      <a:lumMod val="50000"/>
                    </a:schemeClr>
                  </a:solidFill>
                  <a:latin typeface="微软雅黑" panose="020B0503020204020204" pitchFamily="34" charset="-122"/>
                </a:rPr>
                <a:t>标题数字等都可以通过点击和重新输入进行更改，顶部“开始”面板中可以对字体、字号、颜色、行距等进行修改。建议正文字号</a:t>
              </a:r>
              <a:r>
                <a:rPr lang="en-US" altLang="zh-CN" sz="1200" dirty="0">
                  <a:solidFill>
                    <a:schemeClr val="bg1">
                      <a:lumMod val="50000"/>
                    </a:schemeClr>
                  </a:solidFill>
                  <a:latin typeface="微软雅黑" panose="020B0503020204020204" pitchFamily="34" charset="-122"/>
                </a:rPr>
                <a:t>10</a:t>
              </a:r>
              <a:r>
                <a:rPr lang="zh-CN" altLang="en-US" sz="1200" dirty="0">
                  <a:solidFill>
                    <a:schemeClr val="bg1">
                      <a:lumMod val="50000"/>
                    </a:schemeClr>
                  </a:solidFill>
                  <a:latin typeface="微软雅黑" panose="020B0503020204020204" pitchFamily="34" charset="-122"/>
                </a:rPr>
                <a:t>，</a:t>
              </a:r>
              <a:r>
                <a:rPr lang="en-US" altLang="zh-CN" sz="1200" dirty="0">
                  <a:solidFill>
                    <a:schemeClr val="bg1">
                      <a:lumMod val="50000"/>
                    </a:schemeClr>
                  </a:solidFill>
                  <a:latin typeface="微软雅黑" panose="020B0503020204020204" pitchFamily="34" charset="-122"/>
                </a:rPr>
                <a:t>1.3</a:t>
              </a:r>
              <a:r>
                <a:rPr lang="zh-CN" altLang="en-US" sz="1200" dirty="0">
                  <a:solidFill>
                    <a:schemeClr val="bg1">
                      <a:lumMod val="50000"/>
                    </a:schemeClr>
                  </a:solidFill>
                  <a:latin typeface="微软雅黑" panose="020B0503020204020204" pitchFamily="34" charset="-122"/>
                </a:rPr>
                <a:t>倍行距。</a:t>
              </a:r>
              <a:endParaRPr lang="zh-CN" altLang="en-US" dirty="0">
                <a:solidFill>
                  <a:schemeClr val="bg1">
                    <a:lumMod val="50000"/>
                  </a:schemeClr>
                </a:solidFill>
                <a:latin typeface="Calibri" panose="020F0502020204030204"/>
                <a:ea typeface="宋体" panose="02010600030101010101" pitchFamily="2" charset="-122"/>
              </a:endParaRPr>
            </a:p>
          </p:txBody>
        </p:sp>
        <p:sp>
          <p:nvSpPr>
            <p:cNvPr id="18" name="文本框 7"/>
            <p:cNvSpPr txBox="1"/>
            <p:nvPr/>
          </p:nvSpPr>
          <p:spPr>
            <a:xfrm>
              <a:off x="5554712" y="4904871"/>
              <a:ext cx="1554670" cy="1031432"/>
            </a:xfrm>
            <a:prstGeom prst="rect">
              <a:avLst/>
            </a:prstGeom>
            <a:noFill/>
          </p:spPr>
          <p:txBody>
            <a:bodyPr wrap="none" lIns="91439" tIns="45719" rIns="91439" bIns="45719" rtlCol="0">
              <a:spAutoFit/>
            </a:bodyPr>
            <a:lstStyle/>
            <a:p>
              <a:pPr defTabSz="914400"/>
              <a:r>
                <a:rPr lang="en-US" altLang="zh-CN" sz="5400" b="1" dirty="0">
                  <a:solidFill>
                    <a:srgbClr val="7DA863"/>
                  </a:solidFill>
                  <a:latin typeface="Calibri" panose="020F0502020204030204"/>
                  <a:ea typeface="宋体" panose="02010600030101010101" pitchFamily="2" charset="-122"/>
                </a:rPr>
                <a:t>66%</a:t>
              </a:r>
              <a:endParaRPr lang="zh-CN" altLang="en-US" sz="5400" b="1" dirty="0">
                <a:solidFill>
                  <a:srgbClr val="7DA863"/>
                </a:solidFill>
                <a:latin typeface="Calibri" panose="020F0502020204030204"/>
                <a:ea typeface="宋体" panose="02010600030101010101" pitchFamily="2" charset="-122"/>
              </a:endParaRPr>
            </a:p>
          </p:txBody>
        </p:sp>
        <p:sp>
          <p:nvSpPr>
            <p:cNvPr id="19" name="矩形 18"/>
            <p:cNvSpPr/>
            <p:nvPr/>
          </p:nvSpPr>
          <p:spPr>
            <a:xfrm>
              <a:off x="6980101" y="5017324"/>
              <a:ext cx="4453572" cy="907660"/>
            </a:xfrm>
            <a:prstGeom prst="rect">
              <a:avLst/>
            </a:prstGeom>
          </p:spPr>
          <p:txBody>
            <a:bodyPr wrap="square" lIns="91439" tIns="45719" rIns="91439" bIns="45719">
              <a:spAutoFit/>
            </a:bodyPr>
            <a:lstStyle/>
            <a:p>
              <a:pPr lvl="0">
                <a:lnSpc>
                  <a:spcPct val="130000"/>
                </a:lnSpc>
              </a:pPr>
              <a:r>
                <a:rPr lang="zh-CN" altLang="en-US" sz="1200" dirty="0">
                  <a:solidFill>
                    <a:schemeClr val="bg1">
                      <a:lumMod val="50000"/>
                    </a:schemeClr>
                  </a:solidFill>
                  <a:latin typeface="微软雅黑" panose="020B0503020204020204" pitchFamily="34" charset="-122"/>
                </a:rPr>
                <a:t>标题数字等都可以通过点击和重新输入进行更改，顶部“开始”面板中可以对字体、字号、颜色、行距等进行修改。建议正文字号</a:t>
              </a:r>
              <a:r>
                <a:rPr lang="en-US" altLang="zh-CN" sz="1200" dirty="0">
                  <a:solidFill>
                    <a:schemeClr val="bg1">
                      <a:lumMod val="50000"/>
                    </a:schemeClr>
                  </a:solidFill>
                  <a:latin typeface="微软雅黑" panose="020B0503020204020204" pitchFamily="34" charset="-122"/>
                </a:rPr>
                <a:t>10</a:t>
              </a:r>
              <a:r>
                <a:rPr lang="zh-CN" altLang="en-US" sz="1200" dirty="0">
                  <a:solidFill>
                    <a:schemeClr val="bg1">
                      <a:lumMod val="50000"/>
                    </a:schemeClr>
                  </a:solidFill>
                  <a:latin typeface="微软雅黑" panose="020B0503020204020204" pitchFamily="34" charset="-122"/>
                </a:rPr>
                <a:t>，</a:t>
              </a:r>
              <a:r>
                <a:rPr lang="en-US" altLang="zh-CN" sz="1200" dirty="0">
                  <a:solidFill>
                    <a:schemeClr val="bg1">
                      <a:lumMod val="50000"/>
                    </a:schemeClr>
                  </a:solidFill>
                  <a:latin typeface="微软雅黑" panose="020B0503020204020204" pitchFamily="34" charset="-122"/>
                </a:rPr>
                <a:t>1.3</a:t>
              </a:r>
              <a:r>
                <a:rPr lang="zh-CN" altLang="en-US" sz="1200" dirty="0">
                  <a:solidFill>
                    <a:schemeClr val="bg1">
                      <a:lumMod val="50000"/>
                    </a:schemeClr>
                  </a:solidFill>
                  <a:latin typeface="微软雅黑" panose="020B0503020204020204" pitchFamily="34" charset="-122"/>
                </a:rPr>
                <a:t>倍行距。</a:t>
              </a:r>
              <a:endParaRPr lang="en-US" altLang="zh-CN" sz="1200" dirty="0">
                <a:solidFill>
                  <a:schemeClr val="bg1">
                    <a:lumMod val="50000"/>
                  </a:schemeClr>
                </a:solidFill>
              </a:endParaRPr>
            </a:p>
          </p:txBody>
        </p:sp>
      </p:grpSp>
      <p:grpSp>
        <p:nvGrpSpPr>
          <p:cNvPr id="20" name="组合 19"/>
          <p:cNvGrpSpPr/>
          <p:nvPr/>
        </p:nvGrpSpPr>
        <p:grpSpPr>
          <a:xfrm>
            <a:off x="1214111" y="2202419"/>
            <a:ext cx="3928460" cy="3585178"/>
            <a:chOff x="1364342" y="1788885"/>
            <a:chExt cx="4529667" cy="4133851"/>
          </a:xfrm>
        </p:grpSpPr>
        <p:grpSp>
          <p:nvGrpSpPr>
            <p:cNvPr id="21" name="组合 20"/>
            <p:cNvGrpSpPr/>
            <p:nvPr/>
          </p:nvGrpSpPr>
          <p:grpSpPr>
            <a:xfrm>
              <a:off x="2598358" y="1788885"/>
              <a:ext cx="2044700" cy="1966384"/>
              <a:chOff x="2250016" y="1701800"/>
              <a:chExt cx="2044700" cy="1966384"/>
            </a:xfrm>
            <a:solidFill>
              <a:srgbClr val="00B0F0"/>
            </a:solidFill>
          </p:grpSpPr>
          <p:sp>
            <p:nvSpPr>
              <p:cNvPr id="39" name="Freeform 263"/>
              <p:cNvSpPr/>
              <p:nvPr/>
            </p:nvSpPr>
            <p:spPr bwMode="auto">
              <a:xfrm>
                <a:off x="2250016" y="1701800"/>
                <a:ext cx="2044700" cy="1966384"/>
              </a:xfrm>
              <a:custGeom>
                <a:avLst/>
                <a:gdLst/>
                <a:ahLst/>
                <a:cxnLst>
                  <a:cxn ang="0">
                    <a:pos x="10" y="124"/>
                  </a:cxn>
                  <a:cxn ang="0">
                    <a:pos x="119" y="124"/>
                  </a:cxn>
                  <a:cxn ang="0">
                    <a:pos x="126" y="113"/>
                  </a:cxn>
                  <a:cxn ang="0">
                    <a:pos x="70" y="6"/>
                  </a:cxn>
                  <a:cxn ang="0">
                    <a:pos x="59" y="6"/>
                  </a:cxn>
                  <a:cxn ang="0">
                    <a:pos x="3" y="113"/>
                  </a:cxn>
                  <a:cxn ang="0">
                    <a:pos x="10" y="124"/>
                  </a:cxn>
                </a:cxnLst>
                <a:rect l="0" t="0" r="r" b="b"/>
                <a:pathLst>
                  <a:path w="129" h="124">
                    <a:moveTo>
                      <a:pt x="10" y="124"/>
                    </a:moveTo>
                    <a:cubicBezTo>
                      <a:pt x="119" y="124"/>
                      <a:pt x="119" y="124"/>
                      <a:pt x="119" y="124"/>
                    </a:cubicBezTo>
                    <a:cubicBezTo>
                      <a:pt x="126" y="124"/>
                      <a:pt x="129" y="119"/>
                      <a:pt x="126" y="113"/>
                    </a:cubicBezTo>
                    <a:cubicBezTo>
                      <a:pt x="70" y="6"/>
                      <a:pt x="70" y="6"/>
                      <a:pt x="70" y="6"/>
                    </a:cubicBezTo>
                    <a:cubicBezTo>
                      <a:pt x="67" y="0"/>
                      <a:pt x="62" y="0"/>
                      <a:pt x="59" y="6"/>
                    </a:cubicBezTo>
                    <a:cubicBezTo>
                      <a:pt x="3" y="113"/>
                      <a:pt x="3" y="113"/>
                      <a:pt x="3" y="113"/>
                    </a:cubicBezTo>
                    <a:cubicBezTo>
                      <a:pt x="0" y="119"/>
                      <a:pt x="3" y="124"/>
                      <a:pt x="10" y="124"/>
                    </a:cubicBezTo>
                    <a:close/>
                  </a:path>
                </a:pathLst>
              </a:custGeom>
              <a:solidFill>
                <a:srgbClr val="7DA863"/>
              </a:solidFill>
              <a:ln w="9525">
                <a:noFill/>
                <a:round/>
              </a:ln>
            </p:spPr>
            <p:txBody>
              <a:bodyPr vert="horz" wrap="square" lIns="121920" tIns="60960" rIns="121920" bIns="60960" numCol="1" anchor="t" anchorCtr="0" compatLnSpc="1"/>
              <a:lstStyle/>
              <a:p>
                <a:endParaRPr lang="en-US" sz="2400">
                  <a:solidFill>
                    <a:prstClr val="black"/>
                  </a:solidFill>
                  <a:latin typeface="微软雅黑" panose="020B0503020204020204" pitchFamily="34" charset="-122"/>
                  <a:ea typeface="微软雅黑" panose="020B0503020204020204" pitchFamily="34" charset="-122"/>
                </a:endParaRPr>
              </a:p>
            </p:txBody>
          </p:sp>
          <p:grpSp>
            <p:nvGrpSpPr>
              <p:cNvPr id="40" name="Group 311"/>
              <p:cNvGrpSpPr/>
              <p:nvPr/>
            </p:nvGrpSpPr>
            <p:grpSpPr>
              <a:xfrm>
                <a:off x="2859316" y="2616200"/>
                <a:ext cx="819151" cy="548217"/>
                <a:chOff x="4992329" y="515938"/>
                <a:chExt cx="614363" cy="411163"/>
              </a:xfrm>
              <a:grpFill/>
            </p:grpSpPr>
            <p:sp>
              <p:nvSpPr>
                <p:cNvPr id="42" name="Freeform 59"/>
                <p:cNvSpPr/>
                <p:nvPr/>
              </p:nvSpPr>
              <p:spPr bwMode="auto">
                <a:xfrm>
                  <a:off x="4992329" y="515938"/>
                  <a:ext cx="436563" cy="346075"/>
                </a:xfrm>
                <a:custGeom>
                  <a:avLst/>
                  <a:gdLst/>
                  <a:ahLst/>
                  <a:cxnLst>
                    <a:cxn ang="0">
                      <a:pos x="87" y="0"/>
                    </a:cxn>
                    <a:cxn ang="0">
                      <a:pos x="0" y="67"/>
                    </a:cxn>
                    <a:cxn ang="0">
                      <a:pos x="31" y="118"/>
                    </a:cxn>
                    <a:cxn ang="0">
                      <a:pos x="9" y="138"/>
                    </a:cxn>
                    <a:cxn ang="0">
                      <a:pos x="48" y="127"/>
                    </a:cxn>
                    <a:cxn ang="0">
                      <a:pos x="87" y="134"/>
                    </a:cxn>
                    <a:cxn ang="0">
                      <a:pos x="174" y="67"/>
                    </a:cxn>
                    <a:cxn ang="0">
                      <a:pos x="87" y="0"/>
                    </a:cxn>
                  </a:cxnLst>
                  <a:rect l="0" t="0" r="r" b="b"/>
                  <a:pathLst>
                    <a:path w="174" h="138">
                      <a:moveTo>
                        <a:pt x="87" y="0"/>
                      </a:moveTo>
                      <a:cubicBezTo>
                        <a:pt x="39" y="0"/>
                        <a:pt x="0" y="30"/>
                        <a:pt x="0" y="67"/>
                      </a:cubicBezTo>
                      <a:cubicBezTo>
                        <a:pt x="0" y="88"/>
                        <a:pt x="12" y="106"/>
                        <a:pt x="31" y="118"/>
                      </a:cubicBezTo>
                      <a:cubicBezTo>
                        <a:pt x="21" y="133"/>
                        <a:pt x="9" y="138"/>
                        <a:pt x="9" y="138"/>
                      </a:cubicBezTo>
                      <a:cubicBezTo>
                        <a:pt x="25" y="135"/>
                        <a:pt x="38" y="131"/>
                        <a:pt x="48" y="127"/>
                      </a:cubicBezTo>
                      <a:cubicBezTo>
                        <a:pt x="59" y="132"/>
                        <a:pt x="73" y="134"/>
                        <a:pt x="87" y="134"/>
                      </a:cubicBezTo>
                      <a:cubicBezTo>
                        <a:pt x="135" y="134"/>
                        <a:pt x="174" y="104"/>
                        <a:pt x="174" y="67"/>
                      </a:cubicBezTo>
                      <a:cubicBezTo>
                        <a:pt x="174" y="30"/>
                        <a:pt x="135" y="0"/>
                        <a:pt x="87" y="0"/>
                      </a:cubicBezTo>
                      <a:close/>
                    </a:path>
                  </a:pathLst>
                </a:custGeom>
                <a:solidFill>
                  <a:schemeClr val="bg1"/>
                </a:solidFill>
                <a:ln w="9525">
                  <a:solidFill>
                    <a:schemeClr val="bg1"/>
                  </a:solidFill>
                  <a:round/>
                </a:ln>
              </p:spPr>
              <p:txBody>
                <a:bodyPr vert="horz" wrap="square" lIns="121920" tIns="60960" rIns="121920" bIns="60960" numCol="1" anchor="t" anchorCtr="0" compatLnSpc="1"/>
                <a:lstStyle/>
                <a:p>
                  <a:endParaRPr lang="en-US" sz="2400">
                    <a:solidFill>
                      <a:prstClr val="black"/>
                    </a:solidFill>
                    <a:latin typeface="微软雅黑" panose="020B0503020204020204" pitchFamily="34" charset="-122"/>
                    <a:ea typeface="微软雅黑" panose="020B0503020204020204" pitchFamily="34" charset="-122"/>
                  </a:endParaRPr>
                </a:p>
              </p:txBody>
            </p:sp>
            <p:sp>
              <p:nvSpPr>
                <p:cNvPr id="43" name="Freeform 60"/>
                <p:cNvSpPr/>
                <p:nvPr/>
              </p:nvSpPr>
              <p:spPr bwMode="auto">
                <a:xfrm>
                  <a:off x="5330467" y="700088"/>
                  <a:ext cx="276225" cy="227013"/>
                </a:xfrm>
                <a:custGeom>
                  <a:avLst/>
                  <a:gdLst/>
                  <a:ahLst/>
                  <a:cxnLst>
                    <a:cxn ang="0">
                      <a:pos x="89" y="78"/>
                    </a:cxn>
                    <a:cxn ang="0">
                      <a:pos x="110" y="44"/>
                    </a:cxn>
                    <a:cxn ang="0">
                      <a:pos x="53" y="0"/>
                    </a:cxn>
                    <a:cxn ang="0">
                      <a:pos x="50" y="0"/>
                    </a:cxn>
                    <a:cxn ang="0">
                      <a:pos x="0" y="62"/>
                    </a:cxn>
                    <a:cxn ang="0">
                      <a:pos x="53" y="88"/>
                    </a:cxn>
                    <a:cxn ang="0">
                      <a:pos x="78" y="84"/>
                    </a:cxn>
                    <a:cxn ang="0">
                      <a:pos x="104" y="91"/>
                    </a:cxn>
                    <a:cxn ang="0">
                      <a:pos x="89" y="78"/>
                    </a:cxn>
                  </a:cxnLst>
                  <a:rect l="0" t="0" r="r" b="b"/>
                  <a:pathLst>
                    <a:path w="110" h="91">
                      <a:moveTo>
                        <a:pt x="89" y="78"/>
                      </a:moveTo>
                      <a:cubicBezTo>
                        <a:pt x="102" y="70"/>
                        <a:pt x="110" y="58"/>
                        <a:pt x="110" y="44"/>
                      </a:cubicBezTo>
                      <a:cubicBezTo>
                        <a:pt x="110" y="20"/>
                        <a:pt x="84" y="0"/>
                        <a:pt x="53" y="0"/>
                      </a:cubicBezTo>
                      <a:cubicBezTo>
                        <a:pt x="52" y="0"/>
                        <a:pt x="51" y="0"/>
                        <a:pt x="50" y="0"/>
                      </a:cubicBezTo>
                      <a:cubicBezTo>
                        <a:pt x="47" y="27"/>
                        <a:pt x="28" y="49"/>
                        <a:pt x="0" y="62"/>
                      </a:cubicBezTo>
                      <a:cubicBezTo>
                        <a:pt x="9" y="77"/>
                        <a:pt x="29" y="88"/>
                        <a:pt x="53" y="88"/>
                      </a:cubicBezTo>
                      <a:cubicBezTo>
                        <a:pt x="62" y="88"/>
                        <a:pt x="71" y="87"/>
                        <a:pt x="78" y="84"/>
                      </a:cubicBezTo>
                      <a:cubicBezTo>
                        <a:pt x="85" y="86"/>
                        <a:pt x="93" y="89"/>
                        <a:pt x="104" y="91"/>
                      </a:cubicBezTo>
                      <a:cubicBezTo>
                        <a:pt x="104" y="91"/>
                        <a:pt x="96" y="87"/>
                        <a:pt x="89" y="78"/>
                      </a:cubicBezTo>
                      <a:close/>
                    </a:path>
                  </a:pathLst>
                </a:custGeom>
                <a:solidFill>
                  <a:schemeClr val="bg1"/>
                </a:solidFill>
                <a:ln w="9525">
                  <a:solidFill>
                    <a:schemeClr val="bg1"/>
                  </a:solidFill>
                  <a:round/>
                </a:ln>
              </p:spPr>
              <p:txBody>
                <a:bodyPr vert="horz" wrap="square" lIns="121920" tIns="60960" rIns="121920" bIns="60960" numCol="1" anchor="t" anchorCtr="0" compatLnSpc="1"/>
                <a:lstStyle/>
                <a:p>
                  <a:endParaRPr lang="en-US" sz="2400">
                    <a:solidFill>
                      <a:prstClr val="black"/>
                    </a:solidFill>
                    <a:latin typeface="微软雅黑" panose="020B0503020204020204" pitchFamily="34" charset="-122"/>
                    <a:ea typeface="微软雅黑" panose="020B0503020204020204" pitchFamily="34" charset="-122"/>
                  </a:endParaRPr>
                </a:p>
              </p:txBody>
            </p:sp>
          </p:grpSp>
          <p:sp>
            <p:nvSpPr>
              <p:cNvPr id="41" name="Content Placeholder 2"/>
              <p:cNvSpPr txBox="1"/>
              <p:nvPr/>
            </p:nvSpPr>
            <p:spPr>
              <a:xfrm>
                <a:off x="2351316" y="3225800"/>
                <a:ext cx="1828800" cy="406400"/>
              </a:xfrm>
              <a:prstGeom prst="rect">
                <a:avLst/>
              </a:prstGeom>
              <a:noFill/>
              <a:ln>
                <a:noFill/>
              </a:ln>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zh-CN" altLang="en-US" sz="1600" dirty="0">
                    <a:solidFill>
                      <a:prstClr val="white"/>
                    </a:solidFill>
                    <a:latin typeface="微软雅黑" panose="020B0503020204020204" pitchFamily="34" charset="-122"/>
                    <a:ea typeface="微软雅黑" panose="020B0503020204020204" pitchFamily="34" charset="-122"/>
                  </a:rPr>
                  <a:t>添加文本</a:t>
                </a:r>
                <a:endParaRPr lang="en-US" altLang="zh-CN" sz="1600" dirty="0">
                  <a:solidFill>
                    <a:prstClr val="white"/>
                  </a:solidFill>
                  <a:latin typeface="微软雅黑" panose="020B0503020204020204" pitchFamily="34" charset="-122"/>
                  <a:ea typeface="微软雅黑" panose="020B0503020204020204" pitchFamily="34" charset="-122"/>
                </a:endParaRPr>
              </a:p>
            </p:txBody>
          </p:sp>
        </p:grpSp>
        <p:grpSp>
          <p:nvGrpSpPr>
            <p:cNvPr id="22" name="组合 21"/>
            <p:cNvGrpSpPr/>
            <p:nvPr/>
          </p:nvGrpSpPr>
          <p:grpSpPr>
            <a:xfrm>
              <a:off x="2598358" y="3924603"/>
              <a:ext cx="2044700" cy="1981200"/>
              <a:chOff x="2250016" y="3837518"/>
              <a:chExt cx="2044700" cy="1981200"/>
            </a:xfrm>
            <a:solidFill>
              <a:srgbClr val="00B0F0"/>
            </a:solidFill>
          </p:grpSpPr>
          <p:sp>
            <p:nvSpPr>
              <p:cNvPr id="33" name="Freeform 266"/>
              <p:cNvSpPr/>
              <p:nvPr/>
            </p:nvSpPr>
            <p:spPr bwMode="auto">
              <a:xfrm>
                <a:off x="2250016" y="3837518"/>
                <a:ext cx="2044700" cy="1981200"/>
              </a:xfrm>
              <a:custGeom>
                <a:avLst/>
                <a:gdLst/>
                <a:ahLst/>
                <a:cxnLst>
                  <a:cxn ang="0">
                    <a:pos x="119" y="0"/>
                  </a:cxn>
                  <a:cxn ang="0">
                    <a:pos x="11" y="0"/>
                  </a:cxn>
                  <a:cxn ang="0">
                    <a:pos x="4" y="11"/>
                  </a:cxn>
                  <a:cxn ang="0">
                    <a:pos x="59" y="118"/>
                  </a:cxn>
                  <a:cxn ang="0">
                    <a:pos x="71" y="118"/>
                  </a:cxn>
                  <a:cxn ang="0">
                    <a:pos x="126" y="11"/>
                  </a:cxn>
                  <a:cxn ang="0">
                    <a:pos x="119" y="0"/>
                  </a:cxn>
                </a:cxnLst>
                <a:rect l="0" t="0" r="r" b="b"/>
                <a:pathLst>
                  <a:path w="129" h="125">
                    <a:moveTo>
                      <a:pt x="119" y="0"/>
                    </a:moveTo>
                    <a:cubicBezTo>
                      <a:pt x="11" y="0"/>
                      <a:pt x="11" y="0"/>
                      <a:pt x="11" y="0"/>
                    </a:cubicBezTo>
                    <a:cubicBezTo>
                      <a:pt x="4" y="0"/>
                      <a:pt x="0" y="5"/>
                      <a:pt x="4" y="11"/>
                    </a:cubicBezTo>
                    <a:cubicBezTo>
                      <a:pt x="59" y="118"/>
                      <a:pt x="59" y="118"/>
                      <a:pt x="59" y="118"/>
                    </a:cubicBezTo>
                    <a:cubicBezTo>
                      <a:pt x="62" y="125"/>
                      <a:pt x="67" y="125"/>
                      <a:pt x="71" y="118"/>
                    </a:cubicBezTo>
                    <a:cubicBezTo>
                      <a:pt x="126" y="11"/>
                      <a:pt x="126" y="11"/>
                      <a:pt x="126" y="11"/>
                    </a:cubicBezTo>
                    <a:cubicBezTo>
                      <a:pt x="129" y="5"/>
                      <a:pt x="126" y="0"/>
                      <a:pt x="119" y="0"/>
                    </a:cubicBezTo>
                    <a:close/>
                  </a:path>
                </a:pathLst>
              </a:custGeom>
              <a:solidFill>
                <a:srgbClr val="7DA863"/>
              </a:solidFill>
              <a:ln w="9525">
                <a:noFill/>
                <a:round/>
              </a:ln>
            </p:spPr>
            <p:txBody>
              <a:bodyPr vert="horz" wrap="square" lIns="121920" tIns="60960" rIns="121920" bIns="60960" numCol="1" anchor="t" anchorCtr="0" compatLnSpc="1"/>
              <a:lstStyle/>
              <a:p>
                <a:endParaRPr lang="en-US" sz="2400">
                  <a:solidFill>
                    <a:prstClr val="black"/>
                  </a:solidFill>
                  <a:latin typeface="微软雅黑" panose="020B0503020204020204" pitchFamily="34" charset="-122"/>
                  <a:ea typeface="微软雅黑" panose="020B0503020204020204" pitchFamily="34" charset="-122"/>
                </a:endParaRPr>
              </a:p>
            </p:txBody>
          </p:sp>
          <p:grpSp>
            <p:nvGrpSpPr>
              <p:cNvPr id="34" name="Group 315"/>
              <p:cNvGrpSpPr/>
              <p:nvPr/>
            </p:nvGrpSpPr>
            <p:grpSpPr>
              <a:xfrm>
                <a:off x="2946400" y="4445000"/>
                <a:ext cx="658284" cy="588433"/>
                <a:chOff x="6652854" y="2162175"/>
                <a:chExt cx="493713" cy="441325"/>
              </a:xfrm>
              <a:grpFill/>
            </p:grpSpPr>
            <p:sp>
              <p:nvSpPr>
                <p:cNvPr id="36" name="Freeform 44"/>
                <p:cNvSpPr>
                  <a:spLocks noEditPoints="1"/>
                </p:cNvSpPr>
                <p:nvPr/>
              </p:nvSpPr>
              <p:spPr bwMode="auto">
                <a:xfrm>
                  <a:off x="6652854" y="2279650"/>
                  <a:ext cx="285750" cy="285750"/>
                </a:xfrm>
                <a:custGeom>
                  <a:avLst/>
                  <a:gdLst/>
                  <a:ahLst/>
                  <a:cxnLst>
                    <a:cxn ang="0">
                      <a:pos x="107" y="67"/>
                    </a:cxn>
                    <a:cxn ang="0">
                      <a:pos x="114" y="59"/>
                    </a:cxn>
                    <a:cxn ang="0">
                      <a:pos x="114" y="54"/>
                    </a:cxn>
                    <a:cxn ang="0">
                      <a:pos x="107" y="47"/>
                    </a:cxn>
                    <a:cxn ang="0">
                      <a:pos x="106" y="47"/>
                    </a:cxn>
                    <a:cxn ang="0">
                      <a:pos x="97" y="42"/>
                    </a:cxn>
                    <a:cxn ang="0">
                      <a:pos x="99" y="29"/>
                    </a:cxn>
                    <a:cxn ang="0">
                      <a:pos x="99" y="29"/>
                    </a:cxn>
                    <a:cxn ang="0">
                      <a:pos x="99" y="18"/>
                    </a:cxn>
                    <a:cxn ang="0">
                      <a:pos x="96" y="15"/>
                    </a:cxn>
                    <a:cxn ang="0">
                      <a:pos x="85" y="15"/>
                    </a:cxn>
                    <a:cxn ang="0">
                      <a:pos x="85" y="15"/>
                    </a:cxn>
                    <a:cxn ang="0">
                      <a:pos x="75" y="18"/>
                    </a:cxn>
                    <a:cxn ang="0">
                      <a:pos x="67" y="8"/>
                    </a:cxn>
                    <a:cxn ang="0">
                      <a:pos x="67" y="7"/>
                    </a:cxn>
                    <a:cxn ang="0">
                      <a:pos x="60" y="0"/>
                    </a:cxn>
                    <a:cxn ang="0">
                      <a:pos x="55" y="0"/>
                    </a:cxn>
                    <a:cxn ang="0">
                      <a:pos x="47" y="7"/>
                    </a:cxn>
                    <a:cxn ang="0">
                      <a:pos x="47" y="8"/>
                    </a:cxn>
                    <a:cxn ang="0">
                      <a:pos x="43" y="17"/>
                    </a:cxn>
                    <a:cxn ang="0">
                      <a:pos x="29" y="15"/>
                    </a:cxn>
                    <a:cxn ang="0">
                      <a:pos x="29" y="15"/>
                    </a:cxn>
                    <a:cxn ang="0">
                      <a:pos x="18" y="15"/>
                    </a:cxn>
                    <a:cxn ang="0">
                      <a:pos x="15" y="18"/>
                    </a:cxn>
                    <a:cxn ang="0">
                      <a:pos x="15" y="29"/>
                    </a:cxn>
                    <a:cxn ang="0">
                      <a:pos x="15" y="29"/>
                    </a:cxn>
                    <a:cxn ang="0">
                      <a:pos x="19" y="38"/>
                    </a:cxn>
                    <a:cxn ang="0">
                      <a:pos x="8" y="47"/>
                    </a:cxn>
                    <a:cxn ang="0">
                      <a:pos x="8" y="47"/>
                    </a:cxn>
                    <a:cxn ang="0">
                      <a:pos x="0" y="54"/>
                    </a:cxn>
                    <a:cxn ang="0">
                      <a:pos x="0" y="59"/>
                    </a:cxn>
                    <a:cxn ang="0">
                      <a:pos x="8" y="67"/>
                    </a:cxn>
                    <a:cxn ang="0">
                      <a:pos x="8" y="67"/>
                    </a:cxn>
                    <a:cxn ang="0">
                      <a:pos x="17" y="71"/>
                    </a:cxn>
                    <a:cxn ang="0">
                      <a:pos x="15" y="85"/>
                    </a:cxn>
                    <a:cxn ang="0">
                      <a:pos x="15" y="85"/>
                    </a:cxn>
                    <a:cxn ang="0">
                      <a:pos x="15" y="95"/>
                    </a:cxn>
                    <a:cxn ang="0">
                      <a:pos x="18" y="99"/>
                    </a:cxn>
                    <a:cxn ang="0">
                      <a:pos x="29" y="99"/>
                    </a:cxn>
                    <a:cxn ang="0">
                      <a:pos x="29" y="99"/>
                    </a:cxn>
                    <a:cxn ang="0">
                      <a:pos x="39" y="95"/>
                    </a:cxn>
                    <a:cxn ang="0">
                      <a:pos x="47" y="106"/>
                    </a:cxn>
                    <a:cxn ang="0">
                      <a:pos x="47" y="106"/>
                    </a:cxn>
                    <a:cxn ang="0">
                      <a:pos x="55" y="114"/>
                    </a:cxn>
                    <a:cxn ang="0">
                      <a:pos x="60" y="114"/>
                    </a:cxn>
                    <a:cxn ang="0">
                      <a:pos x="67" y="106"/>
                    </a:cxn>
                    <a:cxn ang="0">
                      <a:pos x="67" y="106"/>
                    </a:cxn>
                    <a:cxn ang="0">
                      <a:pos x="71" y="97"/>
                    </a:cxn>
                    <a:cxn ang="0">
                      <a:pos x="85" y="99"/>
                    </a:cxn>
                    <a:cxn ang="0">
                      <a:pos x="85" y="99"/>
                    </a:cxn>
                    <a:cxn ang="0">
                      <a:pos x="96" y="99"/>
                    </a:cxn>
                    <a:cxn ang="0">
                      <a:pos x="99" y="95"/>
                    </a:cxn>
                    <a:cxn ang="0">
                      <a:pos x="99" y="85"/>
                    </a:cxn>
                    <a:cxn ang="0">
                      <a:pos x="99" y="85"/>
                    </a:cxn>
                    <a:cxn ang="0">
                      <a:pos x="96" y="75"/>
                    </a:cxn>
                    <a:cxn ang="0">
                      <a:pos x="106" y="67"/>
                    </a:cxn>
                    <a:cxn ang="0">
                      <a:pos x="107" y="67"/>
                    </a:cxn>
                    <a:cxn ang="0">
                      <a:pos x="57" y="85"/>
                    </a:cxn>
                    <a:cxn ang="0">
                      <a:pos x="29" y="57"/>
                    </a:cxn>
                    <a:cxn ang="0">
                      <a:pos x="57" y="28"/>
                    </a:cxn>
                    <a:cxn ang="0">
                      <a:pos x="86" y="57"/>
                    </a:cxn>
                    <a:cxn ang="0">
                      <a:pos x="57" y="85"/>
                    </a:cxn>
                  </a:cxnLst>
                  <a:rect l="0" t="0" r="r" b="b"/>
                  <a:pathLst>
                    <a:path w="114" h="114">
                      <a:moveTo>
                        <a:pt x="107" y="67"/>
                      </a:moveTo>
                      <a:cubicBezTo>
                        <a:pt x="111" y="67"/>
                        <a:pt x="114" y="63"/>
                        <a:pt x="114" y="59"/>
                      </a:cubicBezTo>
                      <a:cubicBezTo>
                        <a:pt x="114" y="54"/>
                        <a:pt x="114" y="54"/>
                        <a:pt x="114" y="54"/>
                      </a:cubicBezTo>
                      <a:cubicBezTo>
                        <a:pt x="114" y="50"/>
                        <a:pt x="111" y="47"/>
                        <a:pt x="107" y="47"/>
                      </a:cubicBezTo>
                      <a:cubicBezTo>
                        <a:pt x="106" y="47"/>
                        <a:pt x="106" y="47"/>
                        <a:pt x="106" y="47"/>
                      </a:cubicBezTo>
                      <a:cubicBezTo>
                        <a:pt x="102" y="47"/>
                        <a:pt x="98" y="45"/>
                        <a:pt x="97" y="42"/>
                      </a:cubicBezTo>
                      <a:cubicBezTo>
                        <a:pt x="97" y="40"/>
                        <a:pt x="96" y="32"/>
                        <a:pt x="99" y="29"/>
                      </a:cubicBezTo>
                      <a:cubicBezTo>
                        <a:pt x="99" y="29"/>
                        <a:pt x="99" y="29"/>
                        <a:pt x="99" y="29"/>
                      </a:cubicBezTo>
                      <a:cubicBezTo>
                        <a:pt x="102" y="26"/>
                        <a:pt x="102" y="21"/>
                        <a:pt x="99" y="18"/>
                      </a:cubicBezTo>
                      <a:cubicBezTo>
                        <a:pt x="96" y="15"/>
                        <a:pt x="96" y="15"/>
                        <a:pt x="96" y="15"/>
                      </a:cubicBezTo>
                      <a:cubicBezTo>
                        <a:pt x="93" y="12"/>
                        <a:pt x="88" y="12"/>
                        <a:pt x="85" y="15"/>
                      </a:cubicBezTo>
                      <a:cubicBezTo>
                        <a:pt x="85" y="15"/>
                        <a:pt x="85" y="15"/>
                        <a:pt x="85" y="15"/>
                      </a:cubicBezTo>
                      <a:cubicBezTo>
                        <a:pt x="82" y="18"/>
                        <a:pt x="78" y="19"/>
                        <a:pt x="75" y="18"/>
                      </a:cubicBezTo>
                      <a:cubicBezTo>
                        <a:pt x="73" y="17"/>
                        <a:pt x="67" y="12"/>
                        <a:pt x="67" y="8"/>
                      </a:cubicBezTo>
                      <a:cubicBezTo>
                        <a:pt x="67" y="7"/>
                        <a:pt x="67" y="7"/>
                        <a:pt x="67" y="7"/>
                      </a:cubicBezTo>
                      <a:cubicBezTo>
                        <a:pt x="67" y="3"/>
                        <a:pt x="64" y="0"/>
                        <a:pt x="60" y="0"/>
                      </a:cubicBezTo>
                      <a:cubicBezTo>
                        <a:pt x="55" y="0"/>
                        <a:pt x="55" y="0"/>
                        <a:pt x="55" y="0"/>
                      </a:cubicBezTo>
                      <a:cubicBezTo>
                        <a:pt x="51" y="0"/>
                        <a:pt x="47" y="3"/>
                        <a:pt x="47" y="7"/>
                      </a:cubicBezTo>
                      <a:cubicBezTo>
                        <a:pt x="47" y="8"/>
                        <a:pt x="47" y="8"/>
                        <a:pt x="47" y="8"/>
                      </a:cubicBezTo>
                      <a:cubicBezTo>
                        <a:pt x="47" y="12"/>
                        <a:pt x="45" y="16"/>
                        <a:pt x="43" y="17"/>
                      </a:cubicBezTo>
                      <a:cubicBezTo>
                        <a:pt x="40" y="17"/>
                        <a:pt x="32" y="18"/>
                        <a:pt x="29" y="15"/>
                      </a:cubicBezTo>
                      <a:cubicBezTo>
                        <a:pt x="29" y="15"/>
                        <a:pt x="29" y="15"/>
                        <a:pt x="29" y="15"/>
                      </a:cubicBezTo>
                      <a:cubicBezTo>
                        <a:pt x="26" y="12"/>
                        <a:pt x="21" y="12"/>
                        <a:pt x="18" y="15"/>
                      </a:cubicBezTo>
                      <a:cubicBezTo>
                        <a:pt x="15" y="18"/>
                        <a:pt x="15" y="18"/>
                        <a:pt x="15" y="18"/>
                      </a:cubicBezTo>
                      <a:cubicBezTo>
                        <a:pt x="12" y="21"/>
                        <a:pt x="12" y="26"/>
                        <a:pt x="15" y="29"/>
                      </a:cubicBezTo>
                      <a:cubicBezTo>
                        <a:pt x="15" y="29"/>
                        <a:pt x="15" y="29"/>
                        <a:pt x="15" y="29"/>
                      </a:cubicBezTo>
                      <a:cubicBezTo>
                        <a:pt x="18" y="32"/>
                        <a:pt x="20" y="36"/>
                        <a:pt x="19" y="38"/>
                      </a:cubicBezTo>
                      <a:cubicBezTo>
                        <a:pt x="17" y="41"/>
                        <a:pt x="12" y="47"/>
                        <a:pt x="8" y="47"/>
                      </a:cubicBezTo>
                      <a:cubicBezTo>
                        <a:pt x="8" y="47"/>
                        <a:pt x="8" y="47"/>
                        <a:pt x="8" y="47"/>
                      </a:cubicBezTo>
                      <a:cubicBezTo>
                        <a:pt x="3" y="47"/>
                        <a:pt x="0" y="50"/>
                        <a:pt x="0" y="54"/>
                      </a:cubicBezTo>
                      <a:cubicBezTo>
                        <a:pt x="0" y="59"/>
                        <a:pt x="0" y="59"/>
                        <a:pt x="0" y="59"/>
                      </a:cubicBezTo>
                      <a:cubicBezTo>
                        <a:pt x="0" y="63"/>
                        <a:pt x="3" y="67"/>
                        <a:pt x="8" y="67"/>
                      </a:cubicBezTo>
                      <a:cubicBezTo>
                        <a:pt x="8" y="67"/>
                        <a:pt x="8" y="67"/>
                        <a:pt x="8" y="67"/>
                      </a:cubicBezTo>
                      <a:cubicBezTo>
                        <a:pt x="12" y="67"/>
                        <a:pt x="16" y="69"/>
                        <a:pt x="17" y="71"/>
                      </a:cubicBezTo>
                      <a:cubicBezTo>
                        <a:pt x="18" y="73"/>
                        <a:pt x="18" y="82"/>
                        <a:pt x="15" y="85"/>
                      </a:cubicBezTo>
                      <a:cubicBezTo>
                        <a:pt x="15" y="85"/>
                        <a:pt x="15" y="85"/>
                        <a:pt x="15" y="85"/>
                      </a:cubicBezTo>
                      <a:cubicBezTo>
                        <a:pt x="12" y="88"/>
                        <a:pt x="12" y="93"/>
                        <a:pt x="15" y="95"/>
                      </a:cubicBezTo>
                      <a:cubicBezTo>
                        <a:pt x="18" y="99"/>
                        <a:pt x="18" y="99"/>
                        <a:pt x="18" y="99"/>
                      </a:cubicBezTo>
                      <a:cubicBezTo>
                        <a:pt x="21" y="102"/>
                        <a:pt x="26" y="102"/>
                        <a:pt x="29" y="99"/>
                      </a:cubicBezTo>
                      <a:cubicBezTo>
                        <a:pt x="29" y="99"/>
                        <a:pt x="29" y="99"/>
                        <a:pt x="29" y="99"/>
                      </a:cubicBezTo>
                      <a:cubicBezTo>
                        <a:pt x="32" y="96"/>
                        <a:pt x="37" y="94"/>
                        <a:pt x="39" y="95"/>
                      </a:cubicBezTo>
                      <a:cubicBezTo>
                        <a:pt x="41" y="96"/>
                        <a:pt x="47" y="102"/>
                        <a:pt x="47" y="106"/>
                      </a:cubicBezTo>
                      <a:cubicBezTo>
                        <a:pt x="47" y="106"/>
                        <a:pt x="47" y="106"/>
                        <a:pt x="47" y="106"/>
                      </a:cubicBezTo>
                      <a:cubicBezTo>
                        <a:pt x="47" y="110"/>
                        <a:pt x="51" y="114"/>
                        <a:pt x="55" y="114"/>
                      </a:cubicBezTo>
                      <a:cubicBezTo>
                        <a:pt x="60" y="114"/>
                        <a:pt x="60" y="114"/>
                        <a:pt x="60" y="114"/>
                      </a:cubicBezTo>
                      <a:cubicBezTo>
                        <a:pt x="64" y="114"/>
                        <a:pt x="67" y="110"/>
                        <a:pt x="67" y="106"/>
                      </a:cubicBezTo>
                      <a:cubicBezTo>
                        <a:pt x="67" y="106"/>
                        <a:pt x="67" y="106"/>
                        <a:pt x="67" y="106"/>
                      </a:cubicBezTo>
                      <a:cubicBezTo>
                        <a:pt x="67" y="102"/>
                        <a:pt x="69" y="98"/>
                        <a:pt x="71" y="97"/>
                      </a:cubicBezTo>
                      <a:cubicBezTo>
                        <a:pt x="74" y="96"/>
                        <a:pt x="82" y="96"/>
                        <a:pt x="85" y="99"/>
                      </a:cubicBezTo>
                      <a:cubicBezTo>
                        <a:pt x="85" y="99"/>
                        <a:pt x="85" y="99"/>
                        <a:pt x="85" y="99"/>
                      </a:cubicBezTo>
                      <a:cubicBezTo>
                        <a:pt x="88" y="102"/>
                        <a:pt x="93" y="102"/>
                        <a:pt x="96" y="99"/>
                      </a:cubicBezTo>
                      <a:cubicBezTo>
                        <a:pt x="99" y="95"/>
                        <a:pt x="99" y="95"/>
                        <a:pt x="99" y="95"/>
                      </a:cubicBezTo>
                      <a:cubicBezTo>
                        <a:pt x="102" y="93"/>
                        <a:pt x="102" y="88"/>
                        <a:pt x="99" y="85"/>
                      </a:cubicBezTo>
                      <a:cubicBezTo>
                        <a:pt x="99" y="85"/>
                        <a:pt x="99" y="85"/>
                        <a:pt x="99" y="85"/>
                      </a:cubicBezTo>
                      <a:cubicBezTo>
                        <a:pt x="96" y="82"/>
                        <a:pt x="95" y="77"/>
                        <a:pt x="96" y="75"/>
                      </a:cubicBezTo>
                      <a:cubicBezTo>
                        <a:pt x="97" y="73"/>
                        <a:pt x="102" y="67"/>
                        <a:pt x="106" y="67"/>
                      </a:cubicBezTo>
                      <a:lnTo>
                        <a:pt x="107" y="67"/>
                      </a:lnTo>
                      <a:close/>
                      <a:moveTo>
                        <a:pt x="57" y="85"/>
                      </a:moveTo>
                      <a:cubicBezTo>
                        <a:pt x="41" y="85"/>
                        <a:pt x="29" y="73"/>
                        <a:pt x="29" y="57"/>
                      </a:cubicBezTo>
                      <a:cubicBezTo>
                        <a:pt x="29" y="41"/>
                        <a:pt x="41" y="28"/>
                        <a:pt x="57" y="28"/>
                      </a:cubicBezTo>
                      <a:cubicBezTo>
                        <a:pt x="73" y="28"/>
                        <a:pt x="86" y="41"/>
                        <a:pt x="86" y="57"/>
                      </a:cubicBezTo>
                      <a:cubicBezTo>
                        <a:pt x="86" y="73"/>
                        <a:pt x="73" y="85"/>
                        <a:pt x="57" y="85"/>
                      </a:cubicBezTo>
                      <a:close/>
                    </a:path>
                  </a:pathLst>
                </a:custGeom>
                <a:solidFill>
                  <a:schemeClr val="bg1"/>
                </a:solidFill>
                <a:ln w="9525">
                  <a:solidFill>
                    <a:schemeClr val="bg1"/>
                  </a:solidFill>
                  <a:round/>
                </a:ln>
              </p:spPr>
              <p:txBody>
                <a:bodyPr vert="horz" wrap="square" lIns="121920" tIns="60960" rIns="121920" bIns="60960" numCol="1" anchor="t" anchorCtr="0" compatLnSpc="1"/>
                <a:lstStyle/>
                <a:p>
                  <a:endParaRPr lang="en-US" sz="2400">
                    <a:solidFill>
                      <a:prstClr val="black"/>
                    </a:solidFill>
                    <a:latin typeface="微软雅黑" panose="020B0503020204020204" pitchFamily="34" charset="-122"/>
                    <a:ea typeface="微软雅黑" panose="020B0503020204020204" pitchFamily="34" charset="-122"/>
                  </a:endParaRPr>
                </a:p>
              </p:txBody>
            </p:sp>
            <p:sp>
              <p:nvSpPr>
                <p:cNvPr id="37" name="Freeform 45"/>
                <p:cNvSpPr>
                  <a:spLocks noEditPoints="1"/>
                </p:cNvSpPr>
                <p:nvPr/>
              </p:nvSpPr>
              <p:spPr bwMode="auto">
                <a:xfrm>
                  <a:off x="6914792" y="2162175"/>
                  <a:ext cx="231775" cy="233363"/>
                </a:xfrm>
                <a:custGeom>
                  <a:avLst/>
                  <a:gdLst/>
                  <a:ahLst/>
                  <a:cxnLst>
                    <a:cxn ang="0">
                      <a:pos x="87" y="55"/>
                    </a:cxn>
                    <a:cxn ang="0">
                      <a:pos x="93" y="47"/>
                    </a:cxn>
                    <a:cxn ang="0">
                      <a:pos x="93" y="46"/>
                    </a:cxn>
                    <a:cxn ang="0">
                      <a:pos x="87" y="39"/>
                    </a:cxn>
                    <a:cxn ang="0">
                      <a:pos x="79" y="35"/>
                    </a:cxn>
                    <a:cxn ang="0">
                      <a:pos x="81" y="24"/>
                    </a:cxn>
                    <a:cxn ang="0">
                      <a:pos x="80" y="14"/>
                    </a:cxn>
                    <a:cxn ang="0">
                      <a:pos x="79" y="13"/>
                    </a:cxn>
                    <a:cxn ang="0">
                      <a:pos x="69" y="12"/>
                    </a:cxn>
                    <a:cxn ang="0">
                      <a:pos x="62" y="15"/>
                    </a:cxn>
                    <a:cxn ang="0">
                      <a:pos x="55" y="6"/>
                    </a:cxn>
                    <a:cxn ang="0">
                      <a:pos x="47" y="0"/>
                    </a:cxn>
                    <a:cxn ang="0">
                      <a:pos x="46" y="0"/>
                    </a:cxn>
                    <a:cxn ang="0">
                      <a:pos x="38" y="6"/>
                    </a:cxn>
                    <a:cxn ang="0">
                      <a:pos x="35" y="14"/>
                    </a:cxn>
                    <a:cxn ang="0">
                      <a:pos x="24" y="12"/>
                    </a:cxn>
                    <a:cxn ang="0">
                      <a:pos x="14" y="13"/>
                    </a:cxn>
                    <a:cxn ang="0">
                      <a:pos x="13" y="14"/>
                    </a:cxn>
                    <a:cxn ang="0">
                      <a:pos x="12" y="24"/>
                    </a:cxn>
                    <a:cxn ang="0">
                      <a:pos x="15" y="32"/>
                    </a:cxn>
                    <a:cxn ang="0">
                      <a:pos x="6" y="39"/>
                    </a:cxn>
                    <a:cxn ang="0">
                      <a:pos x="0" y="46"/>
                    </a:cxn>
                    <a:cxn ang="0">
                      <a:pos x="0" y="47"/>
                    </a:cxn>
                    <a:cxn ang="0">
                      <a:pos x="6" y="55"/>
                    </a:cxn>
                    <a:cxn ang="0">
                      <a:pos x="14" y="58"/>
                    </a:cxn>
                    <a:cxn ang="0">
                      <a:pos x="12" y="69"/>
                    </a:cxn>
                    <a:cxn ang="0">
                      <a:pos x="13" y="79"/>
                    </a:cxn>
                    <a:cxn ang="0">
                      <a:pos x="14" y="80"/>
                    </a:cxn>
                    <a:cxn ang="0">
                      <a:pos x="24" y="81"/>
                    </a:cxn>
                    <a:cxn ang="0">
                      <a:pos x="31" y="78"/>
                    </a:cxn>
                    <a:cxn ang="0">
                      <a:pos x="38" y="87"/>
                    </a:cxn>
                    <a:cxn ang="0">
                      <a:pos x="46" y="93"/>
                    </a:cxn>
                    <a:cxn ang="0">
                      <a:pos x="47" y="93"/>
                    </a:cxn>
                    <a:cxn ang="0">
                      <a:pos x="55" y="87"/>
                    </a:cxn>
                    <a:cxn ang="0">
                      <a:pos x="58" y="80"/>
                    </a:cxn>
                    <a:cxn ang="0">
                      <a:pos x="69" y="81"/>
                    </a:cxn>
                    <a:cxn ang="0">
                      <a:pos x="79" y="80"/>
                    </a:cxn>
                    <a:cxn ang="0">
                      <a:pos x="80" y="79"/>
                    </a:cxn>
                    <a:cxn ang="0">
                      <a:pos x="81" y="69"/>
                    </a:cxn>
                    <a:cxn ang="0">
                      <a:pos x="78" y="62"/>
                    </a:cxn>
                    <a:cxn ang="0">
                      <a:pos x="87" y="55"/>
                    </a:cxn>
                    <a:cxn ang="0">
                      <a:pos x="47" y="70"/>
                    </a:cxn>
                    <a:cxn ang="0">
                      <a:pos x="23" y="47"/>
                    </a:cxn>
                    <a:cxn ang="0">
                      <a:pos x="47" y="23"/>
                    </a:cxn>
                    <a:cxn ang="0">
                      <a:pos x="70" y="47"/>
                    </a:cxn>
                    <a:cxn ang="0">
                      <a:pos x="47" y="70"/>
                    </a:cxn>
                  </a:cxnLst>
                  <a:rect l="0" t="0" r="r" b="b"/>
                  <a:pathLst>
                    <a:path w="93" h="93">
                      <a:moveTo>
                        <a:pt x="87" y="55"/>
                      </a:moveTo>
                      <a:cubicBezTo>
                        <a:pt x="90" y="55"/>
                        <a:pt x="93" y="51"/>
                        <a:pt x="93" y="47"/>
                      </a:cubicBezTo>
                      <a:cubicBezTo>
                        <a:pt x="93" y="46"/>
                        <a:pt x="93" y="46"/>
                        <a:pt x="93" y="46"/>
                      </a:cubicBezTo>
                      <a:cubicBezTo>
                        <a:pt x="93" y="42"/>
                        <a:pt x="90" y="39"/>
                        <a:pt x="87" y="39"/>
                      </a:cubicBezTo>
                      <a:cubicBezTo>
                        <a:pt x="83" y="39"/>
                        <a:pt x="80" y="37"/>
                        <a:pt x="79" y="35"/>
                      </a:cubicBezTo>
                      <a:cubicBezTo>
                        <a:pt x="79" y="33"/>
                        <a:pt x="78" y="26"/>
                        <a:pt x="81" y="24"/>
                      </a:cubicBezTo>
                      <a:cubicBezTo>
                        <a:pt x="83" y="21"/>
                        <a:pt x="83" y="17"/>
                        <a:pt x="80" y="14"/>
                      </a:cubicBezTo>
                      <a:cubicBezTo>
                        <a:pt x="79" y="13"/>
                        <a:pt x="79" y="13"/>
                        <a:pt x="79" y="13"/>
                      </a:cubicBezTo>
                      <a:cubicBezTo>
                        <a:pt x="76" y="10"/>
                        <a:pt x="72" y="10"/>
                        <a:pt x="69" y="12"/>
                      </a:cubicBezTo>
                      <a:cubicBezTo>
                        <a:pt x="67" y="15"/>
                        <a:pt x="63" y="16"/>
                        <a:pt x="62" y="15"/>
                      </a:cubicBezTo>
                      <a:cubicBezTo>
                        <a:pt x="60" y="14"/>
                        <a:pt x="55" y="10"/>
                        <a:pt x="55" y="6"/>
                      </a:cubicBezTo>
                      <a:cubicBezTo>
                        <a:pt x="55" y="3"/>
                        <a:pt x="51" y="0"/>
                        <a:pt x="47" y="0"/>
                      </a:cubicBezTo>
                      <a:cubicBezTo>
                        <a:pt x="46" y="0"/>
                        <a:pt x="46" y="0"/>
                        <a:pt x="46" y="0"/>
                      </a:cubicBezTo>
                      <a:cubicBezTo>
                        <a:pt x="42" y="0"/>
                        <a:pt x="38" y="3"/>
                        <a:pt x="38" y="6"/>
                      </a:cubicBezTo>
                      <a:cubicBezTo>
                        <a:pt x="38" y="10"/>
                        <a:pt x="37" y="13"/>
                        <a:pt x="35" y="14"/>
                      </a:cubicBezTo>
                      <a:cubicBezTo>
                        <a:pt x="33" y="14"/>
                        <a:pt x="26" y="15"/>
                        <a:pt x="24" y="12"/>
                      </a:cubicBezTo>
                      <a:cubicBezTo>
                        <a:pt x="21" y="10"/>
                        <a:pt x="17" y="10"/>
                        <a:pt x="14" y="13"/>
                      </a:cubicBezTo>
                      <a:cubicBezTo>
                        <a:pt x="13" y="14"/>
                        <a:pt x="13" y="14"/>
                        <a:pt x="13" y="14"/>
                      </a:cubicBezTo>
                      <a:cubicBezTo>
                        <a:pt x="10" y="17"/>
                        <a:pt x="10" y="21"/>
                        <a:pt x="12" y="24"/>
                      </a:cubicBezTo>
                      <a:cubicBezTo>
                        <a:pt x="15" y="26"/>
                        <a:pt x="16" y="30"/>
                        <a:pt x="15" y="32"/>
                      </a:cubicBezTo>
                      <a:cubicBezTo>
                        <a:pt x="14" y="33"/>
                        <a:pt x="10" y="39"/>
                        <a:pt x="6" y="39"/>
                      </a:cubicBezTo>
                      <a:cubicBezTo>
                        <a:pt x="3" y="39"/>
                        <a:pt x="0" y="42"/>
                        <a:pt x="0" y="46"/>
                      </a:cubicBezTo>
                      <a:cubicBezTo>
                        <a:pt x="0" y="47"/>
                        <a:pt x="0" y="47"/>
                        <a:pt x="0" y="47"/>
                      </a:cubicBezTo>
                      <a:cubicBezTo>
                        <a:pt x="0" y="51"/>
                        <a:pt x="3" y="55"/>
                        <a:pt x="6" y="55"/>
                      </a:cubicBezTo>
                      <a:cubicBezTo>
                        <a:pt x="10" y="55"/>
                        <a:pt x="13" y="56"/>
                        <a:pt x="14" y="58"/>
                      </a:cubicBezTo>
                      <a:cubicBezTo>
                        <a:pt x="14" y="60"/>
                        <a:pt x="15" y="67"/>
                        <a:pt x="12" y="69"/>
                      </a:cubicBezTo>
                      <a:cubicBezTo>
                        <a:pt x="10" y="72"/>
                        <a:pt x="10" y="76"/>
                        <a:pt x="13" y="79"/>
                      </a:cubicBezTo>
                      <a:cubicBezTo>
                        <a:pt x="14" y="80"/>
                        <a:pt x="14" y="80"/>
                        <a:pt x="14" y="80"/>
                      </a:cubicBezTo>
                      <a:cubicBezTo>
                        <a:pt x="17" y="83"/>
                        <a:pt x="21" y="83"/>
                        <a:pt x="24" y="81"/>
                      </a:cubicBezTo>
                      <a:cubicBezTo>
                        <a:pt x="26" y="79"/>
                        <a:pt x="30" y="77"/>
                        <a:pt x="31" y="78"/>
                      </a:cubicBezTo>
                      <a:cubicBezTo>
                        <a:pt x="33" y="79"/>
                        <a:pt x="38" y="84"/>
                        <a:pt x="38" y="87"/>
                      </a:cubicBezTo>
                      <a:cubicBezTo>
                        <a:pt x="38" y="91"/>
                        <a:pt x="42" y="93"/>
                        <a:pt x="46" y="93"/>
                      </a:cubicBezTo>
                      <a:cubicBezTo>
                        <a:pt x="47" y="93"/>
                        <a:pt x="47" y="93"/>
                        <a:pt x="47" y="93"/>
                      </a:cubicBezTo>
                      <a:cubicBezTo>
                        <a:pt x="51" y="93"/>
                        <a:pt x="55" y="91"/>
                        <a:pt x="55" y="87"/>
                      </a:cubicBezTo>
                      <a:cubicBezTo>
                        <a:pt x="55" y="84"/>
                        <a:pt x="56" y="80"/>
                        <a:pt x="58" y="80"/>
                      </a:cubicBezTo>
                      <a:cubicBezTo>
                        <a:pt x="60" y="79"/>
                        <a:pt x="67" y="79"/>
                        <a:pt x="69" y="81"/>
                      </a:cubicBezTo>
                      <a:cubicBezTo>
                        <a:pt x="72" y="83"/>
                        <a:pt x="76" y="83"/>
                        <a:pt x="79" y="80"/>
                      </a:cubicBezTo>
                      <a:cubicBezTo>
                        <a:pt x="80" y="79"/>
                        <a:pt x="80" y="79"/>
                        <a:pt x="80" y="79"/>
                      </a:cubicBezTo>
                      <a:cubicBezTo>
                        <a:pt x="83" y="76"/>
                        <a:pt x="83" y="72"/>
                        <a:pt x="81" y="69"/>
                      </a:cubicBezTo>
                      <a:cubicBezTo>
                        <a:pt x="78" y="67"/>
                        <a:pt x="77" y="64"/>
                        <a:pt x="78" y="62"/>
                      </a:cubicBezTo>
                      <a:cubicBezTo>
                        <a:pt x="79" y="60"/>
                        <a:pt x="83" y="55"/>
                        <a:pt x="87" y="55"/>
                      </a:cubicBezTo>
                      <a:close/>
                      <a:moveTo>
                        <a:pt x="47" y="70"/>
                      </a:moveTo>
                      <a:cubicBezTo>
                        <a:pt x="34" y="70"/>
                        <a:pt x="23" y="60"/>
                        <a:pt x="23" y="47"/>
                      </a:cubicBezTo>
                      <a:cubicBezTo>
                        <a:pt x="23" y="34"/>
                        <a:pt x="34" y="23"/>
                        <a:pt x="47" y="23"/>
                      </a:cubicBezTo>
                      <a:cubicBezTo>
                        <a:pt x="59" y="23"/>
                        <a:pt x="70" y="34"/>
                        <a:pt x="70" y="47"/>
                      </a:cubicBezTo>
                      <a:cubicBezTo>
                        <a:pt x="70" y="60"/>
                        <a:pt x="59" y="70"/>
                        <a:pt x="47" y="70"/>
                      </a:cubicBezTo>
                      <a:close/>
                    </a:path>
                  </a:pathLst>
                </a:custGeom>
                <a:solidFill>
                  <a:schemeClr val="bg1"/>
                </a:solidFill>
                <a:ln w="9525">
                  <a:solidFill>
                    <a:schemeClr val="bg1"/>
                  </a:solidFill>
                  <a:round/>
                </a:ln>
              </p:spPr>
              <p:txBody>
                <a:bodyPr vert="horz" wrap="square" lIns="121920" tIns="60960" rIns="121920" bIns="60960" numCol="1" anchor="t" anchorCtr="0" compatLnSpc="1"/>
                <a:lstStyle/>
                <a:p>
                  <a:endParaRPr lang="en-US" sz="2400">
                    <a:solidFill>
                      <a:prstClr val="black"/>
                    </a:solidFill>
                    <a:latin typeface="微软雅黑" panose="020B0503020204020204" pitchFamily="34" charset="-122"/>
                    <a:ea typeface="微软雅黑" panose="020B0503020204020204" pitchFamily="34" charset="-122"/>
                  </a:endParaRPr>
                </a:p>
              </p:txBody>
            </p:sp>
            <p:sp>
              <p:nvSpPr>
                <p:cNvPr id="38" name="Freeform 46"/>
                <p:cNvSpPr>
                  <a:spLocks noEditPoints="1"/>
                </p:cNvSpPr>
                <p:nvPr/>
              </p:nvSpPr>
              <p:spPr bwMode="auto">
                <a:xfrm>
                  <a:off x="6938604" y="2422525"/>
                  <a:ext cx="182563" cy="180975"/>
                </a:xfrm>
                <a:custGeom>
                  <a:avLst/>
                  <a:gdLst/>
                  <a:ahLst/>
                  <a:cxnLst>
                    <a:cxn ang="0">
                      <a:pos x="68" y="42"/>
                    </a:cxn>
                    <a:cxn ang="0">
                      <a:pos x="73" y="36"/>
                    </a:cxn>
                    <a:cxn ang="0">
                      <a:pos x="68" y="30"/>
                    </a:cxn>
                    <a:cxn ang="0">
                      <a:pos x="62" y="27"/>
                    </a:cxn>
                    <a:cxn ang="0">
                      <a:pos x="63" y="18"/>
                    </a:cxn>
                    <a:cxn ang="0">
                      <a:pos x="62" y="10"/>
                    </a:cxn>
                    <a:cxn ang="0">
                      <a:pos x="54" y="9"/>
                    </a:cxn>
                    <a:cxn ang="0">
                      <a:pos x="48" y="12"/>
                    </a:cxn>
                    <a:cxn ang="0">
                      <a:pos x="43" y="5"/>
                    </a:cxn>
                    <a:cxn ang="0">
                      <a:pos x="37" y="0"/>
                    </a:cxn>
                    <a:cxn ang="0">
                      <a:pos x="30" y="5"/>
                    </a:cxn>
                    <a:cxn ang="0">
                      <a:pos x="27" y="11"/>
                    </a:cxn>
                    <a:cxn ang="0">
                      <a:pos x="19" y="9"/>
                    </a:cxn>
                    <a:cxn ang="0">
                      <a:pos x="11" y="10"/>
                    </a:cxn>
                    <a:cxn ang="0">
                      <a:pos x="10" y="18"/>
                    </a:cxn>
                    <a:cxn ang="0">
                      <a:pos x="12" y="24"/>
                    </a:cxn>
                    <a:cxn ang="0">
                      <a:pos x="5" y="30"/>
                    </a:cxn>
                    <a:cxn ang="0">
                      <a:pos x="0" y="36"/>
                    </a:cxn>
                    <a:cxn ang="0">
                      <a:pos x="5" y="42"/>
                    </a:cxn>
                    <a:cxn ang="0">
                      <a:pos x="11" y="45"/>
                    </a:cxn>
                    <a:cxn ang="0">
                      <a:pos x="10" y="54"/>
                    </a:cxn>
                    <a:cxn ang="0">
                      <a:pos x="11" y="62"/>
                    </a:cxn>
                    <a:cxn ang="0">
                      <a:pos x="19" y="63"/>
                    </a:cxn>
                    <a:cxn ang="0">
                      <a:pos x="25" y="61"/>
                    </a:cxn>
                    <a:cxn ang="0">
                      <a:pos x="30" y="68"/>
                    </a:cxn>
                    <a:cxn ang="0">
                      <a:pos x="37" y="72"/>
                    </a:cxn>
                    <a:cxn ang="0">
                      <a:pos x="43" y="68"/>
                    </a:cxn>
                    <a:cxn ang="0">
                      <a:pos x="46" y="62"/>
                    </a:cxn>
                    <a:cxn ang="0">
                      <a:pos x="54" y="63"/>
                    </a:cxn>
                    <a:cxn ang="0">
                      <a:pos x="62" y="62"/>
                    </a:cxn>
                    <a:cxn ang="0">
                      <a:pos x="63" y="54"/>
                    </a:cxn>
                    <a:cxn ang="0">
                      <a:pos x="61" y="48"/>
                    </a:cxn>
                    <a:cxn ang="0">
                      <a:pos x="68" y="42"/>
                    </a:cxn>
                    <a:cxn ang="0">
                      <a:pos x="37" y="54"/>
                    </a:cxn>
                    <a:cxn ang="0">
                      <a:pos x="18" y="36"/>
                    </a:cxn>
                    <a:cxn ang="0">
                      <a:pos x="37" y="18"/>
                    </a:cxn>
                    <a:cxn ang="0">
                      <a:pos x="55" y="36"/>
                    </a:cxn>
                    <a:cxn ang="0">
                      <a:pos x="37" y="54"/>
                    </a:cxn>
                  </a:cxnLst>
                  <a:rect l="0" t="0" r="r" b="b"/>
                  <a:pathLst>
                    <a:path w="73" h="72">
                      <a:moveTo>
                        <a:pt x="68" y="42"/>
                      </a:moveTo>
                      <a:cubicBezTo>
                        <a:pt x="71" y="42"/>
                        <a:pt x="73" y="40"/>
                        <a:pt x="73" y="36"/>
                      </a:cubicBezTo>
                      <a:cubicBezTo>
                        <a:pt x="73" y="33"/>
                        <a:pt x="71" y="30"/>
                        <a:pt x="68" y="30"/>
                      </a:cubicBezTo>
                      <a:cubicBezTo>
                        <a:pt x="65" y="30"/>
                        <a:pt x="63" y="29"/>
                        <a:pt x="62" y="27"/>
                      </a:cubicBezTo>
                      <a:cubicBezTo>
                        <a:pt x="62" y="26"/>
                        <a:pt x="61" y="20"/>
                        <a:pt x="63" y="18"/>
                      </a:cubicBezTo>
                      <a:cubicBezTo>
                        <a:pt x="65" y="16"/>
                        <a:pt x="65" y="13"/>
                        <a:pt x="62" y="10"/>
                      </a:cubicBezTo>
                      <a:cubicBezTo>
                        <a:pt x="60" y="8"/>
                        <a:pt x="56" y="7"/>
                        <a:pt x="54" y="9"/>
                      </a:cubicBezTo>
                      <a:cubicBezTo>
                        <a:pt x="52" y="11"/>
                        <a:pt x="50" y="12"/>
                        <a:pt x="48" y="12"/>
                      </a:cubicBezTo>
                      <a:cubicBezTo>
                        <a:pt x="47" y="11"/>
                        <a:pt x="43" y="7"/>
                        <a:pt x="43" y="5"/>
                      </a:cubicBezTo>
                      <a:cubicBezTo>
                        <a:pt x="43" y="2"/>
                        <a:pt x="40" y="0"/>
                        <a:pt x="37" y="0"/>
                      </a:cubicBezTo>
                      <a:cubicBezTo>
                        <a:pt x="33" y="0"/>
                        <a:pt x="30" y="2"/>
                        <a:pt x="30" y="5"/>
                      </a:cubicBezTo>
                      <a:cubicBezTo>
                        <a:pt x="30" y="7"/>
                        <a:pt x="29" y="10"/>
                        <a:pt x="27" y="11"/>
                      </a:cubicBezTo>
                      <a:cubicBezTo>
                        <a:pt x="26" y="11"/>
                        <a:pt x="21" y="11"/>
                        <a:pt x="19" y="9"/>
                      </a:cubicBezTo>
                      <a:cubicBezTo>
                        <a:pt x="17" y="7"/>
                        <a:pt x="13" y="8"/>
                        <a:pt x="11" y="10"/>
                      </a:cubicBezTo>
                      <a:cubicBezTo>
                        <a:pt x="8" y="13"/>
                        <a:pt x="8" y="16"/>
                        <a:pt x="10" y="18"/>
                      </a:cubicBezTo>
                      <a:cubicBezTo>
                        <a:pt x="12" y="20"/>
                        <a:pt x="13" y="23"/>
                        <a:pt x="12" y="24"/>
                      </a:cubicBezTo>
                      <a:cubicBezTo>
                        <a:pt x="11" y="26"/>
                        <a:pt x="8" y="30"/>
                        <a:pt x="5" y="30"/>
                      </a:cubicBezTo>
                      <a:cubicBezTo>
                        <a:pt x="2" y="30"/>
                        <a:pt x="0" y="33"/>
                        <a:pt x="0" y="36"/>
                      </a:cubicBezTo>
                      <a:cubicBezTo>
                        <a:pt x="0" y="40"/>
                        <a:pt x="2" y="42"/>
                        <a:pt x="5" y="42"/>
                      </a:cubicBezTo>
                      <a:cubicBezTo>
                        <a:pt x="8" y="42"/>
                        <a:pt x="10" y="44"/>
                        <a:pt x="11" y="45"/>
                      </a:cubicBezTo>
                      <a:cubicBezTo>
                        <a:pt x="11" y="47"/>
                        <a:pt x="12" y="52"/>
                        <a:pt x="10" y="54"/>
                      </a:cubicBezTo>
                      <a:cubicBezTo>
                        <a:pt x="8" y="56"/>
                        <a:pt x="8" y="59"/>
                        <a:pt x="11" y="62"/>
                      </a:cubicBezTo>
                      <a:cubicBezTo>
                        <a:pt x="13" y="64"/>
                        <a:pt x="17" y="65"/>
                        <a:pt x="19" y="63"/>
                      </a:cubicBezTo>
                      <a:cubicBezTo>
                        <a:pt x="21" y="61"/>
                        <a:pt x="23" y="60"/>
                        <a:pt x="25" y="61"/>
                      </a:cubicBezTo>
                      <a:cubicBezTo>
                        <a:pt x="26" y="61"/>
                        <a:pt x="30" y="65"/>
                        <a:pt x="30" y="68"/>
                      </a:cubicBezTo>
                      <a:cubicBezTo>
                        <a:pt x="30" y="70"/>
                        <a:pt x="33" y="72"/>
                        <a:pt x="37" y="72"/>
                      </a:cubicBezTo>
                      <a:cubicBezTo>
                        <a:pt x="40" y="72"/>
                        <a:pt x="43" y="70"/>
                        <a:pt x="43" y="68"/>
                      </a:cubicBezTo>
                      <a:cubicBezTo>
                        <a:pt x="43" y="65"/>
                        <a:pt x="44" y="62"/>
                        <a:pt x="46" y="62"/>
                      </a:cubicBezTo>
                      <a:cubicBezTo>
                        <a:pt x="47" y="61"/>
                        <a:pt x="52" y="61"/>
                        <a:pt x="54" y="63"/>
                      </a:cubicBezTo>
                      <a:cubicBezTo>
                        <a:pt x="56" y="65"/>
                        <a:pt x="60" y="64"/>
                        <a:pt x="62" y="62"/>
                      </a:cubicBezTo>
                      <a:cubicBezTo>
                        <a:pt x="65" y="59"/>
                        <a:pt x="65" y="56"/>
                        <a:pt x="63" y="54"/>
                      </a:cubicBezTo>
                      <a:cubicBezTo>
                        <a:pt x="61" y="52"/>
                        <a:pt x="60" y="49"/>
                        <a:pt x="61" y="48"/>
                      </a:cubicBezTo>
                      <a:cubicBezTo>
                        <a:pt x="62" y="46"/>
                        <a:pt x="65" y="42"/>
                        <a:pt x="68" y="42"/>
                      </a:cubicBezTo>
                      <a:close/>
                      <a:moveTo>
                        <a:pt x="37" y="54"/>
                      </a:moveTo>
                      <a:cubicBezTo>
                        <a:pt x="26" y="54"/>
                        <a:pt x="18" y="46"/>
                        <a:pt x="18" y="36"/>
                      </a:cubicBezTo>
                      <a:cubicBezTo>
                        <a:pt x="18" y="26"/>
                        <a:pt x="26" y="18"/>
                        <a:pt x="37" y="18"/>
                      </a:cubicBezTo>
                      <a:cubicBezTo>
                        <a:pt x="47" y="18"/>
                        <a:pt x="55" y="26"/>
                        <a:pt x="55" y="36"/>
                      </a:cubicBezTo>
                      <a:cubicBezTo>
                        <a:pt x="55" y="46"/>
                        <a:pt x="47" y="54"/>
                        <a:pt x="37" y="54"/>
                      </a:cubicBezTo>
                      <a:close/>
                    </a:path>
                  </a:pathLst>
                </a:custGeom>
                <a:solidFill>
                  <a:schemeClr val="bg1"/>
                </a:solidFill>
                <a:ln w="9525">
                  <a:solidFill>
                    <a:schemeClr val="bg1"/>
                  </a:solidFill>
                  <a:round/>
                </a:ln>
              </p:spPr>
              <p:txBody>
                <a:bodyPr vert="horz" wrap="square" lIns="121920" tIns="60960" rIns="121920" bIns="60960" numCol="1" anchor="t" anchorCtr="0" compatLnSpc="1"/>
                <a:lstStyle/>
                <a:p>
                  <a:endParaRPr lang="en-US" sz="2400">
                    <a:solidFill>
                      <a:prstClr val="black"/>
                    </a:solidFill>
                    <a:latin typeface="微软雅黑" panose="020B0503020204020204" pitchFamily="34" charset="-122"/>
                    <a:ea typeface="微软雅黑" panose="020B0503020204020204" pitchFamily="34" charset="-122"/>
                  </a:endParaRPr>
                </a:p>
              </p:txBody>
            </p:sp>
          </p:grpSp>
          <p:sp>
            <p:nvSpPr>
              <p:cNvPr id="35" name="Content Placeholder 2"/>
              <p:cNvSpPr txBox="1"/>
              <p:nvPr/>
            </p:nvSpPr>
            <p:spPr>
              <a:xfrm>
                <a:off x="2336800" y="3937000"/>
                <a:ext cx="1828800" cy="406400"/>
              </a:xfrm>
              <a:prstGeom prst="rect">
                <a:avLst/>
              </a:prstGeom>
              <a:noFill/>
              <a:ln>
                <a:noFill/>
              </a:ln>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zh-CN" altLang="en-US" sz="1800" dirty="0">
                    <a:solidFill>
                      <a:prstClr val="white"/>
                    </a:solidFill>
                    <a:latin typeface="微软雅黑" panose="020B0503020204020204" pitchFamily="34" charset="-122"/>
                    <a:ea typeface="微软雅黑" panose="020B0503020204020204" pitchFamily="34" charset="-122"/>
                  </a:rPr>
                  <a:t>添加文本</a:t>
                </a:r>
                <a:endParaRPr lang="en-US" sz="1800" dirty="0">
                  <a:solidFill>
                    <a:prstClr val="white"/>
                  </a:solidFill>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1364342" y="3956352"/>
              <a:ext cx="2042584" cy="1966384"/>
              <a:chOff x="1016000" y="3869267"/>
              <a:chExt cx="2042584" cy="1966384"/>
            </a:xfrm>
            <a:solidFill>
              <a:srgbClr val="FE978C"/>
            </a:solidFill>
          </p:grpSpPr>
          <p:sp>
            <p:nvSpPr>
              <p:cNvPr id="30" name="Freeform 264"/>
              <p:cNvSpPr/>
              <p:nvPr/>
            </p:nvSpPr>
            <p:spPr bwMode="auto">
              <a:xfrm>
                <a:off x="1016000" y="3869267"/>
                <a:ext cx="2042584" cy="1966384"/>
              </a:xfrm>
              <a:custGeom>
                <a:avLst/>
                <a:gdLst/>
                <a:ahLst/>
                <a:cxnLst>
                  <a:cxn ang="0">
                    <a:pos x="11" y="124"/>
                  </a:cxn>
                  <a:cxn ang="0">
                    <a:pos x="118" y="124"/>
                  </a:cxn>
                  <a:cxn ang="0">
                    <a:pos x="125" y="113"/>
                  </a:cxn>
                  <a:cxn ang="0">
                    <a:pos x="70" y="6"/>
                  </a:cxn>
                  <a:cxn ang="0">
                    <a:pos x="59" y="6"/>
                  </a:cxn>
                  <a:cxn ang="0">
                    <a:pos x="3" y="113"/>
                  </a:cxn>
                  <a:cxn ang="0">
                    <a:pos x="11" y="124"/>
                  </a:cxn>
                </a:cxnLst>
                <a:rect l="0" t="0" r="r" b="b"/>
                <a:pathLst>
                  <a:path w="129" h="124">
                    <a:moveTo>
                      <a:pt x="11" y="124"/>
                    </a:moveTo>
                    <a:cubicBezTo>
                      <a:pt x="118" y="124"/>
                      <a:pt x="118" y="124"/>
                      <a:pt x="118" y="124"/>
                    </a:cubicBezTo>
                    <a:cubicBezTo>
                      <a:pt x="125" y="124"/>
                      <a:pt x="129" y="119"/>
                      <a:pt x="125" y="113"/>
                    </a:cubicBezTo>
                    <a:cubicBezTo>
                      <a:pt x="70" y="6"/>
                      <a:pt x="70" y="6"/>
                      <a:pt x="70" y="6"/>
                    </a:cubicBezTo>
                    <a:cubicBezTo>
                      <a:pt x="67" y="0"/>
                      <a:pt x="62" y="0"/>
                      <a:pt x="59" y="6"/>
                    </a:cubicBezTo>
                    <a:cubicBezTo>
                      <a:pt x="3" y="113"/>
                      <a:pt x="3" y="113"/>
                      <a:pt x="3" y="113"/>
                    </a:cubicBezTo>
                    <a:cubicBezTo>
                      <a:pt x="0" y="119"/>
                      <a:pt x="3" y="124"/>
                      <a:pt x="11" y="124"/>
                    </a:cubicBezTo>
                    <a:close/>
                  </a:path>
                </a:pathLst>
              </a:custGeom>
              <a:solidFill>
                <a:srgbClr val="F69C86"/>
              </a:solidFill>
              <a:ln w="9525">
                <a:noFill/>
                <a:round/>
              </a:ln>
            </p:spPr>
            <p:txBody>
              <a:bodyPr vert="horz" wrap="square" lIns="121920" tIns="60960" rIns="121920" bIns="60960" numCol="1" anchor="t" anchorCtr="0" compatLnSpc="1"/>
              <a:lstStyle/>
              <a:p>
                <a:endParaRPr lang="en-US" sz="2400">
                  <a:solidFill>
                    <a:prstClr val="black"/>
                  </a:solidFill>
                  <a:latin typeface="微软雅黑" panose="020B0503020204020204" pitchFamily="34" charset="-122"/>
                  <a:ea typeface="微软雅黑" panose="020B0503020204020204" pitchFamily="34" charset="-122"/>
                </a:endParaRPr>
              </a:p>
            </p:txBody>
          </p:sp>
          <p:sp>
            <p:nvSpPr>
              <p:cNvPr id="31" name="Freeform 63"/>
              <p:cNvSpPr>
                <a:spLocks noEditPoints="1"/>
              </p:cNvSpPr>
              <p:nvPr/>
            </p:nvSpPr>
            <p:spPr bwMode="auto">
              <a:xfrm>
                <a:off x="1727200" y="4546600"/>
                <a:ext cx="582084" cy="579967"/>
              </a:xfrm>
              <a:custGeom>
                <a:avLst/>
                <a:gdLst/>
                <a:ahLst/>
                <a:cxnLst>
                  <a:cxn ang="0">
                    <a:pos x="163" y="88"/>
                  </a:cxn>
                  <a:cxn ang="0">
                    <a:pos x="155" y="92"/>
                  </a:cxn>
                  <a:cxn ang="0">
                    <a:pos x="144" y="92"/>
                  </a:cxn>
                  <a:cxn ang="0">
                    <a:pos x="137" y="73"/>
                  </a:cxn>
                  <a:cxn ang="0">
                    <a:pos x="130" y="76"/>
                  </a:cxn>
                  <a:cxn ang="0">
                    <a:pos x="124" y="81"/>
                  </a:cxn>
                  <a:cxn ang="0">
                    <a:pos x="121" y="82"/>
                  </a:cxn>
                  <a:cxn ang="0">
                    <a:pos x="128" y="99"/>
                  </a:cxn>
                  <a:cxn ang="0">
                    <a:pos x="122" y="116"/>
                  </a:cxn>
                  <a:cxn ang="0">
                    <a:pos x="116" y="127"/>
                  </a:cxn>
                  <a:cxn ang="0">
                    <a:pos x="107" y="123"/>
                  </a:cxn>
                  <a:cxn ang="0">
                    <a:pos x="101" y="107"/>
                  </a:cxn>
                  <a:cxn ang="0">
                    <a:pos x="91" y="95"/>
                  </a:cxn>
                  <a:cxn ang="0">
                    <a:pos x="79" y="83"/>
                  </a:cxn>
                  <a:cxn ang="0">
                    <a:pos x="91" y="77"/>
                  </a:cxn>
                  <a:cxn ang="0">
                    <a:pos x="114" y="65"/>
                  </a:cxn>
                  <a:cxn ang="0">
                    <a:pos x="95" y="65"/>
                  </a:cxn>
                  <a:cxn ang="0">
                    <a:pos x="76" y="63"/>
                  </a:cxn>
                  <a:cxn ang="0">
                    <a:pos x="95" y="46"/>
                  </a:cxn>
                  <a:cxn ang="0">
                    <a:pos x="112" y="30"/>
                  </a:cxn>
                  <a:cxn ang="0">
                    <a:pos x="132" y="29"/>
                  </a:cxn>
                  <a:cxn ang="0">
                    <a:pos x="152" y="29"/>
                  </a:cxn>
                  <a:cxn ang="0">
                    <a:pos x="24" y="27"/>
                  </a:cxn>
                  <a:cxn ang="0">
                    <a:pos x="49" y="27"/>
                  </a:cxn>
                  <a:cxn ang="0">
                    <a:pos x="64" y="38"/>
                  </a:cxn>
                  <a:cxn ang="0">
                    <a:pos x="60" y="58"/>
                  </a:cxn>
                  <a:cxn ang="0">
                    <a:pos x="49" y="79"/>
                  </a:cxn>
                  <a:cxn ang="0">
                    <a:pos x="74" y="94"/>
                  </a:cxn>
                  <a:cxn ang="0">
                    <a:pos x="83" y="105"/>
                  </a:cxn>
                  <a:cxn ang="0">
                    <a:pos x="70" y="120"/>
                  </a:cxn>
                  <a:cxn ang="0">
                    <a:pos x="61" y="133"/>
                  </a:cxn>
                  <a:cxn ang="0">
                    <a:pos x="63" y="148"/>
                  </a:cxn>
                  <a:cxn ang="0">
                    <a:pos x="55" y="149"/>
                  </a:cxn>
                  <a:cxn ang="0">
                    <a:pos x="50" y="128"/>
                  </a:cxn>
                  <a:cxn ang="0">
                    <a:pos x="39" y="111"/>
                  </a:cxn>
                  <a:cxn ang="0">
                    <a:pos x="31" y="87"/>
                  </a:cxn>
                  <a:cxn ang="0">
                    <a:pos x="19" y="83"/>
                  </a:cxn>
                  <a:cxn ang="0">
                    <a:pos x="14" y="59"/>
                  </a:cxn>
                  <a:cxn ang="0">
                    <a:pos x="13" y="46"/>
                  </a:cxn>
                  <a:cxn ang="0">
                    <a:pos x="0" y="87"/>
                  </a:cxn>
                  <a:cxn ang="0">
                    <a:pos x="174" y="89"/>
                  </a:cxn>
                  <a:cxn ang="0">
                    <a:pos x="73" y="53"/>
                  </a:cxn>
                  <a:cxn ang="0">
                    <a:pos x="69" y="42"/>
                  </a:cxn>
                  <a:cxn ang="0">
                    <a:pos x="85" y="34"/>
                  </a:cxn>
                  <a:cxn ang="0">
                    <a:pos x="85" y="45"/>
                  </a:cxn>
                  <a:cxn ang="0">
                    <a:pos x="73" y="53"/>
                  </a:cxn>
                </a:cxnLst>
                <a:rect l="0" t="0" r="r" b="b"/>
                <a:pathLst>
                  <a:path w="174" h="174">
                    <a:moveTo>
                      <a:pt x="167" y="92"/>
                    </a:moveTo>
                    <a:cubicBezTo>
                      <a:pt x="165" y="92"/>
                      <a:pt x="163" y="90"/>
                      <a:pt x="163" y="88"/>
                    </a:cubicBezTo>
                    <a:cubicBezTo>
                      <a:pt x="163" y="86"/>
                      <a:pt x="161" y="84"/>
                      <a:pt x="159" y="84"/>
                    </a:cubicBezTo>
                    <a:cubicBezTo>
                      <a:pt x="157" y="84"/>
                      <a:pt x="155" y="88"/>
                      <a:pt x="155" y="92"/>
                    </a:cubicBezTo>
                    <a:cubicBezTo>
                      <a:pt x="155" y="97"/>
                      <a:pt x="155" y="100"/>
                      <a:pt x="147" y="100"/>
                    </a:cubicBezTo>
                    <a:cubicBezTo>
                      <a:pt x="139" y="100"/>
                      <a:pt x="144" y="92"/>
                      <a:pt x="144" y="92"/>
                    </a:cubicBezTo>
                    <a:cubicBezTo>
                      <a:pt x="146" y="88"/>
                      <a:pt x="145" y="82"/>
                      <a:pt x="142" y="79"/>
                    </a:cubicBezTo>
                    <a:cubicBezTo>
                      <a:pt x="140" y="77"/>
                      <a:pt x="138" y="75"/>
                      <a:pt x="137" y="73"/>
                    </a:cubicBezTo>
                    <a:cubicBezTo>
                      <a:pt x="134" y="70"/>
                      <a:pt x="130" y="69"/>
                      <a:pt x="129" y="70"/>
                    </a:cubicBezTo>
                    <a:cubicBezTo>
                      <a:pt x="128" y="71"/>
                      <a:pt x="129" y="74"/>
                      <a:pt x="130" y="76"/>
                    </a:cubicBezTo>
                    <a:cubicBezTo>
                      <a:pt x="132" y="77"/>
                      <a:pt x="133" y="80"/>
                      <a:pt x="133" y="82"/>
                    </a:cubicBezTo>
                    <a:cubicBezTo>
                      <a:pt x="132" y="83"/>
                      <a:pt x="128" y="83"/>
                      <a:pt x="124" y="81"/>
                    </a:cubicBezTo>
                    <a:cubicBezTo>
                      <a:pt x="123" y="80"/>
                      <a:pt x="123" y="80"/>
                      <a:pt x="122" y="80"/>
                    </a:cubicBezTo>
                    <a:cubicBezTo>
                      <a:pt x="118" y="78"/>
                      <a:pt x="118" y="79"/>
                      <a:pt x="121" y="82"/>
                    </a:cubicBezTo>
                    <a:cubicBezTo>
                      <a:pt x="122" y="84"/>
                      <a:pt x="124" y="85"/>
                      <a:pt x="125" y="87"/>
                    </a:cubicBezTo>
                    <a:cubicBezTo>
                      <a:pt x="129" y="90"/>
                      <a:pt x="130" y="96"/>
                      <a:pt x="128" y="99"/>
                    </a:cubicBezTo>
                    <a:cubicBezTo>
                      <a:pt x="128" y="100"/>
                      <a:pt x="127" y="101"/>
                      <a:pt x="127" y="101"/>
                    </a:cubicBezTo>
                    <a:cubicBezTo>
                      <a:pt x="125" y="105"/>
                      <a:pt x="123" y="112"/>
                      <a:pt x="122" y="116"/>
                    </a:cubicBezTo>
                    <a:cubicBezTo>
                      <a:pt x="122" y="116"/>
                      <a:pt x="121" y="116"/>
                      <a:pt x="121" y="117"/>
                    </a:cubicBezTo>
                    <a:cubicBezTo>
                      <a:pt x="120" y="121"/>
                      <a:pt x="118" y="126"/>
                      <a:pt x="116" y="127"/>
                    </a:cubicBezTo>
                    <a:cubicBezTo>
                      <a:pt x="114" y="129"/>
                      <a:pt x="112" y="129"/>
                      <a:pt x="111" y="127"/>
                    </a:cubicBezTo>
                    <a:cubicBezTo>
                      <a:pt x="111" y="125"/>
                      <a:pt x="109" y="123"/>
                      <a:pt x="107" y="123"/>
                    </a:cubicBezTo>
                    <a:cubicBezTo>
                      <a:pt x="105" y="122"/>
                      <a:pt x="103" y="119"/>
                      <a:pt x="102" y="115"/>
                    </a:cubicBezTo>
                    <a:cubicBezTo>
                      <a:pt x="102" y="112"/>
                      <a:pt x="102" y="110"/>
                      <a:pt x="101" y="107"/>
                    </a:cubicBezTo>
                    <a:cubicBezTo>
                      <a:pt x="101" y="103"/>
                      <a:pt x="97" y="98"/>
                      <a:pt x="93" y="96"/>
                    </a:cubicBezTo>
                    <a:cubicBezTo>
                      <a:pt x="93" y="95"/>
                      <a:pt x="92" y="95"/>
                      <a:pt x="91" y="95"/>
                    </a:cubicBezTo>
                    <a:cubicBezTo>
                      <a:pt x="87" y="93"/>
                      <a:pt x="82" y="88"/>
                      <a:pt x="79" y="85"/>
                    </a:cubicBezTo>
                    <a:cubicBezTo>
                      <a:pt x="79" y="84"/>
                      <a:pt x="79" y="84"/>
                      <a:pt x="79" y="83"/>
                    </a:cubicBezTo>
                    <a:cubicBezTo>
                      <a:pt x="76" y="80"/>
                      <a:pt x="78" y="77"/>
                      <a:pt x="83" y="77"/>
                    </a:cubicBezTo>
                    <a:cubicBezTo>
                      <a:pt x="86" y="77"/>
                      <a:pt x="88" y="77"/>
                      <a:pt x="91" y="77"/>
                    </a:cubicBezTo>
                    <a:cubicBezTo>
                      <a:pt x="95" y="77"/>
                      <a:pt x="102" y="76"/>
                      <a:pt x="107" y="74"/>
                    </a:cubicBezTo>
                    <a:cubicBezTo>
                      <a:pt x="111" y="73"/>
                      <a:pt x="114" y="69"/>
                      <a:pt x="114" y="65"/>
                    </a:cubicBezTo>
                    <a:cubicBezTo>
                      <a:pt x="115" y="61"/>
                      <a:pt x="111" y="59"/>
                      <a:pt x="107" y="60"/>
                    </a:cubicBezTo>
                    <a:cubicBezTo>
                      <a:pt x="103" y="61"/>
                      <a:pt x="98" y="63"/>
                      <a:pt x="95" y="65"/>
                    </a:cubicBezTo>
                    <a:cubicBezTo>
                      <a:pt x="93" y="67"/>
                      <a:pt x="88" y="69"/>
                      <a:pt x="83" y="69"/>
                    </a:cubicBezTo>
                    <a:cubicBezTo>
                      <a:pt x="79" y="70"/>
                      <a:pt x="75" y="67"/>
                      <a:pt x="76" y="63"/>
                    </a:cubicBezTo>
                    <a:cubicBezTo>
                      <a:pt x="77" y="59"/>
                      <a:pt x="80" y="54"/>
                      <a:pt x="83" y="51"/>
                    </a:cubicBezTo>
                    <a:cubicBezTo>
                      <a:pt x="87" y="49"/>
                      <a:pt x="92" y="46"/>
                      <a:pt x="95" y="46"/>
                    </a:cubicBezTo>
                    <a:cubicBezTo>
                      <a:pt x="99" y="46"/>
                      <a:pt x="102" y="43"/>
                      <a:pt x="103" y="39"/>
                    </a:cubicBezTo>
                    <a:cubicBezTo>
                      <a:pt x="104" y="35"/>
                      <a:pt x="108" y="31"/>
                      <a:pt x="112" y="30"/>
                    </a:cubicBezTo>
                    <a:cubicBezTo>
                      <a:pt x="114" y="30"/>
                      <a:pt x="116" y="30"/>
                      <a:pt x="119" y="29"/>
                    </a:cubicBezTo>
                    <a:cubicBezTo>
                      <a:pt x="122" y="29"/>
                      <a:pt x="129" y="29"/>
                      <a:pt x="132" y="29"/>
                    </a:cubicBezTo>
                    <a:cubicBezTo>
                      <a:pt x="135" y="29"/>
                      <a:pt x="138" y="29"/>
                      <a:pt x="141" y="29"/>
                    </a:cubicBezTo>
                    <a:cubicBezTo>
                      <a:pt x="144" y="29"/>
                      <a:pt x="148" y="29"/>
                      <a:pt x="152" y="29"/>
                    </a:cubicBezTo>
                    <a:cubicBezTo>
                      <a:pt x="136" y="11"/>
                      <a:pt x="113" y="0"/>
                      <a:pt x="87" y="0"/>
                    </a:cubicBezTo>
                    <a:cubicBezTo>
                      <a:pt x="62" y="0"/>
                      <a:pt x="40" y="11"/>
                      <a:pt x="24" y="27"/>
                    </a:cubicBezTo>
                    <a:cubicBezTo>
                      <a:pt x="28" y="27"/>
                      <a:pt x="31" y="27"/>
                      <a:pt x="35" y="27"/>
                    </a:cubicBezTo>
                    <a:cubicBezTo>
                      <a:pt x="39" y="26"/>
                      <a:pt x="45" y="27"/>
                      <a:pt x="49" y="27"/>
                    </a:cubicBezTo>
                    <a:cubicBezTo>
                      <a:pt x="51" y="28"/>
                      <a:pt x="54" y="28"/>
                      <a:pt x="56" y="28"/>
                    </a:cubicBezTo>
                    <a:cubicBezTo>
                      <a:pt x="60" y="29"/>
                      <a:pt x="63" y="34"/>
                      <a:pt x="64" y="38"/>
                    </a:cubicBezTo>
                    <a:cubicBezTo>
                      <a:pt x="64" y="40"/>
                      <a:pt x="64" y="43"/>
                      <a:pt x="65" y="45"/>
                    </a:cubicBezTo>
                    <a:cubicBezTo>
                      <a:pt x="65" y="49"/>
                      <a:pt x="63" y="55"/>
                      <a:pt x="60" y="58"/>
                    </a:cubicBezTo>
                    <a:cubicBezTo>
                      <a:pt x="57" y="61"/>
                      <a:pt x="52" y="65"/>
                      <a:pt x="48" y="69"/>
                    </a:cubicBezTo>
                    <a:cubicBezTo>
                      <a:pt x="45" y="72"/>
                      <a:pt x="46" y="77"/>
                      <a:pt x="49" y="79"/>
                    </a:cubicBezTo>
                    <a:cubicBezTo>
                      <a:pt x="53" y="82"/>
                      <a:pt x="57" y="84"/>
                      <a:pt x="60" y="86"/>
                    </a:cubicBezTo>
                    <a:cubicBezTo>
                      <a:pt x="64" y="89"/>
                      <a:pt x="70" y="92"/>
                      <a:pt x="74" y="94"/>
                    </a:cubicBezTo>
                    <a:cubicBezTo>
                      <a:pt x="75" y="94"/>
                      <a:pt x="75" y="94"/>
                      <a:pt x="76" y="95"/>
                    </a:cubicBezTo>
                    <a:cubicBezTo>
                      <a:pt x="80" y="96"/>
                      <a:pt x="83" y="101"/>
                      <a:pt x="83" y="105"/>
                    </a:cubicBezTo>
                    <a:cubicBezTo>
                      <a:pt x="82" y="108"/>
                      <a:pt x="80" y="112"/>
                      <a:pt x="78" y="112"/>
                    </a:cubicBezTo>
                    <a:cubicBezTo>
                      <a:pt x="76" y="112"/>
                      <a:pt x="72" y="116"/>
                      <a:pt x="70" y="120"/>
                    </a:cubicBezTo>
                    <a:cubicBezTo>
                      <a:pt x="70" y="120"/>
                      <a:pt x="70" y="121"/>
                      <a:pt x="69" y="121"/>
                    </a:cubicBezTo>
                    <a:cubicBezTo>
                      <a:pt x="67" y="125"/>
                      <a:pt x="63" y="131"/>
                      <a:pt x="61" y="133"/>
                    </a:cubicBezTo>
                    <a:cubicBezTo>
                      <a:pt x="59" y="136"/>
                      <a:pt x="59" y="139"/>
                      <a:pt x="60" y="141"/>
                    </a:cubicBezTo>
                    <a:cubicBezTo>
                      <a:pt x="62" y="142"/>
                      <a:pt x="63" y="146"/>
                      <a:pt x="63" y="148"/>
                    </a:cubicBezTo>
                    <a:cubicBezTo>
                      <a:pt x="63" y="150"/>
                      <a:pt x="60" y="151"/>
                      <a:pt x="57" y="149"/>
                    </a:cubicBezTo>
                    <a:cubicBezTo>
                      <a:pt x="56" y="149"/>
                      <a:pt x="56" y="149"/>
                      <a:pt x="55" y="149"/>
                    </a:cubicBezTo>
                    <a:cubicBezTo>
                      <a:pt x="52" y="148"/>
                      <a:pt x="50" y="143"/>
                      <a:pt x="50" y="138"/>
                    </a:cubicBezTo>
                    <a:cubicBezTo>
                      <a:pt x="50" y="135"/>
                      <a:pt x="50" y="132"/>
                      <a:pt x="50" y="128"/>
                    </a:cubicBezTo>
                    <a:cubicBezTo>
                      <a:pt x="51" y="124"/>
                      <a:pt x="49" y="119"/>
                      <a:pt x="47" y="118"/>
                    </a:cubicBezTo>
                    <a:cubicBezTo>
                      <a:pt x="45" y="116"/>
                      <a:pt x="41" y="113"/>
                      <a:pt x="39" y="111"/>
                    </a:cubicBezTo>
                    <a:cubicBezTo>
                      <a:pt x="37" y="109"/>
                      <a:pt x="35" y="103"/>
                      <a:pt x="35" y="99"/>
                    </a:cubicBezTo>
                    <a:cubicBezTo>
                      <a:pt x="35" y="94"/>
                      <a:pt x="33" y="89"/>
                      <a:pt x="31" y="87"/>
                    </a:cubicBezTo>
                    <a:cubicBezTo>
                      <a:pt x="29" y="85"/>
                      <a:pt x="27" y="83"/>
                      <a:pt x="27" y="83"/>
                    </a:cubicBezTo>
                    <a:cubicBezTo>
                      <a:pt x="27" y="83"/>
                      <a:pt x="27" y="83"/>
                      <a:pt x="19" y="83"/>
                    </a:cubicBezTo>
                    <a:cubicBezTo>
                      <a:pt x="11" y="83"/>
                      <a:pt x="11" y="75"/>
                      <a:pt x="11" y="75"/>
                    </a:cubicBezTo>
                    <a:cubicBezTo>
                      <a:pt x="11" y="70"/>
                      <a:pt x="13" y="64"/>
                      <a:pt x="14" y="59"/>
                    </a:cubicBezTo>
                    <a:cubicBezTo>
                      <a:pt x="15" y="57"/>
                      <a:pt x="16" y="54"/>
                      <a:pt x="17" y="51"/>
                    </a:cubicBezTo>
                    <a:cubicBezTo>
                      <a:pt x="19" y="47"/>
                      <a:pt x="17" y="45"/>
                      <a:pt x="13" y="46"/>
                    </a:cubicBezTo>
                    <a:cubicBezTo>
                      <a:pt x="12" y="47"/>
                      <a:pt x="11" y="47"/>
                      <a:pt x="10" y="48"/>
                    </a:cubicBezTo>
                    <a:cubicBezTo>
                      <a:pt x="4" y="60"/>
                      <a:pt x="0" y="73"/>
                      <a:pt x="0" y="87"/>
                    </a:cubicBezTo>
                    <a:cubicBezTo>
                      <a:pt x="0" y="135"/>
                      <a:pt x="39" y="174"/>
                      <a:pt x="87" y="174"/>
                    </a:cubicBezTo>
                    <a:cubicBezTo>
                      <a:pt x="135" y="174"/>
                      <a:pt x="173" y="136"/>
                      <a:pt x="174" y="89"/>
                    </a:cubicBezTo>
                    <a:cubicBezTo>
                      <a:pt x="172" y="91"/>
                      <a:pt x="169" y="92"/>
                      <a:pt x="167" y="92"/>
                    </a:cubicBezTo>
                    <a:close/>
                    <a:moveTo>
                      <a:pt x="73" y="53"/>
                    </a:moveTo>
                    <a:cubicBezTo>
                      <a:pt x="72" y="55"/>
                      <a:pt x="70" y="52"/>
                      <a:pt x="69" y="49"/>
                    </a:cubicBezTo>
                    <a:cubicBezTo>
                      <a:pt x="69" y="47"/>
                      <a:pt x="69" y="44"/>
                      <a:pt x="69" y="42"/>
                    </a:cubicBezTo>
                    <a:cubicBezTo>
                      <a:pt x="69" y="39"/>
                      <a:pt x="74" y="34"/>
                      <a:pt x="77" y="34"/>
                    </a:cubicBezTo>
                    <a:cubicBezTo>
                      <a:pt x="80" y="34"/>
                      <a:pt x="82" y="34"/>
                      <a:pt x="85" y="34"/>
                    </a:cubicBezTo>
                    <a:cubicBezTo>
                      <a:pt x="88" y="34"/>
                      <a:pt x="92" y="37"/>
                      <a:pt x="92" y="38"/>
                    </a:cubicBezTo>
                    <a:cubicBezTo>
                      <a:pt x="92" y="40"/>
                      <a:pt x="89" y="43"/>
                      <a:pt x="85" y="45"/>
                    </a:cubicBezTo>
                    <a:cubicBezTo>
                      <a:pt x="85" y="45"/>
                      <a:pt x="84" y="46"/>
                      <a:pt x="83" y="46"/>
                    </a:cubicBezTo>
                    <a:cubicBezTo>
                      <a:pt x="79" y="48"/>
                      <a:pt x="75" y="51"/>
                      <a:pt x="73" y="53"/>
                    </a:cubicBezTo>
                    <a:close/>
                  </a:path>
                </a:pathLst>
              </a:custGeom>
              <a:solidFill>
                <a:schemeClr val="bg1"/>
              </a:solidFill>
              <a:ln w="9525">
                <a:solidFill>
                  <a:schemeClr val="bg1"/>
                </a:solidFill>
                <a:round/>
              </a:ln>
            </p:spPr>
            <p:txBody>
              <a:bodyPr vert="horz" wrap="square" lIns="121920" tIns="60960" rIns="121920" bIns="60960" numCol="1" anchor="t" anchorCtr="0" compatLnSpc="1"/>
              <a:lstStyle/>
              <a:p>
                <a:endParaRPr lang="en-US" sz="2400">
                  <a:solidFill>
                    <a:prstClr val="black"/>
                  </a:solidFill>
                  <a:latin typeface="微软雅黑" panose="020B0503020204020204" pitchFamily="34" charset="-122"/>
                  <a:ea typeface="微软雅黑" panose="020B0503020204020204" pitchFamily="34" charset="-122"/>
                </a:endParaRPr>
              </a:p>
            </p:txBody>
          </p:sp>
          <p:sp>
            <p:nvSpPr>
              <p:cNvPr id="32" name="Content Placeholder 2"/>
              <p:cNvSpPr txBox="1"/>
              <p:nvPr/>
            </p:nvSpPr>
            <p:spPr>
              <a:xfrm>
                <a:off x="1117600" y="5257800"/>
                <a:ext cx="1828800" cy="406400"/>
              </a:xfrm>
              <a:prstGeom prst="rect">
                <a:avLst/>
              </a:prstGeom>
              <a:noFill/>
              <a:ln>
                <a:noFill/>
              </a:ln>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zh-CN" altLang="en-US" sz="1600" dirty="0">
                    <a:solidFill>
                      <a:prstClr val="white"/>
                    </a:solidFill>
                    <a:latin typeface="微软雅黑" panose="020B0503020204020204" pitchFamily="34" charset="-122"/>
                    <a:ea typeface="微软雅黑" panose="020B0503020204020204" pitchFamily="34" charset="-122"/>
                  </a:rPr>
                  <a:t>添加文本</a:t>
                </a:r>
                <a:endParaRPr lang="en-US" altLang="zh-CN" sz="1600" dirty="0">
                  <a:solidFill>
                    <a:prstClr val="white"/>
                  </a:solidFill>
                  <a:latin typeface="微软雅黑" panose="020B0503020204020204" pitchFamily="34" charset="-122"/>
                  <a:ea typeface="微软雅黑" panose="020B0503020204020204" pitchFamily="34" charset="-122"/>
                </a:endParaRPr>
              </a:p>
            </p:txBody>
          </p:sp>
        </p:grpSp>
        <p:grpSp>
          <p:nvGrpSpPr>
            <p:cNvPr id="24" name="组合 23"/>
            <p:cNvGrpSpPr/>
            <p:nvPr/>
          </p:nvGrpSpPr>
          <p:grpSpPr>
            <a:xfrm>
              <a:off x="3851425" y="3956352"/>
              <a:ext cx="2042584" cy="1966384"/>
              <a:chOff x="3503083" y="3869267"/>
              <a:chExt cx="2042584" cy="1966384"/>
            </a:xfrm>
            <a:solidFill>
              <a:srgbClr val="FE978C"/>
            </a:solidFill>
          </p:grpSpPr>
          <p:sp>
            <p:nvSpPr>
              <p:cNvPr id="25" name="Freeform 265"/>
              <p:cNvSpPr/>
              <p:nvPr/>
            </p:nvSpPr>
            <p:spPr bwMode="auto">
              <a:xfrm>
                <a:off x="3503083" y="3869267"/>
                <a:ext cx="2042584" cy="1966384"/>
              </a:xfrm>
              <a:custGeom>
                <a:avLst/>
                <a:gdLst/>
                <a:ahLst/>
                <a:cxnLst>
                  <a:cxn ang="0">
                    <a:pos x="10" y="124"/>
                  </a:cxn>
                  <a:cxn ang="0">
                    <a:pos x="118" y="124"/>
                  </a:cxn>
                  <a:cxn ang="0">
                    <a:pos x="125" y="113"/>
                  </a:cxn>
                  <a:cxn ang="0">
                    <a:pos x="70" y="6"/>
                  </a:cxn>
                  <a:cxn ang="0">
                    <a:pos x="58" y="6"/>
                  </a:cxn>
                  <a:cxn ang="0">
                    <a:pos x="3" y="113"/>
                  </a:cxn>
                  <a:cxn ang="0">
                    <a:pos x="10" y="124"/>
                  </a:cxn>
                </a:cxnLst>
                <a:rect l="0" t="0" r="r" b="b"/>
                <a:pathLst>
                  <a:path w="129" h="124">
                    <a:moveTo>
                      <a:pt x="10" y="124"/>
                    </a:moveTo>
                    <a:cubicBezTo>
                      <a:pt x="118" y="124"/>
                      <a:pt x="118" y="124"/>
                      <a:pt x="118" y="124"/>
                    </a:cubicBezTo>
                    <a:cubicBezTo>
                      <a:pt x="126" y="124"/>
                      <a:pt x="129" y="119"/>
                      <a:pt x="125" y="113"/>
                    </a:cubicBezTo>
                    <a:cubicBezTo>
                      <a:pt x="70" y="6"/>
                      <a:pt x="70" y="6"/>
                      <a:pt x="70" y="6"/>
                    </a:cubicBezTo>
                    <a:cubicBezTo>
                      <a:pt x="67" y="0"/>
                      <a:pt x="62" y="0"/>
                      <a:pt x="58" y="6"/>
                    </a:cubicBezTo>
                    <a:cubicBezTo>
                      <a:pt x="3" y="113"/>
                      <a:pt x="3" y="113"/>
                      <a:pt x="3" y="113"/>
                    </a:cubicBezTo>
                    <a:cubicBezTo>
                      <a:pt x="0" y="119"/>
                      <a:pt x="3" y="124"/>
                      <a:pt x="10" y="124"/>
                    </a:cubicBezTo>
                    <a:close/>
                  </a:path>
                </a:pathLst>
              </a:custGeom>
              <a:solidFill>
                <a:srgbClr val="F69C86"/>
              </a:solidFill>
              <a:ln w="9525">
                <a:noFill/>
                <a:round/>
              </a:ln>
            </p:spPr>
            <p:txBody>
              <a:bodyPr vert="horz" wrap="square" lIns="121920" tIns="60960" rIns="121920" bIns="60960" numCol="1" anchor="t" anchorCtr="0" compatLnSpc="1"/>
              <a:lstStyle/>
              <a:p>
                <a:endParaRPr lang="en-US" sz="2400">
                  <a:solidFill>
                    <a:prstClr val="black"/>
                  </a:solidFill>
                  <a:latin typeface="微软雅黑" panose="020B0503020204020204" pitchFamily="34" charset="-122"/>
                  <a:ea typeface="微软雅黑" panose="020B0503020204020204" pitchFamily="34" charset="-122"/>
                </a:endParaRPr>
              </a:p>
            </p:txBody>
          </p:sp>
          <p:grpSp>
            <p:nvGrpSpPr>
              <p:cNvPr id="26" name="Group 319"/>
              <p:cNvGrpSpPr/>
              <p:nvPr/>
            </p:nvGrpSpPr>
            <p:grpSpPr>
              <a:xfrm>
                <a:off x="4093379" y="4648200"/>
                <a:ext cx="802217" cy="584200"/>
                <a:chOff x="4930417" y="3856038"/>
                <a:chExt cx="601663" cy="438150"/>
              </a:xfrm>
              <a:grpFill/>
            </p:grpSpPr>
            <p:sp>
              <p:nvSpPr>
                <p:cNvPr id="28" name="Freeform 68"/>
                <p:cNvSpPr>
                  <a:spLocks noEditPoints="1"/>
                </p:cNvSpPr>
                <p:nvPr/>
              </p:nvSpPr>
              <p:spPr bwMode="auto">
                <a:xfrm>
                  <a:off x="4955817" y="3856038"/>
                  <a:ext cx="539750" cy="387350"/>
                </a:xfrm>
                <a:custGeom>
                  <a:avLst/>
                  <a:gdLst/>
                  <a:ahLst/>
                  <a:cxnLst>
                    <a:cxn ang="0">
                      <a:pos x="216" y="13"/>
                    </a:cxn>
                    <a:cxn ang="0">
                      <a:pos x="203" y="0"/>
                    </a:cxn>
                    <a:cxn ang="0">
                      <a:pos x="13" y="0"/>
                    </a:cxn>
                    <a:cxn ang="0">
                      <a:pos x="0" y="13"/>
                    </a:cxn>
                    <a:cxn ang="0">
                      <a:pos x="0" y="143"/>
                    </a:cxn>
                    <a:cxn ang="0">
                      <a:pos x="13" y="155"/>
                    </a:cxn>
                    <a:cxn ang="0">
                      <a:pos x="203" y="155"/>
                    </a:cxn>
                    <a:cxn ang="0">
                      <a:pos x="216" y="143"/>
                    </a:cxn>
                    <a:cxn ang="0">
                      <a:pos x="216" y="13"/>
                    </a:cxn>
                    <a:cxn ang="0">
                      <a:pos x="206" y="138"/>
                    </a:cxn>
                    <a:cxn ang="0">
                      <a:pos x="14" y="138"/>
                    </a:cxn>
                    <a:cxn ang="0">
                      <a:pos x="14" y="13"/>
                    </a:cxn>
                    <a:cxn ang="0">
                      <a:pos x="206" y="13"/>
                    </a:cxn>
                    <a:cxn ang="0">
                      <a:pos x="206" y="138"/>
                    </a:cxn>
                  </a:cxnLst>
                  <a:rect l="0" t="0" r="r" b="b"/>
                  <a:pathLst>
                    <a:path w="216" h="155">
                      <a:moveTo>
                        <a:pt x="216" y="13"/>
                      </a:moveTo>
                      <a:cubicBezTo>
                        <a:pt x="216" y="6"/>
                        <a:pt x="210" y="0"/>
                        <a:pt x="203" y="0"/>
                      </a:cubicBezTo>
                      <a:cubicBezTo>
                        <a:pt x="13" y="0"/>
                        <a:pt x="13" y="0"/>
                        <a:pt x="13" y="0"/>
                      </a:cubicBezTo>
                      <a:cubicBezTo>
                        <a:pt x="6" y="0"/>
                        <a:pt x="0" y="6"/>
                        <a:pt x="0" y="13"/>
                      </a:cubicBezTo>
                      <a:cubicBezTo>
                        <a:pt x="0" y="143"/>
                        <a:pt x="0" y="143"/>
                        <a:pt x="0" y="143"/>
                      </a:cubicBezTo>
                      <a:cubicBezTo>
                        <a:pt x="0" y="150"/>
                        <a:pt x="6" y="155"/>
                        <a:pt x="13" y="155"/>
                      </a:cubicBezTo>
                      <a:cubicBezTo>
                        <a:pt x="203" y="155"/>
                        <a:pt x="203" y="155"/>
                        <a:pt x="203" y="155"/>
                      </a:cubicBezTo>
                      <a:cubicBezTo>
                        <a:pt x="210" y="155"/>
                        <a:pt x="216" y="150"/>
                        <a:pt x="216" y="143"/>
                      </a:cubicBezTo>
                      <a:lnTo>
                        <a:pt x="216" y="13"/>
                      </a:lnTo>
                      <a:close/>
                      <a:moveTo>
                        <a:pt x="206" y="138"/>
                      </a:moveTo>
                      <a:cubicBezTo>
                        <a:pt x="14" y="138"/>
                        <a:pt x="14" y="138"/>
                        <a:pt x="14" y="138"/>
                      </a:cubicBezTo>
                      <a:cubicBezTo>
                        <a:pt x="14" y="13"/>
                        <a:pt x="14" y="13"/>
                        <a:pt x="14" y="13"/>
                      </a:cubicBezTo>
                      <a:cubicBezTo>
                        <a:pt x="206" y="13"/>
                        <a:pt x="206" y="13"/>
                        <a:pt x="206" y="13"/>
                      </a:cubicBezTo>
                      <a:lnTo>
                        <a:pt x="206" y="138"/>
                      </a:lnTo>
                      <a:close/>
                    </a:path>
                  </a:pathLst>
                </a:custGeom>
                <a:solidFill>
                  <a:schemeClr val="bg1"/>
                </a:solidFill>
                <a:ln w="9525">
                  <a:solidFill>
                    <a:schemeClr val="bg1"/>
                  </a:solidFill>
                  <a:round/>
                </a:ln>
              </p:spPr>
              <p:txBody>
                <a:bodyPr vert="horz" wrap="square" lIns="121920" tIns="60960" rIns="121920" bIns="60960" numCol="1" anchor="t" anchorCtr="0" compatLnSpc="1"/>
                <a:lstStyle/>
                <a:p>
                  <a:endParaRPr lang="en-US" sz="2400">
                    <a:solidFill>
                      <a:prstClr val="black"/>
                    </a:solidFill>
                    <a:latin typeface="微软雅黑" panose="020B0503020204020204" pitchFamily="34" charset="-122"/>
                    <a:ea typeface="微软雅黑" panose="020B0503020204020204" pitchFamily="34" charset="-122"/>
                  </a:endParaRPr>
                </a:p>
              </p:txBody>
            </p:sp>
            <p:sp>
              <p:nvSpPr>
                <p:cNvPr id="29" name="Freeform 69"/>
                <p:cNvSpPr/>
                <p:nvPr/>
              </p:nvSpPr>
              <p:spPr bwMode="auto">
                <a:xfrm>
                  <a:off x="4930417" y="4251325"/>
                  <a:ext cx="601663" cy="42863"/>
                </a:xfrm>
                <a:custGeom>
                  <a:avLst/>
                  <a:gdLst/>
                  <a:ahLst/>
                  <a:cxnLst>
                    <a:cxn ang="0">
                      <a:pos x="152" y="0"/>
                    </a:cxn>
                    <a:cxn ang="0">
                      <a:pos x="139" y="7"/>
                    </a:cxn>
                    <a:cxn ang="0">
                      <a:pos x="101" y="7"/>
                    </a:cxn>
                    <a:cxn ang="0">
                      <a:pos x="89" y="0"/>
                    </a:cxn>
                    <a:cxn ang="0">
                      <a:pos x="0" y="0"/>
                    </a:cxn>
                    <a:cxn ang="0">
                      <a:pos x="25" y="17"/>
                    </a:cxn>
                    <a:cxn ang="0">
                      <a:pos x="215" y="17"/>
                    </a:cxn>
                    <a:cxn ang="0">
                      <a:pos x="240" y="0"/>
                    </a:cxn>
                    <a:cxn ang="0">
                      <a:pos x="152" y="0"/>
                    </a:cxn>
                  </a:cxnLst>
                  <a:rect l="0" t="0" r="r" b="b"/>
                  <a:pathLst>
                    <a:path w="240" h="17">
                      <a:moveTo>
                        <a:pt x="152" y="0"/>
                      </a:moveTo>
                      <a:cubicBezTo>
                        <a:pt x="152" y="0"/>
                        <a:pt x="152" y="7"/>
                        <a:pt x="139" y="7"/>
                      </a:cubicBezTo>
                      <a:cubicBezTo>
                        <a:pt x="126" y="7"/>
                        <a:pt x="114" y="7"/>
                        <a:pt x="101" y="7"/>
                      </a:cubicBezTo>
                      <a:cubicBezTo>
                        <a:pt x="89" y="7"/>
                        <a:pt x="89" y="0"/>
                        <a:pt x="89" y="0"/>
                      </a:cubicBezTo>
                      <a:cubicBezTo>
                        <a:pt x="0" y="0"/>
                        <a:pt x="0" y="0"/>
                        <a:pt x="0" y="0"/>
                      </a:cubicBezTo>
                      <a:cubicBezTo>
                        <a:pt x="0" y="0"/>
                        <a:pt x="0" y="17"/>
                        <a:pt x="25" y="17"/>
                      </a:cubicBezTo>
                      <a:cubicBezTo>
                        <a:pt x="51" y="17"/>
                        <a:pt x="190" y="17"/>
                        <a:pt x="215" y="17"/>
                      </a:cubicBezTo>
                      <a:cubicBezTo>
                        <a:pt x="240" y="17"/>
                        <a:pt x="240" y="0"/>
                        <a:pt x="240" y="0"/>
                      </a:cubicBezTo>
                      <a:lnTo>
                        <a:pt x="152" y="0"/>
                      </a:lnTo>
                      <a:close/>
                    </a:path>
                  </a:pathLst>
                </a:custGeom>
                <a:grpFill/>
                <a:ln w="9525">
                  <a:solidFill>
                    <a:schemeClr val="bg1"/>
                  </a:solidFill>
                  <a:round/>
                </a:ln>
              </p:spPr>
              <p:txBody>
                <a:bodyPr vert="horz" wrap="square" lIns="121920" tIns="60960" rIns="121920" bIns="60960" numCol="1" anchor="t" anchorCtr="0" compatLnSpc="1"/>
                <a:lstStyle/>
                <a:p>
                  <a:endParaRPr lang="en-US" sz="2400">
                    <a:solidFill>
                      <a:prstClr val="black"/>
                    </a:solidFill>
                    <a:latin typeface="微软雅黑" panose="020B0503020204020204" pitchFamily="34" charset="-122"/>
                    <a:ea typeface="微软雅黑" panose="020B0503020204020204" pitchFamily="34" charset="-122"/>
                  </a:endParaRPr>
                </a:p>
              </p:txBody>
            </p:sp>
          </p:grpSp>
          <p:sp>
            <p:nvSpPr>
              <p:cNvPr id="27" name="Content Placeholder 2"/>
              <p:cNvSpPr txBox="1"/>
              <p:nvPr/>
            </p:nvSpPr>
            <p:spPr>
              <a:xfrm>
                <a:off x="3556000" y="5257800"/>
                <a:ext cx="1828800" cy="406400"/>
              </a:xfrm>
              <a:prstGeom prst="rect">
                <a:avLst/>
              </a:prstGeom>
              <a:noFill/>
              <a:ln>
                <a:noFill/>
              </a:ln>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zh-CN" altLang="en-US" sz="1600" dirty="0">
                    <a:solidFill>
                      <a:prstClr val="white"/>
                    </a:solidFill>
                    <a:latin typeface="微软雅黑" panose="020B0503020204020204" pitchFamily="34" charset="-122"/>
                    <a:ea typeface="微软雅黑" panose="020B0503020204020204" pitchFamily="34" charset="-122"/>
                  </a:rPr>
                  <a:t>添加文本</a:t>
                </a:r>
                <a:endParaRPr lang="en-US" altLang="zh-CN" sz="1600" dirty="0">
                  <a:solidFill>
                    <a:prstClr val="white"/>
                  </a:solidFill>
                  <a:latin typeface="微软雅黑" panose="020B0503020204020204" pitchFamily="34" charset="-122"/>
                  <a:ea typeface="微软雅黑" panose="020B0503020204020204" pitchFamily="34" charset="-122"/>
                </a:endParaRPr>
              </a:p>
            </p:txBody>
          </p:sp>
        </p:gr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750" fill="hold"/>
                                        <p:tgtEl>
                                          <p:spTgt spid="20"/>
                                        </p:tgtEl>
                                        <p:attrNameLst>
                                          <p:attrName>ppt_x</p:attrName>
                                        </p:attrNameLst>
                                      </p:cBhvr>
                                      <p:tavLst>
                                        <p:tav tm="0">
                                          <p:val>
                                            <p:strVal val="0-#ppt_w/2"/>
                                          </p:val>
                                        </p:tav>
                                        <p:tav tm="100000">
                                          <p:val>
                                            <p:strVal val="#ppt_x"/>
                                          </p:val>
                                        </p:tav>
                                      </p:tavLst>
                                    </p:anim>
                                    <p:anim calcmode="lin" valueType="num">
                                      <p:cBhvr additive="base">
                                        <p:cTn id="14" dur="750" fill="hold"/>
                                        <p:tgtEl>
                                          <p:spTgt spid="20"/>
                                        </p:tgtEl>
                                        <p:attrNameLst>
                                          <p:attrName>ppt_y</p:attrName>
                                        </p:attrNameLst>
                                      </p:cBhvr>
                                      <p:tavLst>
                                        <p:tav tm="0">
                                          <p:val>
                                            <p:strVal val="#ppt_y"/>
                                          </p:val>
                                        </p:tav>
                                        <p:tav tm="100000">
                                          <p:val>
                                            <p:strVal val="#ppt_y"/>
                                          </p:val>
                                        </p:tav>
                                      </p:tavLst>
                                    </p:anim>
                                  </p:childTnLst>
                                </p:cTn>
                              </p:par>
                            </p:childTnLst>
                          </p:cTn>
                        </p:par>
                        <p:par>
                          <p:cTn id="15" fill="hold">
                            <p:stCondLst>
                              <p:cond delay="2000"/>
                            </p:stCondLst>
                            <p:childTnLst>
                              <p:par>
                                <p:cTn id="16" presetID="42" presetClass="entr" presetSubtype="0"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323503"/>
            <a:ext cx="12190413" cy="857597"/>
            <a:chOff x="0" y="323503"/>
            <a:chExt cx="12190413" cy="857597"/>
          </a:xfrm>
        </p:grpSpPr>
        <p:grpSp>
          <p:nvGrpSpPr>
            <p:cNvPr id="12" name="组合 11"/>
            <p:cNvGrpSpPr/>
            <p:nvPr/>
          </p:nvGrpSpPr>
          <p:grpSpPr>
            <a:xfrm>
              <a:off x="4471058" y="323503"/>
              <a:ext cx="3255323" cy="680932"/>
              <a:chOff x="4973577" y="1203782"/>
              <a:chExt cx="2311400" cy="680932"/>
            </a:xfrm>
          </p:grpSpPr>
          <p:sp>
            <p:nvSpPr>
              <p:cNvPr id="16" name="TextBox 8"/>
              <p:cNvSpPr txBox="1">
                <a:spLocks noChangeArrowheads="1"/>
              </p:cNvSpPr>
              <p:nvPr/>
            </p:nvSpPr>
            <p:spPr bwMode="auto">
              <a:xfrm>
                <a:off x="4973577" y="1203782"/>
                <a:ext cx="23114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800" dirty="0">
                    <a:solidFill>
                      <a:srgbClr val="7DA863"/>
                    </a:solidFill>
                    <a:latin typeface="微软雅黑" panose="020B0503020204020204" pitchFamily="34" charset="-122"/>
                    <a:ea typeface="微软雅黑" panose="020B0503020204020204" pitchFamily="34" charset="-122"/>
                    <a:sym typeface="Arial" panose="020B0604020202020204" pitchFamily="34" charset="0"/>
                  </a:rPr>
                  <a:t>加入标题描述</a:t>
                </a:r>
              </a:p>
            </p:txBody>
          </p:sp>
          <p:sp>
            <p:nvSpPr>
              <p:cNvPr id="17" name="TextBox 8"/>
              <p:cNvSpPr txBox="1">
                <a:spLocks noChangeArrowheads="1"/>
              </p:cNvSpPr>
              <p:nvPr/>
            </p:nvSpPr>
            <p:spPr bwMode="auto">
              <a:xfrm>
                <a:off x="4973577" y="1715437"/>
                <a:ext cx="231140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algn="ctr" eaLnBrk="1" hangingPunct="1"/>
                <a:r>
                  <a:rPr lang="en-US" altLang="zh-CN"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rPr>
                  <a:t>CLICK TO ADD CAPTION TEXT</a:t>
                </a:r>
                <a:endParaRPr lang="zh-CN" altLang="en-US"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endParaRPr>
              </a:p>
            </p:txBody>
          </p:sp>
        </p:grpSp>
        <p:cxnSp>
          <p:nvCxnSpPr>
            <p:cNvPr id="3" name="直接连接符 2"/>
            <p:cNvCxnSpPr/>
            <p:nvPr/>
          </p:nvCxnSpPr>
          <p:spPr>
            <a:xfrm>
              <a:off x="0" y="1181100"/>
              <a:ext cx="12190413" cy="0"/>
            </a:xfrm>
            <a:prstGeom prst="line">
              <a:avLst/>
            </a:prstGeom>
            <a:ln>
              <a:solidFill>
                <a:srgbClr val="7DA863"/>
              </a:solidFill>
            </a:ln>
          </p:spPr>
          <p:style>
            <a:lnRef idx="1">
              <a:schemeClr val="accent1"/>
            </a:lnRef>
            <a:fillRef idx="0">
              <a:schemeClr val="accent1"/>
            </a:fillRef>
            <a:effectRef idx="0">
              <a:schemeClr val="accent1"/>
            </a:effectRef>
            <a:fontRef idx="minor">
              <a:schemeClr val="tx1"/>
            </a:fontRef>
          </p:style>
        </p:cxnSp>
      </p:grpSp>
      <p:sp>
        <p:nvSpPr>
          <p:cNvPr id="7" name="TextBox 3"/>
          <p:cNvSpPr txBox="1"/>
          <p:nvPr/>
        </p:nvSpPr>
        <p:spPr>
          <a:xfrm>
            <a:off x="1429083" y="5403251"/>
            <a:ext cx="9477390" cy="600164"/>
          </a:xfrm>
          <a:prstGeom prst="rect">
            <a:avLst/>
          </a:prstGeom>
          <a:noFill/>
        </p:spPr>
        <p:txBody>
          <a:bodyPr wrap="square" lIns="0" tIns="0" rIns="0" bIns="0" rtlCol="0">
            <a:spAutoFit/>
          </a:bodyPr>
          <a:lstStyle/>
          <a:p>
            <a:pPr algn="ctr"/>
            <a:r>
              <a:rPr lang="zh-CN" altLang="en-US" sz="1300" dirty="0">
                <a:solidFill>
                  <a:schemeClr val="bg1">
                    <a:lumMod val="50000"/>
                  </a:schemeClr>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此处添加详细文本描述，建议与标题相关并符合整体语言风格，语言描述尽量简洁生动。尽量将每页幻灯片的字数控制在</a:t>
            </a:r>
            <a:r>
              <a:rPr lang="en-US" altLang="zh-CN" sz="1300" dirty="0">
                <a:solidFill>
                  <a:schemeClr val="bg1">
                    <a:lumMod val="50000"/>
                  </a:schemeClr>
                </a:solidFill>
                <a:latin typeface="微软雅黑" panose="020B0503020204020204" pitchFamily="34" charset="-122"/>
                <a:ea typeface="微软雅黑" panose="020B0503020204020204" pitchFamily="34" charset="-122"/>
              </a:rPr>
              <a:t>200</a:t>
            </a:r>
            <a:r>
              <a:rPr lang="zh-CN" altLang="en-US" sz="1300" dirty="0">
                <a:solidFill>
                  <a:schemeClr val="bg1">
                    <a:lumMod val="50000"/>
                  </a:schemeClr>
                </a:solidFill>
                <a:latin typeface="微软雅黑" panose="020B0503020204020204" pitchFamily="34" charset="-122"/>
                <a:ea typeface="微软雅黑" panose="020B0503020204020204" pitchFamily="34" charset="-122"/>
              </a:rPr>
              <a:t>字以内，据统计每页幻灯片的最好控制在</a:t>
            </a:r>
            <a:r>
              <a:rPr lang="en-US" altLang="zh-CN" sz="1300" dirty="0">
                <a:solidFill>
                  <a:schemeClr val="bg1">
                    <a:lumMod val="50000"/>
                  </a:schemeClr>
                </a:solidFill>
                <a:latin typeface="微软雅黑" panose="020B0503020204020204" pitchFamily="34" charset="-122"/>
                <a:ea typeface="微软雅黑" panose="020B0503020204020204" pitchFamily="34" charset="-122"/>
              </a:rPr>
              <a:t>5</a:t>
            </a:r>
            <a:r>
              <a:rPr lang="zh-CN" altLang="en-US" sz="1300" dirty="0">
                <a:solidFill>
                  <a:schemeClr val="bg1">
                    <a:lumMod val="50000"/>
                  </a:schemeClr>
                </a:solidFill>
                <a:latin typeface="微软雅黑" panose="020B0503020204020204" pitchFamily="34" charset="-122"/>
                <a:ea typeface="微软雅黑" panose="020B0503020204020204" pitchFamily="34" charset="-122"/>
              </a:rPr>
              <a:t>分钟之内。此处添加详细文本描述，建议与标题相关并符合整体语言风格，语言描述尽量简洁生动。尽量将每页幻灯片的字数控制在</a:t>
            </a:r>
            <a:r>
              <a:rPr lang="en-US" altLang="zh-CN" sz="1300" dirty="0">
                <a:solidFill>
                  <a:schemeClr val="bg1">
                    <a:lumMod val="50000"/>
                  </a:schemeClr>
                </a:solidFill>
                <a:latin typeface="微软雅黑" panose="020B0503020204020204" pitchFamily="34" charset="-122"/>
                <a:ea typeface="微软雅黑" panose="020B0503020204020204" pitchFamily="34" charset="-122"/>
              </a:rPr>
              <a:t>200</a:t>
            </a:r>
            <a:r>
              <a:rPr lang="zh-CN" altLang="en-US" sz="1300" dirty="0">
                <a:solidFill>
                  <a:schemeClr val="bg1">
                    <a:lumMod val="50000"/>
                  </a:schemeClr>
                </a:solidFill>
                <a:latin typeface="微软雅黑" panose="020B0503020204020204" pitchFamily="34" charset="-122"/>
                <a:ea typeface="微软雅黑" panose="020B0503020204020204" pitchFamily="34" charset="-122"/>
              </a:rPr>
              <a:t>字以内，据统计每页幻灯片的最好控制在</a:t>
            </a:r>
            <a:r>
              <a:rPr lang="en-US" altLang="zh-CN" sz="1300" dirty="0">
                <a:solidFill>
                  <a:schemeClr val="bg1">
                    <a:lumMod val="50000"/>
                  </a:schemeClr>
                </a:solidFill>
                <a:latin typeface="微软雅黑" panose="020B0503020204020204" pitchFamily="34" charset="-122"/>
                <a:ea typeface="微软雅黑" panose="020B0503020204020204" pitchFamily="34" charset="-122"/>
              </a:rPr>
              <a:t>5</a:t>
            </a:r>
            <a:r>
              <a:rPr lang="zh-CN" altLang="en-US" sz="1300" dirty="0">
                <a:solidFill>
                  <a:schemeClr val="bg1">
                    <a:lumMod val="50000"/>
                  </a:schemeClr>
                </a:solidFill>
                <a:latin typeface="微软雅黑" panose="020B0503020204020204" pitchFamily="34" charset="-122"/>
                <a:ea typeface="微软雅黑" panose="020B0503020204020204" pitchFamily="34" charset="-122"/>
              </a:rPr>
              <a:t>分钟之内。</a:t>
            </a:r>
          </a:p>
        </p:txBody>
      </p:sp>
      <p:grpSp>
        <p:nvGrpSpPr>
          <p:cNvPr id="8" name="组合 7"/>
          <p:cNvGrpSpPr/>
          <p:nvPr/>
        </p:nvGrpSpPr>
        <p:grpSpPr>
          <a:xfrm>
            <a:off x="1326740" y="2435168"/>
            <a:ext cx="9901600" cy="2701381"/>
            <a:chOff x="917896" y="2148113"/>
            <a:chExt cx="10574148" cy="2884869"/>
          </a:xfrm>
        </p:grpSpPr>
        <p:cxnSp>
          <p:nvCxnSpPr>
            <p:cNvPr id="9" name="Straight Connector 27"/>
            <p:cNvCxnSpPr/>
            <p:nvPr/>
          </p:nvCxnSpPr>
          <p:spPr>
            <a:xfrm>
              <a:off x="1042839" y="5032982"/>
              <a:ext cx="10104735"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10" name="Flowchart: Off-page Connector 25"/>
            <p:cNvSpPr/>
            <p:nvPr/>
          </p:nvSpPr>
          <p:spPr>
            <a:xfrm rot="13500000">
              <a:off x="1012693" y="2053316"/>
              <a:ext cx="1952535" cy="2142129"/>
            </a:xfrm>
            <a:prstGeom prst="flowChartOffpageConnector">
              <a:avLst/>
            </a:prstGeom>
            <a:solidFill>
              <a:srgbClr val="7DA86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pitchFamily="34" charset="-122"/>
                <a:ea typeface="微软雅黑" panose="020B0503020204020204" pitchFamily="34" charset="-122"/>
              </a:endParaRPr>
            </a:p>
          </p:txBody>
        </p:sp>
        <p:sp>
          <p:nvSpPr>
            <p:cNvPr id="11" name="TextBox 9"/>
            <p:cNvSpPr txBox="1"/>
            <p:nvPr/>
          </p:nvSpPr>
          <p:spPr>
            <a:xfrm>
              <a:off x="1653726" y="3489087"/>
              <a:ext cx="438243" cy="525892"/>
            </a:xfrm>
            <a:prstGeom prst="rect">
              <a:avLst/>
            </a:prstGeom>
            <a:noFill/>
            <a:ln>
              <a:noFill/>
            </a:ln>
          </p:spPr>
          <p:txBody>
            <a:bodyPr wrap="none" lIns="0" tIns="0" rIns="0" bIns="0" rtlCol="0" anchor="ctr">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加入</a:t>
              </a:r>
              <a:endParaRPr lang="en-US" altLang="zh-CN" sz="1600" dirty="0">
                <a:solidFill>
                  <a:schemeClr val="bg1"/>
                </a:solidFill>
                <a:latin typeface="微软雅黑" panose="020B0503020204020204" pitchFamily="34" charset="-122"/>
                <a:ea typeface="微软雅黑" panose="020B0503020204020204" pitchFamily="34" charset="-122"/>
              </a:endParaRPr>
            </a:p>
            <a:p>
              <a:pPr algn="ctr"/>
              <a:r>
                <a:rPr lang="zh-CN" altLang="en-US" sz="1600" dirty="0">
                  <a:solidFill>
                    <a:schemeClr val="bg1"/>
                  </a:solidFill>
                  <a:latin typeface="微软雅黑" panose="020B0503020204020204" pitchFamily="34" charset="-122"/>
                  <a:ea typeface="微软雅黑" panose="020B0503020204020204" pitchFamily="34" charset="-122"/>
                </a:rPr>
                <a:t>标题</a:t>
              </a:r>
              <a:endParaRPr lang="en-US" sz="1600" dirty="0">
                <a:solidFill>
                  <a:schemeClr val="bg1"/>
                </a:solidFill>
                <a:latin typeface="微软雅黑" panose="020B0503020204020204" pitchFamily="34" charset="-122"/>
                <a:ea typeface="微软雅黑" panose="020B0503020204020204" pitchFamily="34" charset="-122"/>
              </a:endParaRPr>
            </a:p>
          </p:txBody>
        </p:sp>
        <p:sp>
          <p:nvSpPr>
            <p:cNvPr id="13" name="Oval 24"/>
            <p:cNvSpPr/>
            <p:nvPr/>
          </p:nvSpPr>
          <p:spPr>
            <a:xfrm>
              <a:off x="1350366" y="2353671"/>
              <a:ext cx="1044964" cy="10450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300"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14" name="143"/>
            <p:cNvSpPr>
              <a:spLocks noEditPoints="1"/>
            </p:cNvSpPr>
            <p:nvPr/>
          </p:nvSpPr>
          <p:spPr bwMode="auto">
            <a:xfrm>
              <a:off x="1631578" y="2626032"/>
              <a:ext cx="482537" cy="444500"/>
            </a:xfrm>
            <a:custGeom>
              <a:avLst/>
              <a:gdLst>
                <a:gd name="T0" fmla="*/ 151 w 157"/>
                <a:gd name="T1" fmla="*/ 59 h 145"/>
                <a:gd name="T2" fmla="*/ 130 w 157"/>
                <a:gd name="T3" fmla="*/ 41 h 145"/>
                <a:gd name="T4" fmla="*/ 110 w 157"/>
                <a:gd name="T5" fmla="*/ 23 h 145"/>
                <a:gd name="T6" fmla="*/ 88 w 157"/>
                <a:gd name="T7" fmla="*/ 5 h 145"/>
                <a:gd name="T8" fmla="*/ 69 w 157"/>
                <a:gd name="T9" fmla="*/ 5 h 145"/>
                <a:gd name="T10" fmla="*/ 47 w 157"/>
                <a:gd name="T11" fmla="*/ 23 h 145"/>
                <a:gd name="T12" fmla="*/ 27 w 157"/>
                <a:gd name="T13" fmla="*/ 41 h 145"/>
                <a:gd name="T14" fmla="*/ 6 w 157"/>
                <a:gd name="T15" fmla="*/ 59 h 145"/>
                <a:gd name="T16" fmla="*/ 9 w 157"/>
                <a:gd name="T17" fmla="*/ 68 h 145"/>
                <a:gd name="T18" fmla="*/ 21 w 157"/>
                <a:gd name="T19" fmla="*/ 68 h 145"/>
                <a:gd name="T20" fmla="*/ 21 w 157"/>
                <a:gd name="T21" fmla="*/ 139 h 145"/>
                <a:gd name="T22" fmla="*/ 27 w 157"/>
                <a:gd name="T23" fmla="*/ 145 h 145"/>
                <a:gd name="T24" fmla="*/ 38 w 157"/>
                <a:gd name="T25" fmla="*/ 145 h 145"/>
                <a:gd name="T26" fmla="*/ 38 w 157"/>
                <a:gd name="T27" fmla="*/ 81 h 145"/>
                <a:gd name="T28" fmla="*/ 71 w 157"/>
                <a:gd name="T29" fmla="*/ 81 h 145"/>
                <a:gd name="T30" fmla="*/ 71 w 157"/>
                <a:gd name="T31" fmla="*/ 145 h 145"/>
                <a:gd name="T32" fmla="*/ 130 w 157"/>
                <a:gd name="T33" fmla="*/ 145 h 145"/>
                <a:gd name="T34" fmla="*/ 136 w 157"/>
                <a:gd name="T35" fmla="*/ 139 h 145"/>
                <a:gd name="T36" fmla="*/ 136 w 157"/>
                <a:gd name="T37" fmla="*/ 68 h 145"/>
                <a:gd name="T38" fmla="*/ 148 w 157"/>
                <a:gd name="T39" fmla="*/ 68 h 145"/>
                <a:gd name="T40" fmla="*/ 151 w 157"/>
                <a:gd name="T41" fmla="*/ 59 h 145"/>
                <a:gd name="T42" fmla="*/ 118 w 157"/>
                <a:gd name="T43" fmla="*/ 97 h 145"/>
                <a:gd name="T44" fmla="*/ 89 w 157"/>
                <a:gd name="T45" fmla="*/ 97 h 145"/>
                <a:gd name="T46" fmla="*/ 89 w 157"/>
                <a:gd name="T47" fmla="*/ 72 h 145"/>
                <a:gd name="T48" fmla="*/ 118 w 157"/>
                <a:gd name="T49" fmla="*/ 72 h 145"/>
                <a:gd name="T50" fmla="*/ 118 w 157"/>
                <a:gd name="T51" fmla="*/ 9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7" h="145">
                  <a:moveTo>
                    <a:pt x="151" y="59"/>
                  </a:moveTo>
                  <a:cubicBezTo>
                    <a:pt x="130" y="41"/>
                    <a:pt x="130" y="41"/>
                    <a:pt x="130" y="41"/>
                  </a:cubicBezTo>
                  <a:cubicBezTo>
                    <a:pt x="124" y="36"/>
                    <a:pt x="115" y="28"/>
                    <a:pt x="110" y="23"/>
                  </a:cubicBezTo>
                  <a:cubicBezTo>
                    <a:pt x="88" y="5"/>
                    <a:pt x="88" y="5"/>
                    <a:pt x="88" y="5"/>
                  </a:cubicBezTo>
                  <a:cubicBezTo>
                    <a:pt x="83" y="0"/>
                    <a:pt x="74" y="0"/>
                    <a:pt x="69" y="5"/>
                  </a:cubicBezTo>
                  <a:cubicBezTo>
                    <a:pt x="47" y="23"/>
                    <a:pt x="47" y="23"/>
                    <a:pt x="47" y="23"/>
                  </a:cubicBezTo>
                  <a:cubicBezTo>
                    <a:pt x="42" y="28"/>
                    <a:pt x="33" y="36"/>
                    <a:pt x="27" y="41"/>
                  </a:cubicBezTo>
                  <a:cubicBezTo>
                    <a:pt x="6" y="59"/>
                    <a:pt x="6" y="59"/>
                    <a:pt x="6" y="59"/>
                  </a:cubicBezTo>
                  <a:cubicBezTo>
                    <a:pt x="0" y="64"/>
                    <a:pt x="2" y="68"/>
                    <a:pt x="9" y="68"/>
                  </a:cubicBezTo>
                  <a:cubicBezTo>
                    <a:pt x="21" y="68"/>
                    <a:pt x="21" y="68"/>
                    <a:pt x="21" y="68"/>
                  </a:cubicBezTo>
                  <a:cubicBezTo>
                    <a:pt x="21" y="139"/>
                    <a:pt x="21" y="139"/>
                    <a:pt x="21" y="139"/>
                  </a:cubicBezTo>
                  <a:cubicBezTo>
                    <a:pt x="21" y="142"/>
                    <a:pt x="24" y="145"/>
                    <a:pt x="27" y="145"/>
                  </a:cubicBezTo>
                  <a:cubicBezTo>
                    <a:pt x="38" y="145"/>
                    <a:pt x="38" y="145"/>
                    <a:pt x="38" y="145"/>
                  </a:cubicBezTo>
                  <a:cubicBezTo>
                    <a:pt x="38" y="81"/>
                    <a:pt x="38" y="81"/>
                    <a:pt x="38" y="81"/>
                  </a:cubicBezTo>
                  <a:cubicBezTo>
                    <a:pt x="71" y="81"/>
                    <a:pt x="71" y="81"/>
                    <a:pt x="71" y="81"/>
                  </a:cubicBezTo>
                  <a:cubicBezTo>
                    <a:pt x="71" y="145"/>
                    <a:pt x="71" y="145"/>
                    <a:pt x="71" y="145"/>
                  </a:cubicBezTo>
                  <a:cubicBezTo>
                    <a:pt x="130" y="145"/>
                    <a:pt x="130" y="145"/>
                    <a:pt x="130" y="145"/>
                  </a:cubicBezTo>
                  <a:cubicBezTo>
                    <a:pt x="134" y="145"/>
                    <a:pt x="136" y="142"/>
                    <a:pt x="136" y="139"/>
                  </a:cubicBezTo>
                  <a:cubicBezTo>
                    <a:pt x="136" y="68"/>
                    <a:pt x="136" y="68"/>
                    <a:pt x="136" y="68"/>
                  </a:cubicBezTo>
                  <a:cubicBezTo>
                    <a:pt x="148" y="68"/>
                    <a:pt x="148" y="68"/>
                    <a:pt x="148" y="68"/>
                  </a:cubicBezTo>
                  <a:cubicBezTo>
                    <a:pt x="155" y="68"/>
                    <a:pt x="157" y="64"/>
                    <a:pt x="151" y="59"/>
                  </a:cubicBezTo>
                  <a:close/>
                  <a:moveTo>
                    <a:pt x="118" y="97"/>
                  </a:moveTo>
                  <a:cubicBezTo>
                    <a:pt x="89" y="97"/>
                    <a:pt x="89" y="97"/>
                    <a:pt x="89" y="97"/>
                  </a:cubicBezTo>
                  <a:cubicBezTo>
                    <a:pt x="89" y="72"/>
                    <a:pt x="89" y="72"/>
                    <a:pt x="89" y="72"/>
                  </a:cubicBezTo>
                  <a:cubicBezTo>
                    <a:pt x="118" y="72"/>
                    <a:pt x="118" y="72"/>
                    <a:pt x="118" y="72"/>
                  </a:cubicBezTo>
                  <a:lnTo>
                    <a:pt x="118" y="97"/>
                  </a:lnTo>
                  <a:close/>
                </a:path>
              </a:pathLst>
            </a:custGeom>
            <a:solidFill>
              <a:srgbClr val="7DA863"/>
            </a:solidFill>
            <a:ln>
              <a:noFill/>
            </a:ln>
          </p:spPr>
          <p:txBody>
            <a:bodyPr vert="horz" wrap="square" lIns="91440" tIns="45720" rIns="91440" bIns="4572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15" name="Flowchart: Off-page Connector 67"/>
            <p:cNvSpPr/>
            <p:nvPr/>
          </p:nvSpPr>
          <p:spPr>
            <a:xfrm rot="13500000">
              <a:off x="5228704" y="2053316"/>
              <a:ext cx="1952535" cy="2142129"/>
            </a:xfrm>
            <a:prstGeom prst="flowChartOffpageConnector">
              <a:avLst/>
            </a:prstGeom>
            <a:solidFill>
              <a:srgbClr val="7DA86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pitchFamily="34" charset="-122"/>
                <a:ea typeface="微软雅黑" panose="020B0503020204020204" pitchFamily="34" charset="-122"/>
              </a:endParaRPr>
            </a:p>
          </p:txBody>
        </p:sp>
        <p:sp>
          <p:nvSpPr>
            <p:cNvPr id="18" name="TextBox 15"/>
            <p:cNvSpPr txBox="1"/>
            <p:nvPr/>
          </p:nvSpPr>
          <p:spPr>
            <a:xfrm>
              <a:off x="5869737" y="3489087"/>
              <a:ext cx="438243" cy="525892"/>
            </a:xfrm>
            <a:prstGeom prst="rect">
              <a:avLst/>
            </a:prstGeom>
            <a:noFill/>
          </p:spPr>
          <p:txBody>
            <a:bodyPr wrap="none" lIns="0" tIns="0" rIns="0" bIns="0" rtlCol="0" anchor="ctr">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加入</a:t>
              </a:r>
              <a:endParaRPr lang="en-US" altLang="zh-CN" sz="1600" dirty="0">
                <a:solidFill>
                  <a:schemeClr val="bg1"/>
                </a:solidFill>
                <a:latin typeface="微软雅黑" panose="020B0503020204020204" pitchFamily="34" charset="-122"/>
                <a:ea typeface="微软雅黑" panose="020B0503020204020204" pitchFamily="34" charset="-122"/>
              </a:endParaRPr>
            </a:p>
            <a:p>
              <a:pPr algn="ctr"/>
              <a:r>
                <a:rPr lang="zh-CN" altLang="en-US" sz="1600" dirty="0">
                  <a:solidFill>
                    <a:schemeClr val="bg1"/>
                  </a:solidFill>
                  <a:latin typeface="微软雅黑" panose="020B0503020204020204" pitchFamily="34" charset="-122"/>
                  <a:ea typeface="微软雅黑" panose="020B0503020204020204" pitchFamily="34" charset="-122"/>
                </a:rPr>
                <a:t>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19" name="Oval 69"/>
            <p:cNvSpPr/>
            <p:nvPr/>
          </p:nvSpPr>
          <p:spPr>
            <a:xfrm>
              <a:off x="5566377" y="2353671"/>
              <a:ext cx="1044964" cy="10450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300" dirty="0">
                <a:solidFill>
                  <a:schemeClr val="accent1"/>
                </a:solidFill>
                <a:latin typeface="微软雅黑" panose="020B0503020204020204" pitchFamily="34" charset="-122"/>
                <a:ea typeface="微软雅黑" panose="020B0503020204020204" pitchFamily="34" charset="-122"/>
              </a:endParaRPr>
            </a:p>
          </p:txBody>
        </p:sp>
        <p:sp>
          <p:nvSpPr>
            <p:cNvPr id="20" name="144"/>
            <p:cNvSpPr/>
            <p:nvPr/>
          </p:nvSpPr>
          <p:spPr bwMode="auto">
            <a:xfrm>
              <a:off x="5882508" y="2624972"/>
              <a:ext cx="412697" cy="446617"/>
            </a:xfrm>
            <a:custGeom>
              <a:avLst/>
              <a:gdLst>
                <a:gd name="T0" fmla="*/ 126 w 134"/>
                <a:gd name="T1" fmla="*/ 100 h 145"/>
                <a:gd name="T2" fmla="*/ 83 w 134"/>
                <a:gd name="T3" fmla="*/ 88 h 145"/>
                <a:gd name="T4" fmla="*/ 85 w 134"/>
                <a:gd name="T5" fmla="*/ 77 h 145"/>
                <a:gd name="T6" fmla="*/ 91 w 134"/>
                <a:gd name="T7" fmla="*/ 69 h 145"/>
                <a:gd name="T8" fmla="*/ 92 w 134"/>
                <a:gd name="T9" fmla="*/ 60 h 145"/>
                <a:gd name="T10" fmla="*/ 94 w 134"/>
                <a:gd name="T11" fmla="*/ 60 h 145"/>
                <a:gd name="T12" fmla="*/ 97 w 134"/>
                <a:gd name="T13" fmla="*/ 58 h 145"/>
                <a:gd name="T14" fmla="*/ 98 w 134"/>
                <a:gd name="T15" fmla="*/ 43 h 145"/>
                <a:gd name="T16" fmla="*/ 96 w 134"/>
                <a:gd name="T17" fmla="*/ 40 h 145"/>
                <a:gd name="T18" fmla="*/ 94 w 134"/>
                <a:gd name="T19" fmla="*/ 40 h 145"/>
                <a:gd name="T20" fmla="*/ 95 w 134"/>
                <a:gd name="T21" fmla="*/ 32 h 145"/>
                <a:gd name="T22" fmla="*/ 90 w 134"/>
                <a:gd name="T23" fmla="*/ 10 h 145"/>
                <a:gd name="T24" fmla="*/ 44 w 134"/>
                <a:gd name="T25" fmla="*/ 10 h 145"/>
                <a:gd name="T26" fmla="*/ 39 w 134"/>
                <a:gd name="T27" fmla="*/ 32 h 145"/>
                <a:gd name="T28" fmla="*/ 40 w 134"/>
                <a:gd name="T29" fmla="*/ 40 h 145"/>
                <a:gd name="T30" fmla="*/ 38 w 134"/>
                <a:gd name="T31" fmla="*/ 40 h 145"/>
                <a:gd name="T32" fmla="*/ 35 w 134"/>
                <a:gd name="T33" fmla="*/ 43 h 145"/>
                <a:gd name="T34" fmla="*/ 37 w 134"/>
                <a:gd name="T35" fmla="*/ 58 h 145"/>
                <a:gd name="T36" fmla="*/ 40 w 134"/>
                <a:gd name="T37" fmla="*/ 60 h 145"/>
                <a:gd name="T38" fmla="*/ 42 w 134"/>
                <a:gd name="T39" fmla="*/ 60 h 145"/>
                <a:gd name="T40" fmla="*/ 43 w 134"/>
                <a:gd name="T41" fmla="*/ 69 h 145"/>
                <a:gd name="T42" fmla="*/ 49 w 134"/>
                <a:gd name="T43" fmla="*/ 77 h 145"/>
                <a:gd name="T44" fmla="*/ 50 w 134"/>
                <a:gd name="T45" fmla="*/ 88 h 145"/>
                <a:gd name="T46" fmla="*/ 8 w 134"/>
                <a:gd name="T47" fmla="*/ 100 h 145"/>
                <a:gd name="T48" fmla="*/ 1 w 134"/>
                <a:gd name="T49" fmla="*/ 113 h 145"/>
                <a:gd name="T50" fmla="*/ 2 w 134"/>
                <a:gd name="T51" fmla="*/ 129 h 145"/>
                <a:gd name="T52" fmla="*/ 11 w 134"/>
                <a:gd name="T53" fmla="*/ 139 h 145"/>
                <a:gd name="T54" fmla="*/ 123 w 134"/>
                <a:gd name="T55" fmla="*/ 139 h 145"/>
                <a:gd name="T56" fmla="*/ 132 w 134"/>
                <a:gd name="T57" fmla="*/ 129 h 145"/>
                <a:gd name="T58" fmla="*/ 133 w 134"/>
                <a:gd name="T59" fmla="*/ 113 h 145"/>
                <a:gd name="T60" fmla="*/ 126 w 134"/>
                <a:gd name="T61" fmla="*/ 10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34" h="145">
                  <a:moveTo>
                    <a:pt x="126" y="100"/>
                  </a:moveTo>
                  <a:cubicBezTo>
                    <a:pt x="113" y="93"/>
                    <a:pt x="98" y="89"/>
                    <a:pt x="83" y="88"/>
                  </a:cubicBezTo>
                  <a:cubicBezTo>
                    <a:pt x="84" y="84"/>
                    <a:pt x="84" y="81"/>
                    <a:pt x="85" y="77"/>
                  </a:cubicBezTo>
                  <a:cubicBezTo>
                    <a:pt x="88" y="75"/>
                    <a:pt x="91" y="72"/>
                    <a:pt x="91" y="69"/>
                  </a:cubicBezTo>
                  <a:cubicBezTo>
                    <a:pt x="91" y="66"/>
                    <a:pt x="92" y="63"/>
                    <a:pt x="92" y="60"/>
                  </a:cubicBezTo>
                  <a:cubicBezTo>
                    <a:pt x="92" y="60"/>
                    <a:pt x="93" y="60"/>
                    <a:pt x="94" y="60"/>
                  </a:cubicBezTo>
                  <a:cubicBezTo>
                    <a:pt x="95" y="61"/>
                    <a:pt x="97" y="59"/>
                    <a:pt x="97" y="58"/>
                  </a:cubicBezTo>
                  <a:cubicBezTo>
                    <a:pt x="98" y="43"/>
                    <a:pt x="98" y="43"/>
                    <a:pt x="98" y="43"/>
                  </a:cubicBezTo>
                  <a:cubicBezTo>
                    <a:pt x="98" y="41"/>
                    <a:pt x="97" y="40"/>
                    <a:pt x="96" y="40"/>
                  </a:cubicBezTo>
                  <a:cubicBezTo>
                    <a:pt x="95" y="40"/>
                    <a:pt x="95" y="40"/>
                    <a:pt x="94" y="40"/>
                  </a:cubicBezTo>
                  <a:cubicBezTo>
                    <a:pt x="94" y="37"/>
                    <a:pt x="95" y="34"/>
                    <a:pt x="95" y="32"/>
                  </a:cubicBezTo>
                  <a:cubicBezTo>
                    <a:pt x="95" y="28"/>
                    <a:pt x="97" y="17"/>
                    <a:pt x="90" y="10"/>
                  </a:cubicBezTo>
                  <a:cubicBezTo>
                    <a:pt x="79" y="0"/>
                    <a:pt x="55" y="0"/>
                    <a:pt x="44" y="10"/>
                  </a:cubicBezTo>
                  <a:cubicBezTo>
                    <a:pt x="36" y="17"/>
                    <a:pt x="38" y="28"/>
                    <a:pt x="39" y="32"/>
                  </a:cubicBezTo>
                  <a:cubicBezTo>
                    <a:pt x="39" y="34"/>
                    <a:pt x="39" y="37"/>
                    <a:pt x="40" y="40"/>
                  </a:cubicBezTo>
                  <a:cubicBezTo>
                    <a:pt x="39" y="40"/>
                    <a:pt x="39" y="40"/>
                    <a:pt x="38" y="40"/>
                  </a:cubicBezTo>
                  <a:cubicBezTo>
                    <a:pt x="36" y="40"/>
                    <a:pt x="35" y="41"/>
                    <a:pt x="35" y="43"/>
                  </a:cubicBezTo>
                  <a:cubicBezTo>
                    <a:pt x="37" y="58"/>
                    <a:pt x="37" y="58"/>
                    <a:pt x="37" y="58"/>
                  </a:cubicBezTo>
                  <a:cubicBezTo>
                    <a:pt x="37" y="59"/>
                    <a:pt x="39" y="61"/>
                    <a:pt x="40" y="60"/>
                  </a:cubicBezTo>
                  <a:cubicBezTo>
                    <a:pt x="41" y="60"/>
                    <a:pt x="41" y="60"/>
                    <a:pt x="42" y="60"/>
                  </a:cubicBezTo>
                  <a:cubicBezTo>
                    <a:pt x="42" y="63"/>
                    <a:pt x="43" y="66"/>
                    <a:pt x="43" y="69"/>
                  </a:cubicBezTo>
                  <a:cubicBezTo>
                    <a:pt x="43" y="72"/>
                    <a:pt x="46" y="75"/>
                    <a:pt x="49" y="77"/>
                  </a:cubicBezTo>
                  <a:cubicBezTo>
                    <a:pt x="49" y="81"/>
                    <a:pt x="50" y="84"/>
                    <a:pt x="50" y="88"/>
                  </a:cubicBezTo>
                  <a:cubicBezTo>
                    <a:pt x="36" y="89"/>
                    <a:pt x="21" y="93"/>
                    <a:pt x="8" y="100"/>
                  </a:cubicBezTo>
                  <a:cubicBezTo>
                    <a:pt x="3" y="102"/>
                    <a:pt x="0" y="108"/>
                    <a:pt x="1" y="113"/>
                  </a:cubicBezTo>
                  <a:cubicBezTo>
                    <a:pt x="1" y="118"/>
                    <a:pt x="2" y="123"/>
                    <a:pt x="2" y="129"/>
                  </a:cubicBezTo>
                  <a:cubicBezTo>
                    <a:pt x="3" y="133"/>
                    <a:pt x="7" y="138"/>
                    <a:pt x="11" y="139"/>
                  </a:cubicBezTo>
                  <a:cubicBezTo>
                    <a:pt x="48" y="145"/>
                    <a:pt x="86" y="145"/>
                    <a:pt x="123" y="139"/>
                  </a:cubicBezTo>
                  <a:cubicBezTo>
                    <a:pt x="127" y="138"/>
                    <a:pt x="131" y="133"/>
                    <a:pt x="132" y="129"/>
                  </a:cubicBezTo>
                  <a:cubicBezTo>
                    <a:pt x="132" y="123"/>
                    <a:pt x="133" y="118"/>
                    <a:pt x="133" y="113"/>
                  </a:cubicBezTo>
                  <a:cubicBezTo>
                    <a:pt x="134" y="108"/>
                    <a:pt x="131" y="102"/>
                    <a:pt x="126" y="100"/>
                  </a:cubicBezTo>
                  <a:close/>
                </a:path>
              </a:pathLst>
            </a:custGeom>
            <a:solidFill>
              <a:srgbClr val="7DA863"/>
            </a:solidFill>
            <a:ln>
              <a:noFill/>
            </a:ln>
          </p:spPr>
          <p:txBody>
            <a:bodyPr vert="horz" wrap="square" lIns="91440" tIns="45720" rIns="91440" bIns="4572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21" name="Flowchart: Off-page Connector 71"/>
            <p:cNvSpPr/>
            <p:nvPr/>
          </p:nvSpPr>
          <p:spPr>
            <a:xfrm rot="13500000">
              <a:off x="7336709" y="2053316"/>
              <a:ext cx="1952535" cy="2142129"/>
            </a:xfrm>
            <a:prstGeom prst="flowChartOffpageConnector">
              <a:avLst/>
            </a:prstGeom>
            <a:solidFill>
              <a:srgbClr val="F69C8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pitchFamily="34" charset="-122"/>
                <a:ea typeface="微软雅黑" panose="020B0503020204020204" pitchFamily="34" charset="-122"/>
              </a:endParaRPr>
            </a:p>
          </p:txBody>
        </p:sp>
        <p:sp>
          <p:nvSpPr>
            <p:cNvPr id="22" name="TextBox 23"/>
            <p:cNvSpPr txBox="1"/>
            <p:nvPr/>
          </p:nvSpPr>
          <p:spPr>
            <a:xfrm>
              <a:off x="7977743" y="3489087"/>
              <a:ext cx="438243" cy="525892"/>
            </a:xfrm>
            <a:prstGeom prst="rect">
              <a:avLst/>
            </a:prstGeom>
            <a:noFill/>
          </p:spPr>
          <p:txBody>
            <a:bodyPr wrap="none" lIns="0" tIns="0" rIns="0" bIns="0" rtlCol="0" anchor="ctr">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加入</a:t>
              </a:r>
              <a:endParaRPr lang="en-US" altLang="zh-CN" sz="1600" dirty="0">
                <a:solidFill>
                  <a:schemeClr val="bg1"/>
                </a:solidFill>
                <a:latin typeface="微软雅黑" panose="020B0503020204020204" pitchFamily="34" charset="-122"/>
                <a:ea typeface="微软雅黑" panose="020B0503020204020204" pitchFamily="34" charset="-122"/>
              </a:endParaRPr>
            </a:p>
            <a:p>
              <a:pPr algn="ctr"/>
              <a:r>
                <a:rPr lang="zh-CN" altLang="en-US" sz="1600" dirty="0">
                  <a:solidFill>
                    <a:schemeClr val="bg1"/>
                  </a:solidFill>
                  <a:latin typeface="微软雅黑" panose="020B0503020204020204" pitchFamily="34" charset="-122"/>
                  <a:ea typeface="微软雅黑" panose="020B0503020204020204" pitchFamily="34" charset="-122"/>
                </a:rPr>
                <a:t>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23" name="Oval 73"/>
            <p:cNvSpPr/>
            <p:nvPr/>
          </p:nvSpPr>
          <p:spPr>
            <a:xfrm>
              <a:off x="7674382" y="2353671"/>
              <a:ext cx="1044964" cy="10450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300" dirty="0">
                <a:solidFill>
                  <a:schemeClr val="accent2"/>
                </a:solidFill>
                <a:latin typeface="微软雅黑" panose="020B0503020204020204" pitchFamily="34" charset="-122"/>
                <a:ea typeface="微软雅黑" panose="020B0503020204020204" pitchFamily="34" charset="-122"/>
              </a:endParaRPr>
            </a:p>
          </p:txBody>
        </p:sp>
        <p:sp>
          <p:nvSpPr>
            <p:cNvPr id="24" name="149"/>
            <p:cNvSpPr/>
            <p:nvPr/>
          </p:nvSpPr>
          <p:spPr bwMode="auto">
            <a:xfrm>
              <a:off x="7978875" y="2662436"/>
              <a:ext cx="435977" cy="427567"/>
            </a:xfrm>
            <a:custGeom>
              <a:avLst/>
              <a:gdLst>
                <a:gd name="T0" fmla="*/ 133 w 142"/>
                <a:gd name="T1" fmla="*/ 95 h 139"/>
                <a:gd name="T2" fmla="*/ 106 w 142"/>
                <a:gd name="T3" fmla="*/ 89 h 139"/>
                <a:gd name="T4" fmla="*/ 83 w 142"/>
                <a:gd name="T5" fmla="*/ 67 h 139"/>
                <a:gd name="T6" fmla="*/ 111 w 142"/>
                <a:gd name="T7" fmla="*/ 39 h 139"/>
                <a:gd name="T8" fmla="*/ 119 w 142"/>
                <a:gd name="T9" fmla="*/ 38 h 139"/>
                <a:gd name="T10" fmla="*/ 133 w 142"/>
                <a:gd name="T11" fmla="*/ 16 h 139"/>
                <a:gd name="T12" fmla="*/ 125 w 142"/>
                <a:gd name="T13" fmla="*/ 9 h 139"/>
                <a:gd name="T14" fmla="*/ 104 w 142"/>
                <a:gd name="T15" fmla="*/ 23 h 139"/>
                <a:gd name="T16" fmla="*/ 103 w 142"/>
                <a:gd name="T17" fmla="*/ 30 h 139"/>
                <a:gd name="T18" fmla="*/ 75 w 142"/>
                <a:gd name="T19" fmla="*/ 58 h 139"/>
                <a:gd name="T20" fmla="*/ 51 w 142"/>
                <a:gd name="T21" fmla="*/ 34 h 139"/>
                <a:gd name="T22" fmla="*/ 45 w 142"/>
                <a:gd name="T23" fmla="*/ 7 h 139"/>
                <a:gd name="T24" fmla="*/ 29 w 142"/>
                <a:gd name="T25" fmla="*/ 0 h 139"/>
                <a:gd name="T26" fmla="*/ 39 w 142"/>
                <a:gd name="T27" fmla="*/ 10 h 139"/>
                <a:gd name="T28" fmla="*/ 35 w 142"/>
                <a:gd name="T29" fmla="*/ 27 h 139"/>
                <a:gd name="T30" fmla="*/ 18 w 142"/>
                <a:gd name="T31" fmla="*/ 32 h 139"/>
                <a:gd name="T32" fmla="*/ 3 w 142"/>
                <a:gd name="T33" fmla="*/ 17 h 139"/>
                <a:gd name="T34" fmla="*/ 9 w 142"/>
                <a:gd name="T35" fmla="*/ 43 h 139"/>
                <a:gd name="T36" fmla="*/ 37 w 142"/>
                <a:gd name="T37" fmla="*/ 48 h 139"/>
                <a:gd name="T38" fmla="*/ 58 w 142"/>
                <a:gd name="T39" fmla="*/ 70 h 139"/>
                <a:gd name="T40" fmla="*/ 12 w 142"/>
                <a:gd name="T41" fmla="*/ 115 h 139"/>
                <a:gd name="T42" fmla="*/ 12 w 142"/>
                <a:gd name="T43" fmla="*/ 129 h 139"/>
                <a:gd name="T44" fmla="*/ 13 w 142"/>
                <a:gd name="T45" fmla="*/ 130 h 139"/>
                <a:gd name="T46" fmla="*/ 26 w 142"/>
                <a:gd name="T47" fmla="*/ 130 h 139"/>
                <a:gd name="T48" fmla="*/ 72 w 142"/>
                <a:gd name="T49" fmla="*/ 84 h 139"/>
                <a:gd name="T50" fmla="*/ 92 w 142"/>
                <a:gd name="T51" fmla="*/ 103 h 139"/>
                <a:gd name="T52" fmla="*/ 97 w 142"/>
                <a:gd name="T53" fmla="*/ 131 h 139"/>
                <a:gd name="T54" fmla="*/ 119 w 142"/>
                <a:gd name="T55" fmla="*/ 138 h 139"/>
                <a:gd name="T56" fmla="*/ 105 w 142"/>
                <a:gd name="T57" fmla="*/ 124 h 139"/>
                <a:gd name="T58" fmla="*/ 109 w 142"/>
                <a:gd name="T59" fmla="*/ 110 h 139"/>
                <a:gd name="T60" fmla="*/ 123 w 142"/>
                <a:gd name="T61" fmla="*/ 106 h 139"/>
                <a:gd name="T62" fmla="*/ 139 w 142"/>
                <a:gd name="T63" fmla="*/ 122 h 139"/>
                <a:gd name="T64" fmla="*/ 133 w 142"/>
                <a:gd name="T65" fmla="*/ 9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2" h="139">
                  <a:moveTo>
                    <a:pt x="133" y="95"/>
                  </a:moveTo>
                  <a:cubicBezTo>
                    <a:pt x="126" y="87"/>
                    <a:pt x="115" y="86"/>
                    <a:pt x="106" y="89"/>
                  </a:cubicBezTo>
                  <a:cubicBezTo>
                    <a:pt x="83" y="67"/>
                    <a:pt x="83" y="67"/>
                    <a:pt x="83" y="67"/>
                  </a:cubicBezTo>
                  <a:cubicBezTo>
                    <a:pt x="111" y="39"/>
                    <a:pt x="111" y="39"/>
                    <a:pt x="111" y="39"/>
                  </a:cubicBezTo>
                  <a:cubicBezTo>
                    <a:pt x="119" y="38"/>
                    <a:pt x="119" y="38"/>
                    <a:pt x="119" y="38"/>
                  </a:cubicBezTo>
                  <a:cubicBezTo>
                    <a:pt x="133" y="16"/>
                    <a:pt x="133" y="16"/>
                    <a:pt x="133" y="16"/>
                  </a:cubicBezTo>
                  <a:cubicBezTo>
                    <a:pt x="125" y="9"/>
                    <a:pt x="125" y="9"/>
                    <a:pt x="125" y="9"/>
                  </a:cubicBezTo>
                  <a:cubicBezTo>
                    <a:pt x="104" y="23"/>
                    <a:pt x="104" y="23"/>
                    <a:pt x="104" y="23"/>
                  </a:cubicBezTo>
                  <a:cubicBezTo>
                    <a:pt x="103" y="30"/>
                    <a:pt x="103" y="30"/>
                    <a:pt x="103" y="30"/>
                  </a:cubicBezTo>
                  <a:cubicBezTo>
                    <a:pt x="75" y="58"/>
                    <a:pt x="75" y="58"/>
                    <a:pt x="75" y="58"/>
                  </a:cubicBezTo>
                  <a:cubicBezTo>
                    <a:pt x="51" y="34"/>
                    <a:pt x="51" y="34"/>
                    <a:pt x="51" y="34"/>
                  </a:cubicBezTo>
                  <a:cubicBezTo>
                    <a:pt x="54" y="25"/>
                    <a:pt x="52" y="14"/>
                    <a:pt x="45" y="7"/>
                  </a:cubicBezTo>
                  <a:cubicBezTo>
                    <a:pt x="41" y="2"/>
                    <a:pt x="35" y="0"/>
                    <a:pt x="29" y="0"/>
                  </a:cubicBezTo>
                  <a:cubicBezTo>
                    <a:pt x="39" y="10"/>
                    <a:pt x="39" y="10"/>
                    <a:pt x="39" y="10"/>
                  </a:cubicBezTo>
                  <a:cubicBezTo>
                    <a:pt x="35" y="27"/>
                    <a:pt x="35" y="27"/>
                    <a:pt x="35" y="27"/>
                  </a:cubicBezTo>
                  <a:cubicBezTo>
                    <a:pt x="18" y="32"/>
                    <a:pt x="18" y="32"/>
                    <a:pt x="18" y="32"/>
                  </a:cubicBezTo>
                  <a:cubicBezTo>
                    <a:pt x="3" y="17"/>
                    <a:pt x="3" y="17"/>
                    <a:pt x="3" y="17"/>
                  </a:cubicBezTo>
                  <a:cubicBezTo>
                    <a:pt x="0" y="26"/>
                    <a:pt x="3" y="36"/>
                    <a:pt x="9" y="43"/>
                  </a:cubicBezTo>
                  <a:cubicBezTo>
                    <a:pt x="17" y="50"/>
                    <a:pt x="28" y="52"/>
                    <a:pt x="37" y="48"/>
                  </a:cubicBezTo>
                  <a:cubicBezTo>
                    <a:pt x="58" y="70"/>
                    <a:pt x="58" y="70"/>
                    <a:pt x="58" y="70"/>
                  </a:cubicBezTo>
                  <a:cubicBezTo>
                    <a:pt x="12" y="115"/>
                    <a:pt x="12" y="115"/>
                    <a:pt x="12" y="115"/>
                  </a:cubicBezTo>
                  <a:cubicBezTo>
                    <a:pt x="9" y="119"/>
                    <a:pt x="9" y="125"/>
                    <a:pt x="12" y="129"/>
                  </a:cubicBezTo>
                  <a:cubicBezTo>
                    <a:pt x="13" y="130"/>
                    <a:pt x="13" y="130"/>
                    <a:pt x="13" y="130"/>
                  </a:cubicBezTo>
                  <a:cubicBezTo>
                    <a:pt x="17" y="133"/>
                    <a:pt x="23" y="133"/>
                    <a:pt x="26" y="130"/>
                  </a:cubicBezTo>
                  <a:cubicBezTo>
                    <a:pt x="72" y="84"/>
                    <a:pt x="72" y="84"/>
                    <a:pt x="72" y="84"/>
                  </a:cubicBezTo>
                  <a:cubicBezTo>
                    <a:pt x="92" y="103"/>
                    <a:pt x="92" y="103"/>
                    <a:pt x="92" y="103"/>
                  </a:cubicBezTo>
                  <a:cubicBezTo>
                    <a:pt x="88" y="112"/>
                    <a:pt x="90" y="123"/>
                    <a:pt x="97" y="131"/>
                  </a:cubicBezTo>
                  <a:cubicBezTo>
                    <a:pt x="103" y="136"/>
                    <a:pt x="111" y="139"/>
                    <a:pt x="119" y="138"/>
                  </a:cubicBezTo>
                  <a:cubicBezTo>
                    <a:pt x="105" y="124"/>
                    <a:pt x="105" y="124"/>
                    <a:pt x="105" y="124"/>
                  </a:cubicBezTo>
                  <a:cubicBezTo>
                    <a:pt x="109" y="110"/>
                    <a:pt x="109" y="110"/>
                    <a:pt x="109" y="110"/>
                  </a:cubicBezTo>
                  <a:cubicBezTo>
                    <a:pt x="123" y="106"/>
                    <a:pt x="123" y="106"/>
                    <a:pt x="123" y="106"/>
                  </a:cubicBezTo>
                  <a:cubicBezTo>
                    <a:pt x="139" y="122"/>
                    <a:pt x="139" y="122"/>
                    <a:pt x="139" y="122"/>
                  </a:cubicBezTo>
                  <a:cubicBezTo>
                    <a:pt x="142" y="113"/>
                    <a:pt x="140" y="102"/>
                    <a:pt x="133" y="95"/>
                  </a:cubicBezTo>
                  <a:close/>
                </a:path>
              </a:pathLst>
            </a:custGeom>
            <a:solidFill>
              <a:srgbClr val="F69C86"/>
            </a:solidFill>
            <a:ln>
              <a:noFill/>
            </a:ln>
          </p:spPr>
          <p:txBody>
            <a:bodyPr vert="horz" wrap="square" lIns="91440" tIns="45720" rIns="91440" bIns="4572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25" name="Flowchart: Off-page Connector 63"/>
            <p:cNvSpPr/>
            <p:nvPr/>
          </p:nvSpPr>
          <p:spPr>
            <a:xfrm rot="13500000">
              <a:off x="3120698" y="2053316"/>
              <a:ext cx="1952535" cy="2142129"/>
            </a:xfrm>
            <a:prstGeom prst="flowChartOffpageConnector">
              <a:avLst/>
            </a:prstGeom>
            <a:solidFill>
              <a:srgbClr val="F69C8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pitchFamily="34" charset="-122"/>
                <a:ea typeface="微软雅黑" panose="020B0503020204020204" pitchFamily="34" charset="-122"/>
              </a:endParaRPr>
            </a:p>
          </p:txBody>
        </p:sp>
        <p:sp>
          <p:nvSpPr>
            <p:cNvPr id="26" name="TextBox 29"/>
            <p:cNvSpPr txBox="1"/>
            <p:nvPr/>
          </p:nvSpPr>
          <p:spPr>
            <a:xfrm>
              <a:off x="3761731" y="3489087"/>
              <a:ext cx="438243" cy="525892"/>
            </a:xfrm>
            <a:prstGeom prst="rect">
              <a:avLst/>
            </a:prstGeom>
            <a:noFill/>
          </p:spPr>
          <p:txBody>
            <a:bodyPr wrap="none" lIns="0" tIns="0" rIns="0" bIns="0" rtlCol="0" anchor="ctr">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加入</a:t>
              </a:r>
              <a:endParaRPr lang="en-US" altLang="zh-CN" sz="1600" dirty="0">
                <a:solidFill>
                  <a:schemeClr val="bg1"/>
                </a:solidFill>
                <a:latin typeface="微软雅黑" panose="020B0503020204020204" pitchFamily="34" charset="-122"/>
                <a:ea typeface="微软雅黑" panose="020B0503020204020204" pitchFamily="34" charset="-122"/>
              </a:endParaRPr>
            </a:p>
            <a:p>
              <a:pPr algn="ctr"/>
              <a:r>
                <a:rPr lang="zh-CN" altLang="en-US" sz="1600" dirty="0">
                  <a:solidFill>
                    <a:schemeClr val="bg1"/>
                  </a:solidFill>
                  <a:latin typeface="微软雅黑" panose="020B0503020204020204" pitchFamily="34" charset="-122"/>
                  <a:ea typeface="微软雅黑" panose="020B0503020204020204" pitchFamily="34" charset="-122"/>
                </a:rPr>
                <a:t>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27" name="Oval 65"/>
            <p:cNvSpPr/>
            <p:nvPr/>
          </p:nvSpPr>
          <p:spPr>
            <a:xfrm>
              <a:off x="3458371" y="2353671"/>
              <a:ext cx="1044964" cy="10450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4300" dirty="0">
                <a:solidFill>
                  <a:schemeClr val="bg2"/>
                </a:solidFill>
                <a:latin typeface="微软雅黑" panose="020B0503020204020204" pitchFamily="34" charset="-122"/>
                <a:ea typeface="微软雅黑" panose="020B0503020204020204" pitchFamily="34" charset="-122"/>
              </a:endParaRPr>
            </a:p>
          </p:txBody>
        </p:sp>
        <p:sp>
          <p:nvSpPr>
            <p:cNvPr id="28" name="160"/>
            <p:cNvSpPr/>
            <p:nvPr/>
          </p:nvSpPr>
          <p:spPr bwMode="auto">
            <a:xfrm>
              <a:off x="3730057" y="2703371"/>
              <a:ext cx="501585" cy="319617"/>
            </a:xfrm>
            <a:custGeom>
              <a:avLst/>
              <a:gdLst>
                <a:gd name="T0" fmla="*/ 163 w 163"/>
                <a:gd name="T1" fmla="*/ 70 h 104"/>
                <a:gd name="T2" fmla="*/ 129 w 163"/>
                <a:gd name="T3" fmla="*/ 37 h 104"/>
                <a:gd name="T4" fmla="*/ 119 w 163"/>
                <a:gd name="T5" fmla="*/ 38 h 104"/>
                <a:gd name="T6" fmla="*/ 77 w 163"/>
                <a:gd name="T7" fmla="*/ 0 h 104"/>
                <a:gd name="T8" fmla="*/ 34 w 163"/>
                <a:gd name="T9" fmla="*/ 42 h 104"/>
                <a:gd name="T10" fmla="*/ 35 w 163"/>
                <a:gd name="T11" fmla="*/ 51 h 104"/>
                <a:gd name="T12" fmla="*/ 27 w 163"/>
                <a:gd name="T13" fmla="*/ 51 h 104"/>
                <a:gd name="T14" fmla="*/ 0 w 163"/>
                <a:gd name="T15" fmla="*/ 77 h 104"/>
                <a:gd name="T16" fmla="*/ 27 w 163"/>
                <a:gd name="T17" fmla="*/ 104 h 104"/>
                <a:gd name="T18" fmla="*/ 132 w 163"/>
                <a:gd name="T19" fmla="*/ 104 h 104"/>
                <a:gd name="T20" fmla="*/ 152 w 163"/>
                <a:gd name="T21" fmla="*/ 95 h 104"/>
                <a:gd name="T22" fmla="*/ 163 w 163"/>
                <a:gd name="T23" fmla="*/ 7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104">
                  <a:moveTo>
                    <a:pt x="163" y="70"/>
                  </a:moveTo>
                  <a:cubicBezTo>
                    <a:pt x="163" y="52"/>
                    <a:pt x="148" y="37"/>
                    <a:pt x="129" y="37"/>
                  </a:cubicBezTo>
                  <a:cubicBezTo>
                    <a:pt x="126" y="37"/>
                    <a:pt x="122" y="37"/>
                    <a:pt x="119" y="38"/>
                  </a:cubicBezTo>
                  <a:cubicBezTo>
                    <a:pt x="117" y="17"/>
                    <a:pt x="99" y="0"/>
                    <a:pt x="77" y="0"/>
                  </a:cubicBezTo>
                  <a:cubicBezTo>
                    <a:pt x="53" y="0"/>
                    <a:pt x="34" y="19"/>
                    <a:pt x="34" y="42"/>
                  </a:cubicBezTo>
                  <a:cubicBezTo>
                    <a:pt x="34" y="45"/>
                    <a:pt x="34" y="48"/>
                    <a:pt x="35" y="51"/>
                  </a:cubicBezTo>
                  <a:cubicBezTo>
                    <a:pt x="27" y="51"/>
                    <a:pt x="27" y="51"/>
                    <a:pt x="27" y="51"/>
                  </a:cubicBezTo>
                  <a:cubicBezTo>
                    <a:pt x="12" y="51"/>
                    <a:pt x="0" y="63"/>
                    <a:pt x="0" y="77"/>
                  </a:cubicBezTo>
                  <a:cubicBezTo>
                    <a:pt x="0" y="92"/>
                    <a:pt x="12" y="104"/>
                    <a:pt x="27" y="104"/>
                  </a:cubicBezTo>
                  <a:cubicBezTo>
                    <a:pt x="132" y="104"/>
                    <a:pt x="132" y="104"/>
                    <a:pt x="132" y="104"/>
                  </a:cubicBezTo>
                  <a:cubicBezTo>
                    <a:pt x="140" y="104"/>
                    <a:pt x="147" y="100"/>
                    <a:pt x="152" y="95"/>
                  </a:cubicBezTo>
                  <a:cubicBezTo>
                    <a:pt x="159" y="89"/>
                    <a:pt x="163" y="80"/>
                    <a:pt x="163" y="70"/>
                  </a:cubicBezTo>
                  <a:close/>
                </a:path>
              </a:pathLst>
            </a:custGeom>
            <a:solidFill>
              <a:srgbClr val="F69C86"/>
            </a:solidFill>
            <a:ln>
              <a:noFill/>
            </a:ln>
          </p:spPr>
          <p:txBody>
            <a:bodyPr vert="horz" wrap="square" lIns="91440" tIns="45720" rIns="91440" bIns="4572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29" name="Flowchart: Off-page Connector 75"/>
            <p:cNvSpPr/>
            <p:nvPr/>
          </p:nvSpPr>
          <p:spPr>
            <a:xfrm rot="13500000">
              <a:off x="9444712" y="2053316"/>
              <a:ext cx="1952535" cy="2142129"/>
            </a:xfrm>
            <a:prstGeom prst="flowChartOffpageConnector">
              <a:avLst/>
            </a:prstGeom>
            <a:solidFill>
              <a:srgbClr val="7DA86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pitchFamily="34" charset="-122"/>
                <a:ea typeface="微软雅黑" panose="020B0503020204020204" pitchFamily="34" charset="-122"/>
              </a:endParaRPr>
            </a:p>
          </p:txBody>
        </p:sp>
        <p:sp>
          <p:nvSpPr>
            <p:cNvPr id="30" name="TextBox 35"/>
            <p:cNvSpPr txBox="1"/>
            <p:nvPr/>
          </p:nvSpPr>
          <p:spPr>
            <a:xfrm>
              <a:off x="10085745" y="3489087"/>
              <a:ext cx="438243" cy="525892"/>
            </a:xfrm>
            <a:prstGeom prst="rect">
              <a:avLst/>
            </a:prstGeom>
            <a:noFill/>
          </p:spPr>
          <p:txBody>
            <a:bodyPr wrap="none" lIns="0" tIns="0" rIns="0" bIns="0" rtlCol="0" anchor="ctr">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加入</a:t>
              </a:r>
              <a:endParaRPr lang="en-US" altLang="zh-CN" sz="1600" dirty="0">
                <a:solidFill>
                  <a:schemeClr val="bg1"/>
                </a:solidFill>
                <a:latin typeface="微软雅黑" panose="020B0503020204020204" pitchFamily="34" charset="-122"/>
                <a:ea typeface="微软雅黑" panose="020B0503020204020204" pitchFamily="34" charset="-122"/>
              </a:endParaRPr>
            </a:p>
            <a:p>
              <a:pPr algn="ctr"/>
              <a:r>
                <a:rPr lang="zh-CN" altLang="en-US" sz="1600" dirty="0">
                  <a:solidFill>
                    <a:schemeClr val="bg1"/>
                  </a:solidFill>
                  <a:latin typeface="微软雅黑" panose="020B0503020204020204" pitchFamily="34" charset="-122"/>
                  <a:ea typeface="微软雅黑" panose="020B0503020204020204" pitchFamily="34" charset="-122"/>
                </a:rPr>
                <a:t>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31" name="Oval 77"/>
            <p:cNvSpPr/>
            <p:nvPr/>
          </p:nvSpPr>
          <p:spPr>
            <a:xfrm>
              <a:off x="9782385" y="2353671"/>
              <a:ext cx="1044964" cy="10450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300" dirty="0">
                <a:solidFill>
                  <a:schemeClr val="accent3"/>
                </a:solidFill>
                <a:latin typeface="微软雅黑" panose="020B0503020204020204" pitchFamily="34" charset="-122"/>
                <a:ea typeface="微软雅黑" panose="020B0503020204020204" pitchFamily="34" charset="-122"/>
              </a:endParaRPr>
            </a:p>
          </p:txBody>
        </p:sp>
        <p:sp>
          <p:nvSpPr>
            <p:cNvPr id="32" name="150"/>
            <p:cNvSpPr>
              <a:spLocks noEditPoints="1"/>
            </p:cNvSpPr>
            <p:nvPr/>
          </p:nvSpPr>
          <p:spPr bwMode="auto">
            <a:xfrm>
              <a:off x="10113333" y="2642332"/>
              <a:ext cx="383067" cy="493184"/>
            </a:xfrm>
            <a:custGeom>
              <a:avLst/>
              <a:gdLst>
                <a:gd name="T0" fmla="*/ 62 w 125"/>
                <a:gd name="T1" fmla="*/ 0 h 160"/>
                <a:gd name="T2" fmla="*/ 0 w 125"/>
                <a:gd name="T3" fmla="*/ 63 h 160"/>
                <a:gd name="T4" fmla="*/ 62 w 125"/>
                <a:gd name="T5" fmla="*/ 160 h 160"/>
                <a:gd name="T6" fmla="*/ 125 w 125"/>
                <a:gd name="T7" fmla="*/ 63 h 160"/>
                <a:gd name="T8" fmla="*/ 62 w 125"/>
                <a:gd name="T9" fmla="*/ 0 h 160"/>
                <a:gd name="T10" fmla="*/ 62 w 125"/>
                <a:gd name="T11" fmla="*/ 105 h 160"/>
                <a:gd name="T12" fmla="*/ 17 w 125"/>
                <a:gd name="T13" fmla="*/ 61 h 160"/>
                <a:gd name="T14" fmla="*/ 62 w 125"/>
                <a:gd name="T15" fmla="*/ 18 h 160"/>
                <a:gd name="T16" fmla="*/ 107 w 125"/>
                <a:gd name="T17" fmla="*/ 61 h 160"/>
                <a:gd name="T18" fmla="*/ 62 w 125"/>
                <a:gd name="T19" fmla="*/ 105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60">
                  <a:moveTo>
                    <a:pt x="62" y="0"/>
                  </a:moveTo>
                  <a:cubicBezTo>
                    <a:pt x="28" y="0"/>
                    <a:pt x="0" y="28"/>
                    <a:pt x="0" y="63"/>
                  </a:cubicBezTo>
                  <a:cubicBezTo>
                    <a:pt x="0" y="97"/>
                    <a:pt x="48" y="160"/>
                    <a:pt x="62" y="160"/>
                  </a:cubicBezTo>
                  <a:cubicBezTo>
                    <a:pt x="79" y="160"/>
                    <a:pt x="125" y="97"/>
                    <a:pt x="125" y="63"/>
                  </a:cubicBezTo>
                  <a:cubicBezTo>
                    <a:pt x="125" y="28"/>
                    <a:pt x="97" y="0"/>
                    <a:pt x="62" y="0"/>
                  </a:cubicBezTo>
                  <a:close/>
                  <a:moveTo>
                    <a:pt x="62" y="105"/>
                  </a:moveTo>
                  <a:cubicBezTo>
                    <a:pt x="37" y="105"/>
                    <a:pt x="17" y="86"/>
                    <a:pt x="17" y="61"/>
                  </a:cubicBezTo>
                  <a:cubicBezTo>
                    <a:pt x="17" y="37"/>
                    <a:pt x="37" y="18"/>
                    <a:pt x="62" y="18"/>
                  </a:cubicBezTo>
                  <a:cubicBezTo>
                    <a:pt x="87" y="18"/>
                    <a:pt x="107" y="37"/>
                    <a:pt x="107" y="61"/>
                  </a:cubicBezTo>
                  <a:cubicBezTo>
                    <a:pt x="107" y="86"/>
                    <a:pt x="87" y="105"/>
                    <a:pt x="62" y="105"/>
                  </a:cubicBezTo>
                  <a:close/>
                </a:path>
              </a:pathLst>
            </a:custGeom>
            <a:solidFill>
              <a:srgbClr val="7DA863"/>
            </a:solidFill>
            <a:ln>
              <a:noFill/>
            </a:ln>
          </p:spPr>
          <p:txBody>
            <a:bodyPr vert="horz" wrap="square" lIns="91440" tIns="45720" rIns="91440" bIns="45720" numCol="1" anchor="t" anchorCtr="0" compatLnSpc="1"/>
            <a:lstStyle/>
            <a:p>
              <a:endParaRPr lang="en-US">
                <a:latin typeface="微软雅黑" panose="020B0503020204020204" pitchFamily="34" charset="-122"/>
                <a:ea typeface="微软雅黑" panose="020B0503020204020204" pitchFamily="34" charset="-122"/>
              </a:endParaRP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750" fill="hold"/>
                                        <p:tgtEl>
                                          <p:spTgt spid="8"/>
                                        </p:tgtEl>
                                        <p:attrNameLst>
                                          <p:attrName>ppt_x</p:attrName>
                                        </p:attrNameLst>
                                      </p:cBhvr>
                                      <p:tavLst>
                                        <p:tav tm="0">
                                          <p:val>
                                            <p:strVal val="0-#ppt_w/2"/>
                                          </p:val>
                                        </p:tav>
                                        <p:tav tm="100000">
                                          <p:val>
                                            <p:strVal val="#ppt_x"/>
                                          </p:val>
                                        </p:tav>
                                      </p:tavLst>
                                    </p:anim>
                                    <p:anim calcmode="lin" valueType="num">
                                      <p:cBhvr additive="base">
                                        <p:cTn id="14" dur="750" fill="hold"/>
                                        <p:tgtEl>
                                          <p:spTgt spid="8"/>
                                        </p:tgtEl>
                                        <p:attrNameLst>
                                          <p:attrName>ppt_y</p:attrName>
                                        </p:attrNameLst>
                                      </p:cBhvr>
                                      <p:tavLst>
                                        <p:tav tm="0">
                                          <p:val>
                                            <p:strVal val="#ppt_y"/>
                                          </p:val>
                                        </p:tav>
                                        <p:tav tm="100000">
                                          <p:val>
                                            <p:strVal val="#ppt_y"/>
                                          </p:val>
                                        </p:tav>
                                      </p:tavLst>
                                    </p:anim>
                                  </p:childTnLst>
                                </p:cTn>
                              </p:par>
                            </p:childTnLst>
                          </p:cTn>
                        </p:par>
                        <p:par>
                          <p:cTn id="15" fill="hold">
                            <p:stCondLst>
                              <p:cond delay="2000"/>
                            </p:stCondLst>
                            <p:childTnLst>
                              <p:par>
                                <p:cTn id="16" presetID="2" presetClass="entr" presetSubtype="8"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750" fill="hold"/>
                                        <p:tgtEl>
                                          <p:spTgt spid="7"/>
                                        </p:tgtEl>
                                        <p:attrNameLst>
                                          <p:attrName>ppt_x</p:attrName>
                                        </p:attrNameLst>
                                      </p:cBhvr>
                                      <p:tavLst>
                                        <p:tav tm="0">
                                          <p:val>
                                            <p:strVal val="0-#ppt_w/2"/>
                                          </p:val>
                                        </p:tav>
                                        <p:tav tm="100000">
                                          <p:val>
                                            <p:strVal val="#ppt_x"/>
                                          </p:val>
                                        </p:tav>
                                      </p:tavLst>
                                    </p:anim>
                                    <p:anim calcmode="lin" valueType="num">
                                      <p:cBhvr additive="base">
                                        <p:cTn id="19" dur="75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4" cstate="email"/>
          <a:stretch>
            <a:fillRect/>
          </a:stretch>
        </p:blipFill>
        <p:spPr>
          <a:xfrm>
            <a:off x="0" y="1240"/>
            <a:ext cx="12190413" cy="6857107"/>
          </a:xfrm>
          <a:prstGeom prst="rect">
            <a:avLst/>
          </a:prstGeom>
        </p:spPr>
      </p:pic>
      <p:sp>
        <p:nvSpPr>
          <p:cNvPr id="8" name="TextBox 15"/>
          <p:cNvSpPr txBox="1"/>
          <p:nvPr/>
        </p:nvSpPr>
        <p:spPr>
          <a:xfrm>
            <a:off x="5196649" y="5302283"/>
            <a:ext cx="1826141" cy="261610"/>
          </a:xfrm>
          <a:prstGeom prst="rect">
            <a:avLst/>
          </a:prstGeom>
          <a:solidFill>
            <a:srgbClr val="7DA863"/>
          </a:solidFill>
          <a:ln>
            <a:solidFill>
              <a:schemeClr val="bg1"/>
            </a:solidFill>
          </a:ln>
          <a:effectLst/>
        </p:spPr>
        <p:txBody>
          <a:bodyPr wrap="none" rtlCol="0">
            <a:spAutoFit/>
          </a:bodyPr>
          <a:lstStyle/>
          <a:p>
            <a:pPr algn="ctr"/>
            <a:r>
              <a:rPr lang="en-US" sz="1100" spc="600" dirty="0">
                <a:solidFill>
                  <a:schemeClr val="bg1"/>
                </a:solidFill>
                <a:latin typeface="Lato Black" charset="0"/>
                <a:ea typeface="Lato Black" charset="0"/>
                <a:cs typeface="Lato Black" charset="0"/>
              </a:rPr>
              <a:t>YOURE NAME</a:t>
            </a:r>
          </a:p>
        </p:txBody>
      </p:sp>
      <p:sp>
        <p:nvSpPr>
          <p:cNvPr id="9" name="TextBox 28"/>
          <p:cNvSpPr txBox="1"/>
          <p:nvPr/>
        </p:nvSpPr>
        <p:spPr>
          <a:xfrm>
            <a:off x="4784474" y="1046960"/>
            <a:ext cx="2625090" cy="1322070"/>
          </a:xfrm>
          <a:prstGeom prst="rect">
            <a:avLst/>
          </a:prstGeom>
          <a:noFill/>
        </p:spPr>
        <p:txBody>
          <a:bodyPr wrap="none" rtlCol="0">
            <a:spAutoFit/>
          </a:bodyPr>
          <a:lstStyle/>
          <a:p>
            <a:pPr algn="ctr"/>
            <a:r>
              <a:rPr lang="en-US" altLang="zh-CN" sz="8000" dirty="0">
                <a:solidFill>
                  <a:srgbClr val="7DA863"/>
                </a:solidFill>
                <a:latin typeface="微软雅黑" panose="020B0503020204020204" pitchFamily="34" charset="-122"/>
                <a:ea typeface="微软雅黑" panose="020B0503020204020204" pitchFamily="34" charset="-122"/>
              </a:rPr>
              <a:t>202X</a:t>
            </a:r>
            <a:endParaRPr lang="zh-CN" altLang="en-US" sz="8000" dirty="0">
              <a:solidFill>
                <a:srgbClr val="F69C86"/>
              </a:solidFill>
              <a:latin typeface="微软雅黑" panose="020B0503020204020204" pitchFamily="34" charset="-122"/>
              <a:ea typeface="微软雅黑" panose="020B0503020204020204" pitchFamily="34" charset="-122"/>
            </a:endParaRPr>
          </a:p>
        </p:txBody>
      </p:sp>
      <p:sp>
        <p:nvSpPr>
          <p:cNvPr id="10" name="文本框 7"/>
          <p:cNvSpPr txBox="1">
            <a:spLocks noChangeArrowheads="1"/>
          </p:cNvSpPr>
          <p:nvPr/>
        </p:nvSpPr>
        <p:spPr bwMode="auto">
          <a:xfrm>
            <a:off x="2814407" y="2836990"/>
            <a:ext cx="658064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gn="ctr" defTabSz="685800"/>
            <a:r>
              <a:rPr lang="zh-CN" altLang="en-US" sz="6000" dirty="0">
                <a:solidFill>
                  <a:srgbClr val="7DA863"/>
                </a:solidFill>
                <a:latin typeface="微软雅黑" panose="020B0503020204020204" pitchFamily="34" charset="-122"/>
                <a:ea typeface="微软雅黑" panose="020B0503020204020204" pitchFamily="34" charset="-122"/>
              </a:rPr>
              <a:t>谢谢您的</a:t>
            </a:r>
            <a:r>
              <a:rPr lang="zh-CN" altLang="en-US" sz="6000" dirty="0">
                <a:solidFill>
                  <a:srgbClr val="F69C86"/>
                </a:solidFill>
                <a:latin typeface="微软雅黑" panose="020B0503020204020204" pitchFamily="34" charset="-122"/>
                <a:ea typeface="微软雅黑" panose="020B0503020204020204" pitchFamily="34" charset="-122"/>
              </a:rPr>
              <a:t>观看指导</a:t>
            </a:r>
            <a:r>
              <a:rPr lang="en-US" altLang="zh-CN" sz="6000" dirty="0">
                <a:solidFill>
                  <a:srgbClr val="F69C86"/>
                </a:solidFill>
                <a:latin typeface="微软雅黑" panose="020B0503020204020204" pitchFamily="34" charset="-122"/>
                <a:ea typeface="微软雅黑" panose="020B0503020204020204" pitchFamily="34" charset="-122"/>
              </a:rPr>
              <a:t>!</a:t>
            </a:r>
          </a:p>
        </p:txBody>
      </p:sp>
      <p:sp>
        <p:nvSpPr>
          <p:cNvPr id="11" name="矩形 10"/>
          <p:cNvSpPr/>
          <p:nvPr/>
        </p:nvSpPr>
        <p:spPr>
          <a:xfrm>
            <a:off x="3021919" y="3892733"/>
            <a:ext cx="6165624" cy="442622"/>
          </a:xfrm>
          <a:prstGeom prst="rect">
            <a:avLst/>
          </a:prstGeom>
        </p:spPr>
        <p:txBody>
          <a:bodyPr wrap="square">
            <a:spAutoFit/>
          </a:bodyPr>
          <a:lstStyle/>
          <a:p>
            <a:pPr algn="ctr">
              <a:lnSpc>
                <a:spcPct val="150000"/>
              </a:lnSpc>
              <a:defRPr/>
            </a:pPr>
            <a:r>
              <a:rPr lang="en-US" altLang="zh-CN" sz="800" kern="0" dirty="0">
                <a:solidFill>
                  <a:srgbClr val="F69C86"/>
                </a:solidFill>
                <a:latin typeface="Calibri Light" panose="020F0302020204030204"/>
                <a:ea typeface="微软雅黑 Light" panose="020B0502040204020203" charset="-122"/>
                <a:cs typeface="Arial" panose="020B0604020202020204" pitchFamily="34" charset="0"/>
              </a:rPr>
              <a:t>Lorem ipsum dolor sit </a:t>
            </a:r>
            <a:r>
              <a:rPr lang="en-US" altLang="zh-CN" sz="800" kern="0" dirty="0" err="1">
                <a:solidFill>
                  <a:srgbClr val="F69C86"/>
                </a:solidFill>
                <a:latin typeface="Calibri Light" panose="020F0302020204030204"/>
                <a:ea typeface="微软雅黑 Light" panose="020B0502040204020203" charset="-122"/>
                <a:cs typeface="Arial" panose="020B0604020202020204" pitchFamily="34" charset="0"/>
              </a:rPr>
              <a:t>amet</a:t>
            </a:r>
            <a:r>
              <a:rPr lang="en-US" altLang="zh-CN" sz="800" kern="0" dirty="0">
                <a:solidFill>
                  <a:srgbClr val="F69C86"/>
                </a:solidFill>
                <a:latin typeface="Calibri Light" panose="020F0302020204030204"/>
                <a:ea typeface="微软雅黑 Light" panose="020B0502040204020203" charset="-122"/>
                <a:cs typeface="Arial" panose="020B0604020202020204" pitchFamily="34" charset="0"/>
              </a:rPr>
              <a:t>, </a:t>
            </a:r>
            <a:r>
              <a:rPr lang="en-US" altLang="zh-CN" sz="800" kern="0" dirty="0" err="1">
                <a:solidFill>
                  <a:srgbClr val="F69C86"/>
                </a:solidFill>
                <a:latin typeface="Calibri Light" panose="020F0302020204030204"/>
                <a:ea typeface="微软雅黑 Light" panose="020B0502040204020203" charset="-122"/>
                <a:cs typeface="Arial" panose="020B0604020202020204" pitchFamily="34" charset="0"/>
              </a:rPr>
              <a:t>consectetuer</a:t>
            </a:r>
            <a:r>
              <a:rPr lang="en-US" altLang="zh-CN" sz="800" kern="0" dirty="0">
                <a:solidFill>
                  <a:srgbClr val="F69C86"/>
                </a:solidFill>
                <a:latin typeface="Calibri Light" panose="020F0302020204030204"/>
                <a:ea typeface="微软雅黑 Light" panose="020B0502040204020203" charset="-122"/>
                <a:cs typeface="Arial" panose="020B0604020202020204" pitchFamily="34" charset="0"/>
              </a:rPr>
              <a:t> </a:t>
            </a:r>
            <a:r>
              <a:rPr lang="en-US" altLang="zh-CN" sz="800" kern="0" dirty="0" err="1">
                <a:solidFill>
                  <a:srgbClr val="F69C86"/>
                </a:solidFill>
                <a:latin typeface="Calibri Light" panose="020F0302020204030204"/>
                <a:ea typeface="微软雅黑 Light" panose="020B0502040204020203" charset="-122"/>
                <a:cs typeface="Arial" panose="020B0604020202020204" pitchFamily="34" charset="0"/>
              </a:rPr>
              <a:t>adipiscing</a:t>
            </a:r>
            <a:r>
              <a:rPr lang="en-US" altLang="zh-CN" sz="800" kern="0" dirty="0">
                <a:solidFill>
                  <a:srgbClr val="F69C86"/>
                </a:solidFill>
                <a:latin typeface="Calibri Light" panose="020F0302020204030204"/>
                <a:ea typeface="微软雅黑 Light" panose="020B0502040204020203" charset="-122"/>
                <a:cs typeface="Arial" panose="020B0604020202020204" pitchFamily="34" charset="0"/>
              </a:rPr>
              <a:t> </a:t>
            </a:r>
            <a:r>
              <a:rPr lang="en-US" altLang="zh-CN" sz="800" kern="0" dirty="0" err="1">
                <a:solidFill>
                  <a:srgbClr val="F69C86"/>
                </a:solidFill>
                <a:latin typeface="Calibri Light" panose="020F0302020204030204"/>
                <a:ea typeface="微软雅黑 Light" panose="020B0502040204020203" charset="-122"/>
                <a:cs typeface="Arial" panose="020B0604020202020204" pitchFamily="34" charset="0"/>
              </a:rPr>
              <a:t>elit</a:t>
            </a:r>
            <a:r>
              <a:rPr lang="en-US" altLang="zh-CN" sz="800" kern="0" dirty="0">
                <a:solidFill>
                  <a:srgbClr val="F69C86"/>
                </a:solidFill>
                <a:latin typeface="Calibri Light" panose="020F0302020204030204"/>
                <a:ea typeface="微软雅黑 Light" panose="020B0502040204020203" charset="-122"/>
                <a:cs typeface="Arial" panose="020B0604020202020204" pitchFamily="34" charset="0"/>
              </a:rPr>
              <a:t>. </a:t>
            </a:r>
            <a:r>
              <a:rPr lang="en-US" altLang="zh-CN" sz="800" kern="0" dirty="0" err="1">
                <a:solidFill>
                  <a:srgbClr val="F69C86"/>
                </a:solidFill>
                <a:latin typeface="Calibri Light" panose="020F0302020204030204"/>
                <a:ea typeface="微软雅黑 Light" panose="020B0502040204020203" charset="-122"/>
                <a:cs typeface="Arial" panose="020B0604020202020204" pitchFamily="34" charset="0"/>
              </a:rPr>
              <a:t>Aenean</a:t>
            </a:r>
            <a:r>
              <a:rPr lang="en-US" altLang="zh-CN" sz="800" kern="0" dirty="0">
                <a:solidFill>
                  <a:srgbClr val="F69C86"/>
                </a:solidFill>
                <a:latin typeface="Calibri Light" panose="020F0302020204030204"/>
                <a:ea typeface="微软雅黑 Light" panose="020B0502040204020203" charset="-122"/>
                <a:cs typeface="Arial" panose="020B0604020202020204" pitchFamily="34" charset="0"/>
              </a:rPr>
              <a:t> </a:t>
            </a:r>
            <a:r>
              <a:rPr lang="en-US" altLang="zh-CN" sz="800" kern="0" dirty="0" err="1">
                <a:solidFill>
                  <a:srgbClr val="F69C86"/>
                </a:solidFill>
                <a:latin typeface="Calibri Light" panose="020F0302020204030204"/>
                <a:ea typeface="微软雅黑 Light" panose="020B0502040204020203" charset="-122"/>
                <a:cs typeface="Arial" panose="020B0604020202020204" pitchFamily="34" charset="0"/>
              </a:rPr>
              <a:t>commodo</a:t>
            </a:r>
            <a:r>
              <a:rPr lang="en-US" altLang="zh-CN" sz="800" kern="0" dirty="0">
                <a:solidFill>
                  <a:srgbClr val="F69C86"/>
                </a:solidFill>
                <a:latin typeface="Calibri Light" panose="020F0302020204030204"/>
                <a:ea typeface="微软雅黑 Light" panose="020B0502040204020203" charset="-122"/>
                <a:cs typeface="Arial" panose="020B0604020202020204" pitchFamily="34" charset="0"/>
              </a:rPr>
              <a:t> ligula </a:t>
            </a:r>
            <a:r>
              <a:rPr lang="en-US" altLang="zh-CN" sz="800" kern="0" dirty="0" err="1">
                <a:solidFill>
                  <a:srgbClr val="F69C86"/>
                </a:solidFill>
                <a:latin typeface="Calibri Light" panose="020F0302020204030204"/>
                <a:ea typeface="微软雅黑 Light" panose="020B0502040204020203" charset="-122"/>
                <a:cs typeface="Arial" panose="020B0604020202020204" pitchFamily="34" charset="0"/>
              </a:rPr>
              <a:t>eget</a:t>
            </a:r>
            <a:r>
              <a:rPr lang="en-US" altLang="zh-CN" sz="800" kern="0" dirty="0">
                <a:solidFill>
                  <a:srgbClr val="F69C86"/>
                </a:solidFill>
                <a:latin typeface="Calibri Light" panose="020F0302020204030204"/>
                <a:ea typeface="微软雅黑 Light" panose="020B0502040204020203" charset="-122"/>
                <a:cs typeface="Arial" panose="020B0604020202020204" pitchFamily="34" charset="0"/>
              </a:rPr>
              <a:t> dolor</a:t>
            </a:r>
            <a:r>
              <a:rPr lang="zh-CN" altLang="en-US" sz="800" kern="0" dirty="0">
                <a:solidFill>
                  <a:srgbClr val="F69C86"/>
                </a:solidFill>
                <a:latin typeface="Calibri Light" panose="020F0302020204030204"/>
                <a:ea typeface="微软雅黑 Light" panose="020B0502040204020203" charset="-122"/>
                <a:cs typeface="Arial" panose="020B0604020202020204" pitchFamily="34" charset="0"/>
              </a:rPr>
              <a:t>；</a:t>
            </a:r>
            <a:r>
              <a:rPr lang="en-US" altLang="zh-CN" sz="800" kern="0" dirty="0">
                <a:solidFill>
                  <a:srgbClr val="F69C86"/>
                </a:solidFill>
                <a:latin typeface="Calibri Light" panose="020F0302020204030204"/>
                <a:ea typeface="微软雅黑 Light" panose="020B0502040204020203" charset="-122"/>
                <a:cs typeface="Arial" panose="020B0604020202020204" pitchFamily="34" charset="0"/>
              </a:rPr>
              <a:t>Lorem ipsum dolor sit </a:t>
            </a:r>
            <a:r>
              <a:rPr lang="en-US" altLang="zh-CN" sz="800" kern="0" dirty="0" err="1">
                <a:solidFill>
                  <a:srgbClr val="F69C86"/>
                </a:solidFill>
                <a:latin typeface="Calibri Light" panose="020F0302020204030204"/>
                <a:ea typeface="微软雅黑 Light" panose="020B0502040204020203" charset="-122"/>
                <a:cs typeface="Arial" panose="020B0604020202020204" pitchFamily="34" charset="0"/>
              </a:rPr>
              <a:t>amet</a:t>
            </a:r>
            <a:r>
              <a:rPr lang="en-US" altLang="zh-CN" sz="800" kern="0" dirty="0">
                <a:solidFill>
                  <a:srgbClr val="F69C86"/>
                </a:solidFill>
                <a:latin typeface="Calibri Light" panose="020F0302020204030204"/>
                <a:ea typeface="微软雅黑 Light" panose="020B0502040204020203" charset="-122"/>
                <a:cs typeface="Arial" panose="020B0604020202020204" pitchFamily="34" charset="0"/>
              </a:rPr>
              <a:t>, </a:t>
            </a:r>
            <a:r>
              <a:rPr lang="en-US" altLang="zh-CN" sz="800" kern="0" dirty="0" err="1">
                <a:solidFill>
                  <a:srgbClr val="F69C86"/>
                </a:solidFill>
                <a:latin typeface="Calibri Light" panose="020F0302020204030204"/>
                <a:ea typeface="微软雅黑 Light" panose="020B0502040204020203" charset="-122"/>
                <a:cs typeface="Arial" panose="020B0604020202020204" pitchFamily="34" charset="0"/>
              </a:rPr>
              <a:t>consectetuer</a:t>
            </a:r>
            <a:r>
              <a:rPr lang="en-US" altLang="zh-CN" sz="800" kern="0" dirty="0">
                <a:solidFill>
                  <a:srgbClr val="F69C86"/>
                </a:solidFill>
                <a:latin typeface="Calibri Light" panose="020F0302020204030204"/>
                <a:ea typeface="微软雅黑 Light" panose="020B0502040204020203" charset="-122"/>
                <a:cs typeface="Arial" panose="020B0604020202020204" pitchFamily="34" charset="0"/>
              </a:rPr>
              <a:t> </a:t>
            </a:r>
            <a:r>
              <a:rPr lang="en-US" altLang="zh-CN" sz="800" kern="0" dirty="0" err="1">
                <a:solidFill>
                  <a:srgbClr val="F69C86"/>
                </a:solidFill>
                <a:latin typeface="Calibri Light" panose="020F0302020204030204"/>
                <a:ea typeface="微软雅黑 Light" panose="020B0502040204020203" charset="-122"/>
                <a:cs typeface="Arial" panose="020B0604020202020204" pitchFamily="34" charset="0"/>
              </a:rPr>
              <a:t>adipiscing</a:t>
            </a:r>
            <a:r>
              <a:rPr lang="en-US" altLang="zh-CN" sz="800" kern="0" dirty="0">
                <a:solidFill>
                  <a:srgbClr val="F69C86"/>
                </a:solidFill>
                <a:latin typeface="Calibri Light" panose="020F0302020204030204"/>
                <a:ea typeface="微软雅黑 Light" panose="020B0502040204020203" charset="-122"/>
                <a:cs typeface="Arial" panose="020B0604020202020204" pitchFamily="34" charset="0"/>
              </a:rPr>
              <a:t> </a:t>
            </a:r>
            <a:r>
              <a:rPr lang="en-US" altLang="zh-CN" sz="800" kern="0" dirty="0" err="1">
                <a:solidFill>
                  <a:srgbClr val="F69C86"/>
                </a:solidFill>
                <a:latin typeface="Calibri Light" panose="020F0302020204030204"/>
                <a:ea typeface="微软雅黑 Light" panose="020B0502040204020203" charset="-122"/>
                <a:cs typeface="Arial" panose="020B0604020202020204" pitchFamily="34" charset="0"/>
              </a:rPr>
              <a:t>elit</a:t>
            </a:r>
            <a:r>
              <a:rPr lang="en-US" altLang="zh-CN" sz="800" kern="0" dirty="0">
                <a:solidFill>
                  <a:srgbClr val="F69C86"/>
                </a:solidFill>
                <a:latin typeface="Calibri Light" panose="020F0302020204030204"/>
                <a:ea typeface="微软雅黑 Light" panose="020B0502040204020203" charset="-122"/>
                <a:cs typeface="Arial" panose="020B0604020202020204" pitchFamily="34" charset="0"/>
              </a:rPr>
              <a:t>. </a:t>
            </a:r>
            <a:r>
              <a:rPr lang="en-US" altLang="zh-CN" sz="800" kern="0" dirty="0" err="1">
                <a:solidFill>
                  <a:srgbClr val="F69C86"/>
                </a:solidFill>
                <a:latin typeface="Calibri Light" panose="020F0302020204030204"/>
                <a:ea typeface="微软雅黑 Light" panose="020B0502040204020203" charset="-122"/>
                <a:cs typeface="Arial" panose="020B0604020202020204" pitchFamily="34" charset="0"/>
              </a:rPr>
              <a:t>Aenean</a:t>
            </a:r>
            <a:r>
              <a:rPr lang="en-US" altLang="zh-CN" sz="800" kern="0" dirty="0">
                <a:solidFill>
                  <a:srgbClr val="F69C86"/>
                </a:solidFill>
                <a:latin typeface="Calibri Light" panose="020F0302020204030204"/>
                <a:ea typeface="微软雅黑 Light" panose="020B0502040204020203" charset="-122"/>
                <a:cs typeface="Arial" panose="020B0604020202020204" pitchFamily="34" charset="0"/>
              </a:rPr>
              <a:t> </a:t>
            </a:r>
            <a:r>
              <a:rPr lang="en-US" altLang="zh-CN" sz="800" kern="0" dirty="0" err="1">
                <a:solidFill>
                  <a:srgbClr val="F69C86"/>
                </a:solidFill>
                <a:latin typeface="Calibri Light" panose="020F0302020204030204"/>
                <a:ea typeface="微软雅黑 Light" panose="020B0502040204020203" charset="-122"/>
                <a:cs typeface="Arial" panose="020B0604020202020204" pitchFamily="34" charset="0"/>
              </a:rPr>
              <a:t>commodo</a:t>
            </a:r>
            <a:r>
              <a:rPr lang="en-US" altLang="zh-CN" sz="800" kern="0" dirty="0">
                <a:solidFill>
                  <a:srgbClr val="F69C86"/>
                </a:solidFill>
                <a:latin typeface="Calibri Light" panose="020F0302020204030204"/>
                <a:ea typeface="微软雅黑 Light" panose="020B0502040204020203" charset="-122"/>
                <a:cs typeface="Arial" panose="020B0604020202020204" pitchFamily="34" charset="0"/>
              </a:rPr>
              <a:t> ligula </a:t>
            </a:r>
            <a:r>
              <a:rPr lang="en-US" altLang="zh-CN" sz="800" kern="0" dirty="0" err="1">
                <a:solidFill>
                  <a:srgbClr val="F69C86"/>
                </a:solidFill>
                <a:latin typeface="Calibri Light" panose="020F0302020204030204"/>
                <a:ea typeface="微软雅黑 Light" panose="020B0502040204020203" charset="-122"/>
                <a:cs typeface="Arial" panose="020B0604020202020204" pitchFamily="34" charset="0"/>
              </a:rPr>
              <a:t>eget</a:t>
            </a:r>
            <a:r>
              <a:rPr lang="en-US" altLang="zh-CN" sz="800" kern="0" dirty="0">
                <a:solidFill>
                  <a:srgbClr val="F69C86"/>
                </a:solidFill>
                <a:latin typeface="Calibri Light" panose="020F0302020204030204"/>
                <a:ea typeface="微软雅黑 Light" panose="020B0502040204020203" charset="-122"/>
                <a:cs typeface="Arial" panose="020B0604020202020204" pitchFamily="34" charset="0"/>
              </a:rPr>
              <a:t> dolor</a:t>
            </a:r>
            <a:endParaRPr lang="zh-CN" altLang="en-US" sz="800" kern="0" dirty="0">
              <a:solidFill>
                <a:srgbClr val="F69C86"/>
              </a:solidFill>
              <a:latin typeface="Calibri Light" panose="020F0302020204030204"/>
              <a:ea typeface="微软雅黑 Light" panose="020B0502040204020203" charset="-122"/>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900" advClick="0" advTm="1000">
        <p14:warp dir="in"/>
      </p:transition>
    </mc:Choice>
    <mc:Fallback xmlns="">
      <p:transition spd="slow" advClick="0" advTm="1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750"/>
                                            <p:tgtEl>
                                              <p:spTgt spid="7"/>
                                            </p:tgtEl>
                                          </p:cBhvr>
                                        </p:animEffect>
                                      </p:childTnLst>
                                    </p:cTn>
                                  </p:par>
                                </p:childTnLst>
                              </p:cTn>
                            </p:par>
                            <p:par>
                              <p:cTn id="8" fill="hold">
                                <p:stCondLst>
                                  <p:cond delay="1000"/>
                                </p:stCondLst>
                                <p:childTnLst>
                                  <p:par>
                                    <p:cTn id="9" presetID="2" presetClass="entr" presetSubtype="4" fill="hold" grpId="0" nodeType="afterEffect" p14:presetBounceEnd="33000">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14:bounceEnd="33000">
                                          <p:cBhvr additive="base">
                                            <p:cTn id="11" dur="750" fill="hold"/>
                                            <p:tgtEl>
                                              <p:spTgt spid="10"/>
                                            </p:tgtEl>
                                            <p:attrNameLst>
                                              <p:attrName>ppt_x</p:attrName>
                                            </p:attrNameLst>
                                          </p:cBhvr>
                                          <p:tavLst>
                                            <p:tav tm="0">
                                              <p:val>
                                                <p:strVal val="#ppt_x"/>
                                              </p:val>
                                            </p:tav>
                                            <p:tav tm="100000">
                                              <p:val>
                                                <p:strVal val="#ppt_x"/>
                                              </p:val>
                                            </p:tav>
                                          </p:tavLst>
                                        </p:anim>
                                        <p:anim calcmode="lin" valueType="num" p14:bounceEnd="33000">
                                          <p:cBhvr additive="base">
                                            <p:cTn id="12" dur="750" fill="hold"/>
                                            <p:tgtEl>
                                              <p:spTgt spid="10"/>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 presetClass="entr" presetSubtype="2" fill="hold" grpId="0" nodeType="afterEffect" p14:presetBounceEnd="33000">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14:bounceEnd="33000">
                                          <p:cBhvr additive="base">
                                            <p:cTn id="16" dur="750" fill="hold"/>
                                            <p:tgtEl>
                                              <p:spTgt spid="11"/>
                                            </p:tgtEl>
                                            <p:attrNameLst>
                                              <p:attrName>ppt_x</p:attrName>
                                            </p:attrNameLst>
                                          </p:cBhvr>
                                          <p:tavLst>
                                            <p:tav tm="0">
                                              <p:val>
                                                <p:strVal val="1+#ppt_w/2"/>
                                              </p:val>
                                            </p:tav>
                                            <p:tav tm="100000">
                                              <p:val>
                                                <p:strVal val="#ppt_x"/>
                                              </p:val>
                                            </p:tav>
                                          </p:tavLst>
                                        </p:anim>
                                        <p:anim calcmode="lin" valueType="num" p14:bounceEnd="33000">
                                          <p:cBhvr additive="base">
                                            <p:cTn id="17" dur="750" fill="hold"/>
                                            <p:tgtEl>
                                              <p:spTgt spid="11"/>
                                            </p:tgtEl>
                                            <p:attrNameLst>
                                              <p:attrName>ppt_y</p:attrName>
                                            </p:attrNameLst>
                                          </p:cBhvr>
                                          <p:tavLst>
                                            <p:tav tm="0">
                                              <p:val>
                                                <p:strVal val="#ppt_y"/>
                                              </p:val>
                                            </p:tav>
                                            <p:tav tm="100000">
                                              <p:val>
                                                <p:strVal val="#ppt_y"/>
                                              </p:val>
                                            </p:tav>
                                          </p:tavLst>
                                        </p:anim>
                                      </p:childTnLst>
                                    </p:cTn>
                                  </p:par>
                                </p:childTnLst>
                              </p:cTn>
                            </p:par>
                            <p:par>
                              <p:cTn id="18" fill="hold">
                                <p:stCondLst>
                                  <p:cond delay="3000"/>
                                </p:stCondLst>
                                <p:childTnLst>
                                  <p:par>
                                    <p:cTn id="19" presetID="42" presetClass="entr"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par>
                              <p:cTn id="24" fill="hold">
                                <p:stCondLst>
                                  <p:cond delay="4000"/>
                                </p:stCondLst>
                                <p:childTnLst>
                                  <p:par>
                                    <p:cTn id="25" presetID="53" presetClass="entr" presetSubtype="16"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750"/>
                                            <p:tgtEl>
                                              <p:spTgt spid="7"/>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750" fill="hold"/>
                                            <p:tgtEl>
                                              <p:spTgt spid="10"/>
                                            </p:tgtEl>
                                            <p:attrNameLst>
                                              <p:attrName>ppt_x</p:attrName>
                                            </p:attrNameLst>
                                          </p:cBhvr>
                                          <p:tavLst>
                                            <p:tav tm="0">
                                              <p:val>
                                                <p:strVal val="#ppt_x"/>
                                              </p:val>
                                            </p:tav>
                                            <p:tav tm="100000">
                                              <p:val>
                                                <p:strVal val="#ppt_x"/>
                                              </p:val>
                                            </p:tav>
                                          </p:tavLst>
                                        </p:anim>
                                        <p:anim calcmode="lin" valueType="num">
                                          <p:cBhvr additive="base">
                                            <p:cTn id="12" dur="750" fill="hold"/>
                                            <p:tgtEl>
                                              <p:spTgt spid="10"/>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 presetClass="entr" presetSubtype="2"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750" fill="hold"/>
                                            <p:tgtEl>
                                              <p:spTgt spid="11"/>
                                            </p:tgtEl>
                                            <p:attrNameLst>
                                              <p:attrName>ppt_x</p:attrName>
                                            </p:attrNameLst>
                                          </p:cBhvr>
                                          <p:tavLst>
                                            <p:tav tm="0">
                                              <p:val>
                                                <p:strVal val="1+#ppt_w/2"/>
                                              </p:val>
                                            </p:tav>
                                            <p:tav tm="100000">
                                              <p:val>
                                                <p:strVal val="#ppt_x"/>
                                              </p:val>
                                            </p:tav>
                                          </p:tavLst>
                                        </p:anim>
                                        <p:anim calcmode="lin" valueType="num">
                                          <p:cBhvr additive="base">
                                            <p:cTn id="17" dur="750" fill="hold"/>
                                            <p:tgtEl>
                                              <p:spTgt spid="11"/>
                                            </p:tgtEl>
                                            <p:attrNameLst>
                                              <p:attrName>ppt_y</p:attrName>
                                            </p:attrNameLst>
                                          </p:cBhvr>
                                          <p:tavLst>
                                            <p:tav tm="0">
                                              <p:val>
                                                <p:strVal val="#ppt_y"/>
                                              </p:val>
                                            </p:tav>
                                            <p:tav tm="100000">
                                              <p:val>
                                                <p:strVal val="#ppt_y"/>
                                              </p:val>
                                            </p:tav>
                                          </p:tavLst>
                                        </p:anim>
                                      </p:childTnLst>
                                    </p:cTn>
                                  </p:par>
                                </p:childTnLst>
                              </p:cTn>
                            </p:par>
                            <p:par>
                              <p:cTn id="18" fill="hold">
                                <p:stCondLst>
                                  <p:cond delay="3000"/>
                                </p:stCondLst>
                                <p:childTnLst>
                                  <p:par>
                                    <p:cTn id="19" presetID="42" presetClass="entr"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par>
                              <p:cTn id="24" fill="hold">
                                <p:stCondLst>
                                  <p:cond delay="4000"/>
                                </p:stCondLst>
                                <p:childTnLst>
                                  <p:par>
                                    <p:cTn id="25" presetID="53" presetClass="entr" presetSubtype="16"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1"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4" cstate="email"/>
          <a:stretch>
            <a:fillRect/>
          </a:stretch>
        </p:blipFill>
        <p:spPr>
          <a:xfrm>
            <a:off x="0" y="1240"/>
            <a:ext cx="12190413" cy="6857107"/>
          </a:xfrm>
          <a:prstGeom prst="rect">
            <a:avLst/>
          </a:prstGeom>
        </p:spPr>
      </p:pic>
      <p:sp>
        <p:nvSpPr>
          <p:cNvPr id="22" name="矩形 21"/>
          <p:cNvSpPr/>
          <p:nvPr/>
        </p:nvSpPr>
        <p:spPr>
          <a:xfrm>
            <a:off x="4847980" y="1997388"/>
            <a:ext cx="2494452" cy="1001404"/>
          </a:xfrm>
          <a:prstGeom prst="rect">
            <a:avLst/>
          </a:prstGeom>
          <a:solidFill>
            <a:srgbClr val="7DA863"/>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1" lang="en-US" altLang="zh-CN" sz="3600" dirty="0">
                <a:solidFill>
                  <a:schemeClr val="bg1"/>
                </a:solidFill>
                <a:latin typeface="微软雅黑" panose="020B0503020204020204" pitchFamily="34" charset="-122"/>
                <a:ea typeface="微软雅黑" panose="020B0503020204020204" pitchFamily="34" charset="-122"/>
              </a:rPr>
              <a:t>01</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nvGrpSpPr>
          <p:cNvPr id="8" name="组合 7"/>
          <p:cNvGrpSpPr/>
          <p:nvPr/>
        </p:nvGrpSpPr>
        <p:grpSpPr>
          <a:xfrm>
            <a:off x="3244000" y="3352863"/>
            <a:ext cx="5724644" cy="1532733"/>
            <a:chOff x="785340" y="3242503"/>
            <a:chExt cx="4718606" cy="1263373"/>
          </a:xfrm>
        </p:grpSpPr>
        <p:sp>
          <p:nvSpPr>
            <p:cNvPr id="9" name="文本框 10"/>
            <p:cNvSpPr txBox="1"/>
            <p:nvPr/>
          </p:nvSpPr>
          <p:spPr>
            <a:xfrm>
              <a:off x="1946282" y="4176081"/>
              <a:ext cx="2396721" cy="329795"/>
            </a:xfrm>
            <a:prstGeom prst="rect">
              <a:avLst/>
            </a:prstGeom>
            <a:noFill/>
          </p:spPr>
          <p:txBody>
            <a:bodyPr wrap="none" rtlCol="0">
              <a:spAutoFit/>
            </a:bodyPr>
            <a:lstStyle/>
            <a:p>
              <a:pPr algn="ctr"/>
              <a:r>
                <a:rPr lang="en-US" altLang="zh-CN" sz="2000" cap="all" dirty="0">
                  <a:solidFill>
                    <a:srgbClr val="7DA863"/>
                  </a:solidFill>
                  <a:latin typeface="微软雅黑" panose="020B0503020204020204" pitchFamily="34" charset="-122"/>
                  <a:ea typeface="微软雅黑" panose="020B0503020204020204" pitchFamily="34" charset="-122"/>
                  <a:cs typeface="Microsoft JhengHei Light" panose="020B0304030504040204" pitchFamily="34" charset="-122"/>
                </a:rPr>
                <a:t>THE Scenery DESIGN</a:t>
              </a:r>
              <a:endParaRPr lang="zh-CN" altLang="en-US" sz="2000" cap="all" dirty="0">
                <a:solidFill>
                  <a:srgbClr val="7DA863"/>
                </a:solidFill>
                <a:latin typeface="微软雅黑" panose="020B0503020204020204" pitchFamily="34" charset="-122"/>
                <a:ea typeface="微软雅黑" panose="020B0503020204020204" pitchFamily="34" charset="-122"/>
                <a:cs typeface="Microsoft JhengHei Light" panose="020B0304030504040204" pitchFamily="34" charset="-122"/>
              </a:endParaRPr>
            </a:p>
          </p:txBody>
        </p:sp>
        <p:sp>
          <p:nvSpPr>
            <p:cNvPr id="10" name="文本框 12"/>
            <p:cNvSpPr txBox="1"/>
            <p:nvPr/>
          </p:nvSpPr>
          <p:spPr>
            <a:xfrm>
              <a:off x="785340" y="3242503"/>
              <a:ext cx="4718606" cy="761067"/>
            </a:xfrm>
            <a:prstGeom prst="rect">
              <a:avLst/>
            </a:prstGeom>
            <a:noFill/>
          </p:spPr>
          <p:txBody>
            <a:bodyPr wrap="none" rtlCol="0">
              <a:spAutoFit/>
            </a:bodyPr>
            <a:lstStyle/>
            <a:p>
              <a:pPr algn="ctr"/>
              <a:r>
                <a:rPr lang="zh-CN" altLang="en-US" sz="5400" dirty="0">
                  <a:solidFill>
                    <a:srgbClr val="F69C86"/>
                  </a:solidFill>
                  <a:latin typeface="微软雅黑" panose="020B0503020204020204" pitchFamily="34" charset="-122"/>
                  <a:ea typeface="微软雅黑" panose="020B0503020204020204" pitchFamily="34" charset="-122"/>
                  <a:cs typeface="Microsoft JhengHei Light" panose="020B0304030504040204" pitchFamily="34" charset="-122"/>
                </a:rPr>
                <a:t>加入你的标题描述</a:t>
              </a:r>
            </a:p>
          </p:txBody>
        </p:sp>
        <p:sp>
          <p:nvSpPr>
            <p:cNvPr id="11" name="矩形 10"/>
            <p:cNvSpPr/>
            <p:nvPr/>
          </p:nvSpPr>
          <p:spPr>
            <a:xfrm>
              <a:off x="1524644" y="4060717"/>
              <a:ext cx="3240000" cy="18000"/>
            </a:xfrm>
            <a:prstGeom prst="rect">
              <a:avLst/>
            </a:prstGeom>
            <a:solidFill>
              <a:srgbClr val="7DA86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solidFill>
                  <a:srgbClr val="F69C86"/>
                </a:solidFill>
                <a:latin typeface="微软雅黑" panose="020B0503020204020204" pitchFamily="34" charset="-122"/>
                <a:ea typeface="微软雅黑" panose="020B0503020204020204" pitchFamily="34" charset="-122"/>
              </a:endParaRP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750"/>
                                        <p:tgtEl>
                                          <p:spTgt spid="22"/>
                                        </p:tgtEl>
                                      </p:cBhvr>
                                    </p:animEffect>
                                    <p:anim calcmode="lin" valueType="num">
                                      <p:cBhvr>
                                        <p:cTn id="8" dur="750" fill="hold"/>
                                        <p:tgtEl>
                                          <p:spTgt spid="22"/>
                                        </p:tgtEl>
                                        <p:attrNameLst>
                                          <p:attrName>ppt_x</p:attrName>
                                        </p:attrNameLst>
                                      </p:cBhvr>
                                      <p:tavLst>
                                        <p:tav tm="0">
                                          <p:val>
                                            <p:strVal val="#ppt_x"/>
                                          </p:val>
                                        </p:tav>
                                        <p:tav tm="100000">
                                          <p:val>
                                            <p:strVal val="#ppt_x"/>
                                          </p:val>
                                        </p:tav>
                                      </p:tavLst>
                                    </p:anim>
                                    <p:anim calcmode="lin" valueType="num">
                                      <p:cBhvr>
                                        <p:cTn id="9" dur="750" fill="hold"/>
                                        <p:tgtEl>
                                          <p:spTgt spid="2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750"/>
                                        <p:tgtEl>
                                          <p:spTgt spid="7"/>
                                        </p:tgtEl>
                                      </p:cBhvr>
                                    </p:animEffect>
                                  </p:childTnLst>
                                </p:cTn>
                              </p:par>
                            </p:childTnLst>
                          </p:cTn>
                        </p:par>
                        <p:par>
                          <p:cTn id="14" fill="hold">
                            <p:stCondLst>
                              <p:cond delay="2000"/>
                            </p:stCondLst>
                            <p:childTnLst>
                              <p:par>
                                <p:cTn id="15" presetID="22" presetClass="entr" presetSubtype="8"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323503"/>
            <a:ext cx="12190413" cy="857597"/>
            <a:chOff x="0" y="323503"/>
            <a:chExt cx="12190413" cy="857597"/>
          </a:xfrm>
        </p:grpSpPr>
        <p:grpSp>
          <p:nvGrpSpPr>
            <p:cNvPr id="12" name="组合 11"/>
            <p:cNvGrpSpPr/>
            <p:nvPr/>
          </p:nvGrpSpPr>
          <p:grpSpPr>
            <a:xfrm>
              <a:off x="4471058" y="323503"/>
              <a:ext cx="3255323" cy="680932"/>
              <a:chOff x="4973577" y="1203782"/>
              <a:chExt cx="2311400" cy="680932"/>
            </a:xfrm>
          </p:grpSpPr>
          <p:sp>
            <p:nvSpPr>
              <p:cNvPr id="16" name="TextBox 8"/>
              <p:cNvSpPr txBox="1">
                <a:spLocks noChangeArrowheads="1"/>
              </p:cNvSpPr>
              <p:nvPr/>
            </p:nvSpPr>
            <p:spPr bwMode="auto">
              <a:xfrm>
                <a:off x="4973577" y="1203782"/>
                <a:ext cx="23114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800" dirty="0">
                    <a:solidFill>
                      <a:srgbClr val="7DA863"/>
                    </a:solidFill>
                    <a:latin typeface="微软雅黑" panose="020B0503020204020204" pitchFamily="34" charset="-122"/>
                    <a:ea typeface="微软雅黑" panose="020B0503020204020204" pitchFamily="34" charset="-122"/>
                    <a:sym typeface="Arial" panose="020B0604020202020204" pitchFamily="34" charset="0"/>
                  </a:rPr>
                  <a:t>加入标题描述</a:t>
                </a:r>
              </a:p>
            </p:txBody>
          </p:sp>
          <p:sp>
            <p:nvSpPr>
              <p:cNvPr id="17" name="TextBox 8"/>
              <p:cNvSpPr txBox="1">
                <a:spLocks noChangeArrowheads="1"/>
              </p:cNvSpPr>
              <p:nvPr/>
            </p:nvSpPr>
            <p:spPr bwMode="auto">
              <a:xfrm>
                <a:off x="4973577" y="1715437"/>
                <a:ext cx="231140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algn="ctr" eaLnBrk="1" hangingPunct="1"/>
                <a:r>
                  <a:rPr lang="en-US" altLang="zh-CN"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rPr>
                  <a:t>CLICK TO ADD CAPTION TEXT</a:t>
                </a:r>
                <a:endParaRPr lang="zh-CN" altLang="en-US"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endParaRPr>
              </a:p>
            </p:txBody>
          </p:sp>
        </p:grpSp>
        <p:cxnSp>
          <p:nvCxnSpPr>
            <p:cNvPr id="3" name="直接连接符 2"/>
            <p:cNvCxnSpPr/>
            <p:nvPr/>
          </p:nvCxnSpPr>
          <p:spPr>
            <a:xfrm>
              <a:off x="0" y="1181100"/>
              <a:ext cx="12190413" cy="0"/>
            </a:xfrm>
            <a:prstGeom prst="line">
              <a:avLst/>
            </a:prstGeom>
            <a:ln>
              <a:solidFill>
                <a:srgbClr val="7DA863"/>
              </a:solidFill>
            </a:ln>
          </p:spPr>
          <p:style>
            <a:lnRef idx="1">
              <a:schemeClr val="accent1"/>
            </a:lnRef>
            <a:fillRef idx="0">
              <a:schemeClr val="accent1"/>
            </a:fillRef>
            <a:effectRef idx="0">
              <a:schemeClr val="accent1"/>
            </a:effectRef>
            <a:fontRef idx="minor">
              <a:schemeClr val="tx1"/>
            </a:fontRef>
          </p:style>
        </p:cxnSp>
      </p:grpSp>
      <p:grpSp>
        <p:nvGrpSpPr>
          <p:cNvPr id="7" name="组合 6"/>
          <p:cNvGrpSpPr/>
          <p:nvPr/>
        </p:nvGrpSpPr>
        <p:grpSpPr>
          <a:xfrm>
            <a:off x="491639" y="2537122"/>
            <a:ext cx="11207134" cy="3074638"/>
            <a:chOff x="508500" y="2695008"/>
            <a:chExt cx="11207134" cy="3074638"/>
          </a:xfrm>
        </p:grpSpPr>
        <p:sp>
          <p:nvSpPr>
            <p:cNvPr id="8" name="Freeform 21"/>
            <p:cNvSpPr>
              <a:spLocks noEditPoints="1"/>
            </p:cNvSpPr>
            <p:nvPr/>
          </p:nvSpPr>
          <p:spPr bwMode="auto">
            <a:xfrm>
              <a:off x="3855962" y="5069452"/>
              <a:ext cx="332204" cy="318603"/>
            </a:xfrm>
            <a:custGeom>
              <a:avLst/>
              <a:gdLst>
                <a:gd name="T0" fmla="*/ 74 w 123"/>
                <a:gd name="T1" fmla="*/ 0 h 118"/>
                <a:gd name="T2" fmla="*/ 88 w 123"/>
                <a:gd name="T3" fmla="*/ 14 h 118"/>
                <a:gd name="T4" fmla="*/ 99 w 123"/>
                <a:gd name="T5" fmla="*/ 18 h 118"/>
                <a:gd name="T6" fmla="*/ 123 w 123"/>
                <a:gd name="T7" fmla="*/ 43 h 118"/>
                <a:gd name="T8" fmla="*/ 116 w 123"/>
                <a:gd name="T9" fmla="*/ 111 h 118"/>
                <a:gd name="T10" fmla="*/ 24 w 123"/>
                <a:gd name="T11" fmla="*/ 118 h 118"/>
                <a:gd name="T12" fmla="*/ 7 w 123"/>
                <a:gd name="T13" fmla="*/ 111 h 118"/>
                <a:gd name="T14" fmla="*/ 0 w 123"/>
                <a:gd name="T15" fmla="*/ 43 h 118"/>
                <a:gd name="T16" fmla="*/ 7 w 123"/>
                <a:gd name="T17" fmla="*/ 26 h 118"/>
                <a:gd name="T18" fmla="*/ 24 w 123"/>
                <a:gd name="T19" fmla="*/ 18 h 118"/>
                <a:gd name="T20" fmla="*/ 34 w 123"/>
                <a:gd name="T21" fmla="*/ 14 h 118"/>
                <a:gd name="T22" fmla="*/ 48 w 123"/>
                <a:gd name="T23" fmla="*/ 0 h 118"/>
                <a:gd name="T24" fmla="*/ 86 w 123"/>
                <a:gd name="T25" fmla="*/ 28 h 118"/>
                <a:gd name="T26" fmla="*/ 85 w 123"/>
                <a:gd name="T27" fmla="*/ 28 h 118"/>
                <a:gd name="T28" fmla="*/ 37 w 123"/>
                <a:gd name="T29" fmla="*/ 28 h 118"/>
                <a:gd name="T30" fmla="*/ 14 w 123"/>
                <a:gd name="T31" fmla="*/ 32 h 118"/>
                <a:gd name="T32" fmla="*/ 9 w 123"/>
                <a:gd name="T33" fmla="*/ 43 h 118"/>
                <a:gd name="T34" fmla="*/ 23 w 123"/>
                <a:gd name="T35" fmla="*/ 65 h 118"/>
                <a:gd name="T36" fmla="*/ 26 w 123"/>
                <a:gd name="T37" fmla="*/ 54 h 118"/>
                <a:gd name="T38" fmla="*/ 46 w 123"/>
                <a:gd name="T39" fmla="*/ 54 h 118"/>
                <a:gd name="T40" fmla="*/ 49 w 123"/>
                <a:gd name="T41" fmla="*/ 57 h 118"/>
                <a:gd name="T42" fmla="*/ 74 w 123"/>
                <a:gd name="T43" fmla="*/ 65 h 118"/>
                <a:gd name="T44" fmla="*/ 77 w 123"/>
                <a:gd name="T45" fmla="*/ 54 h 118"/>
                <a:gd name="T46" fmla="*/ 97 w 123"/>
                <a:gd name="T47" fmla="*/ 54 h 118"/>
                <a:gd name="T48" fmla="*/ 100 w 123"/>
                <a:gd name="T49" fmla="*/ 57 h 118"/>
                <a:gd name="T50" fmla="*/ 113 w 123"/>
                <a:gd name="T51" fmla="*/ 65 h 118"/>
                <a:gd name="T52" fmla="*/ 109 w 123"/>
                <a:gd name="T53" fmla="*/ 32 h 118"/>
                <a:gd name="T54" fmla="*/ 86 w 123"/>
                <a:gd name="T55" fmla="*/ 28 h 118"/>
                <a:gd name="T56" fmla="*/ 40 w 123"/>
                <a:gd name="T57" fmla="*/ 18 h 118"/>
                <a:gd name="T58" fmla="*/ 83 w 123"/>
                <a:gd name="T59" fmla="*/ 14 h 118"/>
                <a:gd name="T60" fmla="*/ 74 w 123"/>
                <a:gd name="T61" fmla="*/ 6 h 118"/>
                <a:gd name="T62" fmla="*/ 43 w 123"/>
                <a:gd name="T63" fmla="*/ 8 h 118"/>
                <a:gd name="T64" fmla="*/ 40 w 123"/>
                <a:gd name="T65" fmla="*/ 18 h 118"/>
                <a:gd name="T66" fmla="*/ 9 w 123"/>
                <a:gd name="T67" fmla="*/ 71 h 118"/>
                <a:gd name="T68" fmla="*/ 13 w 123"/>
                <a:gd name="T69" fmla="*/ 104 h 118"/>
                <a:gd name="T70" fmla="*/ 24 w 123"/>
                <a:gd name="T71" fmla="*/ 109 h 118"/>
                <a:gd name="T72" fmla="*/ 109 w 123"/>
                <a:gd name="T73" fmla="*/ 104 h 118"/>
                <a:gd name="T74" fmla="*/ 113 w 123"/>
                <a:gd name="T75" fmla="*/ 71 h 118"/>
                <a:gd name="T76" fmla="*/ 100 w 123"/>
                <a:gd name="T77" fmla="*/ 80 h 118"/>
                <a:gd name="T78" fmla="*/ 97 w 123"/>
                <a:gd name="T79" fmla="*/ 82 h 118"/>
                <a:gd name="T80" fmla="*/ 74 w 123"/>
                <a:gd name="T81" fmla="*/ 80 h 118"/>
                <a:gd name="T82" fmla="*/ 74 w 123"/>
                <a:gd name="T83" fmla="*/ 71 h 118"/>
                <a:gd name="T84" fmla="*/ 49 w 123"/>
                <a:gd name="T85" fmla="*/ 80 h 118"/>
                <a:gd name="T86" fmla="*/ 46 w 123"/>
                <a:gd name="T87" fmla="*/ 82 h 118"/>
                <a:gd name="T88" fmla="*/ 23 w 123"/>
                <a:gd name="T89" fmla="*/ 80 h 118"/>
                <a:gd name="T90" fmla="*/ 23 w 123"/>
                <a:gd name="T91" fmla="*/ 71 h 118"/>
                <a:gd name="T92" fmla="*/ 43 w 123"/>
                <a:gd name="T93" fmla="*/ 60 h 118"/>
                <a:gd name="T94" fmla="*/ 28 w 123"/>
                <a:gd name="T95" fmla="*/ 60 h 118"/>
                <a:gd name="T96" fmla="*/ 28 w 123"/>
                <a:gd name="T97" fmla="*/ 68 h 118"/>
                <a:gd name="T98" fmla="*/ 28 w 123"/>
                <a:gd name="T99" fmla="*/ 77 h 118"/>
                <a:gd name="T100" fmla="*/ 43 w 123"/>
                <a:gd name="T101" fmla="*/ 68 h 118"/>
                <a:gd name="T102" fmla="*/ 43 w 123"/>
                <a:gd name="T103" fmla="*/ 68 h 118"/>
                <a:gd name="T104" fmla="*/ 94 w 123"/>
                <a:gd name="T105" fmla="*/ 60 h 118"/>
                <a:gd name="T106" fmla="*/ 80 w 123"/>
                <a:gd name="T107" fmla="*/ 60 h 118"/>
                <a:gd name="T108" fmla="*/ 80 w 123"/>
                <a:gd name="T109" fmla="*/ 68 h 118"/>
                <a:gd name="T110" fmla="*/ 80 w 123"/>
                <a:gd name="T111" fmla="*/ 77 h 118"/>
                <a:gd name="T112" fmla="*/ 94 w 123"/>
                <a:gd name="T113" fmla="*/ 68 h 118"/>
                <a:gd name="T114" fmla="*/ 94 w 123"/>
                <a:gd name="T115" fmla="*/ 6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 h="118">
                  <a:moveTo>
                    <a:pt x="48" y="0"/>
                  </a:moveTo>
                  <a:cubicBezTo>
                    <a:pt x="74" y="0"/>
                    <a:pt x="74" y="0"/>
                    <a:pt x="74" y="0"/>
                  </a:cubicBezTo>
                  <a:cubicBezTo>
                    <a:pt x="78" y="0"/>
                    <a:pt x="82" y="2"/>
                    <a:pt x="84" y="4"/>
                  </a:cubicBezTo>
                  <a:cubicBezTo>
                    <a:pt x="87" y="7"/>
                    <a:pt x="88" y="10"/>
                    <a:pt x="88" y="14"/>
                  </a:cubicBezTo>
                  <a:cubicBezTo>
                    <a:pt x="88" y="18"/>
                    <a:pt x="88" y="18"/>
                    <a:pt x="88" y="18"/>
                  </a:cubicBezTo>
                  <a:cubicBezTo>
                    <a:pt x="99" y="18"/>
                    <a:pt x="99" y="18"/>
                    <a:pt x="99" y="18"/>
                  </a:cubicBezTo>
                  <a:cubicBezTo>
                    <a:pt x="105" y="18"/>
                    <a:pt x="111" y="21"/>
                    <a:pt x="116" y="26"/>
                  </a:cubicBezTo>
                  <a:cubicBezTo>
                    <a:pt x="120" y="30"/>
                    <a:pt x="123" y="36"/>
                    <a:pt x="123" y="43"/>
                  </a:cubicBezTo>
                  <a:cubicBezTo>
                    <a:pt x="123" y="94"/>
                    <a:pt x="123" y="94"/>
                    <a:pt x="123" y="94"/>
                  </a:cubicBezTo>
                  <a:cubicBezTo>
                    <a:pt x="123" y="101"/>
                    <a:pt x="120" y="107"/>
                    <a:pt x="116" y="111"/>
                  </a:cubicBezTo>
                  <a:cubicBezTo>
                    <a:pt x="111" y="115"/>
                    <a:pt x="105" y="118"/>
                    <a:pt x="99" y="118"/>
                  </a:cubicBezTo>
                  <a:cubicBezTo>
                    <a:pt x="24" y="118"/>
                    <a:pt x="24" y="118"/>
                    <a:pt x="24" y="118"/>
                  </a:cubicBezTo>
                  <a:cubicBezTo>
                    <a:pt x="18" y="118"/>
                    <a:pt x="11" y="115"/>
                    <a:pt x="7" y="111"/>
                  </a:cubicBezTo>
                  <a:cubicBezTo>
                    <a:pt x="7" y="111"/>
                    <a:pt x="7" y="111"/>
                    <a:pt x="7" y="111"/>
                  </a:cubicBezTo>
                  <a:cubicBezTo>
                    <a:pt x="3" y="106"/>
                    <a:pt x="0" y="100"/>
                    <a:pt x="0" y="94"/>
                  </a:cubicBezTo>
                  <a:cubicBezTo>
                    <a:pt x="0" y="43"/>
                    <a:pt x="0" y="43"/>
                    <a:pt x="0" y="43"/>
                  </a:cubicBezTo>
                  <a:cubicBezTo>
                    <a:pt x="0" y="36"/>
                    <a:pt x="3" y="30"/>
                    <a:pt x="7" y="26"/>
                  </a:cubicBezTo>
                  <a:cubicBezTo>
                    <a:pt x="7" y="26"/>
                    <a:pt x="7" y="26"/>
                    <a:pt x="7" y="26"/>
                  </a:cubicBezTo>
                  <a:cubicBezTo>
                    <a:pt x="7" y="26"/>
                    <a:pt x="7" y="26"/>
                    <a:pt x="7" y="26"/>
                  </a:cubicBezTo>
                  <a:cubicBezTo>
                    <a:pt x="11" y="21"/>
                    <a:pt x="18" y="18"/>
                    <a:pt x="24" y="18"/>
                  </a:cubicBezTo>
                  <a:cubicBezTo>
                    <a:pt x="34" y="18"/>
                    <a:pt x="34" y="18"/>
                    <a:pt x="34" y="18"/>
                  </a:cubicBezTo>
                  <a:cubicBezTo>
                    <a:pt x="34" y="14"/>
                    <a:pt x="34" y="14"/>
                    <a:pt x="34" y="14"/>
                  </a:cubicBezTo>
                  <a:cubicBezTo>
                    <a:pt x="34" y="10"/>
                    <a:pt x="36" y="7"/>
                    <a:pt x="39" y="4"/>
                  </a:cubicBezTo>
                  <a:cubicBezTo>
                    <a:pt x="41" y="2"/>
                    <a:pt x="44" y="0"/>
                    <a:pt x="48" y="0"/>
                  </a:cubicBezTo>
                  <a:close/>
                  <a:moveTo>
                    <a:pt x="86" y="28"/>
                  </a:moveTo>
                  <a:cubicBezTo>
                    <a:pt x="86" y="28"/>
                    <a:pt x="86" y="28"/>
                    <a:pt x="86" y="28"/>
                  </a:cubicBezTo>
                  <a:cubicBezTo>
                    <a:pt x="86" y="28"/>
                    <a:pt x="86" y="28"/>
                    <a:pt x="85" y="28"/>
                  </a:cubicBezTo>
                  <a:cubicBezTo>
                    <a:pt x="85" y="28"/>
                    <a:pt x="85" y="28"/>
                    <a:pt x="85" y="28"/>
                  </a:cubicBezTo>
                  <a:cubicBezTo>
                    <a:pt x="37" y="28"/>
                    <a:pt x="37" y="28"/>
                    <a:pt x="37" y="28"/>
                  </a:cubicBezTo>
                  <a:cubicBezTo>
                    <a:pt x="37" y="28"/>
                    <a:pt x="37" y="28"/>
                    <a:pt x="37" y="28"/>
                  </a:cubicBezTo>
                  <a:cubicBezTo>
                    <a:pt x="24" y="28"/>
                    <a:pt x="24" y="28"/>
                    <a:pt x="24" y="28"/>
                  </a:cubicBezTo>
                  <a:cubicBezTo>
                    <a:pt x="20" y="28"/>
                    <a:pt x="16" y="29"/>
                    <a:pt x="14" y="32"/>
                  </a:cubicBezTo>
                  <a:cubicBezTo>
                    <a:pt x="14" y="32"/>
                    <a:pt x="14" y="32"/>
                    <a:pt x="14" y="32"/>
                  </a:cubicBezTo>
                  <a:cubicBezTo>
                    <a:pt x="11" y="35"/>
                    <a:pt x="9" y="39"/>
                    <a:pt x="9" y="43"/>
                  </a:cubicBezTo>
                  <a:cubicBezTo>
                    <a:pt x="9" y="65"/>
                    <a:pt x="9" y="65"/>
                    <a:pt x="9" y="65"/>
                  </a:cubicBezTo>
                  <a:cubicBezTo>
                    <a:pt x="23" y="65"/>
                    <a:pt x="23" y="65"/>
                    <a:pt x="23" y="65"/>
                  </a:cubicBezTo>
                  <a:cubicBezTo>
                    <a:pt x="23" y="57"/>
                    <a:pt x="23" y="57"/>
                    <a:pt x="23" y="57"/>
                  </a:cubicBezTo>
                  <a:cubicBezTo>
                    <a:pt x="23" y="55"/>
                    <a:pt x="24" y="54"/>
                    <a:pt x="26" y="54"/>
                  </a:cubicBezTo>
                  <a:cubicBezTo>
                    <a:pt x="26" y="54"/>
                    <a:pt x="26" y="54"/>
                    <a:pt x="26" y="54"/>
                  </a:cubicBezTo>
                  <a:cubicBezTo>
                    <a:pt x="46" y="54"/>
                    <a:pt x="46" y="54"/>
                    <a:pt x="46" y="54"/>
                  </a:cubicBezTo>
                  <a:cubicBezTo>
                    <a:pt x="48" y="54"/>
                    <a:pt x="49" y="55"/>
                    <a:pt x="49" y="57"/>
                  </a:cubicBezTo>
                  <a:cubicBezTo>
                    <a:pt x="49" y="57"/>
                    <a:pt x="49" y="57"/>
                    <a:pt x="49" y="57"/>
                  </a:cubicBezTo>
                  <a:cubicBezTo>
                    <a:pt x="49" y="65"/>
                    <a:pt x="49" y="65"/>
                    <a:pt x="49" y="65"/>
                  </a:cubicBezTo>
                  <a:cubicBezTo>
                    <a:pt x="74" y="65"/>
                    <a:pt x="74" y="65"/>
                    <a:pt x="74" y="65"/>
                  </a:cubicBezTo>
                  <a:cubicBezTo>
                    <a:pt x="74" y="57"/>
                    <a:pt x="74" y="57"/>
                    <a:pt x="74" y="57"/>
                  </a:cubicBezTo>
                  <a:cubicBezTo>
                    <a:pt x="74" y="55"/>
                    <a:pt x="75" y="54"/>
                    <a:pt x="77" y="54"/>
                  </a:cubicBezTo>
                  <a:cubicBezTo>
                    <a:pt x="77" y="54"/>
                    <a:pt x="77" y="54"/>
                    <a:pt x="77" y="54"/>
                  </a:cubicBezTo>
                  <a:cubicBezTo>
                    <a:pt x="97" y="54"/>
                    <a:pt x="97" y="54"/>
                    <a:pt x="97" y="54"/>
                  </a:cubicBezTo>
                  <a:cubicBezTo>
                    <a:pt x="99" y="54"/>
                    <a:pt x="100" y="55"/>
                    <a:pt x="100" y="57"/>
                  </a:cubicBezTo>
                  <a:cubicBezTo>
                    <a:pt x="100" y="57"/>
                    <a:pt x="100" y="57"/>
                    <a:pt x="100" y="57"/>
                  </a:cubicBezTo>
                  <a:cubicBezTo>
                    <a:pt x="100" y="65"/>
                    <a:pt x="100" y="65"/>
                    <a:pt x="100" y="65"/>
                  </a:cubicBezTo>
                  <a:cubicBezTo>
                    <a:pt x="113" y="65"/>
                    <a:pt x="113" y="65"/>
                    <a:pt x="113" y="65"/>
                  </a:cubicBezTo>
                  <a:cubicBezTo>
                    <a:pt x="113" y="43"/>
                    <a:pt x="113" y="43"/>
                    <a:pt x="113" y="43"/>
                  </a:cubicBezTo>
                  <a:cubicBezTo>
                    <a:pt x="113" y="39"/>
                    <a:pt x="112" y="35"/>
                    <a:pt x="109" y="32"/>
                  </a:cubicBezTo>
                  <a:cubicBezTo>
                    <a:pt x="106" y="29"/>
                    <a:pt x="103" y="28"/>
                    <a:pt x="99" y="28"/>
                  </a:cubicBezTo>
                  <a:cubicBezTo>
                    <a:pt x="86" y="28"/>
                    <a:pt x="86" y="28"/>
                    <a:pt x="86" y="28"/>
                  </a:cubicBezTo>
                  <a:close/>
                  <a:moveTo>
                    <a:pt x="40" y="18"/>
                  </a:moveTo>
                  <a:cubicBezTo>
                    <a:pt x="40" y="18"/>
                    <a:pt x="40" y="18"/>
                    <a:pt x="40" y="18"/>
                  </a:cubicBezTo>
                  <a:cubicBezTo>
                    <a:pt x="83" y="18"/>
                    <a:pt x="83" y="18"/>
                    <a:pt x="83" y="18"/>
                  </a:cubicBezTo>
                  <a:cubicBezTo>
                    <a:pt x="83" y="14"/>
                    <a:pt x="83" y="14"/>
                    <a:pt x="83" y="14"/>
                  </a:cubicBezTo>
                  <a:cubicBezTo>
                    <a:pt x="83" y="12"/>
                    <a:pt x="82" y="10"/>
                    <a:pt x="80" y="8"/>
                  </a:cubicBezTo>
                  <a:cubicBezTo>
                    <a:pt x="79" y="7"/>
                    <a:pt x="77" y="6"/>
                    <a:pt x="74" y="6"/>
                  </a:cubicBezTo>
                  <a:cubicBezTo>
                    <a:pt x="48" y="6"/>
                    <a:pt x="48" y="6"/>
                    <a:pt x="48" y="6"/>
                  </a:cubicBezTo>
                  <a:cubicBezTo>
                    <a:pt x="46" y="6"/>
                    <a:pt x="44" y="7"/>
                    <a:pt x="43" y="8"/>
                  </a:cubicBezTo>
                  <a:cubicBezTo>
                    <a:pt x="41" y="10"/>
                    <a:pt x="40" y="12"/>
                    <a:pt x="40" y="14"/>
                  </a:cubicBezTo>
                  <a:cubicBezTo>
                    <a:pt x="40" y="18"/>
                    <a:pt x="40" y="18"/>
                    <a:pt x="40" y="18"/>
                  </a:cubicBezTo>
                  <a:close/>
                  <a:moveTo>
                    <a:pt x="9" y="71"/>
                  </a:moveTo>
                  <a:cubicBezTo>
                    <a:pt x="9" y="71"/>
                    <a:pt x="9" y="71"/>
                    <a:pt x="9" y="71"/>
                  </a:cubicBezTo>
                  <a:cubicBezTo>
                    <a:pt x="9" y="94"/>
                    <a:pt x="9" y="94"/>
                    <a:pt x="9" y="94"/>
                  </a:cubicBezTo>
                  <a:cubicBezTo>
                    <a:pt x="9" y="98"/>
                    <a:pt x="11" y="102"/>
                    <a:pt x="13" y="104"/>
                  </a:cubicBezTo>
                  <a:cubicBezTo>
                    <a:pt x="14" y="104"/>
                    <a:pt x="14" y="104"/>
                    <a:pt x="14" y="104"/>
                  </a:cubicBezTo>
                  <a:cubicBezTo>
                    <a:pt x="16" y="107"/>
                    <a:pt x="20" y="109"/>
                    <a:pt x="24" y="109"/>
                  </a:cubicBezTo>
                  <a:cubicBezTo>
                    <a:pt x="99" y="109"/>
                    <a:pt x="99" y="109"/>
                    <a:pt x="99" y="109"/>
                  </a:cubicBezTo>
                  <a:cubicBezTo>
                    <a:pt x="103" y="109"/>
                    <a:pt x="106" y="107"/>
                    <a:pt x="109" y="104"/>
                  </a:cubicBezTo>
                  <a:cubicBezTo>
                    <a:pt x="112" y="102"/>
                    <a:pt x="113" y="98"/>
                    <a:pt x="113" y="94"/>
                  </a:cubicBezTo>
                  <a:cubicBezTo>
                    <a:pt x="113" y="71"/>
                    <a:pt x="113" y="71"/>
                    <a:pt x="113" y="71"/>
                  </a:cubicBezTo>
                  <a:cubicBezTo>
                    <a:pt x="100" y="71"/>
                    <a:pt x="100" y="71"/>
                    <a:pt x="100" y="71"/>
                  </a:cubicBezTo>
                  <a:cubicBezTo>
                    <a:pt x="100" y="80"/>
                    <a:pt x="100" y="80"/>
                    <a:pt x="100" y="80"/>
                  </a:cubicBezTo>
                  <a:cubicBezTo>
                    <a:pt x="100" y="81"/>
                    <a:pt x="99" y="82"/>
                    <a:pt x="97" y="82"/>
                  </a:cubicBezTo>
                  <a:cubicBezTo>
                    <a:pt x="97" y="82"/>
                    <a:pt x="97" y="82"/>
                    <a:pt x="97" y="82"/>
                  </a:cubicBezTo>
                  <a:cubicBezTo>
                    <a:pt x="77" y="82"/>
                    <a:pt x="77" y="82"/>
                    <a:pt x="77" y="82"/>
                  </a:cubicBezTo>
                  <a:cubicBezTo>
                    <a:pt x="75" y="82"/>
                    <a:pt x="74" y="81"/>
                    <a:pt x="74" y="80"/>
                  </a:cubicBezTo>
                  <a:cubicBezTo>
                    <a:pt x="74" y="79"/>
                    <a:pt x="74" y="79"/>
                    <a:pt x="74" y="79"/>
                  </a:cubicBezTo>
                  <a:cubicBezTo>
                    <a:pt x="74" y="71"/>
                    <a:pt x="74" y="71"/>
                    <a:pt x="74" y="71"/>
                  </a:cubicBezTo>
                  <a:cubicBezTo>
                    <a:pt x="49" y="71"/>
                    <a:pt x="49" y="71"/>
                    <a:pt x="49" y="71"/>
                  </a:cubicBezTo>
                  <a:cubicBezTo>
                    <a:pt x="49" y="80"/>
                    <a:pt x="49" y="80"/>
                    <a:pt x="49" y="80"/>
                  </a:cubicBezTo>
                  <a:cubicBezTo>
                    <a:pt x="49" y="81"/>
                    <a:pt x="48" y="82"/>
                    <a:pt x="46" y="82"/>
                  </a:cubicBezTo>
                  <a:cubicBezTo>
                    <a:pt x="46" y="82"/>
                    <a:pt x="46" y="82"/>
                    <a:pt x="46" y="82"/>
                  </a:cubicBezTo>
                  <a:cubicBezTo>
                    <a:pt x="26" y="82"/>
                    <a:pt x="26" y="82"/>
                    <a:pt x="26" y="82"/>
                  </a:cubicBezTo>
                  <a:cubicBezTo>
                    <a:pt x="24" y="82"/>
                    <a:pt x="23" y="81"/>
                    <a:pt x="23" y="80"/>
                  </a:cubicBezTo>
                  <a:cubicBezTo>
                    <a:pt x="23" y="79"/>
                    <a:pt x="23" y="79"/>
                    <a:pt x="23" y="79"/>
                  </a:cubicBezTo>
                  <a:cubicBezTo>
                    <a:pt x="23" y="71"/>
                    <a:pt x="23" y="71"/>
                    <a:pt x="23" y="71"/>
                  </a:cubicBezTo>
                  <a:cubicBezTo>
                    <a:pt x="9" y="71"/>
                    <a:pt x="9" y="71"/>
                    <a:pt x="9" y="71"/>
                  </a:cubicBezTo>
                  <a:close/>
                  <a:moveTo>
                    <a:pt x="43" y="60"/>
                  </a:moveTo>
                  <a:cubicBezTo>
                    <a:pt x="43" y="60"/>
                    <a:pt x="43" y="60"/>
                    <a:pt x="43" y="60"/>
                  </a:cubicBezTo>
                  <a:cubicBezTo>
                    <a:pt x="28" y="60"/>
                    <a:pt x="28" y="60"/>
                    <a:pt x="28" y="60"/>
                  </a:cubicBezTo>
                  <a:cubicBezTo>
                    <a:pt x="28" y="68"/>
                    <a:pt x="28" y="68"/>
                    <a:pt x="28" y="68"/>
                  </a:cubicBezTo>
                  <a:cubicBezTo>
                    <a:pt x="28" y="68"/>
                    <a:pt x="28" y="68"/>
                    <a:pt x="28" y="68"/>
                  </a:cubicBezTo>
                  <a:cubicBezTo>
                    <a:pt x="28" y="68"/>
                    <a:pt x="28" y="68"/>
                    <a:pt x="28" y="68"/>
                  </a:cubicBezTo>
                  <a:cubicBezTo>
                    <a:pt x="28" y="77"/>
                    <a:pt x="28" y="77"/>
                    <a:pt x="28" y="77"/>
                  </a:cubicBezTo>
                  <a:cubicBezTo>
                    <a:pt x="43" y="77"/>
                    <a:pt x="43" y="77"/>
                    <a:pt x="43" y="77"/>
                  </a:cubicBezTo>
                  <a:cubicBezTo>
                    <a:pt x="43" y="68"/>
                    <a:pt x="43" y="68"/>
                    <a:pt x="43" y="68"/>
                  </a:cubicBezTo>
                  <a:cubicBezTo>
                    <a:pt x="43" y="68"/>
                    <a:pt x="43" y="68"/>
                    <a:pt x="43" y="68"/>
                  </a:cubicBezTo>
                  <a:cubicBezTo>
                    <a:pt x="43" y="68"/>
                    <a:pt x="43" y="68"/>
                    <a:pt x="43" y="68"/>
                  </a:cubicBezTo>
                  <a:cubicBezTo>
                    <a:pt x="43" y="60"/>
                    <a:pt x="43" y="60"/>
                    <a:pt x="43" y="60"/>
                  </a:cubicBezTo>
                  <a:close/>
                  <a:moveTo>
                    <a:pt x="94" y="60"/>
                  </a:moveTo>
                  <a:cubicBezTo>
                    <a:pt x="94" y="60"/>
                    <a:pt x="94" y="60"/>
                    <a:pt x="94" y="60"/>
                  </a:cubicBezTo>
                  <a:cubicBezTo>
                    <a:pt x="80" y="60"/>
                    <a:pt x="80" y="60"/>
                    <a:pt x="80" y="60"/>
                  </a:cubicBezTo>
                  <a:cubicBezTo>
                    <a:pt x="80" y="68"/>
                    <a:pt x="80" y="68"/>
                    <a:pt x="80" y="68"/>
                  </a:cubicBezTo>
                  <a:cubicBezTo>
                    <a:pt x="80" y="68"/>
                    <a:pt x="80" y="68"/>
                    <a:pt x="80" y="68"/>
                  </a:cubicBezTo>
                  <a:cubicBezTo>
                    <a:pt x="80" y="68"/>
                    <a:pt x="80" y="68"/>
                    <a:pt x="80" y="68"/>
                  </a:cubicBezTo>
                  <a:cubicBezTo>
                    <a:pt x="80" y="77"/>
                    <a:pt x="80" y="77"/>
                    <a:pt x="80" y="77"/>
                  </a:cubicBezTo>
                  <a:cubicBezTo>
                    <a:pt x="94" y="77"/>
                    <a:pt x="94" y="77"/>
                    <a:pt x="94" y="77"/>
                  </a:cubicBezTo>
                  <a:cubicBezTo>
                    <a:pt x="94" y="68"/>
                    <a:pt x="94" y="68"/>
                    <a:pt x="94" y="68"/>
                  </a:cubicBezTo>
                  <a:cubicBezTo>
                    <a:pt x="94" y="68"/>
                    <a:pt x="94" y="68"/>
                    <a:pt x="94" y="68"/>
                  </a:cubicBezTo>
                  <a:cubicBezTo>
                    <a:pt x="94" y="68"/>
                    <a:pt x="94" y="68"/>
                    <a:pt x="94" y="68"/>
                  </a:cubicBezTo>
                  <a:cubicBezTo>
                    <a:pt x="94" y="60"/>
                    <a:pt x="94" y="60"/>
                    <a:pt x="94" y="60"/>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sz="2800">
                <a:solidFill>
                  <a:schemeClr val="bg1">
                    <a:lumMod val="50000"/>
                  </a:schemeClr>
                </a:solidFill>
              </a:endParaRPr>
            </a:p>
          </p:txBody>
        </p:sp>
        <p:sp>
          <p:nvSpPr>
            <p:cNvPr id="9" name="Freeform 22"/>
            <p:cNvSpPr>
              <a:spLocks noEditPoints="1"/>
            </p:cNvSpPr>
            <p:nvPr/>
          </p:nvSpPr>
          <p:spPr bwMode="auto">
            <a:xfrm>
              <a:off x="8098539" y="5090878"/>
              <a:ext cx="332204" cy="302614"/>
            </a:xfrm>
            <a:custGeom>
              <a:avLst/>
              <a:gdLst>
                <a:gd name="T0" fmla="*/ 77 w 123"/>
                <a:gd name="T1" fmla="*/ 52 h 112"/>
                <a:gd name="T2" fmla="*/ 81 w 123"/>
                <a:gd name="T3" fmla="*/ 68 h 112"/>
                <a:gd name="T4" fmla="*/ 81 w 123"/>
                <a:gd name="T5" fmla="*/ 76 h 112"/>
                <a:gd name="T6" fmla="*/ 87 w 123"/>
                <a:gd name="T7" fmla="*/ 70 h 112"/>
                <a:gd name="T8" fmla="*/ 81 w 123"/>
                <a:gd name="T9" fmla="*/ 48 h 112"/>
                <a:gd name="T10" fmla="*/ 63 w 123"/>
                <a:gd name="T11" fmla="*/ 45 h 112"/>
                <a:gd name="T12" fmla="*/ 119 w 123"/>
                <a:gd name="T13" fmla="*/ 103 h 112"/>
                <a:gd name="T14" fmla="*/ 115 w 123"/>
                <a:gd name="T15" fmla="*/ 103 h 112"/>
                <a:gd name="T16" fmla="*/ 119 w 123"/>
                <a:gd name="T17" fmla="*/ 29 h 112"/>
                <a:gd name="T18" fmla="*/ 119 w 123"/>
                <a:gd name="T19" fmla="*/ 19 h 112"/>
                <a:gd name="T20" fmla="*/ 74 w 123"/>
                <a:gd name="T21" fmla="*/ 13 h 112"/>
                <a:gd name="T22" fmla="*/ 62 w 123"/>
                <a:gd name="T23" fmla="*/ 0 h 112"/>
                <a:gd name="T24" fmla="*/ 49 w 123"/>
                <a:gd name="T25" fmla="*/ 13 h 112"/>
                <a:gd name="T26" fmla="*/ 5 w 123"/>
                <a:gd name="T27" fmla="*/ 19 h 112"/>
                <a:gd name="T28" fmla="*/ 5 w 123"/>
                <a:gd name="T29" fmla="*/ 29 h 112"/>
                <a:gd name="T30" fmla="*/ 8 w 123"/>
                <a:gd name="T31" fmla="*/ 103 h 112"/>
                <a:gd name="T32" fmla="*/ 0 w 123"/>
                <a:gd name="T33" fmla="*/ 108 h 112"/>
                <a:gd name="T34" fmla="*/ 119 w 123"/>
                <a:gd name="T35" fmla="*/ 112 h 112"/>
                <a:gd name="T36" fmla="*/ 119 w 123"/>
                <a:gd name="T37" fmla="*/ 103 h 112"/>
                <a:gd name="T38" fmla="*/ 57 w 123"/>
                <a:gd name="T39" fmla="*/ 8 h 112"/>
                <a:gd name="T40" fmla="*/ 67 w 123"/>
                <a:gd name="T41" fmla="*/ 8 h 112"/>
                <a:gd name="T42" fmla="*/ 67 w 123"/>
                <a:gd name="T43" fmla="*/ 17 h 112"/>
                <a:gd name="T44" fmla="*/ 62 w 123"/>
                <a:gd name="T45" fmla="*/ 19 h 112"/>
                <a:gd name="T46" fmla="*/ 55 w 123"/>
                <a:gd name="T47" fmla="*/ 13 h 112"/>
                <a:gd name="T48" fmla="*/ 109 w 123"/>
                <a:gd name="T49" fmla="*/ 103 h 112"/>
                <a:gd name="T50" fmla="*/ 14 w 123"/>
                <a:gd name="T51" fmla="*/ 103 h 112"/>
                <a:gd name="T52" fmla="*/ 109 w 123"/>
                <a:gd name="T53" fmla="*/ 29 h 112"/>
                <a:gd name="T54" fmla="*/ 58 w 123"/>
                <a:gd name="T55" fmla="*/ 90 h 112"/>
                <a:gd name="T56" fmla="*/ 69 w 123"/>
                <a:gd name="T57" fmla="*/ 87 h 112"/>
                <a:gd name="T58" fmla="*/ 77 w 123"/>
                <a:gd name="T59" fmla="*/ 79 h 112"/>
                <a:gd name="T60" fmla="*/ 76 w 123"/>
                <a:gd name="T61" fmla="*/ 75 h 112"/>
                <a:gd name="T62" fmla="*/ 61 w 123"/>
                <a:gd name="T63" fmla="*/ 49 h 112"/>
                <a:gd name="T64" fmla="*/ 43 w 123"/>
                <a:gd name="T65" fmla="*/ 52 h 112"/>
                <a:gd name="T66" fmla="*/ 43 w 123"/>
                <a:gd name="T67" fmla="*/ 83 h 112"/>
                <a:gd name="T68" fmla="*/ 47 w 123"/>
                <a:gd name="T69" fmla="*/ 56 h 112"/>
                <a:gd name="T70" fmla="*/ 55 w 123"/>
                <a:gd name="T71" fmla="*/ 52 h 112"/>
                <a:gd name="T72" fmla="*/ 57 w 123"/>
                <a:gd name="T73" fmla="*/ 70 h 112"/>
                <a:gd name="T74" fmla="*/ 66 w 123"/>
                <a:gd name="T75" fmla="*/ 82 h 112"/>
                <a:gd name="T76" fmla="*/ 58 w 123"/>
                <a:gd name="T77" fmla="*/ 84 h 112"/>
                <a:gd name="T78" fmla="*/ 42 w 123"/>
                <a:gd name="T79" fmla="*/ 68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 h="112">
                  <a:moveTo>
                    <a:pt x="66" y="48"/>
                  </a:moveTo>
                  <a:cubicBezTo>
                    <a:pt x="70" y="48"/>
                    <a:pt x="74" y="49"/>
                    <a:pt x="77" y="52"/>
                  </a:cubicBezTo>
                  <a:cubicBezTo>
                    <a:pt x="80" y="55"/>
                    <a:pt x="82" y="59"/>
                    <a:pt x="82" y="64"/>
                  </a:cubicBezTo>
                  <a:cubicBezTo>
                    <a:pt x="82" y="65"/>
                    <a:pt x="82" y="67"/>
                    <a:pt x="81" y="68"/>
                  </a:cubicBezTo>
                  <a:cubicBezTo>
                    <a:pt x="81" y="69"/>
                    <a:pt x="80" y="71"/>
                    <a:pt x="80" y="72"/>
                  </a:cubicBezTo>
                  <a:cubicBezTo>
                    <a:pt x="79" y="73"/>
                    <a:pt x="79" y="75"/>
                    <a:pt x="81" y="76"/>
                  </a:cubicBezTo>
                  <a:cubicBezTo>
                    <a:pt x="82" y="77"/>
                    <a:pt x="84" y="76"/>
                    <a:pt x="85" y="75"/>
                  </a:cubicBezTo>
                  <a:cubicBezTo>
                    <a:pt x="86" y="73"/>
                    <a:pt x="86" y="71"/>
                    <a:pt x="87" y="70"/>
                  </a:cubicBezTo>
                  <a:cubicBezTo>
                    <a:pt x="87" y="68"/>
                    <a:pt x="87" y="66"/>
                    <a:pt x="87" y="64"/>
                  </a:cubicBezTo>
                  <a:cubicBezTo>
                    <a:pt x="87" y="58"/>
                    <a:pt x="85" y="52"/>
                    <a:pt x="81" y="48"/>
                  </a:cubicBezTo>
                  <a:cubicBezTo>
                    <a:pt x="77" y="44"/>
                    <a:pt x="72" y="42"/>
                    <a:pt x="66" y="42"/>
                  </a:cubicBezTo>
                  <a:cubicBezTo>
                    <a:pt x="64" y="42"/>
                    <a:pt x="63" y="43"/>
                    <a:pt x="63" y="45"/>
                  </a:cubicBezTo>
                  <a:cubicBezTo>
                    <a:pt x="63" y="46"/>
                    <a:pt x="64" y="48"/>
                    <a:pt x="66" y="48"/>
                  </a:cubicBezTo>
                  <a:close/>
                  <a:moveTo>
                    <a:pt x="119" y="103"/>
                  </a:moveTo>
                  <a:cubicBezTo>
                    <a:pt x="119" y="103"/>
                    <a:pt x="119" y="103"/>
                    <a:pt x="119" y="103"/>
                  </a:cubicBezTo>
                  <a:cubicBezTo>
                    <a:pt x="115" y="103"/>
                    <a:pt x="115" y="103"/>
                    <a:pt x="115" y="103"/>
                  </a:cubicBezTo>
                  <a:cubicBezTo>
                    <a:pt x="115" y="29"/>
                    <a:pt x="115" y="29"/>
                    <a:pt x="115" y="29"/>
                  </a:cubicBezTo>
                  <a:cubicBezTo>
                    <a:pt x="119" y="29"/>
                    <a:pt x="119" y="29"/>
                    <a:pt x="119" y="29"/>
                  </a:cubicBezTo>
                  <a:cubicBezTo>
                    <a:pt x="121" y="29"/>
                    <a:pt x="123" y="27"/>
                    <a:pt x="123" y="24"/>
                  </a:cubicBezTo>
                  <a:cubicBezTo>
                    <a:pt x="123" y="21"/>
                    <a:pt x="121" y="19"/>
                    <a:pt x="119" y="19"/>
                  </a:cubicBezTo>
                  <a:cubicBezTo>
                    <a:pt x="72" y="19"/>
                    <a:pt x="72" y="19"/>
                    <a:pt x="72" y="19"/>
                  </a:cubicBezTo>
                  <a:cubicBezTo>
                    <a:pt x="74" y="17"/>
                    <a:pt x="74" y="15"/>
                    <a:pt x="74" y="13"/>
                  </a:cubicBezTo>
                  <a:cubicBezTo>
                    <a:pt x="74" y="9"/>
                    <a:pt x="73" y="6"/>
                    <a:pt x="71" y="4"/>
                  </a:cubicBezTo>
                  <a:cubicBezTo>
                    <a:pt x="68" y="2"/>
                    <a:pt x="65" y="0"/>
                    <a:pt x="62" y="0"/>
                  </a:cubicBezTo>
                  <a:cubicBezTo>
                    <a:pt x="58" y="0"/>
                    <a:pt x="55" y="2"/>
                    <a:pt x="53" y="4"/>
                  </a:cubicBezTo>
                  <a:cubicBezTo>
                    <a:pt x="51" y="6"/>
                    <a:pt x="49" y="9"/>
                    <a:pt x="49" y="13"/>
                  </a:cubicBezTo>
                  <a:cubicBezTo>
                    <a:pt x="49" y="15"/>
                    <a:pt x="50" y="17"/>
                    <a:pt x="51" y="19"/>
                  </a:cubicBezTo>
                  <a:cubicBezTo>
                    <a:pt x="5" y="19"/>
                    <a:pt x="5" y="19"/>
                    <a:pt x="5" y="19"/>
                  </a:cubicBezTo>
                  <a:cubicBezTo>
                    <a:pt x="2" y="19"/>
                    <a:pt x="0" y="21"/>
                    <a:pt x="0" y="24"/>
                  </a:cubicBezTo>
                  <a:cubicBezTo>
                    <a:pt x="0" y="27"/>
                    <a:pt x="2" y="29"/>
                    <a:pt x="5" y="29"/>
                  </a:cubicBezTo>
                  <a:cubicBezTo>
                    <a:pt x="8" y="29"/>
                    <a:pt x="8" y="29"/>
                    <a:pt x="8" y="29"/>
                  </a:cubicBezTo>
                  <a:cubicBezTo>
                    <a:pt x="8" y="103"/>
                    <a:pt x="8" y="103"/>
                    <a:pt x="8" y="103"/>
                  </a:cubicBezTo>
                  <a:cubicBezTo>
                    <a:pt x="5" y="103"/>
                    <a:pt x="5" y="103"/>
                    <a:pt x="5" y="103"/>
                  </a:cubicBezTo>
                  <a:cubicBezTo>
                    <a:pt x="2" y="103"/>
                    <a:pt x="0" y="105"/>
                    <a:pt x="0" y="108"/>
                  </a:cubicBezTo>
                  <a:cubicBezTo>
                    <a:pt x="0" y="110"/>
                    <a:pt x="2" y="112"/>
                    <a:pt x="5" y="112"/>
                  </a:cubicBezTo>
                  <a:cubicBezTo>
                    <a:pt x="119" y="112"/>
                    <a:pt x="119" y="112"/>
                    <a:pt x="119" y="112"/>
                  </a:cubicBezTo>
                  <a:cubicBezTo>
                    <a:pt x="121" y="112"/>
                    <a:pt x="123" y="110"/>
                    <a:pt x="123" y="108"/>
                  </a:cubicBezTo>
                  <a:cubicBezTo>
                    <a:pt x="123" y="105"/>
                    <a:pt x="121" y="103"/>
                    <a:pt x="119" y="103"/>
                  </a:cubicBezTo>
                  <a:close/>
                  <a:moveTo>
                    <a:pt x="57" y="8"/>
                  </a:moveTo>
                  <a:cubicBezTo>
                    <a:pt x="57" y="8"/>
                    <a:pt x="57" y="8"/>
                    <a:pt x="57" y="8"/>
                  </a:cubicBezTo>
                  <a:cubicBezTo>
                    <a:pt x="58" y="7"/>
                    <a:pt x="60" y="6"/>
                    <a:pt x="62" y="6"/>
                  </a:cubicBezTo>
                  <a:cubicBezTo>
                    <a:pt x="64" y="6"/>
                    <a:pt x="65" y="7"/>
                    <a:pt x="67" y="8"/>
                  </a:cubicBezTo>
                  <a:cubicBezTo>
                    <a:pt x="68" y="9"/>
                    <a:pt x="69" y="11"/>
                    <a:pt x="69" y="13"/>
                  </a:cubicBezTo>
                  <a:cubicBezTo>
                    <a:pt x="69" y="14"/>
                    <a:pt x="68" y="16"/>
                    <a:pt x="67" y="17"/>
                  </a:cubicBezTo>
                  <a:cubicBezTo>
                    <a:pt x="65" y="18"/>
                    <a:pt x="64" y="19"/>
                    <a:pt x="62" y="19"/>
                  </a:cubicBezTo>
                  <a:cubicBezTo>
                    <a:pt x="62" y="19"/>
                    <a:pt x="62" y="19"/>
                    <a:pt x="62" y="19"/>
                  </a:cubicBezTo>
                  <a:cubicBezTo>
                    <a:pt x="60" y="19"/>
                    <a:pt x="58" y="18"/>
                    <a:pt x="57" y="17"/>
                  </a:cubicBezTo>
                  <a:cubicBezTo>
                    <a:pt x="56" y="16"/>
                    <a:pt x="55" y="14"/>
                    <a:pt x="55" y="13"/>
                  </a:cubicBezTo>
                  <a:cubicBezTo>
                    <a:pt x="55" y="11"/>
                    <a:pt x="56" y="9"/>
                    <a:pt x="57" y="8"/>
                  </a:cubicBezTo>
                  <a:close/>
                  <a:moveTo>
                    <a:pt x="109" y="103"/>
                  </a:moveTo>
                  <a:cubicBezTo>
                    <a:pt x="109" y="103"/>
                    <a:pt x="109" y="103"/>
                    <a:pt x="109" y="103"/>
                  </a:cubicBezTo>
                  <a:cubicBezTo>
                    <a:pt x="14" y="103"/>
                    <a:pt x="14" y="103"/>
                    <a:pt x="14" y="103"/>
                  </a:cubicBezTo>
                  <a:cubicBezTo>
                    <a:pt x="14" y="29"/>
                    <a:pt x="14" y="29"/>
                    <a:pt x="14" y="29"/>
                  </a:cubicBezTo>
                  <a:cubicBezTo>
                    <a:pt x="109" y="29"/>
                    <a:pt x="109" y="29"/>
                    <a:pt x="109" y="29"/>
                  </a:cubicBezTo>
                  <a:cubicBezTo>
                    <a:pt x="109" y="103"/>
                    <a:pt x="109" y="103"/>
                    <a:pt x="109" y="103"/>
                  </a:cubicBezTo>
                  <a:close/>
                  <a:moveTo>
                    <a:pt x="58" y="90"/>
                  </a:moveTo>
                  <a:cubicBezTo>
                    <a:pt x="58" y="90"/>
                    <a:pt x="58" y="90"/>
                    <a:pt x="58" y="90"/>
                  </a:cubicBezTo>
                  <a:cubicBezTo>
                    <a:pt x="62" y="90"/>
                    <a:pt x="66" y="89"/>
                    <a:pt x="69" y="87"/>
                  </a:cubicBezTo>
                  <a:cubicBezTo>
                    <a:pt x="69" y="87"/>
                    <a:pt x="69" y="87"/>
                    <a:pt x="69" y="87"/>
                  </a:cubicBezTo>
                  <a:cubicBezTo>
                    <a:pt x="72" y="85"/>
                    <a:pt x="75" y="82"/>
                    <a:pt x="77" y="79"/>
                  </a:cubicBezTo>
                  <a:cubicBezTo>
                    <a:pt x="77" y="79"/>
                    <a:pt x="77" y="79"/>
                    <a:pt x="77" y="79"/>
                  </a:cubicBezTo>
                  <a:cubicBezTo>
                    <a:pt x="78" y="77"/>
                    <a:pt x="77" y="75"/>
                    <a:pt x="76" y="75"/>
                  </a:cubicBezTo>
                  <a:cubicBezTo>
                    <a:pt x="61" y="66"/>
                    <a:pt x="61" y="66"/>
                    <a:pt x="61" y="66"/>
                  </a:cubicBezTo>
                  <a:cubicBezTo>
                    <a:pt x="61" y="49"/>
                    <a:pt x="61" y="49"/>
                    <a:pt x="61" y="49"/>
                  </a:cubicBezTo>
                  <a:cubicBezTo>
                    <a:pt x="61" y="47"/>
                    <a:pt x="60" y="46"/>
                    <a:pt x="58" y="46"/>
                  </a:cubicBezTo>
                  <a:cubicBezTo>
                    <a:pt x="52" y="46"/>
                    <a:pt x="46" y="48"/>
                    <a:pt x="43" y="52"/>
                  </a:cubicBezTo>
                  <a:cubicBezTo>
                    <a:pt x="39" y="56"/>
                    <a:pt x="36" y="62"/>
                    <a:pt x="36" y="68"/>
                  </a:cubicBezTo>
                  <a:cubicBezTo>
                    <a:pt x="36" y="74"/>
                    <a:pt x="39" y="79"/>
                    <a:pt x="43" y="83"/>
                  </a:cubicBezTo>
                  <a:cubicBezTo>
                    <a:pt x="46" y="87"/>
                    <a:pt x="52" y="90"/>
                    <a:pt x="58" y="90"/>
                  </a:cubicBezTo>
                  <a:close/>
                  <a:moveTo>
                    <a:pt x="47" y="56"/>
                  </a:moveTo>
                  <a:cubicBezTo>
                    <a:pt x="47" y="56"/>
                    <a:pt x="47" y="56"/>
                    <a:pt x="47" y="56"/>
                  </a:cubicBezTo>
                  <a:cubicBezTo>
                    <a:pt x="49" y="54"/>
                    <a:pt x="52" y="52"/>
                    <a:pt x="55" y="52"/>
                  </a:cubicBezTo>
                  <a:cubicBezTo>
                    <a:pt x="55" y="68"/>
                    <a:pt x="55" y="68"/>
                    <a:pt x="55" y="68"/>
                  </a:cubicBezTo>
                  <a:cubicBezTo>
                    <a:pt x="55" y="69"/>
                    <a:pt x="56" y="70"/>
                    <a:pt x="57" y="70"/>
                  </a:cubicBezTo>
                  <a:cubicBezTo>
                    <a:pt x="70" y="78"/>
                    <a:pt x="70" y="78"/>
                    <a:pt x="70" y="78"/>
                  </a:cubicBezTo>
                  <a:cubicBezTo>
                    <a:pt x="69" y="80"/>
                    <a:pt x="68" y="81"/>
                    <a:pt x="66" y="82"/>
                  </a:cubicBezTo>
                  <a:cubicBezTo>
                    <a:pt x="66" y="82"/>
                    <a:pt x="66" y="82"/>
                    <a:pt x="66" y="82"/>
                  </a:cubicBezTo>
                  <a:cubicBezTo>
                    <a:pt x="64" y="83"/>
                    <a:pt x="61" y="84"/>
                    <a:pt x="58" y="84"/>
                  </a:cubicBezTo>
                  <a:cubicBezTo>
                    <a:pt x="54" y="84"/>
                    <a:pt x="50" y="82"/>
                    <a:pt x="47" y="79"/>
                  </a:cubicBezTo>
                  <a:cubicBezTo>
                    <a:pt x="44" y="76"/>
                    <a:pt x="42" y="72"/>
                    <a:pt x="42" y="68"/>
                  </a:cubicBezTo>
                  <a:cubicBezTo>
                    <a:pt x="42" y="63"/>
                    <a:pt x="44" y="59"/>
                    <a:pt x="47" y="56"/>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sz="2800">
                <a:solidFill>
                  <a:schemeClr val="bg1">
                    <a:lumMod val="50000"/>
                  </a:schemeClr>
                </a:solidFill>
              </a:endParaRPr>
            </a:p>
          </p:txBody>
        </p:sp>
        <p:sp>
          <p:nvSpPr>
            <p:cNvPr id="10" name="Freeform 23"/>
            <p:cNvSpPr>
              <a:spLocks noEditPoints="1"/>
            </p:cNvSpPr>
            <p:nvPr/>
          </p:nvSpPr>
          <p:spPr bwMode="auto">
            <a:xfrm>
              <a:off x="3859386" y="4039460"/>
              <a:ext cx="325356" cy="325454"/>
            </a:xfrm>
            <a:custGeom>
              <a:avLst/>
              <a:gdLst>
                <a:gd name="T0" fmla="*/ 100 w 121"/>
                <a:gd name="T1" fmla="*/ 1 h 121"/>
                <a:gd name="T2" fmla="*/ 105 w 121"/>
                <a:gd name="T3" fmla="*/ 2 h 121"/>
                <a:gd name="T4" fmla="*/ 108 w 121"/>
                <a:gd name="T5" fmla="*/ 13 h 121"/>
                <a:gd name="T6" fmla="*/ 119 w 121"/>
                <a:gd name="T7" fmla="*/ 16 h 121"/>
                <a:gd name="T8" fmla="*/ 120 w 121"/>
                <a:gd name="T9" fmla="*/ 17 h 121"/>
                <a:gd name="T10" fmla="*/ 105 w 121"/>
                <a:gd name="T11" fmla="*/ 36 h 121"/>
                <a:gd name="T12" fmla="*/ 93 w 121"/>
                <a:gd name="T13" fmla="*/ 35 h 121"/>
                <a:gd name="T14" fmla="*/ 96 w 121"/>
                <a:gd name="T15" fmla="*/ 62 h 121"/>
                <a:gd name="T16" fmla="*/ 85 w 121"/>
                <a:gd name="T17" fmla="*/ 88 h 121"/>
                <a:gd name="T18" fmla="*/ 33 w 121"/>
                <a:gd name="T19" fmla="*/ 88 h 121"/>
                <a:gd name="T20" fmla="*/ 33 w 121"/>
                <a:gd name="T21" fmla="*/ 35 h 121"/>
                <a:gd name="T22" fmla="*/ 82 w 121"/>
                <a:gd name="T23" fmla="*/ 32 h 121"/>
                <a:gd name="T24" fmla="*/ 84 w 121"/>
                <a:gd name="T25" fmla="*/ 19 h 121"/>
                <a:gd name="T26" fmla="*/ 107 w 121"/>
                <a:gd name="T27" fmla="*/ 47 h 121"/>
                <a:gd name="T28" fmla="*/ 109 w 121"/>
                <a:gd name="T29" fmla="*/ 54 h 121"/>
                <a:gd name="T30" fmla="*/ 95 w 121"/>
                <a:gd name="T31" fmla="*/ 97 h 121"/>
                <a:gd name="T32" fmla="*/ 24 w 121"/>
                <a:gd name="T33" fmla="*/ 97 h 121"/>
                <a:gd name="T34" fmla="*/ 24 w 121"/>
                <a:gd name="T35" fmla="*/ 26 h 121"/>
                <a:gd name="T36" fmla="*/ 67 w 121"/>
                <a:gd name="T37" fmla="*/ 12 h 121"/>
                <a:gd name="T38" fmla="*/ 80 w 121"/>
                <a:gd name="T39" fmla="*/ 10 h 121"/>
                <a:gd name="T40" fmla="*/ 68 w 121"/>
                <a:gd name="T41" fmla="*/ 3 h 121"/>
                <a:gd name="T42" fmla="*/ 17 w 121"/>
                <a:gd name="T43" fmla="*/ 19 h 121"/>
                <a:gd name="T44" fmla="*/ 17 w 121"/>
                <a:gd name="T45" fmla="*/ 104 h 121"/>
                <a:gd name="T46" fmla="*/ 102 w 121"/>
                <a:gd name="T47" fmla="*/ 104 h 121"/>
                <a:gd name="T48" fmla="*/ 118 w 121"/>
                <a:gd name="T49" fmla="*/ 53 h 121"/>
                <a:gd name="T50" fmla="*/ 111 w 121"/>
                <a:gd name="T51" fmla="*/ 41 h 121"/>
                <a:gd name="T52" fmla="*/ 59 w 121"/>
                <a:gd name="T53" fmla="*/ 45 h 121"/>
                <a:gd name="T54" fmla="*/ 68 w 121"/>
                <a:gd name="T55" fmla="*/ 47 h 121"/>
                <a:gd name="T56" fmla="*/ 59 w 121"/>
                <a:gd name="T57" fmla="*/ 30 h 121"/>
                <a:gd name="T58" fmla="*/ 37 w 121"/>
                <a:gd name="T59" fmla="*/ 39 h 121"/>
                <a:gd name="T60" fmla="*/ 28 w 121"/>
                <a:gd name="T61" fmla="*/ 62 h 121"/>
                <a:gd name="T62" fmla="*/ 59 w 121"/>
                <a:gd name="T63" fmla="*/ 93 h 121"/>
                <a:gd name="T64" fmla="*/ 82 w 121"/>
                <a:gd name="T65" fmla="*/ 84 h 121"/>
                <a:gd name="T66" fmla="*/ 85 w 121"/>
                <a:gd name="T67" fmla="*/ 43 h 121"/>
                <a:gd name="T68" fmla="*/ 76 w 121"/>
                <a:gd name="T69" fmla="*/ 62 h 121"/>
                <a:gd name="T70" fmla="*/ 71 w 121"/>
                <a:gd name="T71" fmla="*/ 74 h 121"/>
                <a:gd name="T72" fmla="*/ 47 w 121"/>
                <a:gd name="T73" fmla="*/ 74 h 121"/>
                <a:gd name="T74" fmla="*/ 47 w 121"/>
                <a:gd name="T75" fmla="*/ 50 h 121"/>
                <a:gd name="T76" fmla="*/ 59 w 121"/>
                <a:gd name="T77" fmla="*/ 45 h 121"/>
                <a:gd name="T78" fmla="*/ 63 w 121"/>
                <a:gd name="T79" fmla="*/ 51 h 121"/>
                <a:gd name="T80" fmla="*/ 51 w 121"/>
                <a:gd name="T81" fmla="*/ 54 h 121"/>
                <a:gd name="T82" fmla="*/ 51 w 121"/>
                <a:gd name="T83" fmla="*/ 70 h 121"/>
                <a:gd name="T84" fmla="*/ 67 w 121"/>
                <a:gd name="T85" fmla="*/ 70 h 121"/>
                <a:gd name="T86" fmla="*/ 71 w 121"/>
                <a:gd name="T87" fmla="*/ 62 h 121"/>
                <a:gd name="T88" fmla="*/ 63 w 121"/>
                <a:gd name="T89" fmla="*/ 65 h 121"/>
                <a:gd name="T90" fmla="*/ 56 w 121"/>
                <a:gd name="T91" fmla="*/ 58 h 121"/>
                <a:gd name="T92" fmla="*/ 101 w 121"/>
                <a:gd name="T93" fmla="*/ 8 h 121"/>
                <a:gd name="T94" fmla="*/ 90 w 121"/>
                <a:gd name="T95" fmla="*/ 19 h 121"/>
                <a:gd name="T96" fmla="*/ 103 w 121"/>
                <a:gd name="T97" fmla="*/ 14 h 121"/>
                <a:gd name="T98" fmla="*/ 107 w 121"/>
                <a:gd name="T99" fmla="*/ 18 h 121"/>
                <a:gd name="T100" fmla="*/ 96 w 121"/>
                <a:gd name="T101" fmla="*/ 29 h 121"/>
                <a:gd name="T102" fmla="*/ 113 w 121"/>
                <a:gd name="T103" fmla="*/ 2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1" h="121">
                  <a:moveTo>
                    <a:pt x="85" y="16"/>
                  </a:moveTo>
                  <a:cubicBezTo>
                    <a:pt x="100" y="1"/>
                    <a:pt x="100" y="1"/>
                    <a:pt x="100" y="1"/>
                  </a:cubicBezTo>
                  <a:cubicBezTo>
                    <a:pt x="101" y="0"/>
                    <a:pt x="103" y="0"/>
                    <a:pt x="104" y="1"/>
                  </a:cubicBezTo>
                  <a:cubicBezTo>
                    <a:pt x="105" y="1"/>
                    <a:pt x="105" y="2"/>
                    <a:pt x="105" y="2"/>
                  </a:cubicBezTo>
                  <a:cubicBezTo>
                    <a:pt x="105" y="2"/>
                    <a:pt x="105" y="2"/>
                    <a:pt x="105" y="2"/>
                  </a:cubicBezTo>
                  <a:cubicBezTo>
                    <a:pt x="108" y="13"/>
                    <a:pt x="108" y="13"/>
                    <a:pt x="108" y="13"/>
                  </a:cubicBezTo>
                  <a:cubicBezTo>
                    <a:pt x="119" y="16"/>
                    <a:pt x="119" y="16"/>
                    <a:pt x="119" y="16"/>
                  </a:cubicBezTo>
                  <a:cubicBezTo>
                    <a:pt x="119" y="16"/>
                    <a:pt x="119" y="16"/>
                    <a:pt x="119" y="16"/>
                  </a:cubicBezTo>
                  <a:cubicBezTo>
                    <a:pt x="119" y="16"/>
                    <a:pt x="119" y="16"/>
                    <a:pt x="119" y="16"/>
                  </a:cubicBezTo>
                  <a:cubicBezTo>
                    <a:pt x="119" y="16"/>
                    <a:pt x="120" y="16"/>
                    <a:pt x="120" y="17"/>
                  </a:cubicBezTo>
                  <a:cubicBezTo>
                    <a:pt x="121" y="18"/>
                    <a:pt x="121" y="19"/>
                    <a:pt x="120" y="21"/>
                  </a:cubicBezTo>
                  <a:cubicBezTo>
                    <a:pt x="105" y="36"/>
                    <a:pt x="105" y="36"/>
                    <a:pt x="105" y="36"/>
                  </a:cubicBezTo>
                  <a:cubicBezTo>
                    <a:pt x="104" y="37"/>
                    <a:pt x="103" y="37"/>
                    <a:pt x="102" y="37"/>
                  </a:cubicBezTo>
                  <a:cubicBezTo>
                    <a:pt x="93" y="35"/>
                    <a:pt x="93" y="35"/>
                    <a:pt x="93" y="35"/>
                  </a:cubicBezTo>
                  <a:cubicBezTo>
                    <a:pt x="89" y="39"/>
                    <a:pt x="89" y="39"/>
                    <a:pt x="89" y="39"/>
                  </a:cubicBezTo>
                  <a:cubicBezTo>
                    <a:pt x="94" y="45"/>
                    <a:pt x="96" y="53"/>
                    <a:pt x="96" y="62"/>
                  </a:cubicBezTo>
                  <a:cubicBezTo>
                    <a:pt x="96" y="72"/>
                    <a:pt x="92" y="81"/>
                    <a:pt x="86" y="88"/>
                  </a:cubicBezTo>
                  <a:cubicBezTo>
                    <a:pt x="85" y="88"/>
                    <a:pt x="85" y="88"/>
                    <a:pt x="85" y="88"/>
                  </a:cubicBezTo>
                  <a:cubicBezTo>
                    <a:pt x="79" y="95"/>
                    <a:pt x="70" y="99"/>
                    <a:pt x="59" y="99"/>
                  </a:cubicBezTo>
                  <a:cubicBezTo>
                    <a:pt x="49" y="99"/>
                    <a:pt x="40" y="94"/>
                    <a:pt x="33" y="88"/>
                  </a:cubicBezTo>
                  <a:cubicBezTo>
                    <a:pt x="27" y="81"/>
                    <a:pt x="22" y="72"/>
                    <a:pt x="22" y="62"/>
                  </a:cubicBezTo>
                  <a:cubicBezTo>
                    <a:pt x="22" y="51"/>
                    <a:pt x="27" y="42"/>
                    <a:pt x="33" y="35"/>
                  </a:cubicBezTo>
                  <a:cubicBezTo>
                    <a:pt x="40" y="29"/>
                    <a:pt x="49" y="25"/>
                    <a:pt x="59" y="25"/>
                  </a:cubicBezTo>
                  <a:cubicBezTo>
                    <a:pt x="68" y="25"/>
                    <a:pt x="76" y="27"/>
                    <a:pt x="82" y="32"/>
                  </a:cubicBezTo>
                  <a:cubicBezTo>
                    <a:pt x="86" y="28"/>
                    <a:pt x="86" y="28"/>
                    <a:pt x="86" y="28"/>
                  </a:cubicBezTo>
                  <a:cubicBezTo>
                    <a:pt x="84" y="19"/>
                    <a:pt x="84" y="19"/>
                    <a:pt x="84" y="19"/>
                  </a:cubicBezTo>
                  <a:cubicBezTo>
                    <a:pt x="84" y="18"/>
                    <a:pt x="84" y="17"/>
                    <a:pt x="85" y="16"/>
                  </a:cubicBezTo>
                  <a:close/>
                  <a:moveTo>
                    <a:pt x="107" y="47"/>
                  </a:moveTo>
                  <a:cubicBezTo>
                    <a:pt x="107" y="47"/>
                    <a:pt x="107" y="47"/>
                    <a:pt x="107" y="47"/>
                  </a:cubicBezTo>
                  <a:cubicBezTo>
                    <a:pt x="108" y="49"/>
                    <a:pt x="109" y="52"/>
                    <a:pt x="109" y="54"/>
                  </a:cubicBezTo>
                  <a:cubicBezTo>
                    <a:pt x="109" y="57"/>
                    <a:pt x="110" y="59"/>
                    <a:pt x="110" y="62"/>
                  </a:cubicBezTo>
                  <a:cubicBezTo>
                    <a:pt x="110" y="75"/>
                    <a:pt x="104" y="88"/>
                    <a:pt x="95" y="97"/>
                  </a:cubicBezTo>
                  <a:cubicBezTo>
                    <a:pt x="86" y="106"/>
                    <a:pt x="73" y="112"/>
                    <a:pt x="59" y="112"/>
                  </a:cubicBezTo>
                  <a:cubicBezTo>
                    <a:pt x="46" y="112"/>
                    <a:pt x="33" y="106"/>
                    <a:pt x="24" y="97"/>
                  </a:cubicBezTo>
                  <a:cubicBezTo>
                    <a:pt x="15" y="88"/>
                    <a:pt x="9" y="75"/>
                    <a:pt x="9" y="62"/>
                  </a:cubicBezTo>
                  <a:cubicBezTo>
                    <a:pt x="9" y="48"/>
                    <a:pt x="15" y="35"/>
                    <a:pt x="24" y="26"/>
                  </a:cubicBezTo>
                  <a:cubicBezTo>
                    <a:pt x="33" y="17"/>
                    <a:pt x="46" y="11"/>
                    <a:pt x="59" y="11"/>
                  </a:cubicBezTo>
                  <a:cubicBezTo>
                    <a:pt x="62" y="11"/>
                    <a:pt x="64" y="12"/>
                    <a:pt x="67" y="12"/>
                  </a:cubicBezTo>
                  <a:cubicBezTo>
                    <a:pt x="69" y="12"/>
                    <a:pt x="72" y="13"/>
                    <a:pt x="74" y="14"/>
                  </a:cubicBezTo>
                  <a:cubicBezTo>
                    <a:pt x="76" y="14"/>
                    <a:pt x="79" y="13"/>
                    <a:pt x="80" y="10"/>
                  </a:cubicBezTo>
                  <a:cubicBezTo>
                    <a:pt x="81" y="8"/>
                    <a:pt x="79" y="5"/>
                    <a:pt x="77" y="5"/>
                  </a:cubicBezTo>
                  <a:cubicBezTo>
                    <a:pt x="74" y="4"/>
                    <a:pt x="71" y="3"/>
                    <a:pt x="68" y="3"/>
                  </a:cubicBezTo>
                  <a:cubicBezTo>
                    <a:pt x="65" y="2"/>
                    <a:pt x="62" y="2"/>
                    <a:pt x="59" y="2"/>
                  </a:cubicBezTo>
                  <a:cubicBezTo>
                    <a:pt x="43" y="2"/>
                    <a:pt x="28" y="9"/>
                    <a:pt x="17" y="19"/>
                  </a:cubicBezTo>
                  <a:cubicBezTo>
                    <a:pt x="6" y="30"/>
                    <a:pt x="0" y="45"/>
                    <a:pt x="0" y="62"/>
                  </a:cubicBezTo>
                  <a:cubicBezTo>
                    <a:pt x="0" y="78"/>
                    <a:pt x="6" y="93"/>
                    <a:pt x="17" y="104"/>
                  </a:cubicBezTo>
                  <a:cubicBezTo>
                    <a:pt x="28" y="115"/>
                    <a:pt x="43" y="121"/>
                    <a:pt x="59" y="121"/>
                  </a:cubicBezTo>
                  <a:cubicBezTo>
                    <a:pt x="76" y="121"/>
                    <a:pt x="91" y="115"/>
                    <a:pt x="102" y="104"/>
                  </a:cubicBezTo>
                  <a:cubicBezTo>
                    <a:pt x="112" y="93"/>
                    <a:pt x="119" y="78"/>
                    <a:pt x="119" y="62"/>
                  </a:cubicBezTo>
                  <a:cubicBezTo>
                    <a:pt x="119" y="59"/>
                    <a:pt x="119" y="56"/>
                    <a:pt x="118" y="53"/>
                  </a:cubicBezTo>
                  <a:cubicBezTo>
                    <a:pt x="118" y="50"/>
                    <a:pt x="117" y="47"/>
                    <a:pt x="116" y="44"/>
                  </a:cubicBezTo>
                  <a:cubicBezTo>
                    <a:pt x="116" y="42"/>
                    <a:pt x="113" y="40"/>
                    <a:pt x="111" y="41"/>
                  </a:cubicBezTo>
                  <a:cubicBezTo>
                    <a:pt x="108" y="42"/>
                    <a:pt x="107" y="44"/>
                    <a:pt x="107" y="47"/>
                  </a:cubicBezTo>
                  <a:close/>
                  <a:moveTo>
                    <a:pt x="59" y="45"/>
                  </a:moveTo>
                  <a:cubicBezTo>
                    <a:pt x="59" y="45"/>
                    <a:pt x="59" y="45"/>
                    <a:pt x="59" y="45"/>
                  </a:cubicBezTo>
                  <a:cubicBezTo>
                    <a:pt x="62" y="45"/>
                    <a:pt x="65" y="45"/>
                    <a:pt x="68" y="47"/>
                  </a:cubicBezTo>
                  <a:cubicBezTo>
                    <a:pt x="78" y="36"/>
                    <a:pt x="78" y="36"/>
                    <a:pt x="78" y="36"/>
                  </a:cubicBezTo>
                  <a:cubicBezTo>
                    <a:pt x="73" y="33"/>
                    <a:pt x="66" y="30"/>
                    <a:pt x="59" y="30"/>
                  </a:cubicBezTo>
                  <a:cubicBezTo>
                    <a:pt x="51" y="30"/>
                    <a:pt x="43" y="34"/>
                    <a:pt x="37" y="39"/>
                  </a:cubicBezTo>
                  <a:cubicBezTo>
                    <a:pt x="37" y="39"/>
                    <a:pt x="37" y="39"/>
                    <a:pt x="37" y="39"/>
                  </a:cubicBezTo>
                  <a:cubicBezTo>
                    <a:pt x="37" y="39"/>
                    <a:pt x="37" y="39"/>
                    <a:pt x="37" y="39"/>
                  </a:cubicBezTo>
                  <a:cubicBezTo>
                    <a:pt x="32" y="45"/>
                    <a:pt x="28" y="53"/>
                    <a:pt x="28" y="62"/>
                  </a:cubicBezTo>
                  <a:cubicBezTo>
                    <a:pt x="28" y="70"/>
                    <a:pt x="32" y="78"/>
                    <a:pt x="37" y="84"/>
                  </a:cubicBezTo>
                  <a:cubicBezTo>
                    <a:pt x="43" y="89"/>
                    <a:pt x="51" y="93"/>
                    <a:pt x="59" y="93"/>
                  </a:cubicBezTo>
                  <a:cubicBezTo>
                    <a:pt x="68" y="93"/>
                    <a:pt x="76" y="90"/>
                    <a:pt x="81" y="84"/>
                  </a:cubicBezTo>
                  <a:cubicBezTo>
                    <a:pt x="82" y="84"/>
                    <a:pt x="82" y="84"/>
                    <a:pt x="82" y="84"/>
                  </a:cubicBezTo>
                  <a:cubicBezTo>
                    <a:pt x="87" y="78"/>
                    <a:pt x="91" y="70"/>
                    <a:pt x="91" y="62"/>
                  </a:cubicBezTo>
                  <a:cubicBezTo>
                    <a:pt x="91" y="55"/>
                    <a:pt x="88" y="48"/>
                    <a:pt x="85" y="43"/>
                  </a:cubicBezTo>
                  <a:cubicBezTo>
                    <a:pt x="74" y="53"/>
                    <a:pt x="74" y="53"/>
                    <a:pt x="74" y="53"/>
                  </a:cubicBezTo>
                  <a:cubicBezTo>
                    <a:pt x="76" y="56"/>
                    <a:pt x="76" y="59"/>
                    <a:pt x="76" y="62"/>
                  </a:cubicBezTo>
                  <a:cubicBezTo>
                    <a:pt x="76" y="66"/>
                    <a:pt x="75" y="71"/>
                    <a:pt x="71" y="74"/>
                  </a:cubicBezTo>
                  <a:cubicBezTo>
                    <a:pt x="71" y="74"/>
                    <a:pt x="71" y="74"/>
                    <a:pt x="71" y="74"/>
                  </a:cubicBezTo>
                  <a:cubicBezTo>
                    <a:pt x="68" y="77"/>
                    <a:pt x="64" y="79"/>
                    <a:pt x="59" y="79"/>
                  </a:cubicBezTo>
                  <a:cubicBezTo>
                    <a:pt x="55" y="79"/>
                    <a:pt x="50" y="77"/>
                    <a:pt x="47" y="74"/>
                  </a:cubicBezTo>
                  <a:cubicBezTo>
                    <a:pt x="44" y="71"/>
                    <a:pt x="42" y="66"/>
                    <a:pt x="42" y="62"/>
                  </a:cubicBezTo>
                  <a:cubicBezTo>
                    <a:pt x="42" y="57"/>
                    <a:pt x="44" y="53"/>
                    <a:pt x="47" y="50"/>
                  </a:cubicBezTo>
                  <a:cubicBezTo>
                    <a:pt x="47" y="50"/>
                    <a:pt x="47" y="50"/>
                    <a:pt x="47" y="50"/>
                  </a:cubicBezTo>
                  <a:cubicBezTo>
                    <a:pt x="50" y="47"/>
                    <a:pt x="55" y="45"/>
                    <a:pt x="59" y="45"/>
                  </a:cubicBezTo>
                  <a:close/>
                  <a:moveTo>
                    <a:pt x="63" y="51"/>
                  </a:moveTo>
                  <a:cubicBezTo>
                    <a:pt x="63" y="51"/>
                    <a:pt x="63" y="51"/>
                    <a:pt x="63" y="51"/>
                  </a:cubicBezTo>
                  <a:cubicBezTo>
                    <a:pt x="62" y="51"/>
                    <a:pt x="61" y="50"/>
                    <a:pt x="59" y="50"/>
                  </a:cubicBezTo>
                  <a:cubicBezTo>
                    <a:pt x="56" y="50"/>
                    <a:pt x="53" y="52"/>
                    <a:pt x="51" y="54"/>
                  </a:cubicBezTo>
                  <a:cubicBezTo>
                    <a:pt x="49" y="56"/>
                    <a:pt x="48" y="58"/>
                    <a:pt x="48" y="62"/>
                  </a:cubicBezTo>
                  <a:cubicBezTo>
                    <a:pt x="48" y="65"/>
                    <a:pt x="49" y="68"/>
                    <a:pt x="51" y="70"/>
                  </a:cubicBezTo>
                  <a:cubicBezTo>
                    <a:pt x="53" y="72"/>
                    <a:pt x="56" y="73"/>
                    <a:pt x="59" y="73"/>
                  </a:cubicBezTo>
                  <a:cubicBezTo>
                    <a:pt x="63" y="73"/>
                    <a:pt x="65" y="72"/>
                    <a:pt x="67" y="70"/>
                  </a:cubicBezTo>
                  <a:cubicBezTo>
                    <a:pt x="67" y="70"/>
                    <a:pt x="67" y="70"/>
                    <a:pt x="67" y="70"/>
                  </a:cubicBezTo>
                  <a:cubicBezTo>
                    <a:pt x="69" y="68"/>
                    <a:pt x="71" y="65"/>
                    <a:pt x="71" y="62"/>
                  </a:cubicBezTo>
                  <a:cubicBezTo>
                    <a:pt x="71" y="60"/>
                    <a:pt x="71" y="59"/>
                    <a:pt x="70" y="58"/>
                  </a:cubicBezTo>
                  <a:cubicBezTo>
                    <a:pt x="63" y="65"/>
                    <a:pt x="63" y="65"/>
                    <a:pt x="63" y="65"/>
                  </a:cubicBezTo>
                  <a:cubicBezTo>
                    <a:pt x="61" y="67"/>
                    <a:pt x="58" y="67"/>
                    <a:pt x="56" y="65"/>
                  </a:cubicBezTo>
                  <a:cubicBezTo>
                    <a:pt x="54" y="63"/>
                    <a:pt x="54" y="60"/>
                    <a:pt x="56" y="58"/>
                  </a:cubicBezTo>
                  <a:cubicBezTo>
                    <a:pt x="63" y="51"/>
                    <a:pt x="63" y="51"/>
                    <a:pt x="63" y="51"/>
                  </a:cubicBezTo>
                  <a:close/>
                  <a:moveTo>
                    <a:pt x="101" y="8"/>
                  </a:moveTo>
                  <a:cubicBezTo>
                    <a:pt x="101" y="8"/>
                    <a:pt x="101" y="8"/>
                    <a:pt x="101" y="8"/>
                  </a:cubicBezTo>
                  <a:cubicBezTo>
                    <a:pt x="90" y="19"/>
                    <a:pt x="90" y="19"/>
                    <a:pt x="90" y="19"/>
                  </a:cubicBezTo>
                  <a:cubicBezTo>
                    <a:pt x="92" y="25"/>
                    <a:pt x="92" y="25"/>
                    <a:pt x="92" y="25"/>
                  </a:cubicBezTo>
                  <a:cubicBezTo>
                    <a:pt x="103" y="14"/>
                    <a:pt x="103" y="14"/>
                    <a:pt x="103" y="14"/>
                  </a:cubicBezTo>
                  <a:cubicBezTo>
                    <a:pt x="101" y="8"/>
                    <a:pt x="101" y="8"/>
                    <a:pt x="101" y="8"/>
                  </a:cubicBezTo>
                  <a:close/>
                  <a:moveTo>
                    <a:pt x="107" y="18"/>
                  </a:moveTo>
                  <a:cubicBezTo>
                    <a:pt x="107" y="18"/>
                    <a:pt x="107" y="18"/>
                    <a:pt x="107" y="18"/>
                  </a:cubicBezTo>
                  <a:cubicBezTo>
                    <a:pt x="96" y="29"/>
                    <a:pt x="96" y="29"/>
                    <a:pt x="96" y="29"/>
                  </a:cubicBezTo>
                  <a:cubicBezTo>
                    <a:pt x="102" y="31"/>
                    <a:pt x="102" y="31"/>
                    <a:pt x="102" y="31"/>
                  </a:cubicBezTo>
                  <a:cubicBezTo>
                    <a:pt x="113" y="20"/>
                    <a:pt x="113" y="20"/>
                    <a:pt x="113" y="20"/>
                  </a:cubicBezTo>
                  <a:cubicBezTo>
                    <a:pt x="107" y="18"/>
                    <a:pt x="107" y="18"/>
                    <a:pt x="107" y="18"/>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sz="2800">
                <a:solidFill>
                  <a:schemeClr val="bg1">
                    <a:lumMod val="50000"/>
                  </a:schemeClr>
                </a:solidFill>
              </a:endParaRPr>
            </a:p>
          </p:txBody>
        </p:sp>
        <p:sp>
          <p:nvSpPr>
            <p:cNvPr id="11" name="Freeform 24"/>
            <p:cNvSpPr>
              <a:spLocks noEditPoints="1"/>
            </p:cNvSpPr>
            <p:nvPr/>
          </p:nvSpPr>
          <p:spPr bwMode="auto">
            <a:xfrm>
              <a:off x="8149910" y="2997175"/>
              <a:ext cx="229462" cy="330022"/>
            </a:xfrm>
            <a:custGeom>
              <a:avLst/>
              <a:gdLst>
                <a:gd name="T0" fmla="*/ 3 w 85"/>
                <a:gd name="T1" fmla="*/ 84 h 122"/>
                <a:gd name="T2" fmla="*/ 17 w 85"/>
                <a:gd name="T3" fmla="*/ 81 h 122"/>
                <a:gd name="T4" fmla="*/ 27 w 85"/>
                <a:gd name="T5" fmla="*/ 51 h 122"/>
                <a:gd name="T6" fmla="*/ 27 w 85"/>
                <a:gd name="T7" fmla="*/ 51 h 122"/>
                <a:gd name="T8" fmla="*/ 27 w 85"/>
                <a:gd name="T9" fmla="*/ 21 h 122"/>
                <a:gd name="T10" fmla="*/ 38 w 85"/>
                <a:gd name="T11" fmla="*/ 15 h 122"/>
                <a:gd name="T12" fmla="*/ 43 w 85"/>
                <a:gd name="T13" fmla="*/ 0 h 122"/>
                <a:gd name="T14" fmla="*/ 48 w 85"/>
                <a:gd name="T15" fmla="*/ 15 h 122"/>
                <a:gd name="T16" fmla="*/ 65 w 85"/>
                <a:gd name="T17" fmla="*/ 36 h 122"/>
                <a:gd name="T18" fmla="*/ 58 w 85"/>
                <a:gd name="T19" fmla="*/ 52 h 122"/>
                <a:gd name="T20" fmla="*/ 69 w 85"/>
                <a:gd name="T21" fmla="*/ 81 h 122"/>
                <a:gd name="T22" fmla="*/ 83 w 85"/>
                <a:gd name="T23" fmla="*/ 84 h 122"/>
                <a:gd name="T24" fmla="*/ 72 w 85"/>
                <a:gd name="T25" fmla="*/ 86 h 122"/>
                <a:gd name="T26" fmla="*/ 81 w 85"/>
                <a:gd name="T27" fmla="*/ 111 h 122"/>
                <a:gd name="T28" fmla="*/ 85 w 85"/>
                <a:gd name="T29" fmla="*/ 117 h 122"/>
                <a:gd name="T30" fmla="*/ 79 w 85"/>
                <a:gd name="T31" fmla="*/ 120 h 122"/>
                <a:gd name="T32" fmla="*/ 76 w 85"/>
                <a:gd name="T33" fmla="*/ 113 h 122"/>
                <a:gd name="T34" fmla="*/ 61 w 85"/>
                <a:gd name="T35" fmla="*/ 86 h 122"/>
                <a:gd name="T36" fmla="*/ 48 w 85"/>
                <a:gd name="T37" fmla="*/ 90 h 122"/>
                <a:gd name="T38" fmla="*/ 38 w 85"/>
                <a:gd name="T39" fmla="*/ 90 h 122"/>
                <a:gd name="T40" fmla="*/ 24 w 85"/>
                <a:gd name="T41" fmla="*/ 86 h 122"/>
                <a:gd name="T42" fmla="*/ 9 w 85"/>
                <a:gd name="T43" fmla="*/ 113 h 122"/>
                <a:gd name="T44" fmla="*/ 6 w 85"/>
                <a:gd name="T45" fmla="*/ 120 h 122"/>
                <a:gd name="T46" fmla="*/ 1 w 85"/>
                <a:gd name="T47" fmla="*/ 117 h 122"/>
                <a:gd name="T48" fmla="*/ 4 w 85"/>
                <a:gd name="T49" fmla="*/ 111 h 122"/>
                <a:gd name="T50" fmla="*/ 14 w 85"/>
                <a:gd name="T51" fmla="*/ 86 h 122"/>
                <a:gd name="T52" fmla="*/ 38 w 85"/>
                <a:gd name="T53" fmla="*/ 81 h 122"/>
                <a:gd name="T54" fmla="*/ 38 w 85"/>
                <a:gd name="T55" fmla="*/ 77 h 122"/>
                <a:gd name="T56" fmla="*/ 48 w 85"/>
                <a:gd name="T57" fmla="*/ 77 h 122"/>
                <a:gd name="T58" fmla="*/ 58 w 85"/>
                <a:gd name="T59" fmla="*/ 81 h 122"/>
                <a:gd name="T60" fmla="*/ 38 w 85"/>
                <a:gd name="T61" fmla="*/ 57 h 122"/>
                <a:gd name="T62" fmla="*/ 38 w 85"/>
                <a:gd name="T63" fmla="*/ 81 h 122"/>
                <a:gd name="T64" fmla="*/ 52 w 85"/>
                <a:gd name="T65" fmla="*/ 27 h 122"/>
                <a:gd name="T66" fmla="*/ 34 w 85"/>
                <a:gd name="T67" fmla="*/ 27 h 122"/>
                <a:gd name="T68" fmla="*/ 34 w 85"/>
                <a:gd name="T69" fmla="*/ 45 h 122"/>
                <a:gd name="T70" fmla="*/ 48 w 85"/>
                <a:gd name="T71" fmla="*/ 47 h 122"/>
                <a:gd name="T72" fmla="*/ 52 w 85"/>
                <a:gd name="T73" fmla="*/ 45 h 122"/>
                <a:gd name="T74" fmla="*/ 52 w 85"/>
                <a:gd name="T75" fmla="*/ 27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5" h="122">
                  <a:moveTo>
                    <a:pt x="6" y="86"/>
                  </a:moveTo>
                  <a:cubicBezTo>
                    <a:pt x="4" y="86"/>
                    <a:pt x="3" y="85"/>
                    <a:pt x="3" y="84"/>
                  </a:cubicBezTo>
                  <a:cubicBezTo>
                    <a:pt x="3" y="82"/>
                    <a:pt x="4" y="81"/>
                    <a:pt x="6" y="81"/>
                  </a:cubicBezTo>
                  <a:cubicBezTo>
                    <a:pt x="17" y="81"/>
                    <a:pt x="17" y="81"/>
                    <a:pt x="17" y="81"/>
                  </a:cubicBezTo>
                  <a:cubicBezTo>
                    <a:pt x="30" y="54"/>
                    <a:pt x="30" y="54"/>
                    <a:pt x="30" y="54"/>
                  </a:cubicBezTo>
                  <a:cubicBezTo>
                    <a:pt x="29" y="53"/>
                    <a:pt x="28" y="52"/>
                    <a:pt x="27" y="51"/>
                  </a:cubicBezTo>
                  <a:cubicBezTo>
                    <a:pt x="27" y="51"/>
                    <a:pt x="27" y="51"/>
                    <a:pt x="27" y="51"/>
                  </a:cubicBezTo>
                  <a:cubicBezTo>
                    <a:pt x="27" y="51"/>
                    <a:pt x="27" y="51"/>
                    <a:pt x="27" y="51"/>
                  </a:cubicBezTo>
                  <a:cubicBezTo>
                    <a:pt x="23" y="47"/>
                    <a:pt x="21" y="42"/>
                    <a:pt x="21" y="36"/>
                  </a:cubicBezTo>
                  <a:cubicBezTo>
                    <a:pt x="21" y="30"/>
                    <a:pt x="23" y="25"/>
                    <a:pt x="27" y="21"/>
                  </a:cubicBezTo>
                  <a:cubicBezTo>
                    <a:pt x="28" y="20"/>
                    <a:pt x="28" y="20"/>
                    <a:pt x="28" y="20"/>
                  </a:cubicBezTo>
                  <a:cubicBezTo>
                    <a:pt x="30" y="18"/>
                    <a:pt x="34" y="16"/>
                    <a:pt x="38" y="15"/>
                  </a:cubicBezTo>
                  <a:cubicBezTo>
                    <a:pt x="38" y="5"/>
                    <a:pt x="38" y="5"/>
                    <a:pt x="38" y="5"/>
                  </a:cubicBezTo>
                  <a:cubicBezTo>
                    <a:pt x="38" y="2"/>
                    <a:pt x="40" y="0"/>
                    <a:pt x="43" y="0"/>
                  </a:cubicBezTo>
                  <a:cubicBezTo>
                    <a:pt x="45" y="0"/>
                    <a:pt x="48" y="2"/>
                    <a:pt x="48" y="5"/>
                  </a:cubicBezTo>
                  <a:cubicBezTo>
                    <a:pt x="48" y="15"/>
                    <a:pt x="48" y="15"/>
                    <a:pt x="48" y="15"/>
                  </a:cubicBezTo>
                  <a:cubicBezTo>
                    <a:pt x="52" y="16"/>
                    <a:pt x="55" y="18"/>
                    <a:pt x="58" y="21"/>
                  </a:cubicBezTo>
                  <a:cubicBezTo>
                    <a:pt x="62" y="25"/>
                    <a:pt x="65" y="30"/>
                    <a:pt x="65" y="36"/>
                  </a:cubicBezTo>
                  <a:cubicBezTo>
                    <a:pt x="65" y="42"/>
                    <a:pt x="62" y="47"/>
                    <a:pt x="58" y="51"/>
                  </a:cubicBezTo>
                  <a:cubicBezTo>
                    <a:pt x="58" y="52"/>
                    <a:pt x="58" y="52"/>
                    <a:pt x="58" y="52"/>
                  </a:cubicBezTo>
                  <a:cubicBezTo>
                    <a:pt x="57" y="52"/>
                    <a:pt x="57" y="53"/>
                    <a:pt x="56" y="54"/>
                  </a:cubicBezTo>
                  <a:cubicBezTo>
                    <a:pt x="69" y="81"/>
                    <a:pt x="69" y="81"/>
                    <a:pt x="69" y="81"/>
                  </a:cubicBezTo>
                  <a:cubicBezTo>
                    <a:pt x="80" y="81"/>
                    <a:pt x="80" y="81"/>
                    <a:pt x="80" y="81"/>
                  </a:cubicBezTo>
                  <a:cubicBezTo>
                    <a:pt x="81" y="81"/>
                    <a:pt x="83" y="82"/>
                    <a:pt x="83" y="84"/>
                  </a:cubicBezTo>
                  <a:cubicBezTo>
                    <a:pt x="83" y="85"/>
                    <a:pt x="81" y="86"/>
                    <a:pt x="80" y="86"/>
                  </a:cubicBezTo>
                  <a:cubicBezTo>
                    <a:pt x="72" y="86"/>
                    <a:pt x="72" y="86"/>
                    <a:pt x="72" y="86"/>
                  </a:cubicBezTo>
                  <a:cubicBezTo>
                    <a:pt x="81" y="107"/>
                    <a:pt x="81" y="107"/>
                    <a:pt x="81" y="107"/>
                  </a:cubicBezTo>
                  <a:cubicBezTo>
                    <a:pt x="82" y="108"/>
                    <a:pt x="82" y="110"/>
                    <a:pt x="81" y="111"/>
                  </a:cubicBezTo>
                  <a:cubicBezTo>
                    <a:pt x="82" y="113"/>
                    <a:pt x="82" y="113"/>
                    <a:pt x="82" y="113"/>
                  </a:cubicBezTo>
                  <a:cubicBezTo>
                    <a:pt x="85" y="117"/>
                    <a:pt x="85" y="117"/>
                    <a:pt x="85" y="117"/>
                  </a:cubicBezTo>
                  <a:cubicBezTo>
                    <a:pt x="85" y="119"/>
                    <a:pt x="85" y="121"/>
                    <a:pt x="83" y="121"/>
                  </a:cubicBezTo>
                  <a:cubicBezTo>
                    <a:pt x="82" y="122"/>
                    <a:pt x="80" y="121"/>
                    <a:pt x="79" y="120"/>
                  </a:cubicBezTo>
                  <a:cubicBezTo>
                    <a:pt x="77" y="116"/>
                    <a:pt x="77" y="116"/>
                    <a:pt x="77" y="116"/>
                  </a:cubicBezTo>
                  <a:cubicBezTo>
                    <a:pt x="76" y="113"/>
                    <a:pt x="76" y="113"/>
                    <a:pt x="76" y="113"/>
                  </a:cubicBezTo>
                  <a:cubicBezTo>
                    <a:pt x="75" y="113"/>
                    <a:pt x="74" y="112"/>
                    <a:pt x="73" y="111"/>
                  </a:cubicBezTo>
                  <a:cubicBezTo>
                    <a:pt x="61" y="86"/>
                    <a:pt x="61" y="86"/>
                    <a:pt x="61" y="86"/>
                  </a:cubicBezTo>
                  <a:cubicBezTo>
                    <a:pt x="48" y="86"/>
                    <a:pt x="48" y="86"/>
                    <a:pt x="48" y="86"/>
                  </a:cubicBezTo>
                  <a:cubicBezTo>
                    <a:pt x="48" y="90"/>
                    <a:pt x="48" y="90"/>
                    <a:pt x="48" y="90"/>
                  </a:cubicBezTo>
                  <a:cubicBezTo>
                    <a:pt x="48" y="93"/>
                    <a:pt x="45" y="95"/>
                    <a:pt x="43" y="95"/>
                  </a:cubicBezTo>
                  <a:cubicBezTo>
                    <a:pt x="40" y="95"/>
                    <a:pt x="38" y="93"/>
                    <a:pt x="38" y="90"/>
                  </a:cubicBezTo>
                  <a:cubicBezTo>
                    <a:pt x="38" y="86"/>
                    <a:pt x="38" y="86"/>
                    <a:pt x="38" y="86"/>
                  </a:cubicBezTo>
                  <a:cubicBezTo>
                    <a:pt x="24" y="86"/>
                    <a:pt x="24" y="86"/>
                    <a:pt x="24" y="86"/>
                  </a:cubicBezTo>
                  <a:cubicBezTo>
                    <a:pt x="13" y="111"/>
                    <a:pt x="13" y="111"/>
                    <a:pt x="13" y="111"/>
                  </a:cubicBezTo>
                  <a:cubicBezTo>
                    <a:pt x="12" y="112"/>
                    <a:pt x="11" y="113"/>
                    <a:pt x="9" y="113"/>
                  </a:cubicBezTo>
                  <a:cubicBezTo>
                    <a:pt x="8" y="116"/>
                    <a:pt x="8" y="116"/>
                    <a:pt x="8" y="116"/>
                  </a:cubicBezTo>
                  <a:cubicBezTo>
                    <a:pt x="6" y="120"/>
                    <a:pt x="6" y="120"/>
                    <a:pt x="6" y="120"/>
                  </a:cubicBezTo>
                  <a:cubicBezTo>
                    <a:pt x="6" y="121"/>
                    <a:pt x="4" y="122"/>
                    <a:pt x="2" y="121"/>
                  </a:cubicBezTo>
                  <a:cubicBezTo>
                    <a:pt x="1" y="121"/>
                    <a:pt x="0" y="119"/>
                    <a:pt x="1" y="117"/>
                  </a:cubicBezTo>
                  <a:cubicBezTo>
                    <a:pt x="3" y="113"/>
                    <a:pt x="3" y="113"/>
                    <a:pt x="3" y="113"/>
                  </a:cubicBezTo>
                  <a:cubicBezTo>
                    <a:pt x="4" y="111"/>
                    <a:pt x="4" y="111"/>
                    <a:pt x="4" y="111"/>
                  </a:cubicBezTo>
                  <a:cubicBezTo>
                    <a:pt x="4" y="110"/>
                    <a:pt x="3" y="108"/>
                    <a:pt x="4" y="107"/>
                  </a:cubicBezTo>
                  <a:cubicBezTo>
                    <a:pt x="14" y="86"/>
                    <a:pt x="14" y="86"/>
                    <a:pt x="14" y="86"/>
                  </a:cubicBezTo>
                  <a:cubicBezTo>
                    <a:pt x="6" y="86"/>
                    <a:pt x="6" y="86"/>
                    <a:pt x="6" y="86"/>
                  </a:cubicBezTo>
                  <a:close/>
                  <a:moveTo>
                    <a:pt x="38" y="81"/>
                  </a:moveTo>
                  <a:cubicBezTo>
                    <a:pt x="38" y="81"/>
                    <a:pt x="38" y="81"/>
                    <a:pt x="38" y="81"/>
                  </a:cubicBezTo>
                  <a:cubicBezTo>
                    <a:pt x="38" y="77"/>
                    <a:pt x="38" y="77"/>
                    <a:pt x="38" y="77"/>
                  </a:cubicBezTo>
                  <a:cubicBezTo>
                    <a:pt x="38" y="75"/>
                    <a:pt x="40" y="72"/>
                    <a:pt x="43" y="72"/>
                  </a:cubicBezTo>
                  <a:cubicBezTo>
                    <a:pt x="45" y="72"/>
                    <a:pt x="48" y="75"/>
                    <a:pt x="48" y="77"/>
                  </a:cubicBezTo>
                  <a:cubicBezTo>
                    <a:pt x="48" y="81"/>
                    <a:pt x="48" y="81"/>
                    <a:pt x="48" y="81"/>
                  </a:cubicBezTo>
                  <a:cubicBezTo>
                    <a:pt x="58" y="81"/>
                    <a:pt x="58" y="81"/>
                    <a:pt x="58" y="81"/>
                  </a:cubicBezTo>
                  <a:cubicBezTo>
                    <a:pt x="47" y="57"/>
                    <a:pt x="47" y="57"/>
                    <a:pt x="47" y="57"/>
                  </a:cubicBezTo>
                  <a:cubicBezTo>
                    <a:pt x="44" y="58"/>
                    <a:pt x="41" y="58"/>
                    <a:pt x="38" y="57"/>
                  </a:cubicBezTo>
                  <a:cubicBezTo>
                    <a:pt x="27" y="81"/>
                    <a:pt x="27" y="81"/>
                    <a:pt x="27" y="81"/>
                  </a:cubicBezTo>
                  <a:cubicBezTo>
                    <a:pt x="38" y="81"/>
                    <a:pt x="38" y="81"/>
                    <a:pt x="38" y="81"/>
                  </a:cubicBezTo>
                  <a:close/>
                  <a:moveTo>
                    <a:pt x="52" y="27"/>
                  </a:moveTo>
                  <a:cubicBezTo>
                    <a:pt x="52" y="27"/>
                    <a:pt x="52" y="27"/>
                    <a:pt x="52" y="27"/>
                  </a:cubicBezTo>
                  <a:cubicBezTo>
                    <a:pt x="47" y="22"/>
                    <a:pt x="39" y="22"/>
                    <a:pt x="34" y="27"/>
                  </a:cubicBezTo>
                  <a:cubicBezTo>
                    <a:pt x="34" y="27"/>
                    <a:pt x="34" y="27"/>
                    <a:pt x="34" y="27"/>
                  </a:cubicBezTo>
                  <a:cubicBezTo>
                    <a:pt x="32" y="30"/>
                    <a:pt x="30" y="33"/>
                    <a:pt x="30" y="36"/>
                  </a:cubicBezTo>
                  <a:cubicBezTo>
                    <a:pt x="30" y="39"/>
                    <a:pt x="32" y="43"/>
                    <a:pt x="34" y="45"/>
                  </a:cubicBezTo>
                  <a:cubicBezTo>
                    <a:pt x="38" y="48"/>
                    <a:pt x="43" y="49"/>
                    <a:pt x="48" y="47"/>
                  </a:cubicBezTo>
                  <a:cubicBezTo>
                    <a:pt x="48" y="47"/>
                    <a:pt x="48" y="47"/>
                    <a:pt x="48" y="47"/>
                  </a:cubicBezTo>
                  <a:cubicBezTo>
                    <a:pt x="49" y="47"/>
                    <a:pt x="50" y="46"/>
                    <a:pt x="51" y="45"/>
                  </a:cubicBezTo>
                  <a:cubicBezTo>
                    <a:pt x="52" y="45"/>
                    <a:pt x="52" y="45"/>
                    <a:pt x="52" y="45"/>
                  </a:cubicBezTo>
                  <a:cubicBezTo>
                    <a:pt x="54" y="43"/>
                    <a:pt x="55" y="39"/>
                    <a:pt x="55" y="36"/>
                  </a:cubicBezTo>
                  <a:cubicBezTo>
                    <a:pt x="55" y="33"/>
                    <a:pt x="54" y="30"/>
                    <a:pt x="52" y="27"/>
                  </a:cubicBezTo>
                  <a:cubicBezTo>
                    <a:pt x="52" y="27"/>
                    <a:pt x="52" y="27"/>
                    <a:pt x="52" y="27"/>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sz="2800">
                <a:solidFill>
                  <a:schemeClr val="bg1">
                    <a:lumMod val="50000"/>
                  </a:schemeClr>
                </a:solidFill>
              </a:endParaRPr>
            </a:p>
          </p:txBody>
        </p:sp>
        <p:sp>
          <p:nvSpPr>
            <p:cNvPr id="13" name="Freeform 25"/>
            <p:cNvSpPr>
              <a:spLocks noEditPoints="1"/>
            </p:cNvSpPr>
            <p:nvPr/>
          </p:nvSpPr>
          <p:spPr bwMode="auto">
            <a:xfrm>
              <a:off x="8098539" y="4028815"/>
              <a:ext cx="332204" cy="350578"/>
            </a:xfrm>
            <a:custGeom>
              <a:avLst/>
              <a:gdLst>
                <a:gd name="T0" fmla="*/ 108 w 123"/>
                <a:gd name="T1" fmla="*/ 62 h 130"/>
                <a:gd name="T2" fmla="*/ 84 w 123"/>
                <a:gd name="T3" fmla="*/ 26 h 130"/>
                <a:gd name="T4" fmla="*/ 41 w 123"/>
                <a:gd name="T5" fmla="*/ 23 h 130"/>
                <a:gd name="T6" fmla="*/ 37 w 123"/>
                <a:gd name="T7" fmla="*/ 26 h 130"/>
                <a:gd name="T8" fmla="*/ 17 w 123"/>
                <a:gd name="T9" fmla="*/ 65 h 130"/>
                <a:gd name="T10" fmla="*/ 37 w 123"/>
                <a:gd name="T11" fmla="*/ 103 h 130"/>
                <a:gd name="T12" fmla="*/ 41 w 123"/>
                <a:gd name="T13" fmla="*/ 106 h 130"/>
                <a:gd name="T14" fmla="*/ 84 w 123"/>
                <a:gd name="T15" fmla="*/ 103 h 130"/>
                <a:gd name="T16" fmla="*/ 108 w 123"/>
                <a:gd name="T17" fmla="*/ 67 h 130"/>
                <a:gd name="T18" fmla="*/ 88 w 123"/>
                <a:gd name="T19" fmla="*/ 32 h 130"/>
                <a:gd name="T20" fmla="*/ 103 w 123"/>
                <a:gd name="T21" fmla="*/ 59 h 130"/>
                <a:gd name="T22" fmla="*/ 90 w 123"/>
                <a:gd name="T23" fmla="*/ 49 h 130"/>
                <a:gd name="T24" fmla="*/ 88 w 123"/>
                <a:gd name="T25" fmla="*/ 32 h 130"/>
                <a:gd name="T26" fmla="*/ 99 w 123"/>
                <a:gd name="T27" fmla="*/ 65 h 130"/>
                <a:gd name="T28" fmla="*/ 90 w 123"/>
                <a:gd name="T29" fmla="*/ 56 h 130"/>
                <a:gd name="T30" fmla="*/ 83 w 123"/>
                <a:gd name="T31" fmla="*/ 44 h 130"/>
                <a:gd name="T32" fmla="*/ 69 w 123"/>
                <a:gd name="T33" fmla="*/ 36 h 130"/>
                <a:gd name="T34" fmla="*/ 83 w 123"/>
                <a:gd name="T35" fmla="*/ 44 h 130"/>
                <a:gd name="T36" fmla="*/ 46 w 123"/>
                <a:gd name="T37" fmla="*/ 26 h 130"/>
                <a:gd name="T38" fmla="*/ 78 w 123"/>
                <a:gd name="T39" fmla="*/ 27 h 130"/>
                <a:gd name="T40" fmla="*/ 45 w 123"/>
                <a:gd name="T41" fmla="*/ 27 h 130"/>
                <a:gd name="T42" fmla="*/ 43 w 123"/>
                <a:gd name="T43" fmla="*/ 33 h 130"/>
                <a:gd name="T44" fmla="*/ 55 w 123"/>
                <a:gd name="T45" fmla="*/ 36 h 130"/>
                <a:gd name="T46" fmla="*/ 43 w 123"/>
                <a:gd name="T47" fmla="*/ 33 h 130"/>
                <a:gd name="T48" fmla="*/ 36 w 123"/>
                <a:gd name="T49" fmla="*/ 98 h 130"/>
                <a:gd name="T50" fmla="*/ 21 w 123"/>
                <a:gd name="T51" fmla="*/ 69 h 130"/>
                <a:gd name="T52" fmla="*/ 38 w 123"/>
                <a:gd name="T53" fmla="*/ 98 h 130"/>
                <a:gd name="T54" fmla="*/ 25 w 123"/>
                <a:gd name="T55" fmla="*/ 65 h 130"/>
                <a:gd name="T56" fmla="*/ 33 w 123"/>
                <a:gd name="T57" fmla="*/ 56 h 130"/>
                <a:gd name="T58" fmla="*/ 25 w 123"/>
                <a:gd name="T59" fmla="*/ 65 h 130"/>
                <a:gd name="T60" fmla="*/ 34 w 123"/>
                <a:gd name="T61" fmla="*/ 49 h 130"/>
                <a:gd name="T62" fmla="*/ 20 w 123"/>
                <a:gd name="T63" fmla="*/ 59 h 130"/>
                <a:gd name="T64" fmla="*/ 38 w 123"/>
                <a:gd name="T65" fmla="*/ 32 h 130"/>
                <a:gd name="T66" fmla="*/ 41 w 123"/>
                <a:gd name="T67" fmla="*/ 85 h 130"/>
                <a:gd name="T68" fmla="*/ 55 w 123"/>
                <a:gd name="T69" fmla="*/ 93 h 130"/>
                <a:gd name="T70" fmla="*/ 41 w 123"/>
                <a:gd name="T71" fmla="*/ 85 h 130"/>
                <a:gd name="T72" fmla="*/ 78 w 123"/>
                <a:gd name="T73" fmla="*/ 104 h 130"/>
                <a:gd name="T74" fmla="*/ 45 w 123"/>
                <a:gd name="T75" fmla="*/ 102 h 130"/>
                <a:gd name="T76" fmla="*/ 78 w 123"/>
                <a:gd name="T77" fmla="*/ 102 h 130"/>
                <a:gd name="T78" fmla="*/ 80 w 123"/>
                <a:gd name="T79" fmla="*/ 97 h 130"/>
                <a:gd name="T80" fmla="*/ 69 w 123"/>
                <a:gd name="T81" fmla="*/ 93 h 130"/>
                <a:gd name="T82" fmla="*/ 80 w 123"/>
                <a:gd name="T83" fmla="*/ 97 h 130"/>
                <a:gd name="T84" fmla="*/ 84 w 123"/>
                <a:gd name="T85" fmla="*/ 78 h 130"/>
                <a:gd name="T86" fmla="*/ 39 w 123"/>
                <a:gd name="T87" fmla="*/ 78 h 130"/>
                <a:gd name="T88" fmla="*/ 62 w 123"/>
                <a:gd name="T89" fmla="*/ 39 h 130"/>
                <a:gd name="T90" fmla="*/ 84 w 123"/>
                <a:gd name="T91" fmla="*/ 78 h 130"/>
                <a:gd name="T92" fmla="*/ 88 w 123"/>
                <a:gd name="T93" fmla="*/ 98 h 130"/>
                <a:gd name="T94" fmla="*/ 90 w 123"/>
                <a:gd name="T95" fmla="*/ 81 h 130"/>
                <a:gd name="T96" fmla="*/ 103 w 123"/>
                <a:gd name="T97" fmla="*/ 70 h 130"/>
                <a:gd name="T98" fmla="*/ 62 w 123"/>
                <a:gd name="T99" fmla="*/ 47 h 130"/>
                <a:gd name="T100" fmla="*/ 44 w 123"/>
                <a:gd name="T101" fmla="*/ 65 h 130"/>
                <a:gd name="T102" fmla="*/ 79 w 123"/>
                <a:gd name="T103" fmla="*/ 65 h 130"/>
                <a:gd name="T104" fmla="*/ 62 w 123"/>
                <a:gd name="T105" fmla="*/ 73 h 130"/>
                <a:gd name="T106" fmla="*/ 54 w 123"/>
                <a:gd name="T107" fmla="*/ 65 h 130"/>
                <a:gd name="T108" fmla="*/ 70 w 123"/>
                <a:gd name="T109" fmla="*/ 6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3" h="130">
                  <a:moveTo>
                    <a:pt x="106" y="65"/>
                  </a:moveTo>
                  <a:cubicBezTo>
                    <a:pt x="107" y="64"/>
                    <a:pt x="107" y="63"/>
                    <a:pt x="108" y="62"/>
                  </a:cubicBezTo>
                  <a:cubicBezTo>
                    <a:pt x="123" y="41"/>
                    <a:pt x="113" y="23"/>
                    <a:pt x="87" y="26"/>
                  </a:cubicBezTo>
                  <a:cubicBezTo>
                    <a:pt x="86" y="26"/>
                    <a:pt x="85" y="26"/>
                    <a:pt x="84" y="26"/>
                  </a:cubicBezTo>
                  <a:cubicBezTo>
                    <a:pt x="84" y="25"/>
                    <a:pt x="83" y="24"/>
                    <a:pt x="83" y="23"/>
                  </a:cubicBezTo>
                  <a:cubicBezTo>
                    <a:pt x="72" y="0"/>
                    <a:pt x="52" y="0"/>
                    <a:pt x="41" y="23"/>
                  </a:cubicBezTo>
                  <a:cubicBezTo>
                    <a:pt x="40" y="24"/>
                    <a:pt x="40" y="25"/>
                    <a:pt x="40" y="26"/>
                  </a:cubicBezTo>
                  <a:cubicBezTo>
                    <a:pt x="39" y="26"/>
                    <a:pt x="37" y="26"/>
                    <a:pt x="37" y="26"/>
                  </a:cubicBezTo>
                  <a:cubicBezTo>
                    <a:pt x="10" y="23"/>
                    <a:pt x="0" y="40"/>
                    <a:pt x="16" y="62"/>
                  </a:cubicBezTo>
                  <a:cubicBezTo>
                    <a:pt x="16" y="63"/>
                    <a:pt x="17" y="64"/>
                    <a:pt x="17" y="65"/>
                  </a:cubicBezTo>
                  <a:cubicBezTo>
                    <a:pt x="17" y="66"/>
                    <a:pt x="16" y="66"/>
                    <a:pt x="16" y="67"/>
                  </a:cubicBezTo>
                  <a:cubicBezTo>
                    <a:pt x="1" y="88"/>
                    <a:pt x="11" y="106"/>
                    <a:pt x="37" y="103"/>
                  </a:cubicBezTo>
                  <a:cubicBezTo>
                    <a:pt x="37" y="103"/>
                    <a:pt x="39" y="103"/>
                    <a:pt x="40" y="103"/>
                  </a:cubicBezTo>
                  <a:cubicBezTo>
                    <a:pt x="40" y="104"/>
                    <a:pt x="40" y="105"/>
                    <a:pt x="41" y="106"/>
                  </a:cubicBezTo>
                  <a:cubicBezTo>
                    <a:pt x="52" y="130"/>
                    <a:pt x="72" y="130"/>
                    <a:pt x="83" y="106"/>
                  </a:cubicBezTo>
                  <a:cubicBezTo>
                    <a:pt x="83" y="105"/>
                    <a:pt x="84" y="104"/>
                    <a:pt x="84" y="103"/>
                  </a:cubicBezTo>
                  <a:cubicBezTo>
                    <a:pt x="85" y="103"/>
                    <a:pt x="86" y="103"/>
                    <a:pt x="87" y="103"/>
                  </a:cubicBezTo>
                  <a:cubicBezTo>
                    <a:pt x="113" y="106"/>
                    <a:pt x="123" y="88"/>
                    <a:pt x="108" y="67"/>
                  </a:cubicBezTo>
                  <a:cubicBezTo>
                    <a:pt x="107" y="66"/>
                    <a:pt x="107" y="66"/>
                    <a:pt x="106" y="65"/>
                  </a:cubicBezTo>
                  <a:close/>
                  <a:moveTo>
                    <a:pt x="88" y="32"/>
                  </a:moveTo>
                  <a:cubicBezTo>
                    <a:pt x="88" y="32"/>
                    <a:pt x="88" y="32"/>
                    <a:pt x="88" y="32"/>
                  </a:cubicBezTo>
                  <a:cubicBezTo>
                    <a:pt x="109" y="29"/>
                    <a:pt x="116" y="41"/>
                    <a:pt x="103" y="59"/>
                  </a:cubicBezTo>
                  <a:cubicBezTo>
                    <a:pt x="102" y="60"/>
                    <a:pt x="102" y="60"/>
                    <a:pt x="102" y="60"/>
                  </a:cubicBezTo>
                  <a:cubicBezTo>
                    <a:pt x="99" y="56"/>
                    <a:pt x="95" y="52"/>
                    <a:pt x="90" y="49"/>
                  </a:cubicBezTo>
                  <a:cubicBezTo>
                    <a:pt x="89" y="43"/>
                    <a:pt x="88" y="37"/>
                    <a:pt x="86" y="32"/>
                  </a:cubicBezTo>
                  <a:cubicBezTo>
                    <a:pt x="88" y="32"/>
                    <a:pt x="88" y="32"/>
                    <a:pt x="88" y="32"/>
                  </a:cubicBezTo>
                  <a:close/>
                  <a:moveTo>
                    <a:pt x="99" y="65"/>
                  </a:moveTo>
                  <a:cubicBezTo>
                    <a:pt x="99" y="65"/>
                    <a:pt x="99" y="65"/>
                    <a:pt x="99" y="65"/>
                  </a:cubicBezTo>
                  <a:cubicBezTo>
                    <a:pt x="96" y="67"/>
                    <a:pt x="93" y="70"/>
                    <a:pt x="90" y="73"/>
                  </a:cubicBezTo>
                  <a:cubicBezTo>
                    <a:pt x="91" y="67"/>
                    <a:pt x="91" y="62"/>
                    <a:pt x="90" y="56"/>
                  </a:cubicBezTo>
                  <a:cubicBezTo>
                    <a:pt x="93" y="59"/>
                    <a:pt x="96" y="62"/>
                    <a:pt x="99" y="65"/>
                  </a:cubicBezTo>
                  <a:close/>
                  <a:moveTo>
                    <a:pt x="83" y="44"/>
                  </a:moveTo>
                  <a:cubicBezTo>
                    <a:pt x="83" y="44"/>
                    <a:pt x="83" y="44"/>
                    <a:pt x="83" y="44"/>
                  </a:cubicBezTo>
                  <a:cubicBezTo>
                    <a:pt x="79" y="41"/>
                    <a:pt x="74" y="38"/>
                    <a:pt x="69" y="36"/>
                  </a:cubicBezTo>
                  <a:cubicBezTo>
                    <a:pt x="73" y="35"/>
                    <a:pt x="77" y="33"/>
                    <a:pt x="80" y="33"/>
                  </a:cubicBezTo>
                  <a:cubicBezTo>
                    <a:pt x="81" y="36"/>
                    <a:pt x="82" y="40"/>
                    <a:pt x="83" y="44"/>
                  </a:cubicBezTo>
                  <a:close/>
                  <a:moveTo>
                    <a:pt x="46" y="26"/>
                  </a:moveTo>
                  <a:cubicBezTo>
                    <a:pt x="46" y="26"/>
                    <a:pt x="46" y="26"/>
                    <a:pt x="46" y="26"/>
                  </a:cubicBezTo>
                  <a:cubicBezTo>
                    <a:pt x="55" y="7"/>
                    <a:pt x="69" y="7"/>
                    <a:pt x="78" y="26"/>
                  </a:cubicBezTo>
                  <a:cubicBezTo>
                    <a:pt x="78" y="26"/>
                    <a:pt x="78" y="27"/>
                    <a:pt x="78" y="27"/>
                  </a:cubicBezTo>
                  <a:cubicBezTo>
                    <a:pt x="73" y="28"/>
                    <a:pt x="68" y="30"/>
                    <a:pt x="62" y="33"/>
                  </a:cubicBezTo>
                  <a:cubicBezTo>
                    <a:pt x="56" y="30"/>
                    <a:pt x="51" y="28"/>
                    <a:pt x="45" y="27"/>
                  </a:cubicBezTo>
                  <a:cubicBezTo>
                    <a:pt x="46" y="26"/>
                    <a:pt x="46" y="26"/>
                    <a:pt x="46" y="26"/>
                  </a:cubicBezTo>
                  <a:close/>
                  <a:moveTo>
                    <a:pt x="43" y="33"/>
                  </a:moveTo>
                  <a:cubicBezTo>
                    <a:pt x="43" y="33"/>
                    <a:pt x="43" y="33"/>
                    <a:pt x="43" y="33"/>
                  </a:cubicBezTo>
                  <a:cubicBezTo>
                    <a:pt x="47" y="33"/>
                    <a:pt x="51" y="35"/>
                    <a:pt x="55" y="36"/>
                  </a:cubicBezTo>
                  <a:cubicBezTo>
                    <a:pt x="50" y="38"/>
                    <a:pt x="45" y="41"/>
                    <a:pt x="41" y="44"/>
                  </a:cubicBezTo>
                  <a:cubicBezTo>
                    <a:pt x="41" y="40"/>
                    <a:pt x="42" y="36"/>
                    <a:pt x="43" y="33"/>
                  </a:cubicBezTo>
                  <a:close/>
                  <a:moveTo>
                    <a:pt x="36" y="98"/>
                  </a:moveTo>
                  <a:cubicBezTo>
                    <a:pt x="36" y="98"/>
                    <a:pt x="36" y="98"/>
                    <a:pt x="36" y="98"/>
                  </a:cubicBezTo>
                  <a:cubicBezTo>
                    <a:pt x="15" y="100"/>
                    <a:pt x="8" y="88"/>
                    <a:pt x="20" y="70"/>
                  </a:cubicBezTo>
                  <a:cubicBezTo>
                    <a:pt x="20" y="70"/>
                    <a:pt x="21" y="70"/>
                    <a:pt x="21" y="69"/>
                  </a:cubicBezTo>
                  <a:cubicBezTo>
                    <a:pt x="25" y="73"/>
                    <a:pt x="29" y="77"/>
                    <a:pt x="34" y="81"/>
                  </a:cubicBezTo>
                  <a:cubicBezTo>
                    <a:pt x="35" y="87"/>
                    <a:pt x="36" y="92"/>
                    <a:pt x="38" y="98"/>
                  </a:cubicBezTo>
                  <a:cubicBezTo>
                    <a:pt x="36" y="98"/>
                    <a:pt x="36" y="98"/>
                    <a:pt x="36" y="98"/>
                  </a:cubicBezTo>
                  <a:close/>
                  <a:moveTo>
                    <a:pt x="25" y="65"/>
                  </a:moveTo>
                  <a:cubicBezTo>
                    <a:pt x="25" y="65"/>
                    <a:pt x="25" y="65"/>
                    <a:pt x="25" y="65"/>
                  </a:cubicBezTo>
                  <a:cubicBezTo>
                    <a:pt x="27" y="62"/>
                    <a:pt x="30" y="59"/>
                    <a:pt x="33" y="56"/>
                  </a:cubicBezTo>
                  <a:cubicBezTo>
                    <a:pt x="33" y="62"/>
                    <a:pt x="33" y="67"/>
                    <a:pt x="33" y="73"/>
                  </a:cubicBezTo>
                  <a:cubicBezTo>
                    <a:pt x="30" y="70"/>
                    <a:pt x="27" y="67"/>
                    <a:pt x="25" y="65"/>
                  </a:cubicBezTo>
                  <a:close/>
                  <a:moveTo>
                    <a:pt x="34" y="49"/>
                  </a:moveTo>
                  <a:cubicBezTo>
                    <a:pt x="34" y="49"/>
                    <a:pt x="34" y="49"/>
                    <a:pt x="34" y="49"/>
                  </a:cubicBezTo>
                  <a:cubicBezTo>
                    <a:pt x="29" y="52"/>
                    <a:pt x="25" y="56"/>
                    <a:pt x="21" y="60"/>
                  </a:cubicBezTo>
                  <a:cubicBezTo>
                    <a:pt x="20" y="59"/>
                    <a:pt x="20" y="59"/>
                    <a:pt x="20" y="59"/>
                  </a:cubicBezTo>
                  <a:cubicBezTo>
                    <a:pt x="8" y="41"/>
                    <a:pt x="15" y="29"/>
                    <a:pt x="36" y="32"/>
                  </a:cubicBezTo>
                  <a:cubicBezTo>
                    <a:pt x="38" y="32"/>
                    <a:pt x="38" y="32"/>
                    <a:pt x="38" y="32"/>
                  </a:cubicBezTo>
                  <a:cubicBezTo>
                    <a:pt x="36" y="37"/>
                    <a:pt x="35" y="43"/>
                    <a:pt x="34" y="49"/>
                  </a:cubicBezTo>
                  <a:close/>
                  <a:moveTo>
                    <a:pt x="41" y="85"/>
                  </a:moveTo>
                  <a:cubicBezTo>
                    <a:pt x="41" y="85"/>
                    <a:pt x="41" y="85"/>
                    <a:pt x="41" y="85"/>
                  </a:cubicBezTo>
                  <a:cubicBezTo>
                    <a:pt x="45" y="88"/>
                    <a:pt x="50" y="91"/>
                    <a:pt x="55" y="93"/>
                  </a:cubicBezTo>
                  <a:cubicBezTo>
                    <a:pt x="51" y="95"/>
                    <a:pt x="47" y="96"/>
                    <a:pt x="43" y="97"/>
                  </a:cubicBezTo>
                  <a:cubicBezTo>
                    <a:pt x="42" y="93"/>
                    <a:pt x="41" y="89"/>
                    <a:pt x="41" y="85"/>
                  </a:cubicBezTo>
                  <a:close/>
                  <a:moveTo>
                    <a:pt x="78" y="104"/>
                  </a:moveTo>
                  <a:cubicBezTo>
                    <a:pt x="78" y="104"/>
                    <a:pt x="78" y="104"/>
                    <a:pt x="78" y="104"/>
                  </a:cubicBezTo>
                  <a:cubicBezTo>
                    <a:pt x="69" y="123"/>
                    <a:pt x="55" y="123"/>
                    <a:pt x="46" y="104"/>
                  </a:cubicBezTo>
                  <a:cubicBezTo>
                    <a:pt x="45" y="102"/>
                    <a:pt x="45" y="102"/>
                    <a:pt x="45" y="102"/>
                  </a:cubicBezTo>
                  <a:cubicBezTo>
                    <a:pt x="51" y="101"/>
                    <a:pt x="56" y="99"/>
                    <a:pt x="62" y="97"/>
                  </a:cubicBezTo>
                  <a:cubicBezTo>
                    <a:pt x="68" y="99"/>
                    <a:pt x="73" y="101"/>
                    <a:pt x="78" y="102"/>
                  </a:cubicBezTo>
                  <a:cubicBezTo>
                    <a:pt x="78" y="103"/>
                    <a:pt x="78" y="103"/>
                    <a:pt x="78" y="104"/>
                  </a:cubicBezTo>
                  <a:close/>
                  <a:moveTo>
                    <a:pt x="80" y="97"/>
                  </a:moveTo>
                  <a:cubicBezTo>
                    <a:pt x="80" y="97"/>
                    <a:pt x="80" y="97"/>
                    <a:pt x="80" y="97"/>
                  </a:cubicBezTo>
                  <a:cubicBezTo>
                    <a:pt x="77" y="96"/>
                    <a:pt x="73" y="95"/>
                    <a:pt x="69" y="93"/>
                  </a:cubicBezTo>
                  <a:cubicBezTo>
                    <a:pt x="74" y="91"/>
                    <a:pt x="79" y="88"/>
                    <a:pt x="83" y="85"/>
                  </a:cubicBezTo>
                  <a:cubicBezTo>
                    <a:pt x="82" y="89"/>
                    <a:pt x="81" y="93"/>
                    <a:pt x="80" y="97"/>
                  </a:cubicBezTo>
                  <a:close/>
                  <a:moveTo>
                    <a:pt x="84" y="78"/>
                  </a:moveTo>
                  <a:cubicBezTo>
                    <a:pt x="84" y="78"/>
                    <a:pt x="84" y="78"/>
                    <a:pt x="84" y="78"/>
                  </a:cubicBezTo>
                  <a:cubicBezTo>
                    <a:pt x="77" y="83"/>
                    <a:pt x="70" y="87"/>
                    <a:pt x="62" y="91"/>
                  </a:cubicBezTo>
                  <a:cubicBezTo>
                    <a:pt x="54" y="87"/>
                    <a:pt x="46" y="83"/>
                    <a:pt x="39" y="78"/>
                  </a:cubicBezTo>
                  <a:cubicBezTo>
                    <a:pt x="38" y="69"/>
                    <a:pt x="38" y="60"/>
                    <a:pt x="39" y="52"/>
                  </a:cubicBezTo>
                  <a:cubicBezTo>
                    <a:pt x="46" y="47"/>
                    <a:pt x="54" y="42"/>
                    <a:pt x="62" y="39"/>
                  </a:cubicBezTo>
                  <a:cubicBezTo>
                    <a:pt x="70" y="42"/>
                    <a:pt x="77" y="47"/>
                    <a:pt x="84" y="52"/>
                  </a:cubicBezTo>
                  <a:cubicBezTo>
                    <a:pt x="85" y="60"/>
                    <a:pt x="85" y="69"/>
                    <a:pt x="84" y="78"/>
                  </a:cubicBezTo>
                  <a:close/>
                  <a:moveTo>
                    <a:pt x="88" y="98"/>
                  </a:moveTo>
                  <a:cubicBezTo>
                    <a:pt x="88" y="98"/>
                    <a:pt x="88" y="98"/>
                    <a:pt x="88" y="98"/>
                  </a:cubicBezTo>
                  <a:cubicBezTo>
                    <a:pt x="86" y="98"/>
                    <a:pt x="86" y="98"/>
                    <a:pt x="86" y="98"/>
                  </a:cubicBezTo>
                  <a:cubicBezTo>
                    <a:pt x="88" y="92"/>
                    <a:pt x="89" y="87"/>
                    <a:pt x="90" y="81"/>
                  </a:cubicBezTo>
                  <a:cubicBezTo>
                    <a:pt x="95" y="77"/>
                    <a:pt x="99" y="73"/>
                    <a:pt x="102" y="69"/>
                  </a:cubicBezTo>
                  <a:cubicBezTo>
                    <a:pt x="103" y="70"/>
                    <a:pt x="103" y="70"/>
                    <a:pt x="103" y="70"/>
                  </a:cubicBezTo>
                  <a:cubicBezTo>
                    <a:pt x="116" y="88"/>
                    <a:pt x="109" y="100"/>
                    <a:pt x="88" y="98"/>
                  </a:cubicBezTo>
                  <a:close/>
                  <a:moveTo>
                    <a:pt x="62" y="47"/>
                  </a:moveTo>
                  <a:cubicBezTo>
                    <a:pt x="62" y="47"/>
                    <a:pt x="62" y="47"/>
                    <a:pt x="62" y="47"/>
                  </a:cubicBezTo>
                  <a:cubicBezTo>
                    <a:pt x="52" y="47"/>
                    <a:pt x="44" y="55"/>
                    <a:pt x="44" y="65"/>
                  </a:cubicBezTo>
                  <a:cubicBezTo>
                    <a:pt x="44" y="74"/>
                    <a:pt x="52" y="82"/>
                    <a:pt x="62" y="82"/>
                  </a:cubicBezTo>
                  <a:cubicBezTo>
                    <a:pt x="71" y="82"/>
                    <a:pt x="79" y="74"/>
                    <a:pt x="79" y="65"/>
                  </a:cubicBezTo>
                  <a:cubicBezTo>
                    <a:pt x="79" y="55"/>
                    <a:pt x="71" y="47"/>
                    <a:pt x="62" y="47"/>
                  </a:cubicBezTo>
                  <a:close/>
                  <a:moveTo>
                    <a:pt x="62" y="73"/>
                  </a:moveTo>
                  <a:cubicBezTo>
                    <a:pt x="62" y="73"/>
                    <a:pt x="62" y="73"/>
                    <a:pt x="62" y="73"/>
                  </a:cubicBezTo>
                  <a:cubicBezTo>
                    <a:pt x="57" y="73"/>
                    <a:pt x="54" y="69"/>
                    <a:pt x="54" y="65"/>
                  </a:cubicBezTo>
                  <a:cubicBezTo>
                    <a:pt x="54" y="60"/>
                    <a:pt x="57" y="57"/>
                    <a:pt x="62" y="57"/>
                  </a:cubicBezTo>
                  <a:cubicBezTo>
                    <a:pt x="66" y="57"/>
                    <a:pt x="70" y="60"/>
                    <a:pt x="70" y="65"/>
                  </a:cubicBezTo>
                  <a:cubicBezTo>
                    <a:pt x="70" y="69"/>
                    <a:pt x="66" y="73"/>
                    <a:pt x="62" y="73"/>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sz="2800">
                <a:solidFill>
                  <a:schemeClr val="bg1">
                    <a:lumMod val="50000"/>
                  </a:schemeClr>
                </a:solidFill>
              </a:endParaRPr>
            </a:p>
          </p:txBody>
        </p:sp>
        <p:sp>
          <p:nvSpPr>
            <p:cNvPr id="14" name="Freeform 26"/>
            <p:cNvSpPr>
              <a:spLocks noEditPoints="1"/>
            </p:cNvSpPr>
            <p:nvPr/>
          </p:nvSpPr>
          <p:spPr bwMode="auto">
            <a:xfrm>
              <a:off x="3869659" y="3008592"/>
              <a:ext cx="304807" cy="307185"/>
            </a:xfrm>
            <a:custGeom>
              <a:avLst/>
              <a:gdLst>
                <a:gd name="T0" fmla="*/ 108 w 113"/>
                <a:gd name="T1" fmla="*/ 25 h 114"/>
                <a:gd name="T2" fmla="*/ 76 w 113"/>
                <a:gd name="T3" fmla="*/ 0 h 114"/>
                <a:gd name="T4" fmla="*/ 1 w 113"/>
                <a:gd name="T5" fmla="*/ 68 h 114"/>
                <a:gd name="T6" fmla="*/ 1 w 113"/>
                <a:gd name="T7" fmla="*/ 68 h 114"/>
                <a:gd name="T8" fmla="*/ 1 w 113"/>
                <a:gd name="T9" fmla="*/ 68 h 114"/>
                <a:gd name="T10" fmla="*/ 1 w 113"/>
                <a:gd name="T11" fmla="*/ 68 h 114"/>
                <a:gd name="T12" fmla="*/ 1 w 113"/>
                <a:gd name="T13" fmla="*/ 68 h 114"/>
                <a:gd name="T14" fmla="*/ 1 w 113"/>
                <a:gd name="T15" fmla="*/ 68 h 114"/>
                <a:gd name="T16" fmla="*/ 0 w 113"/>
                <a:gd name="T17" fmla="*/ 68 h 114"/>
                <a:gd name="T18" fmla="*/ 0 w 113"/>
                <a:gd name="T19" fmla="*/ 69 h 114"/>
                <a:gd name="T20" fmla="*/ 0 w 113"/>
                <a:gd name="T21" fmla="*/ 69 h 114"/>
                <a:gd name="T22" fmla="*/ 0 w 113"/>
                <a:gd name="T23" fmla="*/ 69 h 114"/>
                <a:gd name="T24" fmla="*/ 0 w 113"/>
                <a:gd name="T25" fmla="*/ 69 h 114"/>
                <a:gd name="T26" fmla="*/ 0 w 113"/>
                <a:gd name="T27" fmla="*/ 69 h 114"/>
                <a:gd name="T28" fmla="*/ 0 w 113"/>
                <a:gd name="T29" fmla="*/ 69 h 114"/>
                <a:gd name="T30" fmla="*/ 0 w 113"/>
                <a:gd name="T31" fmla="*/ 69 h 114"/>
                <a:gd name="T32" fmla="*/ 0 w 113"/>
                <a:gd name="T33" fmla="*/ 70 h 114"/>
                <a:gd name="T34" fmla="*/ 0 w 113"/>
                <a:gd name="T35" fmla="*/ 70 h 114"/>
                <a:gd name="T36" fmla="*/ 0 w 113"/>
                <a:gd name="T37" fmla="*/ 70 h 114"/>
                <a:gd name="T38" fmla="*/ 0 w 113"/>
                <a:gd name="T39" fmla="*/ 70 h 114"/>
                <a:gd name="T40" fmla="*/ 0 w 113"/>
                <a:gd name="T41" fmla="*/ 70 h 114"/>
                <a:gd name="T42" fmla="*/ 0 w 113"/>
                <a:gd name="T43" fmla="*/ 70 h 114"/>
                <a:gd name="T44" fmla="*/ 0 w 113"/>
                <a:gd name="T45" fmla="*/ 71 h 114"/>
                <a:gd name="T46" fmla="*/ 0 w 113"/>
                <a:gd name="T47" fmla="*/ 71 h 114"/>
                <a:gd name="T48" fmla="*/ 0 w 113"/>
                <a:gd name="T49" fmla="*/ 109 h 114"/>
                <a:gd name="T50" fmla="*/ 42 w 113"/>
                <a:gd name="T51" fmla="*/ 114 h 114"/>
                <a:gd name="T52" fmla="*/ 43 w 113"/>
                <a:gd name="T53" fmla="*/ 114 h 114"/>
                <a:gd name="T54" fmla="*/ 43 w 113"/>
                <a:gd name="T55" fmla="*/ 114 h 114"/>
                <a:gd name="T56" fmla="*/ 43 w 113"/>
                <a:gd name="T57" fmla="*/ 114 h 114"/>
                <a:gd name="T58" fmla="*/ 43 w 113"/>
                <a:gd name="T59" fmla="*/ 113 h 114"/>
                <a:gd name="T60" fmla="*/ 44 w 113"/>
                <a:gd name="T61" fmla="*/ 113 h 114"/>
                <a:gd name="T62" fmla="*/ 44 w 113"/>
                <a:gd name="T63" fmla="*/ 113 h 114"/>
                <a:gd name="T64" fmla="*/ 45 w 113"/>
                <a:gd name="T65" fmla="*/ 113 h 114"/>
                <a:gd name="T66" fmla="*/ 45 w 113"/>
                <a:gd name="T67" fmla="*/ 113 h 114"/>
                <a:gd name="T68" fmla="*/ 45 w 113"/>
                <a:gd name="T69" fmla="*/ 113 h 114"/>
                <a:gd name="T70" fmla="*/ 45 w 113"/>
                <a:gd name="T71" fmla="*/ 113 h 114"/>
                <a:gd name="T72" fmla="*/ 108 w 113"/>
                <a:gd name="T73" fmla="*/ 50 h 114"/>
                <a:gd name="T74" fmla="*/ 113 w 113"/>
                <a:gd name="T75" fmla="*/ 37 h 114"/>
                <a:gd name="T76" fmla="*/ 56 w 113"/>
                <a:gd name="T77" fmla="*/ 27 h 114"/>
                <a:gd name="T78" fmla="*/ 17 w 113"/>
                <a:gd name="T79" fmla="*/ 77 h 114"/>
                <a:gd name="T80" fmla="*/ 56 w 113"/>
                <a:gd name="T81" fmla="*/ 27 h 114"/>
                <a:gd name="T82" fmla="*/ 9 w 113"/>
                <a:gd name="T83" fmla="*/ 104 h 114"/>
                <a:gd name="T84" fmla="*/ 31 w 113"/>
                <a:gd name="T85" fmla="*/ 104 h 114"/>
                <a:gd name="T86" fmla="*/ 21 w 113"/>
                <a:gd name="T87" fmla="*/ 81 h 114"/>
                <a:gd name="T88" fmla="*/ 65 w 113"/>
                <a:gd name="T89" fmla="*/ 36 h 114"/>
                <a:gd name="T90" fmla="*/ 32 w 113"/>
                <a:gd name="T91" fmla="*/ 93 h 114"/>
                <a:gd name="T92" fmla="*/ 42 w 113"/>
                <a:gd name="T93" fmla="*/ 102 h 114"/>
                <a:gd name="T94" fmla="*/ 37 w 113"/>
                <a:gd name="T95" fmla="*/ 97 h 114"/>
                <a:gd name="T96" fmla="*/ 87 w 113"/>
                <a:gd name="T97" fmla="*/ 58 h 114"/>
                <a:gd name="T98" fmla="*/ 104 w 113"/>
                <a:gd name="T99" fmla="*/ 37 h 114"/>
                <a:gd name="T100" fmla="*/ 104 w 113"/>
                <a:gd name="T101" fmla="*/ 37 h 114"/>
                <a:gd name="T102" fmla="*/ 97 w 113"/>
                <a:gd name="T103" fmla="*/ 47 h 114"/>
                <a:gd name="T104" fmla="*/ 93 w 113"/>
                <a:gd name="T105" fmla="*/ 51 h 114"/>
                <a:gd name="T106" fmla="*/ 66 w 113"/>
                <a:gd name="T107" fmla="*/ 16 h 114"/>
                <a:gd name="T108" fmla="*/ 76 w 113"/>
                <a:gd name="T109" fmla="*/ 10 h 114"/>
                <a:gd name="T110" fmla="*/ 101 w 113"/>
                <a:gd name="T111" fmla="*/ 32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 h="114">
                  <a:moveTo>
                    <a:pt x="113" y="37"/>
                  </a:moveTo>
                  <a:cubicBezTo>
                    <a:pt x="113" y="33"/>
                    <a:pt x="111" y="28"/>
                    <a:pt x="108" y="25"/>
                  </a:cubicBezTo>
                  <a:cubicBezTo>
                    <a:pt x="88" y="5"/>
                    <a:pt x="88" y="5"/>
                    <a:pt x="88" y="5"/>
                  </a:cubicBezTo>
                  <a:cubicBezTo>
                    <a:pt x="85" y="2"/>
                    <a:pt x="80" y="0"/>
                    <a:pt x="76" y="0"/>
                  </a:cubicBezTo>
                  <a:cubicBezTo>
                    <a:pt x="71" y="0"/>
                    <a:pt x="67" y="2"/>
                    <a:pt x="63" y="5"/>
                  </a:cubicBezTo>
                  <a:cubicBezTo>
                    <a:pt x="43" y="26"/>
                    <a:pt x="22" y="47"/>
                    <a:pt x="1" y="68"/>
                  </a:cubicBezTo>
                  <a:cubicBezTo>
                    <a:pt x="1" y="68"/>
                    <a:pt x="1" y="68"/>
                    <a:pt x="1" y="68"/>
                  </a:cubicBezTo>
                  <a:cubicBezTo>
                    <a:pt x="1" y="68"/>
                    <a:pt x="1" y="68"/>
                    <a:pt x="1" y="68"/>
                  </a:cubicBezTo>
                  <a:cubicBezTo>
                    <a:pt x="1" y="68"/>
                    <a:pt x="1" y="68"/>
                    <a:pt x="1" y="68"/>
                  </a:cubicBezTo>
                  <a:cubicBezTo>
                    <a:pt x="1" y="68"/>
                    <a:pt x="1" y="68"/>
                    <a:pt x="1" y="68"/>
                  </a:cubicBezTo>
                  <a:cubicBezTo>
                    <a:pt x="1" y="68"/>
                    <a:pt x="1" y="68"/>
                    <a:pt x="1" y="68"/>
                  </a:cubicBezTo>
                  <a:cubicBezTo>
                    <a:pt x="1" y="68"/>
                    <a:pt x="1" y="68"/>
                    <a:pt x="1" y="68"/>
                  </a:cubicBezTo>
                  <a:cubicBezTo>
                    <a:pt x="1" y="68"/>
                    <a:pt x="1" y="68"/>
                    <a:pt x="1" y="68"/>
                  </a:cubicBezTo>
                  <a:cubicBezTo>
                    <a:pt x="1" y="68"/>
                    <a:pt x="1" y="68"/>
                    <a:pt x="1" y="68"/>
                  </a:cubicBezTo>
                  <a:cubicBezTo>
                    <a:pt x="1" y="68"/>
                    <a:pt x="1" y="68"/>
                    <a:pt x="1" y="68"/>
                  </a:cubicBezTo>
                  <a:cubicBezTo>
                    <a:pt x="1" y="68"/>
                    <a:pt x="1" y="68"/>
                    <a:pt x="1" y="68"/>
                  </a:cubicBezTo>
                  <a:cubicBezTo>
                    <a:pt x="0" y="68"/>
                    <a:pt x="0" y="68"/>
                    <a:pt x="0" y="68"/>
                  </a:cubicBezTo>
                  <a:cubicBezTo>
                    <a:pt x="0" y="68"/>
                    <a:pt x="0" y="68"/>
                    <a:pt x="0" y="68"/>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1"/>
                    <a:pt x="0" y="71"/>
                    <a:pt x="0" y="71"/>
                  </a:cubicBezTo>
                  <a:cubicBezTo>
                    <a:pt x="0" y="71"/>
                    <a:pt x="0" y="71"/>
                    <a:pt x="0" y="71"/>
                  </a:cubicBezTo>
                  <a:cubicBezTo>
                    <a:pt x="0" y="71"/>
                    <a:pt x="0" y="71"/>
                    <a:pt x="0" y="71"/>
                  </a:cubicBezTo>
                  <a:cubicBezTo>
                    <a:pt x="0" y="71"/>
                    <a:pt x="0" y="71"/>
                    <a:pt x="0" y="71"/>
                  </a:cubicBezTo>
                  <a:cubicBezTo>
                    <a:pt x="0" y="109"/>
                    <a:pt x="0" y="109"/>
                    <a:pt x="0" y="109"/>
                  </a:cubicBezTo>
                  <a:cubicBezTo>
                    <a:pt x="0" y="112"/>
                    <a:pt x="2" y="114"/>
                    <a:pt x="4" y="114"/>
                  </a:cubicBezTo>
                  <a:cubicBezTo>
                    <a:pt x="42" y="114"/>
                    <a:pt x="42" y="114"/>
                    <a:pt x="42" y="114"/>
                  </a:cubicBezTo>
                  <a:cubicBezTo>
                    <a:pt x="43" y="114"/>
                    <a:pt x="43" y="114"/>
                    <a:pt x="43" y="114"/>
                  </a:cubicBezTo>
                  <a:cubicBezTo>
                    <a:pt x="43" y="114"/>
                    <a:pt x="43" y="114"/>
                    <a:pt x="43" y="114"/>
                  </a:cubicBezTo>
                  <a:cubicBezTo>
                    <a:pt x="43" y="114"/>
                    <a:pt x="43" y="114"/>
                    <a:pt x="43" y="114"/>
                  </a:cubicBezTo>
                  <a:cubicBezTo>
                    <a:pt x="43" y="114"/>
                    <a:pt x="43" y="114"/>
                    <a:pt x="43" y="114"/>
                  </a:cubicBezTo>
                  <a:cubicBezTo>
                    <a:pt x="43" y="114"/>
                    <a:pt x="43" y="114"/>
                    <a:pt x="43" y="114"/>
                  </a:cubicBezTo>
                  <a:cubicBezTo>
                    <a:pt x="43" y="114"/>
                    <a:pt x="43" y="114"/>
                    <a:pt x="43" y="114"/>
                  </a:cubicBezTo>
                  <a:cubicBezTo>
                    <a:pt x="43" y="114"/>
                    <a:pt x="43" y="114"/>
                    <a:pt x="43" y="114"/>
                  </a:cubicBezTo>
                  <a:cubicBezTo>
                    <a:pt x="43" y="113"/>
                    <a:pt x="43" y="113"/>
                    <a:pt x="43" y="113"/>
                  </a:cubicBezTo>
                  <a:cubicBezTo>
                    <a:pt x="44" y="113"/>
                    <a:pt x="44" y="113"/>
                    <a:pt x="44" y="113"/>
                  </a:cubicBezTo>
                  <a:cubicBezTo>
                    <a:pt x="44" y="113"/>
                    <a:pt x="44" y="113"/>
                    <a:pt x="44" y="113"/>
                  </a:cubicBezTo>
                  <a:cubicBezTo>
                    <a:pt x="44" y="113"/>
                    <a:pt x="44" y="113"/>
                    <a:pt x="44" y="113"/>
                  </a:cubicBezTo>
                  <a:cubicBezTo>
                    <a:pt x="44" y="113"/>
                    <a:pt x="44" y="113"/>
                    <a:pt x="44" y="113"/>
                  </a:cubicBezTo>
                  <a:cubicBezTo>
                    <a:pt x="45" y="113"/>
                    <a:pt x="45" y="113"/>
                    <a:pt x="45" y="113"/>
                  </a:cubicBezTo>
                  <a:cubicBezTo>
                    <a:pt x="45" y="113"/>
                    <a:pt x="45" y="113"/>
                    <a:pt x="45" y="113"/>
                  </a:cubicBezTo>
                  <a:cubicBezTo>
                    <a:pt x="45" y="113"/>
                    <a:pt x="45" y="113"/>
                    <a:pt x="45" y="113"/>
                  </a:cubicBezTo>
                  <a:cubicBezTo>
                    <a:pt x="45" y="113"/>
                    <a:pt x="45" y="113"/>
                    <a:pt x="45" y="113"/>
                  </a:cubicBezTo>
                  <a:cubicBezTo>
                    <a:pt x="45" y="113"/>
                    <a:pt x="45" y="113"/>
                    <a:pt x="45" y="113"/>
                  </a:cubicBezTo>
                  <a:cubicBezTo>
                    <a:pt x="45" y="113"/>
                    <a:pt x="45" y="113"/>
                    <a:pt x="45" y="113"/>
                  </a:cubicBezTo>
                  <a:cubicBezTo>
                    <a:pt x="45" y="113"/>
                    <a:pt x="45" y="113"/>
                    <a:pt x="45" y="113"/>
                  </a:cubicBezTo>
                  <a:cubicBezTo>
                    <a:pt x="45" y="113"/>
                    <a:pt x="45" y="113"/>
                    <a:pt x="45" y="113"/>
                  </a:cubicBezTo>
                  <a:cubicBezTo>
                    <a:pt x="46" y="112"/>
                    <a:pt x="46" y="112"/>
                    <a:pt x="46" y="112"/>
                  </a:cubicBezTo>
                  <a:cubicBezTo>
                    <a:pt x="66" y="91"/>
                    <a:pt x="87" y="71"/>
                    <a:pt x="108" y="50"/>
                  </a:cubicBezTo>
                  <a:cubicBezTo>
                    <a:pt x="111" y="46"/>
                    <a:pt x="113" y="42"/>
                    <a:pt x="113" y="37"/>
                  </a:cubicBezTo>
                  <a:cubicBezTo>
                    <a:pt x="113" y="37"/>
                    <a:pt x="113" y="37"/>
                    <a:pt x="113" y="37"/>
                  </a:cubicBezTo>
                  <a:close/>
                  <a:moveTo>
                    <a:pt x="56" y="27"/>
                  </a:moveTo>
                  <a:cubicBezTo>
                    <a:pt x="56" y="27"/>
                    <a:pt x="56" y="27"/>
                    <a:pt x="56" y="27"/>
                  </a:cubicBezTo>
                  <a:cubicBezTo>
                    <a:pt x="61" y="32"/>
                    <a:pt x="61" y="32"/>
                    <a:pt x="61" y="32"/>
                  </a:cubicBezTo>
                  <a:cubicBezTo>
                    <a:pt x="17" y="77"/>
                    <a:pt x="17" y="77"/>
                    <a:pt x="17" y="77"/>
                  </a:cubicBezTo>
                  <a:cubicBezTo>
                    <a:pt x="11" y="71"/>
                    <a:pt x="11" y="71"/>
                    <a:pt x="11" y="71"/>
                  </a:cubicBezTo>
                  <a:cubicBezTo>
                    <a:pt x="56" y="27"/>
                    <a:pt x="56" y="27"/>
                    <a:pt x="56" y="27"/>
                  </a:cubicBezTo>
                  <a:close/>
                  <a:moveTo>
                    <a:pt x="9" y="104"/>
                  </a:moveTo>
                  <a:cubicBezTo>
                    <a:pt x="9" y="104"/>
                    <a:pt x="9" y="104"/>
                    <a:pt x="9" y="104"/>
                  </a:cubicBezTo>
                  <a:cubicBezTo>
                    <a:pt x="9" y="82"/>
                    <a:pt x="9" y="82"/>
                    <a:pt x="9" y="82"/>
                  </a:cubicBezTo>
                  <a:cubicBezTo>
                    <a:pt x="31" y="104"/>
                    <a:pt x="31" y="104"/>
                    <a:pt x="31" y="104"/>
                  </a:cubicBezTo>
                  <a:cubicBezTo>
                    <a:pt x="9" y="104"/>
                    <a:pt x="9" y="104"/>
                    <a:pt x="9" y="104"/>
                  </a:cubicBezTo>
                  <a:close/>
                  <a:moveTo>
                    <a:pt x="21" y="81"/>
                  </a:moveTo>
                  <a:cubicBezTo>
                    <a:pt x="21" y="81"/>
                    <a:pt x="21" y="81"/>
                    <a:pt x="21" y="81"/>
                  </a:cubicBezTo>
                  <a:cubicBezTo>
                    <a:pt x="65" y="36"/>
                    <a:pt x="65" y="36"/>
                    <a:pt x="65" y="36"/>
                  </a:cubicBezTo>
                  <a:cubicBezTo>
                    <a:pt x="77" y="48"/>
                    <a:pt x="77" y="48"/>
                    <a:pt x="77" y="48"/>
                  </a:cubicBezTo>
                  <a:cubicBezTo>
                    <a:pt x="32" y="93"/>
                    <a:pt x="32" y="93"/>
                    <a:pt x="32" y="93"/>
                  </a:cubicBezTo>
                  <a:cubicBezTo>
                    <a:pt x="21" y="81"/>
                    <a:pt x="21" y="81"/>
                    <a:pt x="21" y="81"/>
                  </a:cubicBezTo>
                  <a:close/>
                  <a:moveTo>
                    <a:pt x="42" y="102"/>
                  </a:moveTo>
                  <a:cubicBezTo>
                    <a:pt x="42" y="102"/>
                    <a:pt x="42" y="102"/>
                    <a:pt x="42" y="102"/>
                  </a:cubicBezTo>
                  <a:cubicBezTo>
                    <a:pt x="37" y="97"/>
                    <a:pt x="37" y="97"/>
                    <a:pt x="37" y="97"/>
                  </a:cubicBezTo>
                  <a:cubicBezTo>
                    <a:pt x="81" y="52"/>
                    <a:pt x="81" y="52"/>
                    <a:pt x="81" y="52"/>
                  </a:cubicBezTo>
                  <a:cubicBezTo>
                    <a:pt x="87" y="58"/>
                    <a:pt x="87" y="58"/>
                    <a:pt x="87" y="58"/>
                  </a:cubicBezTo>
                  <a:cubicBezTo>
                    <a:pt x="42" y="102"/>
                    <a:pt x="42" y="102"/>
                    <a:pt x="42" y="102"/>
                  </a:cubicBezTo>
                  <a:close/>
                  <a:moveTo>
                    <a:pt x="104" y="37"/>
                  </a:moveTo>
                  <a:cubicBezTo>
                    <a:pt x="104" y="37"/>
                    <a:pt x="104" y="37"/>
                    <a:pt x="104" y="37"/>
                  </a:cubicBezTo>
                  <a:cubicBezTo>
                    <a:pt x="104" y="37"/>
                    <a:pt x="104" y="37"/>
                    <a:pt x="104" y="37"/>
                  </a:cubicBezTo>
                  <a:cubicBezTo>
                    <a:pt x="104" y="39"/>
                    <a:pt x="103" y="42"/>
                    <a:pt x="101" y="43"/>
                  </a:cubicBezTo>
                  <a:cubicBezTo>
                    <a:pt x="97" y="47"/>
                    <a:pt x="97" y="47"/>
                    <a:pt x="97" y="47"/>
                  </a:cubicBezTo>
                  <a:cubicBezTo>
                    <a:pt x="94" y="50"/>
                    <a:pt x="94" y="50"/>
                    <a:pt x="94" y="50"/>
                  </a:cubicBezTo>
                  <a:cubicBezTo>
                    <a:pt x="93" y="51"/>
                    <a:pt x="93" y="51"/>
                    <a:pt x="93" y="51"/>
                  </a:cubicBezTo>
                  <a:cubicBezTo>
                    <a:pt x="62" y="20"/>
                    <a:pt x="62" y="20"/>
                    <a:pt x="62" y="20"/>
                  </a:cubicBezTo>
                  <a:cubicBezTo>
                    <a:pt x="66" y="16"/>
                    <a:pt x="66" y="16"/>
                    <a:pt x="66" y="16"/>
                  </a:cubicBezTo>
                  <a:cubicBezTo>
                    <a:pt x="70" y="12"/>
                    <a:pt x="70" y="12"/>
                    <a:pt x="70" y="12"/>
                  </a:cubicBezTo>
                  <a:cubicBezTo>
                    <a:pt x="72" y="10"/>
                    <a:pt x="74" y="10"/>
                    <a:pt x="76" y="10"/>
                  </a:cubicBezTo>
                  <a:cubicBezTo>
                    <a:pt x="78" y="10"/>
                    <a:pt x="80" y="10"/>
                    <a:pt x="81" y="12"/>
                  </a:cubicBezTo>
                  <a:cubicBezTo>
                    <a:pt x="101" y="32"/>
                    <a:pt x="101" y="32"/>
                    <a:pt x="101" y="32"/>
                  </a:cubicBezTo>
                  <a:cubicBezTo>
                    <a:pt x="103" y="33"/>
                    <a:pt x="104" y="35"/>
                    <a:pt x="104" y="37"/>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sz="2800">
                <a:solidFill>
                  <a:schemeClr val="bg1">
                    <a:lumMod val="50000"/>
                  </a:schemeClr>
                </a:solidFill>
              </a:endParaRPr>
            </a:p>
          </p:txBody>
        </p:sp>
        <p:sp>
          <p:nvSpPr>
            <p:cNvPr id="15" name="Rectangle 24"/>
            <p:cNvSpPr>
              <a:spLocks noChangeArrowheads="1"/>
            </p:cNvSpPr>
            <p:nvPr/>
          </p:nvSpPr>
          <p:spPr bwMode="auto">
            <a:xfrm>
              <a:off x="8672466" y="2709729"/>
              <a:ext cx="3043168" cy="841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200" b="1" dirty="0">
                  <a:solidFill>
                    <a:schemeClr val="bg1">
                      <a:lumMod val="50000"/>
                    </a:schemeClr>
                  </a:solidFill>
                </a:rPr>
                <a:t>TOPIC HEADER HERE</a:t>
              </a:r>
              <a:endParaRPr lang="zh-CN" altLang="en-US" sz="1200" dirty="0">
                <a:solidFill>
                  <a:schemeClr val="bg1">
                    <a:lumMod val="50000"/>
                  </a:schemeClr>
                </a:solidFill>
              </a:endParaRPr>
            </a:p>
            <a:p>
              <a:pPr>
                <a:lnSpc>
                  <a:spcPct val="120000"/>
                </a:lnSpc>
                <a:spcBef>
                  <a:spcPts val="300"/>
                </a:spcBef>
              </a:pPr>
              <a:r>
                <a:rPr lang="en-US" altLang="zh-CN" sz="105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18" name="Rectangle 24"/>
            <p:cNvSpPr>
              <a:spLocks noChangeArrowheads="1"/>
            </p:cNvSpPr>
            <p:nvPr/>
          </p:nvSpPr>
          <p:spPr bwMode="auto">
            <a:xfrm>
              <a:off x="8672466" y="3749732"/>
              <a:ext cx="3043168" cy="841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200" b="1" dirty="0">
                  <a:solidFill>
                    <a:schemeClr val="bg1">
                      <a:lumMod val="50000"/>
                    </a:schemeClr>
                  </a:solidFill>
                </a:rPr>
                <a:t>TOPIC HEADER HERE</a:t>
              </a:r>
              <a:endParaRPr lang="zh-CN" altLang="en-US" sz="1200" dirty="0">
                <a:solidFill>
                  <a:schemeClr val="bg1">
                    <a:lumMod val="50000"/>
                  </a:schemeClr>
                </a:solidFill>
              </a:endParaRPr>
            </a:p>
            <a:p>
              <a:pPr>
                <a:lnSpc>
                  <a:spcPct val="120000"/>
                </a:lnSpc>
                <a:spcBef>
                  <a:spcPts val="300"/>
                </a:spcBef>
              </a:pPr>
              <a:r>
                <a:rPr lang="en-US" altLang="zh-CN" sz="105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19" name="Rectangle 24"/>
            <p:cNvSpPr>
              <a:spLocks noChangeArrowheads="1"/>
            </p:cNvSpPr>
            <p:nvPr/>
          </p:nvSpPr>
          <p:spPr bwMode="auto">
            <a:xfrm>
              <a:off x="8672466" y="4792609"/>
              <a:ext cx="3043168" cy="841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200" b="1" dirty="0">
                  <a:solidFill>
                    <a:schemeClr val="bg1">
                      <a:lumMod val="50000"/>
                    </a:schemeClr>
                  </a:solidFill>
                </a:rPr>
                <a:t>TOPIC HEADER HERE</a:t>
              </a:r>
              <a:endParaRPr lang="zh-CN" altLang="en-US" sz="1200" dirty="0">
                <a:solidFill>
                  <a:schemeClr val="bg1">
                    <a:lumMod val="50000"/>
                  </a:schemeClr>
                </a:solidFill>
              </a:endParaRPr>
            </a:p>
            <a:p>
              <a:pPr>
                <a:lnSpc>
                  <a:spcPct val="120000"/>
                </a:lnSpc>
                <a:spcBef>
                  <a:spcPts val="300"/>
                </a:spcBef>
              </a:pPr>
              <a:r>
                <a:rPr lang="en-US" altLang="zh-CN" sz="105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20" name="Rectangle 24"/>
            <p:cNvSpPr>
              <a:spLocks noChangeArrowheads="1"/>
            </p:cNvSpPr>
            <p:nvPr/>
          </p:nvSpPr>
          <p:spPr bwMode="auto">
            <a:xfrm>
              <a:off x="508500" y="2709729"/>
              <a:ext cx="3043168" cy="841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lnSpc>
                  <a:spcPct val="120000"/>
                </a:lnSpc>
                <a:spcBef>
                  <a:spcPts val="300"/>
                </a:spcBef>
              </a:pPr>
              <a:r>
                <a:rPr lang="zh-CN" altLang="en-US" sz="1200" b="1" dirty="0">
                  <a:solidFill>
                    <a:schemeClr val="bg1">
                      <a:lumMod val="50000"/>
                    </a:schemeClr>
                  </a:solidFill>
                </a:rPr>
                <a:t>TOPIC HEADER HERE</a:t>
              </a:r>
              <a:endParaRPr lang="zh-CN" altLang="en-US" sz="1200" dirty="0">
                <a:solidFill>
                  <a:schemeClr val="bg1">
                    <a:lumMod val="50000"/>
                  </a:schemeClr>
                </a:solidFill>
              </a:endParaRPr>
            </a:p>
            <a:p>
              <a:pPr algn="r">
                <a:lnSpc>
                  <a:spcPct val="120000"/>
                </a:lnSpc>
                <a:spcBef>
                  <a:spcPts val="300"/>
                </a:spcBef>
              </a:pPr>
              <a:r>
                <a:rPr lang="en-US" altLang="zh-CN" sz="105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21" name="Rectangle 24"/>
            <p:cNvSpPr>
              <a:spLocks noChangeArrowheads="1"/>
            </p:cNvSpPr>
            <p:nvPr/>
          </p:nvSpPr>
          <p:spPr bwMode="auto">
            <a:xfrm>
              <a:off x="508500" y="3749732"/>
              <a:ext cx="3043168" cy="828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lnSpc>
                  <a:spcPct val="120000"/>
                </a:lnSpc>
                <a:spcBef>
                  <a:spcPts val="300"/>
                </a:spcBef>
              </a:pPr>
              <a:r>
                <a:rPr lang="zh-CN" altLang="en-US" sz="1200" b="1" dirty="0">
                  <a:solidFill>
                    <a:schemeClr val="bg1">
                      <a:lumMod val="50000"/>
                    </a:schemeClr>
                  </a:solidFill>
                </a:rPr>
                <a:t>TOPIC HEADER HERE</a:t>
              </a:r>
              <a:endParaRPr lang="zh-CN" altLang="en-US" sz="1200" dirty="0">
                <a:solidFill>
                  <a:schemeClr val="bg1">
                    <a:lumMod val="50000"/>
                  </a:schemeClr>
                </a:solidFill>
              </a:endParaRPr>
            </a:p>
            <a:p>
              <a:pPr algn="r">
                <a:lnSpc>
                  <a:spcPct val="120000"/>
                </a:lnSpc>
                <a:spcBef>
                  <a:spcPts val="300"/>
                </a:spcBef>
              </a:pPr>
              <a:r>
                <a:rPr lang="en-US" altLang="zh-CN" sz="105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22" name="Rectangle 24"/>
            <p:cNvSpPr>
              <a:spLocks noChangeArrowheads="1"/>
            </p:cNvSpPr>
            <p:nvPr/>
          </p:nvSpPr>
          <p:spPr bwMode="auto">
            <a:xfrm>
              <a:off x="508500" y="4792609"/>
              <a:ext cx="3043168" cy="841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lnSpc>
                  <a:spcPct val="120000"/>
                </a:lnSpc>
                <a:spcBef>
                  <a:spcPts val="300"/>
                </a:spcBef>
              </a:pPr>
              <a:r>
                <a:rPr lang="zh-CN" altLang="en-US" sz="1200" b="1" dirty="0">
                  <a:solidFill>
                    <a:schemeClr val="bg1">
                      <a:lumMod val="50000"/>
                    </a:schemeClr>
                  </a:solidFill>
                </a:rPr>
                <a:t>TOPIC HEADER HERE</a:t>
              </a:r>
              <a:endParaRPr lang="zh-CN" altLang="en-US" sz="1200" dirty="0">
                <a:solidFill>
                  <a:schemeClr val="bg1">
                    <a:lumMod val="50000"/>
                  </a:schemeClr>
                </a:solidFill>
              </a:endParaRPr>
            </a:p>
            <a:p>
              <a:pPr algn="r">
                <a:lnSpc>
                  <a:spcPct val="120000"/>
                </a:lnSpc>
                <a:spcBef>
                  <a:spcPts val="300"/>
                </a:spcBef>
              </a:pPr>
              <a:r>
                <a:rPr lang="en-US" altLang="zh-CN" sz="1050" dirty="0">
                  <a:solidFill>
                    <a:schemeClr val="bg1">
                      <a:lumMod val="50000"/>
                    </a:schemeClr>
                  </a:solidFill>
                </a:rPr>
                <a:t>We have many PowerPoint templates that has been specifically designed to help anyone that is stepping into the world of PowerPoint for the very first time. </a:t>
              </a:r>
            </a:p>
          </p:txBody>
        </p:sp>
        <p:grpSp>
          <p:nvGrpSpPr>
            <p:cNvPr id="23" name="组合 22"/>
            <p:cNvGrpSpPr/>
            <p:nvPr/>
          </p:nvGrpSpPr>
          <p:grpSpPr>
            <a:xfrm>
              <a:off x="5071763" y="2960182"/>
              <a:ext cx="2806311" cy="2809464"/>
              <a:chOff x="1903413" y="1601788"/>
              <a:chExt cx="1949450" cy="1951038"/>
            </a:xfrm>
          </p:grpSpPr>
          <p:sp>
            <p:nvSpPr>
              <p:cNvPr id="30" name="Oval 6"/>
              <p:cNvSpPr>
                <a:spLocks noChangeArrowheads="1"/>
              </p:cNvSpPr>
              <p:nvPr/>
            </p:nvSpPr>
            <p:spPr bwMode="auto">
              <a:xfrm>
                <a:off x="1911350" y="1611313"/>
                <a:ext cx="1931987" cy="19319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Oval 7"/>
              <p:cNvSpPr>
                <a:spLocks noChangeArrowheads="1"/>
              </p:cNvSpPr>
              <p:nvPr/>
            </p:nvSpPr>
            <p:spPr bwMode="auto">
              <a:xfrm>
                <a:off x="2730500" y="2430463"/>
                <a:ext cx="295275" cy="295275"/>
              </a:xfrm>
              <a:prstGeom prst="ellipse">
                <a:avLst/>
              </a:prstGeom>
              <a:solidFill>
                <a:srgbClr val="F69C86"/>
              </a:solidFill>
              <a:ln>
                <a:noFill/>
              </a:ln>
            </p:spPr>
            <p:txBody>
              <a:bodyPr vert="horz" wrap="square" lIns="91440" tIns="45720" rIns="91440" bIns="45720" numCol="1" anchor="t" anchorCtr="0" compatLnSpc="1"/>
              <a:lstStyle/>
              <a:p>
                <a:endParaRPr lang="zh-CN" altLang="en-US"/>
              </a:p>
            </p:txBody>
          </p:sp>
          <p:sp>
            <p:nvSpPr>
              <p:cNvPr id="32" name="Freeform 8"/>
              <p:cNvSpPr>
                <a:spLocks noEditPoints="1"/>
              </p:cNvSpPr>
              <p:nvPr/>
            </p:nvSpPr>
            <p:spPr bwMode="auto">
              <a:xfrm>
                <a:off x="1903413" y="1601788"/>
                <a:ext cx="1949450" cy="1951038"/>
              </a:xfrm>
              <a:custGeom>
                <a:avLst/>
                <a:gdLst>
                  <a:gd name="T0" fmla="*/ 660 w 1320"/>
                  <a:gd name="T1" fmla="*/ 0 h 1320"/>
                  <a:gd name="T2" fmla="*/ 0 w 1320"/>
                  <a:gd name="T3" fmla="*/ 660 h 1320"/>
                  <a:gd name="T4" fmla="*/ 660 w 1320"/>
                  <a:gd name="T5" fmla="*/ 1320 h 1320"/>
                  <a:gd name="T6" fmla="*/ 1320 w 1320"/>
                  <a:gd name="T7" fmla="*/ 660 h 1320"/>
                  <a:gd name="T8" fmla="*/ 660 w 1320"/>
                  <a:gd name="T9" fmla="*/ 0 h 1320"/>
                  <a:gd name="T10" fmla="*/ 660 w 1320"/>
                  <a:gd name="T11" fmla="*/ 1224 h 1320"/>
                  <a:gd name="T12" fmla="*/ 96 w 1320"/>
                  <a:gd name="T13" fmla="*/ 660 h 1320"/>
                  <a:gd name="T14" fmla="*/ 660 w 1320"/>
                  <a:gd name="T15" fmla="*/ 96 h 1320"/>
                  <a:gd name="T16" fmla="*/ 1224 w 1320"/>
                  <a:gd name="T17" fmla="*/ 660 h 1320"/>
                  <a:gd name="T18" fmla="*/ 660 w 1320"/>
                  <a:gd name="T19" fmla="*/ 1224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0" h="1320">
                    <a:moveTo>
                      <a:pt x="660" y="0"/>
                    </a:moveTo>
                    <a:cubicBezTo>
                      <a:pt x="295" y="0"/>
                      <a:pt x="0" y="296"/>
                      <a:pt x="0" y="660"/>
                    </a:cubicBezTo>
                    <a:cubicBezTo>
                      <a:pt x="0" y="1025"/>
                      <a:pt x="295" y="1320"/>
                      <a:pt x="660" y="1320"/>
                    </a:cubicBezTo>
                    <a:cubicBezTo>
                      <a:pt x="1025" y="1320"/>
                      <a:pt x="1320" y="1025"/>
                      <a:pt x="1320" y="660"/>
                    </a:cubicBezTo>
                    <a:cubicBezTo>
                      <a:pt x="1320" y="296"/>
                      <a:pt x="1025" y="0"/>
                      <a:pt x="660" y="0"/>
                    </a:cubicBezTo>
                    <a:close/>
                    <a:moveTo>
                      <a:pt x="660" y="1224"/>
                    </a:moveTo>
                    <a:cubicBezTo>
                      <a:pt x="349" y="1224"/>
                      <a:pt x="96" y="972"/>
                      <a:pt x="96" y="660"/>
                    </a:cubicBezTo>
                    <a:cubicBezTo>
                      <a:pt x="96" y="349"/>
                      <a:pt x="349" y="96"/>
                      <a:pt x="660" y="96"/>
                    </a:cubicBezTo>
                    <a:cubicBezTo>
                      <a:pt x="971" y="96"/>
                      <a:pt x="1224" y="349"/>
                      <a:pt x="1224" y="660"/>
                    </a:cubicBezTo>
                    <a:cubicBezTo>
                      <a:pt x="1224" y="972"/>
                      <a:pt x="971" y="1224"/>
                      <a:pt x="660" y="1224"/>
                    </a:cubicBezTo>
                    <a:close/>
                  </a:path>
                </a:pathLst>
              </a:custGeom>
              <a:solidFill>
                <a:srgbClr val="7DA863"/>
              </a:solidFill>
              <a:ln>
                <a:noFill/>
              </a:ln>
            </p:spPr>
            <p:txBody>
              <a:bodyPr vert="horz" wrap="square" lIns="91440" tIns="45720" rIns="91440" bIns="45720" numCol="1" anchor="t" anchorCtr="0" compatLnSpc="1"/>
              <a:lstStyle/>
              <a:p>
                <a:endParaRPr lang="zh-CN" altLang="en-US"/>
              </a:p>
            </p:txBody>
          </p:sp>
          <p:sp>
            <p:nvSpPr>
              <p:cNvPr id="33" name="Freeform 9"/>
              <p:cNvSpPr>
                <a:spLocks noEditPoints="1"/>
              </p:cNvSpPr>
              <p:nvPr/>
            </p:nvSpPr>
            <p:spPr bwMode="auto">
              <a:xfrm>
                <a:off x="2181225" y="1882776"/>
                <a:ext cx="1392237" cy="1390650"/>
              </a:xfrm>
              <a:custGeom>
                <a:avLst/>
                <a:gdLst>
                  <a:gd name="T0" fmla="*/ 471 w 942"/>
                  <a:gd name="T1" fmla="*/ 0 h 941"/>
                  <a:gd name="T2" fmla="*/ 0 w 942"/>
                  <a:gd name="T3" fmla="*/ 470 h 941"/>
                  <a:gd name="T4" fmla="*/ 471 w 942"/>
                  <a:gd name="T5" fmla="*/ 941 h 941"/>
                  <a:gd name="T6" fmla="*/ 942 w 942"/>
                  <a:gd name="T7" fmla="*/ 470 h 941"/>
                  <a:gd name="T8" fmla="*/ 471 w 942"/>
                  <a:gd name="T9" fmla="*/ 0 h 941"/>
                  <a:gd name="T10" fmla="*/ 471 w 942"/>
                  <a:gd name="T11" fmla="*/ 854 h 941"/>
                  <a:gd name="T12" fmla="*/ 87 w 942"/>
                  <a:gd name="T13" fmla="*/ 470 h 941"/>
                  <a:gd name="T14" fmla="*/ 471 w 942"/>
                  <a:gd name="T15" fmla="*/ 86 h 941"/>
                  <a:gd name="T16" fmla="*/ 855 w 942"/>
                  <a:gd name="T17" fmla="*/ 470 h 941"/>
                  <a:gd name="T18" fmla="*/ 471 w 942"/>
                  <a:gd name="T19" fmla="*/ 854 h 9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42" h="941">
                    <a:moveTo>
                      <a:pt x="471" y="0"/>
                    </a:moveTo>
                    <a:cubicBezTo>
                      <a:pt x="211" y="0"/>
                      <a:pt x="0" y="210"/>
                      <a:pt x="0" y="470"/>
                    </a:cubicBezTo>
                    <a:cubicBezTo>
                      <a:pt x="0" y="730"/>
                      <a:pt x="211" y="941"/>
                      <a:pt x="471" y="941"/>
                    </a:cubicBezTo>
                    <a:cubicBezTo>
                      <a:pt x="731" y="941"/>
                      <a:pt x="942" y="730"/>
                      <a:pt x="942" y="470"/>
                    </a:cubicBezTo>
                    <a:cubicBezTo>
                      <a:pt x="942" y="210"/>
                      <a:pt x="731" y="0"/>
                      <a:pt x="471" y="0"/>
                    </a:cubicBezTo>
                    <a:close/>
                    <a:moveTo>
                      <a:pt x="471" y="854"/>
                    </a:moveTo>
                    <a:cubicBezTo>
                      <a:pt x="259" y="854"/>
                      <a:pt x="87" y="682"/>
                      <a:pt x="87" y="470"/>
                    </a:cubicBezTo>
                    <a:cubicBezTo>
                      <a:pt x="87" y="258"/>
                      <a:pt x="259" y="86"/>
                      <a:pt x="471" y="86"/>
                    </a:cubicBezTo>
                    <a:cubicBezTo>
                      <a:pt x="683" y="86"/>
                      <a:pt x="855" y="258"/>
                      <a:pt x="855" y="470"/>
                    </a:cubicBezTo>
                    <a:cubicBezTo>
                      <a:pt x="855" y="682"/>
                      <a:pt x="683" y="854"/>
                      <a:pt x="471" y="854"/>
                    </a:cubicBezTo>
                    <a:close/>
                  </a:path>
                </a:pathLst>
              </a:custGeom>
              <a:solidFill>
                <a:srgbClr val="F69C86"/>
              </a:solidFill>
              <a:ln>
                <a:noFill/>
              </a:ln>
            </p:spPr>
            <p:txBody>
              <a:bodyPr vert="horz" wrap="square" lIns="91440" tIns="45720" rIns="91440" bIns="45720" numCol="1" anchor="t" anchorCtr="0" compatLnSpc="1"/>
              <a:lstStyle/>
              <a:p>
                <a:endParaRPr lang="zh-CN" altLang="en-US"/>
              </a:p>
            </p:txBody>
          </p:sp>
          <p:sp>
            <p:nvSpPr>
              <p:cNvPr id="34" name="Freeform 10"/>
              <p:cNvSpPr>
                <a:spLocks noEditPoints="1"/>
              </p:cNvSpPr>
              <p:nvPr/>
            </p:nvSpPr>
            <p:spPr bwMode="auto">
              <a:xfrm>
                <a:off x="2468563" y="2168526"/>
                <a:ext cx="819150" cy="819150"/>
              </a:xfrm>
              <a:custGeom>
                <a:avLst/>
                <a:gdLst>
                  <a:gd name="T0" fmla="*/ 277 w 554"/>
                  <a:gd name="T1" fmla="*/ 0 h 555"/>
                  <a:gd name="T2" fmla="*/ 0 w 554"/>
                  <a:gd name="T3" fmla="*/ 277 h 555"/>
                  <a:gd name="T4" fmla="*/ 277 w 554"/>
                  <a:gd name="T5" fmla="*/ 555 h 555"/>
                  <a:gd name="T6" fmla="*/ 554 w 554"/>
                  <a:gd name="T7" fmla="*/ 277 h 555"/>
                  <a:gd name="T8" fmla="*/ 277 w 554"/>
                  <a:gd name="T9" fmla="*/ 0 h 555"/>
                  <a:gd name="T10" fmla="*/ 277 w 554"/>
                  <a:gd name="T11" fmla="*/ 464 h 555"/>
                  <a:gd name="T12" fmla="*/ 90 w 554"/>
                  <a:gd name="T13" fmla="*/ 277 h 555"/>
                  <a:gd name="T14" fmla="*/ 277 w 554"/>
                  <a:gd name="T15" fmla="*/ 91 h 555"/>
                  <a:gd name="T16" fmla="*/ 464 w 554"/>
                  <a:gd name="T17" fmla="*/ 277 h 555"/>
                  <a:gd name="T18" fmla="*/ 277 w 554"/>
                  <a:gd name="T19" fmla="*/ 464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4" h="555">
                    <a:moveTo>
                      <a:pt x="277" y="0"/>
                    </a:moveTo>
                    <a:cubicBezTo>
                      <a:pt x="124" y="0"/>
                      <a:pt x="0" y="124"/>
                      <a:pt x="0" y="277"/>
                    </a:cubicBezTo>
                    <a:cubicBezTo>
                      <a:pt x="0" y="430"/>
                      <a:pt x="124" y="555"/>
                      <a:pt x="277" y="555"/>
                    </a:cubicBezTo>
                    <a:cubicBezTo>
                      <a:pt x="430" y="555"/>
                      <a:pt x="554" y="430"/>
                      <a:pt x="554" y="277"/>
                    </a:cubicBezTo>
                    <a:cubicBezTo>
                      <a:pt x="554" y="124"/>
                      <a:pt x="430" y="0"/>
                      <a:pt x="277" y="0"/>
                    </a:cubicBezTo>
                    <a:close/>
                    <a:moveTo>
                      <a:pt x="277" y="464"/>
                    </a:moveTo>
                    <a:cubicBezTo>
                      <a:pt x="174" y="464"/>
                      <a:pt x="90" y="380"/>
                      <a:pt x="90" y="277"/>
                    </a:cubicBezTo>
                    <a:cubicBezTo>
                      <a:pt x="90" y="174"/>
                      <a:pt x="174" y="91"/>
                      <a:pt x="277" y="91"/>
                    </a:cubicBezTo>
                    <a:cubicBezTo>
                      <a:pt x="380" y="91"/>
                      <a:pt x="464" y="174"/>
                      <a:pt x="464" y="277"/>
                    </a:cubicBezTo>
                    <a:cubicBezTo>
                      <a:pt x="464" y="380"/>
                      <a:pt x="380" y="464"/>
                      <a:pt x="277" y="464"/>
                    </a:cubicBezTo>
                    <a:close/>
                  </a:path>
                </a:pathLst>
              </a:custGeom>
              <a:solidFill>
                <a:srgbClr val="7DA863"/>
              </a:solidFill>
              <a:ln>
                <a:noFill/>
              </a:ln>
            </p:spPr>
            <p:txBody>
              <a:bodyPr vert="horz" wrap="square" lIns="91440" tIns="45720" rIns="91440" bIns="45720" numCol="1" anchor="t" anchorCtr="0" compatLnSpc="1"/>
              <a:lstStyle/>
              <a:p>
                <a:endParaRPr lang="zh-CN" altLang="en-US"/>
              </a:p>
            </p:txBody>
          </p:sp>
        </p:grpSp>
        <p:grpSp>
          <p:nvGrpSpPr>
            <p:cNvPr id="24" name="组合 23"/>
            <p:cNvGrpSpPr/>
            <p:nvPr/>
          </p:nvGrpSpPr>
          <p:grpSpPr>
            <a:xfrm>
              <a:off x="4502733" y="2695008"/>
              <a:ext cx="1976758" cy="1671048"/>
              <a:chOff x="1508126" y="1417638"/>
              <a:chExt cx="1373187" cy="1160463"/>
            </a:xfrm>
          </p:grpSpPr>
          <p:sp>
            <p:nvSpPr>
              <p:cNvPr id="25" name="Freeform 11"/>
              <p:cNvSpPr/>
              <p:nvPr/>
            </p:nvSpPr>
            <p:spPr bwMode="auto">
              <a:xfrm>
                <a:off x="1508126" y="1636713"/>
                <a:ext cx="444500" cy="239713"/>
              </a:xfrm>
              <a:custGeom>
                <a:avLst/>
                <a:gdLst>
                  <a:gd name="T0" fmla="*/ 280 w 280"/>
                  <a:gd name="T1" fmla="*/ 117 h 151"/>
                  <a:gd name="T2" fmla="*/ 146 w 280"/>
                  <a:gd name="T3" fmla="*/ 151 h 151"/>
                  <a:gd name="T4" fmla="*/ 0 w 280"/>
                  <a:gd name="T5" fmla="*/ 33 h 151"/>
                  <a:gd name="T6" fmla="*/ 134 w 280"/>
                  <a:gd name="T7" fmla="*/ 0 h 151"/>
                  <a:gd name="T8" fmla="*/ 280 w 280"/>
                  <a:gd name="T9" fmla="*/ 117 h 151"/>
                </a:gdLst>
                <a:ahLst/>
                <a:cxnLst>
                  <a:cxn ang="0">
                    <a:pos x="T0" y="T1"/>
                  </a:cxn>
                  <a:cxn ang="0">
                    <a:pos x="T2" y="T3"/>
                  </a:cxn>
                  <a:cxn ang="0">
                    <a:pos x="T4" y="T5"/>
                  </a:cxn>
                  <a:cxn ang="0">
                    <a:pos x="T6" y="T7"/>
                  </a:cxn>
                  <a:cxn ang="0">
                    <a:pos x="T8" y="T9"/>
                  </a:cxn>
                </a:cxnLst>
                <a:rect l="0" t="0" r="r" b="b"/>
                <a:pathLst>
                  <a:path w="280" h="151">
                    <a:moveTo>
                      <a:pt x="280" y="117"/>
                    </a:moveTo>
                    <a:lnTo>
                      <a:pt x="146" y="151"/>
                    </a:lnTo>
                    <a:lnTo>
                      <a:pt x="0" y="33"/>
                    </a:lnTo>
                    <a:lnTo>
                      <a:pt x="134" y="0"/>
                    </a:lnTo>
                    <a:lnTo>
                      <a:pt x="280" y="117"/>
                    </a:lnTo>
                    <a:close/>
                  </a:path>
                </a:pathLst>
              </a:custGeom>
              <a:solidFill>
                <a:srgbClr val="7DA863"/>
              </a:solidFill>
              <a:ln>
                <a:noFill/>
              </a:ln>
            </p:spPr>
            <p:txBody>
              <a:bodyPr vert="horz" wrap="square" lIns="91440" tIns="45720" rIns="91440" bIns="45720" numCol="1" anchor="t" anchorCtr="0" compatLnSpc="1"/>
              <a:lstStyle/>
              <a:p>
                <a:endParaRPr lang="zh-CN" altLang="en-US"/>
              </a:p>
            </p:txBody>
          </p:sp>
          <p:sp>
            <p:nvSpPr>
              <p:cNvPr id="26" name="Freeform 12"/>
              <p:cNvSpPr/>
              <p:nvPr/>
            </p:nvSpPr>
            <p:spPr bwMode="auto">
              <a:xfrm>
                <a:off x="1720850" y="1417638"/>
                <a:ext cx="238125" cy="404813"/>
              </a:xfrm>
              <a:custGeom>
                <a:avLst/>
                <a:gdLst>
                  <a:gd name="T0" fmla="*/ 146 w 150"/>
                  <a:gd name="T1" fmla="*/ 255 h 255"/>
                  <a:gd name="T2" fmla="*/ 150 w 150"/>
                  <a:gd name="T3" fmla="*/ 117 h 255"/>
                  <a:gd name="T4" fmla="*/ 4 w 150"/>
                  <a:gd name="T5" fmla="*/ 0 h 255"/>
                  <a:gd name="T6" fmla="*/ 0 w 150"/>
                  <a:gd name="T7" fmla="*/ 138 h 255"/>
                  <a:gd name="T8" fmla="*/ 146 w 150"/>
                  <a:gd name="T9" fmla="*/ 255 h 255"/>
                </a:gdLst>
                <a:ahLst/>
                <a:cxnLst>
                  <a:cxn ang="0">
                    <a:pos x="T0" y="T1"/>
                  </a:cxn>
                  <a:cxn ang="0">
                    <a:pos x="T2" y="T3"/>
                  </a:cxn>
                  <a:cxn ang="0">
                    <a:pos x="T4" y="T5"/>
                  </a:cxn>
                  <a:cxn ang="0">
                    <a:pos x="T6" y="T7"/>
                  </a:cxn>
                  <a:cxn ang="0">
                    <a:pos x="T8" y="T9"/>
                  </a:cxn>
                </a:cxnLst>
                <a:rect l="0" t="0" r="r" b="b"/>
                <a:pathLst>
                  <a:path w="150" h="255">
                    <a:moveTo>
                      <a:pt x="146" y="255"/>
                    </a:moveTo>
                    <a:lnTo>
                      <a:pt x="150" y="117"/>
                    </a:lnTo>
                    <a:lnTo>
                      <a:pt x="4" y="0"/>
                    </a:lnTo>
                    <a:lnTo>
                      <a:pt x="0" y="138"/>
                    </a:lnTo>
                    <a:lnTo>
                      <a:pt x="146" y="255"/>
                    </a:lnTo>
                    <a:close/>
                  </a:path>
                </a:pathLst>
              </a:custGeom>
              <a:solidFill>
                <a:srgbClr val="7DA863"/>
              </a:solidFill>
              <a:ln>
                <a:noFill/>
              </a:ln>
            </p:spPr>
            <p:txBody>
              <a:bodyPr vert="horz" wrap="square" lIns="91440" tIns="45720" rIns="91440" bIns="45720" numCol="1" anchor="t" anchorCtr="0" compatLnSpc="1"/>
              <a:lstStyle/>
              <a:p>
                <a:endParaRPr lang="zh-CN" altLang="en-US"/>
              </a:p>
            </p:txBody>
          </p:sp>
          <p:sp>
            <p:nvSpPr>
              <p:cNvPr id="27" name="Freeform 13"/>
              <p:cNvSpPr/>
              <p:nvPr/>
            </p:nvSpPr>
            <p:spPr bwMode="auto">
              <a:xfrm>
                <a:off x="1660525" y="1577976"/>
                <a:ext cx="1174750" cy="965200"/>
              </a:xfrm>
              <a:custGeom>
                <a:avLst/>
                <a:gdLst>
                  <a:gd name="T0" fmla="*/ 772 w 795"/>
                  <a:gd name="T1" fmla="*/ 654 h 654"/>
                  <a:gd name="T2" fmla="*/ 759 w 795"/>
                  <a:gd name="T3" fmla="*/ 649 h 654"/>
                  <a:gd name="T4" fmla="*/ 10 w 795"/>
                  <a:gd name="T5" fmla="*/ 39 h 654"/>
                  <a:gd name="T6" fmla="*/ 7 w 795"/>
                  <a:gd name="T7" fmla="*/ 10 h 654"/>
                  <a:gd name="T8" fmla="*/ 36 w 795"/>
                  <a:gd name="T9" fmla="*/ 8 h 654"/>
                  <a:gd name="T10" fmla="*/ 785 w 795"/>
                  <a:gd name="T11" fmla="*/ 618 h 654"/>
                  <a:gd name="T12" fmla="*/ 788 w 795"/>
                  <a:gd name="T13" fmla="*/ 646 h 654"/>
                  <a:gd name="T14" fmla="*/ 772 w 795"/>
                  <a:gd name="T15" fmla="*/ 654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5" h="654">
                    <a:moveTo>
                      <a:pt x="772" y="654"/>
                    </a:moveTo>
                    <a:cubicBezTo>
                      <a:pt x="768" y="654"/>
                      <a:pt x="763" y="652"/>
                      <a:pt x="759" y="649"/>
                    </a:cubicBezTo>
                    <a:cubicBezTo>
                      <a:pt x="10" y="39"/>
                      <a:pt x="10" y="39"/>
                      <a:pt x="10" y="39"/>
                    </a:cubicBezTo>
                    <a:cubicBezTo>
                      <a:pt x="1" y="32"/>
                      <a:pt x="0" y="19"/>
                      <a:pt x="7" y="10"/>
                    </a:cubicBezTo>
                    <a:cubicBezTo>
                      <a:pt x="14" y="2"/>
                      <a:pt x="27" y="0"/>
                      <a:pt x="36" y="8"/>
                    </a:cubicBezTo>
                    <a:cubicBezTo>
                      <a:pt x="785" y="618"/>
                      <a:pt x="785" y="618"/>
                      <a:pt x="785" y="618"/>
                    </a:cubicBezTo>
                    <a:cubicBezTo>
                      <a:pt x="794" y="625"/>
                      <a:pt x="795" y="638"/>
                      <a:pt x="788" y="646"/>
                    </a:cubicBezTo>
                    <a:cubicBezTo>
                      <a:pt x="784" y="651"/>
                      <a:pt x="778" y="654"/>
                      <a:pt x="772" y="654"/>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28" name="Freeform 14"/>
              <p:cNvSpPr/>
              <p:nvPr/>
            </p:nvSpPr>
            <p:spPr bwMode="auto">
              <a:xfrm>
                <a:off x="2600325" y="2459038"/>
                <a:ext cx="280987" cy="119063"/>
              </a:xfrm>
              <a:custGeom>
                <a:avLst/>
                <a:gdLst>
                  <a:gd name="T0" fmla="*/ 0 w 177"/>
                  <a:gd name="T1" fmla="*/ 12 h 75"/>
                  <a:gd name="T2" fmla="*/ 177 w 177"/>
                  <a:gd name="T3" fmla="*/ 75 h 75"/>
                  <a:gd name="T4" fmla="*/ 85 w 177"/>
                  <a:gd name="T5" fmla="*/ 0 h 75"/>
                  <a:gd name="T6" fmla="*/ 0 w 177"/>
                  <a:gd name="T7" fmla="*/ 12 h 75"/>
                </a:gdLst>
                <a:ahLst/>
                <a:cxnLst>
                  <a:cxn ang="0">
                    <a:pos x="T0" y="T1"/>
                  </a:cxn>
                  <a:cxn ang="0">
                    <a:pos x="T2" y="T3"/>
                  </a:cxn>
                  <a:cxn ang="0">
                    <a:pos x="T4" y="T5"/>
                  </a:cxn>
                  <a:cxn ang="0">
                    <a:pos x="T6" y="T7"/>
                  </a:cxn>
                </a:cxnLst>
                <a:rect l="0" t="0" r="r" b="b"/>
                <a:pathLst>
                  <a:path w="177" h="75">
                    <a:moveTo>
                      <a:pt x="0" y="12"/>
                    </a:moveTo>
                    <a:lnTo>
                      <a:pt x="177" y="75"/>
                    </a:lnTo>
                    <a:lnTo>
                      <a:pt x="85" y="0"/>
                    </a:lnTo>
                    <a:lnTo>
                      <a:pt x="0" y="12"/>
                    </a:ln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29" name="Freeform 15"/>
              <p:cNvSpPr/>
              <p:nvPr/>
            </p:nvSpPr>
            <p:spPr bwMode="auto">
              <a:xfrm>
                <a:off x="2725738" y="2324101"/>
                <a:ext cx="155575" cy="254000"/>
              </a:xfrm>
              <a:custGeom>
                <a:avLst/>
                <a:gdLst>
                  <a:gd name="T0" fmla="*/ 6 w 98"/>
                  <a:gd name="T1" fmla="*/ 85 h 160"/>
                  <a:gd name="T2" fmla="*/ 98 w 98"/>
                  <a:gd name="T3" fmla="*/ 160 h 160"/>
                  <a:gd name="T4" fmla="*/ 0 w 98"/>
                  <a:gd name="T5" fmla="*/ 0 h 160"/>
                  <a:gd name="T6" fmla="*/ 6 w 98"/>
                  <a:gd name="T7" fmla="*/ 85 h 160"/>
                </a:gdLst>
                <a:ahLst/>
                <a:cxnLst>
                  <a:cxn ang="0">
                    <a:pos x="T0" y="T1"/>
                  </a:cxn>
                  <a:cxn ang="0">
                    <a:pos x="T2" y="T3"/>
                  </a:cxn>
                  <a:cxn ang="0">
                    <a:pos x="T4" y="T5"/>
                  </a:cxn>
                  <a:cxn ang="0">
                    <a:pos x="T6" y="T7"/>
                  </a:cxn>
                </a:cxnLst>
                <a:rect l="0" t="0" r="r" b="b"/>
                <a:pathLst>
                  <a:path w="98" h="160">
                    <a:moveTo>
                      <a:pt x="6" y="85"/>
                    </a:moveTo>
                    <a:lnTo>
                      <a:pt x="98" y="160"/>
                    </a:lnTo>
                    <a:lnTo>
                      <a:pt x="0" y="0"/>
                    </a:lnTo>
                    <a:lnTo>
                      <a:pt x="6" y="85"/>
                    </a:ln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gr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323503"/>
            <a:ext cx="12190413" cy="857597"/>
            <a:chOff x="0" y="323503"/>
            <a:chExt cx="12190413" cy="857597"/>
          </a:xfrm>
        </p:grpSpPr>
        <p:grpSp>
          <p:nvGrpSpPr>
            <p:cNvPr id="12" name="组合 11"/>
            <p:cNvGrpSpPr/>
            <p:nvPr/>
          </p:nvGrpSpPr>
          <p:grpSpPr>
            <a:xfrm>
              <a:off x="4471058" y="323503"/>
              <a:ext cx="3255323" cy="680932"/>
              <a:chOff x="4973577" y="1203782"/>
              <a:chExt cx="2311400" cy="680932"/>
            </a:xfrm>
          </p:grpSpPr>
          <p:sp>
            <p:nvSpPr>
              <p:cNvPr id="16" name="TextBox 8"/>
              <p:cNvSpPr txBox="1">
                <a:spLocks noChangeArrowheads="1"/>
              </p:cNvSpPr>
              <p:nvPr/>
            </p:nvSpPr>
            <p:spPr bwMode="auto">
              <a:xfrm>
                <a:off x="4973577" y="1203782"/>
                <a:ext cx="23114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800" dirty="0">
                    <a:solidFill>
                      <a:srgbClr val="7DA863"/>
                    </a:solidFill>
                    <a:latin typeface="微软雅黑" panose="020B0503020204020204" pitchFamily="34" charset="-122"/>
                    <a:ea typeface="微软雅黑" panose="020B0503020204020204" pitchFamily="34" charset="-122"/>
                    <a:sym typeface="Arial" panose="020B0604020202020204" pitchFamily="34" charset="0"/>
                  </a:rPr>
                  <a:t>加入标题描述</a:t>
                </a:r>
              </a:p>
            </p:txBody>
          </p:sp>
          <p:sp>
            <p:nvSpPr>
              <p:cNvPr id="17" name="TextBox 8"/>
              <p:cNvSpPr txBox="1">
                <a:spLocks noChangeArrowheads="1"/>
              </p:cNvSpPr>
              <p:nvPr/>
            </p:nvSpPr>
            <p:spPr bwMode="auto">
              <a:xfrm>
                <a:off x="4973577" y="1715437"/>
                <a:ext cx="231140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algn="ctr" eaLnBrk="1" hangingPunct="1"/>
                <a:r>
                  <a:rPr lang="en-US" altLang="zh-CN"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rPr>
                  <a:t>CLICK TO ADD CAPTION TEXT</a:t>
                </a:r>
                <a:endParaRPr lang="zh-CN" altLang="en-US"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endParaRPr>
              </a:p>
            </p:txBody>
          </p:sp>
        </p:grpSp>
        <p:cxnSp>
          <p:nvCxnSpPr>
            <p:cNvPr id="3" name="直接连接符 2"/>
            <p:cNvCxnSpPr/>
            <p:nvPr/>
          </p:nvCxnSpPr>
          <p:spPr>
            <a:xfrm>
              <a:off x="0" y="1181100"/>
              <a:ext cx="12190413" cy="0"/>
            </a:xfrm>
            <a:prstGeom prst="line">
              <a:avLst/>
            </a:prstGeom>
            <a:ln>
              <a:solidFill>
                <a:srgbClr val="7DA863"/>
              </a:solidFill>
            </a:ln>
          </p:spPr>
          <p:style>
            <a:lnRef idx="1">
              <a:schemeClr val="accent1"/>
            </a:lnRef>
            <a:fillRef idx="0">
              <a:schemeClr val="accent1"/>
            </a:fillRef>
            <a:effectRef idx="0">
              <a:schemeClr val="accent1"/>
            </a:effectRef>
            <a:fontRef idx="minor">
              <a:schemeClr val="tx1"/>
            </a:fontRef>
          </p:style>
        </p:cxnSp>
      </p:grpSp>
      <p:grpSp>
        <p:nvGrpSpPr>
          <p:cNvPr id="7" name="组合 6"/>
          <p:cNvGrpSpPr/>
          <p:nvPr/>
        </p:nvGrpSpPr>
        <p:grpSpPr>
          <a:xfrm>
            <a:off x="916182" y="2420257"/>
            <a:ext cx="10359636" cy="3432592"/>
            <a:chOff x="-1572851" y="1754651"/>
            <a:chExt cx="13347858" cy="4422718"/>
          </a:xfrm>
        </p:grpSpPr>
        <p:grpSp>
          <p:nvGrpSpPr>
            <p:cNvPr id="8" name="组合 7"/>
            <p:cNvGrpSpPr/>
            <p:nvPr/>
          </p:nvGrpSpPr>
          <p:grpSpPr>
            <a:xfrm>
              <a:off x="8670854" y="1951655"/>
              <a:ext cx="3104153" cy="1275046"/>
              <a:chOff x="438150" y="2997693"/>
              <a:chExt cx="3104153" cy="1275046"/>
            </a:xfrm>
          </p:grpSpPr>
          <p:sp>
            <p:nvSpPr>
              <p:cNvPr id="28" name="文本框 8"/>
              <p:cNvSpPr txBox="1"/>
              <p:nvPr/>
            </p:nvSpPr>
            <p:spPr>
              <a:xfrm>
                <a:off x="438150" y="2997693"/>
                <a:ext cx="1836420" cy="613393"/>
              </a:xfrm>
              <a:prstGeom prst="roundRect">
                <a:avLst>
                  <a:gd name="adj" fmla="val 50000"/>
                </a:avLst>
              </a:prstGeom>
              <a:solidFill>
                <a:srgbClr val="F69C86"/>
              </a:solidFill>
            </p:spPr>
            <p:txBody>
              <a:bodyPr wrap="square" rtlCol="0">
                <a:spAutoFit/>
              </a:bodyPr>
              <a:lstStyle>
                <a:defPPr>
                  <a:defRPr lang="zh-CN"/>
                </a:defPPr>
                <a:lvl1pPr algn="ctr">
                  <a:defRPr>
                    <a:solidFill>
                      <a:schemeClr val="bg1"/>
                    </a:solidFill>
                    <a:latin typeface="微软雅黑 Light" panose="020B0502040204020203" charset="-122"/>
                    <a:ea typeface="微软雅黑 Light" panose="020B0502040204020203" charset="-122"/>
                  </a:defRPr>
                </a:lvl1pPr>
              </a:lstStyle>
              <a:p>
                <a:r>
                  <a:rPr lang="zh-CN" altLang="en-US" sz="1600" dirty="0"/>
                  <a:t>文字信息</a:t>
                </a:r>
              </a:p>
            </p:txBody>
          </p:sp>
          <p:sp>
            <p:nvSpPr>
              <p:cNvPr id="29" name="矩形 28"/>
              <p:cNvSpPr/>
              <p:nvPr/>
            </p:nvSpPr>
            <p:spPr>
              <a:xfrm>
                <a:off x="519537" y="3565302"/>
                <a:ext cx="3022766" cy="707437"/>
              </a:xfrm>
              <a:prstGeom prst="rect">
                <a:avLst/>
              </a:prstGeom>
            </p:spPr>
            <p:txBody>
              <a:bodyPr wrap="square">
                <a:spAutoFit/>
              </a:bodyPr>
              <a:lstStyle/>
              <a:p>
                <a:pPr>
                  <a:lnSpc>
                    <a:spcPct val="130000"/>
                  </a:lnSpc>
                </a:pPr>
                <a:r>
                  <a:rPr lang="zh-CN" altLang="en-US" sz="1100" dirty="0">
                    <a:solidFill>
                      <a:schemeClr val="bg1">
                        <a:lumMod val="50000"/>
                      </a:schemeClr>
                    </a:solidFill>
                    <a:latin typeface="微软雅黑 Light" panose="020B0502040204020203" charset="-122"/>
                    <a:ea typeface="微软雅黑 Light" panose="020B0502040204020203" charset="-122"/>
                  </a:rPr>
                  <a:t>敲骨吸髓地利用它来继续我这篇东西的创作</a:t>
                </a:r>
              </a:p>
            </p:txBody>
          </p:sp>
        </p:grpSp>
        <p:grpSp>
          <p:nvGrpSpPr>
            <p:cNvPr id="9" name="组合 8"/>
            <p:cNvGrpSpPr/>
            <p:nvPr/>
          </p:nvGrpSpPr>
          <p:grpSpPr>
            <a:xfrm>
              <a:off x="8670854" y="3399419"/>
              <a:ext cx="3022834" cy="1295067"/>
              <a:chOff x="8719728" y="1547813"/>
              <a:chExt cx="3022834" cy="1295067"/>
            </a:xfrm>
          </p:grpSpPr>
          <p:sp>
            <p:nvSpPr>
              <p:cNvPr id="26" name="文本框 11"/>
              <p:cNvSpPr txBox="1"/>
              <p:nvPr/>
            </p:nvSpPr>
            <p:spPr>
              <a:xfrm>
                <a:off x="8719728" y="1547813"/>
                <a:ext cx="1836420" cy="613393"/>
              </a:xfrm>
              <a:prstGeom prst="roundRect">
                <a:avLst>
                  <a:gd name="adj" fmla="val 50000"/>
                </a:avLst>
              </a:prstGeom>
              <a:solidFill>
                <a:srgbClr val="7DA863"/>
              </a:solidFill>
            </p:spPr>
            <p:txBody>
              <a:bodyPr wrap="square" rtlCol="0">
                <a:spAutoFit/>
              </a:bodyPr>
              <a:lstStyle/>
              <a:p>
                <a:pPr algn="ctr"/>
                <a:r>
                  <a:rPr lang="zh-CN" altLang="en-US" sz="1600" dirty="0">
                    <a:solidFill>
                      <a:schemeClr val="bg1"/>
                    </a:solidFill>
                    <a:latin typeface="微软雅黑 Light" panose="020B0502040204020203" charset="-122"/>
                    <a:ea typeface="微软雅黑 Light" panose="020B0502040204020203" charset="-122"/>
                  </a:rPr>
                  <a:t>文字信息</a:t>
                </a:r>
              </a:p>
            </p:txBody>
          </p:sp>
          <p:sp>
            <p:nvSpPr>
              <p:cNvPr id="27" name="矩形 26"/>
              <p:cNvSpPr/>
              <p:nvPr/>
            </p:nvSpPr>
            <p:spPr>
              <a:xfrm>
                <a:off x="8719796" y="2135443"/>
                <a:ext cx="3022766" cy="707437"/>
              </a:xfrm>
              <a:prstGeom prst="rect">
                <a:avLst/>
              </a:prstGeom>
            </p:spPr>
            <p:txBody>
              <a:bodyPr wrap="square">
                <a:spAutoFit/>
              </a:bodyPr>
              <a:lstStyle/>
              <a:p>
                <a:pPr>
                  <a:lnSpc>
                    <a:spcPct val="130000"/>
                  </a:lnSpc>
                </a:pPr>
                <a:r>
                  <a:rPr lang="zh-CN" altLang="en-US" sz="1100" dirty="0">
                    <a:solidFill>
                      <a:schemeClr val="bg1">
                        <a:lumMod val="50000"/>
                      </a:schemeClr>
                    </a:solidFill>
                    <a:latin typeface="微软雅黑 Light" panose="020B0502040204020203" charset="-122"/>
                    <a:ea typeface="微软雅黑 Light" panose="020B0502040204020203" charset="-122"/>
                  </a:rPr>
                  <a:t>于是我死命抓住这些已经模糊并且仍在时刻模糊下的记忆残片</a:t>
                </a:r>
              </a:p>
            </p:txBody>
          </p:sp>
        </p:grpSp>
        <p:grpSp>
          <p:nvGrpSpPr>
            <p:cNvPr id="10" name="组合 9"/>
            <p:cNvGrpSpPr/>
            <p:nvPr/>
          </p:nvGrpSpPr>
          <p:grpSpPr>
            <a:xfrm>
              <a:off x="8670854" y="4849299"/>
              <a:ext cx="3022834" cy="1275046"/>
              <a:chOff x="8719728" y="2997693"/>
              <a:chExt cx="3022834" cy="1275046"/>
            </a:xfrm>
          </p:grpSpPr>
          <p:sp>
            <p:nvSpPr>
              <p:cNvPr id="24" name="文本框 14"/>
              <p:cNvSpPr txBox="1"/>
              <p:nvPr/>
            </p:nvSpPr>
            <p:spPr>
              <a:xfrm>
                <a:off x="8719728" y="2997693"/>
                <a:ext cx="1836420" cy="613393"/>
              </a:xfrm>
              <a:prstGeom prst="roundRect">
                <a:avLst>
                  <a:gd name="adj" fmla="val 50000"/>
                </a:avLst>
              </a:prstGeom>
              <a:solidFill>
                <a:srgbClr val="F69C86"/>
              </a:solidFill>
            </p:spPr>
            <p:txBody>
              <a:bodyPr wrap="square" rtlCol="0">
                <a:spAutoFit/>
              </a:bodyPr>
              <a:lstStyle/>
              <a:p>
                <a:pPr algn="ctr"/>
                <a:r>
                  <a:rPr lang="zh-CN" altLang="en-US" sz="1600" dirty="0">
                    <a:solidFill>
                      <a:schemeClr val="bg1"/>
                    </a:solidFill>
                    <a:latin typeface="微软雅黑 Light" panose="020B0502040204020203" charset="-122"/>
                    <a:ea typeface="微软雅黑 Light" panose="020B0502040204020203" charset="-122"/>
                  </a:rPr>
                  <a:t>文字信息</a:t>
                </a:r>
              </a:p>
            </p:txBody>
          </p:sp>
          <p:sp>
            <p:nvSpPr>
              <p:cNvPr id="25" name="矩形 24"/>
              <p:cNvSpPr/>
              <p:nvPr/>
            </p:nvSpPr>
            <p:spPr>
              <a:xfrm>
                <a:off x="8719796" y="3565302"/>
                <a:ext cx="3022766" cy="707437"/>
              </a:xfrm>
              <a:prstGeom prst="rect">
                <a:avLst/>
              </a:prstGeom>
            </p:spPr>
            <p:txBody>
              <a:bodyPr wrap="square">
                <a:spAutoFit/>
              </a:bodyPr>
              <a:lstStyle/>
              <a:p>
                <a:pPr>
                  <a:lnSpc>
                    <a:spcPct val="130000"/>
                  </a:lnSpc>
                </a:pPr>
                <a:r>
                  <a:rPr lang="zh-CN" altLang="en-US" sz="1100" dirty="0">
                    <a:solidFill>
                      <a:schemeClr val="bg1">
                        <a:lumMod val="50000"/>
                      </a:schemeClr>
                    </a:solidFill>
                    <a:latin typeface="微软雅黑 Light" panose="020B0502040204020203" charset="-122"/>
                    <a:ea typeface="微软雅黑 Light" panose="020B0502040204020203" charset="-122"/>
                  </a:rPr>
                  <a:t>为了信守我对直子做出的诺言，舍此别无他路。</a:t>
                </a:r>
              </a:p>
            </p:txBody>
          </p:sp>
        </p:grpSp>
        <p:sp>
          <p:nvSpPr>
            <p:cNvPr id="11" name="矩形 10"/>
            <p:cNvSpPr/>
            <p:nvPr/>
          </p:nvSpPr>
          <p:spPr bwMode="auto">
            <a:xfrm>
              <a:off x="2133658" y="1754651"/>
              <a:ext cx="5955367" cy="4422718"/>
            </a:xfrm>
            <a:prstGeom prst="rect">
              <a:avLst/>
            </a:prstGeom>
            <a:blipFill dpi="0" rotWithShape="1">
              <a:blip r:embed="rId4" cstate="email"/>
              <a:srcRect/>
              <a:stretch>
                <a:fillRect/>
              </a:stretch>
            </a:blipFill>
            <a:ln w="127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2000">
                <a:solidFill>
                  <a:schemeClr val="bg1">
                    <a:lumMod val="50000"/>
                  </a:schemeClr>
                </a:solidFill>
              </a:endParaRPr>
            </a:p>
          </p:txBody>
        </p:sp>
        <p:grpSp>
          <p:nvGrpSpPr>
            <p:cNvPr id="13" name="组合 12"/>
            <p:cNvGrpSpPr/>
            <p:nvPr/>
          </p:nvGrpSpPr>
          <p:grpSpPr>
            <a:xfrm>
              <a:off x="-1491531" y="1954731"/>
              <a:ext cx="3120197" cy="1253647"/>
              <a:chOff x="-97589" y="2997693"/>
              <a:chExt cx="3120197" cy="1253647"/>
            </a:xfrm>
          </p:grpSpPr>
          <p:sp>
            <p:nvSpPr>
              <p:cNvPr id="22" name="文本框 8"/>
              <p:cNvSpPr txBox="1"/>
              <p:nvPr/>
            </p:nvSpPr>
            <p:spPr>
              <a:xfrm>
                <a:off x="1186186" y="2997693"/>
                <a:ext cx="1836422" cy="613393"/>
              </a:xfrm>
              <a:prstGeom prst="roundRect">
                <a:avLst>
                  <a:gd name="adj" fmla="val 50000"/>
                </a:avLst>
              </a:prstGeom>
              <a:solidFill>
                <a:srgbClr val="7DA863"/>
              </a:solidFill>
            </p:spPr>
            <p:txBody>
              <a:bodyPr wrap="square" rtlCol="0">
                <a:spAutoFit/>
              </a:bodyPr>
              <a:lstStyle>
                <a:defPPr>
                  <a:defRPr lang="zh-CN"/>
                </a:defPPr>
                <a:lvl1pPr algn="ctr">
                  <a:defRPr>
                    <a:solidFill>
                      <a:schemeClr val="bg1"/>
                    </a:solidFill>
                    <a:latin typeface="微软雅黑 Light" panose="020B0502040204020203" charset="-122"/>
                    <a:ea typeface="微软雅黑 Light" panose="020B0502040204020203" charset="-122"/>
                  </a:defRPr>
                </a:lvl1pPr>
              </a:lstStyle>
              <a:p>
                <a:r>
                  <a:rPr lang="zh-CN" altLang="en-US" sz="1600" dirty="0"/>
                  <a:t>文字信息</a:t>
                </a:r>
              </a:p>
            </p:txBody>
          </p:sp>
          <p:sp>
            <p:nvSpPr>
              <p:cNvPr id="23" name="矩形 22"/>
              <p:cNvSpPr/>
              <p:nvPr/>
            </p:nvSpPr>
            <p:spPr>
              <a:xfrm>
                <a:off x="-97589" y="3565302"/>
                <a:ext cx="3022765" cy="686038"/>
              </a:xfrm>
              <a:prstGeom prst="rect">
                <a:avLst/>
              </a:prstGeom>
            </p:spPr>
            <p:txBody>
              <a:bodyPr wrap="square">
                <a:spAutoFit/>
              </a:bodyPr>
              <a:lstStyle/>
              <a:p>
                <a:pPr algn="r">
                  <a:lnSpc>
                    <a:spcPct val="130000"/>
                  </a:lnSpc>
                </a:pPr>
                <a:r>
                  <a:rPr lang="zh-CN" altLang="en-US" sz="1100" dirty="0">
                    <a:solidFill>
                      <a:schemeClr val="bg1">
                        <a:lumMod val="50000"/>
                      </a:schemeClr>
                    </a:solidFill>
                    <a:latin typeface="微软雅黑 Light" panose="020B0502040204020203" charset="-122"/>
                    <a:ea typeface="微软雅黑 Light" panose="020B0502040204020203" charset="-122"/>
                  </a:rPr>
                  <a:t>敲骨吸髓地利用它来继续我这篇东西的创作</a:t>
                </a:r>
              </a:p>
            </p:txBody>
          </p:sp>
        </p:grpSp>
        <p:grpSp>
          <p:nvGrpSpPr>
            <p:cNvPr id="14" name="组合 13"/>
            <p:cNvGrpSpPr/>
            <p:nvPr/>
          </p:nvGrpSpPr>
          <p:grpSpPr>
            <a:xfrm>
              <a:off x="-1572851" y="3402495"/>
              <a:ext cx="3201516" cy="1273668"/>
              <a:chOff x="8102669" y="1547813"/>
              <a:chExt cx="3201516" cy="1273668"/>
            </a:xfrm>
          </p:grpSpPr>
          <p:sp>
            <p:nvSpPr>
              <p:cNvPr id="20" name="文本框 11"/>
              <p:cNvSpPr txBox="1"/>
              <p:nvPr/>
            </p:nvSpPr>
            <p:spPr>
              <a:xfrm>
                <a:off x="9467765" y="1547813"/>
                <a:ext cx="1836420" cy="613393"/>
              </a:xfrm>
              <a:prstGeom prst="roundRect">
                <a:avLst>
                  <a:gd name="adj" fmla="val 50000"/>
                </a:avLst>
              </a:prstGeom>
              <a:solidFill>
                <a:srgbClr val="F69C86"/>
              </a:solidFill>
            </p:spPr>
            <p:txBody>
              <a:bodyPr wrap="square" rtlCol="0">
                <a:spAutoFit/>
              </a:bodyPr>
              <a:lstStyle/>
              <a:p>
                <a:pPr algn="ctr"/>
                <a:r>
                  <a:rPr lang="zh-CN" altLang="en-US" sz="1600" dirty="0">
                    <a:solidFill>
                      <a:schemeClr val="bg1"/>
                    </a:solidFill>
                    <a:latin typeface="微软雅黑 Light" panose="020B0502040204020203" charset="-122"/>
                    <a:ea typeface="微软雅黑 Light" panose="020B0502040204020203" charset="-122"/>
                  </a:rPr>
                  <a:t>文字信息</a:t>
                </a:r>
              </a:p>
            </p:txBody>
          </p:sp>
          <p:sp>
            <p:nvSpPr>
              <p:cNvPr id="21" name="矩形 20"/>
              <p:cNvSpPr/>
              <p:nvPr/>
            </p:nvSpPr>
            <p:spPr>
              <a:xfrm>
                <a:off x="8102669" y="2135443"/>
                <a:ext cx="3022771" cy="686038"/>
              </a:xfrm>
              <a:prstGeom prst="rect">
                <a:avLst/>
              </a:prstGeom>
            </p:spPr>
            <p:txBody>
              <a:bodyPr wrap="square">
                <a:spAutoFit/>
              </a:bodyPr>
              <a:lstStyle/>
              <a:p>
                <a:pPr algn="r">
                  <a:lnSpc>
                    <a:spcPct val="130000"/>
                  </a:lnSpc>
                </a:pPr>
                <a:r>
                  <a:rPr lang="zh-CN" altLang="en-US" sz="1100" dirty="0">
                    <a:solidFill>
                      <a:schemeClr val="bg1">
                        <a:lumMod val="50000"/>
                      </a:schemeClr>
                    </a:solidFill>
                    <a:latin typeface="微软雅黑 Light" panose="020B0502040204020203" charset="-122"/>
                    <a:ea typeface="微软雅黑 Light" panose="020B0502040204020203" charset="-122"/>
                  </a:rPr>
                  <a:t>于是我死命抓住这些已经模糊并且仍在时刻模糊下的记忆残片</a:t>
                </a:r>
              </a:p>
            </p:txBody>
          </p:sp>
        </p:grpSp>
        <p:grpSp>
          <p:nvGrpSpPr>
            <p:cNvPr id="15" name="组合 14"/>
            <p:cNvGrpSpPr/>
            <p:nvPr/>
          </p:nvGrpSpPr>
          <p:grpSpPr>
            <a:xfrm>
              <a:off x="-1572851" y="4852375"/>
              <a:ext cx="3201516" cy="1275046"/>
              <a:chOff x="8102669" y="2997693"/>
              <a:chExt cx="3201516" cy="1275046"/>
            </a:xfrm>
          </p:grpSpPr>
          <p:sp>
            <p:nvSpPr>
              <p:cNvPr id="18" name="文本框 17"/>
              <p:cNvSpPr txBox="1"/>
              <p:nvPr/>
            </p:nvSpPr>
            <p:spPr>
              <a:xfrm>
                <a:off x="9467765" y="2997693"/>
                <a:ext cx="1836420" cy="613393"/>
              </a:xfrm>
              <a:prstGeom prst="roundRect">
                <a:avLst>
                  <a:gd name="adj" fmla="val 50000"/>
                </a:avLst>
              </a:prstGeom>
              <a:solidFill>
                <a:srgbClr val="7DA863"/>
              </a:solidFill>
            </p:spPr>
            <p:txBody>
              <a:bodyPr wrap="square" rtlCol="0">
                <a:spAutoFit/>
              </a:bodyPr>
              <a:lstStyle/>
              <a:p>
                <a:pPr algn="ctr"/>
                <a:r>
                  <a:rPr lang="zh-CN" altLang="en-US" sz="1600" dirty="0">
                    <a:solidFill>
                      <a:schemeClr val="bg1"/>
                    </a:solidFill>
                    <a:latin typeface="微软雅黑 Light" panose="020B0502040204020203" charset="-122"/>
                    <a:ea typeface="微软雅黑 Light" panose="020B0502040204020203" charset="-122"/>
                  </a:rPr>
                  <a:t>文字信息</a:t>
                </a:r>
              </a:p>
            </p:txBody>
          </p:sp>
          <p:sp>
            <p:nvSpPr>
              <p:cNvPr id="19" name="矩形 18"/>
              <p:cNvSpPr/>
              <p:nvPr/>
            </p:nvSpPr>
            <p:spPr>
              <a:xfrm>
                <a:off x="8102669" y="3565302"/>
                <a:ext cx="3022771" cy="707437"/>
              </a:xfrm>
              <a:prstGeom prst="rect">
                <a:avLst/>
              </a:prstGeom>
            </p:spPr>
            <p:txBody>
              <a:bodyPr wrap="square">
                <a:spAutoFit/>
              </a:bodyPr>
              <a:lstStyle/>
              <a:p>
                <a:pPr algn="r">
                  <a:lnSpc>
                    <a:spcPct val="130000"/>
                  </a:lnSpc>
                </a:pPr>
                <a:r>
                  <a:rPr lang="zh-CN" altLang="en-US" sz="1100" dirty="0">
                    <a:solidFill>
                      <a:schemeClr val="bg1">
                        <a:lumMod val="50000"/>
                      </a:schemeClr>
                    </a:solidFill>
                    <a:latin typeface="微软雅黑 Light" panose="020B0502040204020203" charset="-122"/>
                    <a:ea typeface="微软雅黑 Light" panose="020B0502040204020203" charset="-122"/>
                  </a:rPr>
                  <a:t>为了信守我对直子做出的诺言，舍此别无他路。</a:t>
                </a:r>
              </a:p>
            </p:txBody>
          </p:sp>
        </p:gr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1"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250" fill="hold"/>
                                        <p:tgtEl>
                                          <p:spTgt spid="7"/>
                                        </p:tgtEl>
                                        <p:attrNameLst>
                                          <p:attrName>ppt_x</p:attrName>
                                        </p:attrNameLst>
                                      </p:cBhvr>
                                      <p:tavLst>
                                        <p:tav tm="0">
                                          <p:val>
                                            <p:strVal val="#ppt_x"/>
                                          </p:val>
                                        </p:tav>
                                        <p:tav tm="100000">
                                          <p:val>
                                            <p:strVal val="#ppt_x"/>
                                          </p:val>
                                        </p:tav>
                                      </p:tavLst>
                                    </p:anim>
                                    <p:anim calcmode="lin" valueType="num">
                                      <p:cBhvr additive="base">
                                        <p:cTn id="14" dur="125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323503"/>
            <a:ext cx="12190413" cy="857597"/>
            <a:chOff x="0" y="323503"/>
            <a:chExt cx="12190413" cy="857597"/>
          </a:xfrm>
        </p:grpSpPr>
        <p:grpSp>
          <p:nvGrpSpPr>
            <p:cNvPr id="12" name="组合 11"/>
            <p:cNvGrpSpPr/>
            <p:nvPr/>
          </p:nvGrpSpPr>
          <p:grpSpPr>
            <a:xfrm>
              <a:off x="4471058" y="323503"/>
              <a:ext cx="3255323" cy="680932"/>
              <a:chOff x="4973577" y="1203782"/>
              <a:chExt cx="2311400" cy="680932"/>
            </a:xfrm>
          </p:grpSpPr>
          <p:sp>
            <p:nvSpPr>
              <p:cNvPr id="16" name="TextBox 8"/>
              <p:cNvSpPr txBox="1">
                <a:spLocks noChangeArrowheads="1"/>
              </p:cNvSpPr>
              <p:nvPr/>
            </p:nvSpPr>
            <p:spPr bwMode="auto">
              <a:xfrm>
                <a:off x="4973577" y="1203782"/>
                <a:ext cx="23114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800" dirty="0">
                    <a:solidFill>
                      <a:srgbClr val="7DA863"/>
                    </a:solidFill>
                    <a:latin typeface="微软雅黑" panose="020B0503020204020204" pitchFamily="34" charset="-122"/>
                    <a:ea typeface="微软雅黑" panose="020B0503020204020204" pitchFamily="34" charset="-122"/>
                    <a:sym typeface="Arial" panose="020B0604020202020204" pitchFamily="34" charset="0"/>
                  </a:rPr>
                  <a:t>加入标题描述</a:t>
                </a:r>
              </a:p>
            </p:txBody>
          </p:sp>
          <p:sp>
            <p:nvSpPr>
              <p:cNvPr id="17" name="TextBox 8"/>
              <p:cNvSpPr txBox="1">
                <a:spLocks noChangeArrowheads="1"/>
              </p:cNvSpPr>
              <p:nvPr/>
            </p:nvSpPr>
            <p:spPr bwMode="auto">
              <a:xfrm>
                <a:off x="4973577" y="1715437"/>
                <a:ext cx="231140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algn="ctr" eaLnBrk="1" hangingPunct="1"/>
                <a:r>
                  <a:rPr lang="en-US" altLang="zh-CN"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rPr>
                  <a:t>CLICK TO ADD CAPTION TEXT</a:t>
                </a:r>
                <a:endParaRPr lang="zh-CN" altLang="en-US"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endParaRPr>
              </a:p>
            </p:txBody>
          </p:sp>
        </p:grpSp>
        <p:cxnSp>
          <p:nvCxnSpPr>
            <p:cNvPr id="3" name="直接连接符 2"/>
            <p:cNvCxnSpPr/>
            <p:nvPr/>
          </p:nvCxnSpPr>
          <p:spPr>
            <a:xfrm>
              <a:off x="0" y="1181100"/>
              <a:ext cx="12190413" cy="0"/>
            </a:xfrm>
            <a:prstGeom prst="line">
              <a:avLst/>
            </a:prstGeom>
            <a:ln>
              <a:solidFill>
                <a:srgbClr val="7DA863"/>
              </a:solidFill>
            </a:ln>
          </p:spPr>
          <p:style>
            <a:lnRef idx="1">
              <a:schemeClr val="accent1"/>
            </a:lnRef>
            <a:fillRef idx="0">
              <a:schemeClr val="accent1"/>
            </a:fillRef>
            <a:effectRef idx="0">
              <a:schemeClr val="accent1"/>
            </a:effectRef>
            <a:fontRef idx="minor">
              <a:schemeClr val="tx1"/>
            </a:fontRef>
          </p:style>
        </p:cxnSp>
      </p:grpSp>
      <p:grpSp>
        <p:nvGrpSpPr>
          <p:cNvPr id="7" name="组合 6"/>
          <p:cNvGrpSpPr/>
          <p:nvPr/>
        </p:nvGrpSpPr>
        <p:grpSpPr>
          <a:xfrm>
            <a:off x="1391127" y="2010824"/>
            <a:ext cx="9408158" cy="4335802"/>
            <a:chOff x="706620" y="1560319"/>
            <a:chExt cx="10588945" cy="4879975"/>
          </a:xfrm>
        </p:grpSpPr>
        <p:sp>
          <p:nvSpPr>
            <p:cNvPr id="8" name="Oval 6"/>
            <p:cNvSpPr>
              <a:spLocks noChangeArrowheads="1"/>
            </p:cNvSpPr>
            <p:nvPr/>
          </p:nvSpPr>
          <p:spPr bwMode="auto">
            <a:xfrm>
              <a:off x="6671525" y="3173219"/>
              <a:ext cx="1806575" cy="1804988"/>
            </a:xfrm>
            <a:prstGeom prst="ellipse">
              <a:avLst/>
            </a:prstGeom>
            <a:solidFill>
              <a:srgbClr val="484849">
                <a:lumMod val="20000"/>
                <a:lumOff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Text" lastClr="000000"/>
                </a:solidFill>
                <a:effectLst/>
                <a:uLnTx/>
                <a:uFillTx/>
              </a:endParaRPr>
            </a:p>
          </p:txBody>
        </p:sp>
        <p:sp>
          <p:nvSpPr>
            <p:cNvPr id="9" name="Freeform 7"/>
            <p:cNvSpPr/>
            <p:nvPr/>
          </p:nvSpPr>
          <p:spPr bwMode="auto">
            <a:xfrm>
              <a:off x="3954148" y="1998469"/>
              <a:ext cx="1292225" cy="4079875"/>
            </a:xfrm>
            <a:custGeom>
              <a:avLst/>
              <a:gdLst>
                <a:gd name="T0" fmla="*/ 1750 w 1750"/>
                <a:gd name="T1" fmla="*/ 272 h 5527"/>
                <a:gd name="T2" fmla="*/ 314 w 1750"/>
                <a:gd name="T3" fmla="*/ 2778 h 5527"/>
                <a:gd name="T4" fmla="*/ 1699 w 1750"/>
                <a:gd name="T5" fmla="*/ 5254 h 5527"/>
                <a:gd name="T6" fmla="*/ 1542 w 1750"/>
                <a:gd name="T7" fmla="*/ 5527 h 5527"/>
                <a:gd name="T8" fmla="*/ 0 w 1750"/>
                <a:gd name="T9" fmla="*/ 2778 h 5527"/>
                <a:gd name="T10" fmla="*/ 1593 w 1750"/>
                <a:gd name="T11" fmla="*/ 0 h 5527"/>
                <a:gd name="T12" fmla="*/ 1750 w 1750"/>
                <a:gd name="T13" fmla="*/ 272 h 5527"/>
              </a:gdLst>
              <a:ahLst/>
              <a:cxnLst>
                <a:cxn ang="0">
                  <a:pos x="T0" y="T1"/>
                </a:cxn>
                <a:cxn ang="0">
                  <a:pos x="T2" y="T3"/>
                </a:cxn>
                <a:cxn ang="0">
                  <a:pos x="T4" y="T5"/>
                </a:cxn>
                <a:cxn ang="0">
                  <a:pos x="T6" y="T7"/>
                </a:cxn>
                <a:cxn ang="0">
                  <a:pos x="T8" y="T9"/>
                </a:cxn>
                <a:cxn ang="0">
                  <a:pos x="T10" y="T11"/>
                </a:cxn>
                <a:cxn ang="0">
                  <a:pos x="T12" y="T13"/>
                </a:cxn>
              </a:cxnLst>
              <a:rect l="0" t="0" r="r" b="b"/>
              <a:pathLst>
                <a:path w="1750" h="5527">
                  <a:moveTo>
                    <a:pt x="1750" y="272"/>
                  </a:moveTo>
                  <a:cubicBezTo>
                    <a:pt x="891" y="777"/>
                    <a:pt x="314" y="1710"/>
                    <a:pt x="314" y="2778"/>
                  </a:cubicBezTo>
                  <a:cubicBezTo>
                    <a:pt x="314" y="3825"/>
                    <a:pt x="868" y="4743"/>
                    <a:pt x="1699" y="5254"/>
                  </a:cubicBezTo>
                  <a:lnTo>
                    <a:pt x="1542" y="5527"/>
                  </a:lnTo>
                  <a:cubicBezTo>
                    <a:pt x="617" y="4961"/>
                    <a:pt x="0" y="3942"/>
                    <a:pt x="0" y="2778"/>
                  </a:cubicBezTo>
                  <a:cubicBezTo>
                    <a:pt x="0" y="1594"/>
                    <a:pt x="640" y="559"/>
                    <a:pt x="1593" y="0"/>
                  </a:cubicBezTo>
                  <a:lnTo>
                    <a:pt x="1750" y="272"/>
                  </a:lnTo>
                  <a:close/>
                </a:path>
              </a:pathLst>
            </a:custGeom>
            <a:solidFill>
              <a:srgbClr val="484849">
                <a:lumMod val="40000"/>
                <a:lumOff val="6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Text" lastClr="000000"/>
                </a:solidFill>
                <a:effectLst/>
                <a:uLnTx/>
                <a:uFillTx/>
              </a:endParaRPr>
            </a:p>
          </p:txBody>
        </p:sp>
        <p:sp>
          <p:nvSpPr>
            <p:cNvPr id="10" name="Oval 8"/>
            <p:cNvSpPr>
              <a:spLocks noChangeArrowheads="1"/>
            </p:cNvSpPr>
            <p:nvPr/>
          </p:nvSpPr>
          <p:spPr bwMode="auto">
            <a:xfrm>
              <a:off x="4354198" y="1560319"/>
              <a:ext cx="1219200" cy="1220788"/>
            </a:xfrm>
            <a:prstGeom prst="ellipse">
              <a:avLst/>
            </a:prstGeom>
            <a:solidFill>
              <a:srgbClr val="F69C86"/>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Text" lastClr="000000"/>
                </a:solidFill>
                <a:effectLst/>
                <a:uLnTx/>
                <a:uFillTx/>
              </a:endParaRPr>
            </a:p>
          </p:txBody>
        </p:sp>
        <p:sp>
          <p:nvSpPr>
            <p:cNvPr id="11" name="Oval 9"/>
            <p:cNvSpPr>
              <a:spLocks noChangeArrowheads="1"/>
            </p:cNvSpPr>
            <p:nvPr/>
          </p:nvSpPr>
          <p:spPr bwMode="auto">
            <a:xfrm>
              <a:off x="3477898" y="3419282"/>
              <a:ext cx="1220788" cy="1219200"/>
            </a:xfrm>
            <a:prstGeom prst="ellipse">
              <a:avLst/>
            </a:prstGeom>
            <a:solidFill>
              <a:srgbClr val="7DA863"/>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Text" lastClr="000000"/>
                </a:solidFill>
                <a:effectLst/>
                <a:uLnTx/>
                <a:uFillTx/>
              </a:endParaRPr>
            </a:p>
          </p:txBody>
        </p:sp>
        <p:sp>
          <p:nvSpPr>
            <p:cNvPr id="13" name="Oval 10"/>
            <p:cNvSpPr>
              <a:spLocks noChangeArrowheads="1"/>
            </p:cNvSpPr>
            <p:nvPr/>
          </p:nvSpPr>
          <p:spPr bwMode="auto">
            <a:xfrm>
              <a:off x="4478023" y="5221094"/>
              <a:ext cx="1220788" cy="1219200"/>
            </a:xfrm>
            <a:prstGeom prst="ellipse">
              <a:avLst/>
            </a:prstGeom>
            <a:solidFill>
              <a:srgbClr val="F69C86"/>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Text" lastClr="000000"/>
                </a:solidFill>
                <a:effectLst/>
                <a:uLnTx/>
                <a:uFillTx/>
              </a:endParaRPr>
            </a:p>
          </p:txBody>
        </p:sp>
        <p:sp>
          <p:nvSpPr>
            <p:cNvPr id="14" name="Line 11"/>
            <p:cNvSpPr>
              <a:spLocks noChangeShapeType="1"/>
            </p:cNvSpPr>
            <p:nvPr/>
          </p:nvSpPr>
          <p:spPr bwMode="auto">
            <a:xfrm>
              <a:off x="5583398" y="2492395"/>
              <a:ext cx="1255593" cy="900752"/>
            </a:xfrm>
            <a:prstGeom prst="line">
              <a:avLst/>
            </a:prstGeom>
            <a:noFill/>
            <a:ln w="12700" cap="flat">
              <a:solidFill>
                <a:schemeClr val="bg1">
                  <a:lumMod val="50000"/>
                </a:schemeClr>
              </a:solidFill>
              <a:prstDash val="solid"/>
              <a:miter lim="800000"/>
              <a:headEnd type="none" w="med" len="med"/>
              <a:tailEnd type="triangl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Text" lastClr="000000"/>
                </a:solidFill>
                <a:effectLst/>
                <a:uLnTx/>
                <a:uFillTx/>
              </a:endParaRPr>
            </a:p>
          </p:txBody>
        </p:sp>
        <p:sp>
          <p:nvSpPr>
            <p:cNvPr id="15" name="Line 12"/>
            <p:cNvSpPr>
              <a:spLocks noChangeShapeType="1"/>
            </p:cNvSpPr>
            <p:nvPr/>
          </p:nvSpPr>
          <p:spPr bwMode="auto">
            <a:xfrm flipV="1">
              <a:off x="5665284" y="4798866"/>
              <a:ext cx="1201002" cy="709684"/>
            </a:xfrm>
            <a:prstGeom prst="line">
              <a:avLst/>
            </a:prstGeom>
            <a:noFill/>
            <a:ln w="12700" cap="flat">
              <a:solidFill>
                <a:schemeClr val="bg1">
                  <a:lumMod val="50000"/>
                </a:schemeClr>
              </a:solidFill>
              <a:prstDash val="solid"/>
              <a:miter lim="800000"/>
              <a:headEnd type="none" w="med" len="med"/>
              <a:tailEnd type="triangl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Text" lastClr="000000"/>
                </a:solidFill>
                <a:effectLst/>
                <a:uLnTx/>
                <a:uFillTx/>
              </a:endParaRPr>
            </a:p>
          </p:txBody>
        </p:sp>
        <p:sp>
          <p:nvSpPr>
            <p:cNvPr id="18" name="Line 13"/>
            <p:cNvSpPr>
              <a:spLocks noChangeShapeType="1"/>
            </p:cNvSpPr>
            <p:nvPr/>
          </p:nvSpPr>
          <p:spPr bwMode="auto">
            <a:xfrm>
              <a:off x="4894613" y="4025067"/>
              <a:ext cx="1669256" cy="0"/>
            </a:xfrm>
            <a:prstGeom prst="line">
              <a:avLst/>
            </a:prstGeom>
            <a:noFill/>
            <a:ln w="12700" cap="flat">
              <a:solidFill>
                <a:schemeClr val="bg1">
                  <a:lumMod val="50000"/>
                </a:schemeClr>
              </a:solidFill>
              <a:prstDash val="solid"/>
              <a:miter lim="800000"/>
              <a:headEnd type="none" w="med" len="med"/>
              <a:tailEnd type="triangl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Text" lastClr="000000"/>
                </a:solidFill>
                <a:effectLst/>
                <a:uLnTx/>
                <a:uFillTx/>
              </a:endParaRPr>
            </a:p>
          </p:txBody>
        </p:sp>
        <p:sp>
          <p:nvSpPr>
            <p:cNvPr id="19" name="Oval 14"/>
            <p:cNvSpPr>
              <a:spLocks noChangeArrowheads="1"/>
            </p:cNvSpPr>
            <p:nvPr/>
          </p:nvSpPr>
          <p:spPr bwMode="auto">
            <a:xfrm>
              <a:off x="6762012" y="3262119"/>
              <a:ext cx="1625600" cy="1625600"/>
            </a:xfrm>
            <a:prstGeom prst="ellipse">
              <a:avLst/>
            </a:prstGeom>
            <a:solidFill>
              <a:srgbClr val="7DA863"/>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Text" lastClr="000000"/>
                </a:solidFill>
                <a:effectLst/>
                <a:uLnTx/>
                <a:uFillTx/>
              </a:endParaRPr>
            </a:p>
          </p:txBody>
        </p:sp>
        <p:sp>
          <p:nvSpPr>
            <p:cNvPr id="20" name="TextBox 33"/>
            <p:cNvSpPr txBox="1"/>
            <p:nvPr/>
          </p:nvSpPr>
          <p:spPr>
            <a:xfrm>
              <a:off x="4575854" y="1816770"/>
              <a:ext cx="775887" cy="72745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添加</a:t>
              </a:r>
              <a:endParaRPr kumimoji="0" lang="en-US" altLang="zh-CN"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标题</a:t>
              </a:r>
              <a:endParaRPr kumimoji="0" lang="en-US" altLang="zh-CN"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21" name="TextBox 34"/>
            <p:cNvSpPr txBox="1"/>
            <p:nvPr/>
          </p:nvSpPr>
          <p:spPr>
            <a:xfrm>
              <a:off x="3675102" y="3686513"/>
              <a:ext cx="775887" cy="72745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添加</a:t>
              </a:r>
              <a:endParaRPr kumimoji="0" lang="en-US" altLang="zh-CN"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标题</a:t>
              </a:r>
              <a:endParaRPr kumimoji="0" lang="en-US" altLang="zh-CN"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22" name="TextBox 35"/>
            <p:cNvSpPr txBox="1"/>
            <p:nvPr/>
          </p:nvSpPr>
          <p:spPr>
            <a:xfrm>
              <a:off x="4712332" y="5488017"/>
              <a:ext cx="775887" cy="72745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添加</a:t>
              </a:r>
              <a:endParaRPr kumimoji="0" lang="en-US" altLang="zh-CN"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标题</a:t>
              </a:r>
              <a:endParaRPr kumimoji="0" lang="en-US" altLang="zh-CN"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23" name="TextBox 36"/>
            <p:cNvSpPr txBox="1"/>
            <p:nvPr/>
          </p:nvSpPr>
          <p:spPr>
            <a:xfrm>
              <a:off x="7168387" y="3727455"/>
              <a:ext cx="775887" cy="72745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添加标题</a:t>
              </a:r>
              <a:endParaRPr kumimoji="0" lang="en-US" altLang="zh-CN"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24" name="TextBox 38"/>
            <p:cNvSpPr txBox="1"/>
            <p:nvPr/>
          </p:nvSpPr>
          <p:spPr>
            <a:xfrm>
              <a:off x="1533187" y="1675303"/>
              <a:ext cx="2788914" cy="381045"/>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这里可以添加主要内容</a:t>
              </a:r>
            </a:p>
          </p:txBody>
        </p:sp>
        <p:sp>
          <p:nvSpPr>
            <p:cNvPr id="25" name="TextBox 39"/>
            <p:cNvSpPr txBox="1"/>
            <p:nvPr/>
          </p:nvSpPr>
          <p:spPr>
            <a:xfrm>
              <a:off x="706620" y="3777058"/>
              <a:ext cx="2714729" cy="381045"/>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这里可以添加主要内容</a:t>
              </a:r>
            </a:p>
          </p:txBody>
        </p:sp>
        <p:sp>
          <p:nvSpPr>
            <p:cNvPr id="26" name="TextBox 40"/>
            <p:cNvSpPr txBox="1"/>
            <p:nvPr/>
          </p:nvSpPr>
          <p:spPr>
            <a:xfrm>
              <a:off x="1716554" y="5646802"/>
              <a:ext cx="2714729" cy="381045"/>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这里可以添加主要内容</a:t>
              </a:r>
            </a:p>
          </p:txBody>
        </p:sp>
        <p:sp>
          <p:nvSpPr>
            <p:cNvPr id="27" name="TextBox 41"/>
            <p:cNvSpPr txBox="1"/>
            <p:nvPr/>
          </p:nvSpPr>
          <p:spPr>
            <a:xfrm>
              <a:off x="8580836" y="3613254"/>
              <a:ext cx="2714729" cy="93529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这里可以添加主要内容</a:t>
              </a:r>
              <a:endParaRPr kumimoji="0" lang="en-US" altLang="zh-CN" sz="16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这里可以添加主要内容</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这里可以添加主要内容</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250" fill="hold"/>
                                        <p:tgtEl>
                                          <p:spTgt spid="7"/>
                                        </p:tgtEl>
                                        <p:attrNameLst>
                                          <p:attrName>ppt_x</p:attrName>
                                        </p:attrNameLst>
                                      </p:cBhvr>
                                      <p:tavLst>
                                        <p:tav tm="0">
                                          <p:val>
                                            <p:strVal val="0-#ppt_w/2"/>
                                          </p:val>
                                        </p:tav>
                                        <p:tav tm="100000">
                                          <p:val>
                                            <p:strVal val="#ppt_x"/>
                                          </p:val>
                                        </p:tav>
                                      </p:tavLst>
                                    </p:anim>
                                    <p:anim calcmode="lin" valueType="num">
                                      <p:cBhvr additive="base">
                                        <p:cTn id="14" dur="125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323503"/>
            <a:ext cx="12190413" cy="857597"/>
            <a:chOff x="0" y="323503"/>
            <a:chExt cx="12190413" cy="857597"/>
          </a:xfrm>
        </p:grpSpPr>
        <p:grpSp>
          <p:nvGrpSpPr>
            <p:cNvPr id="12" name="组合 11"/>
            <p:cNvGrpSpPr/>
            <p:nvPr/>
          </p:nvGrpSpPr>
          <p:grpSpPr>
            <a:xfrm>
              <a:off x="4471058" y="323503"/>
              <a:ext cx="3255323" cy="680932"/>
              <a:chOff x="4973577" y="1203782"/>
              <a:chExt cx="2311400" cy="680932"/>
            </a:xfrm>
          </p:grpSpPr>
          <p:sp>
            <p:nvSpPr>
              <p:cNvPr id="16" name="TextBox 8"/>
              <p:cNvSpPr txBox="1">
                <a:spLocks noChangeArrowheads="1"/>
              </p:cNvSpPr>
              <p:nvPr/>
            </p:nvSpPr>
            <p:spPr bwMode="auto">
              <a:xfrm>
                <a:off x="4973577" y="1203782"/>
                <a:ext cx="23114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800" dirty="0">
                    <a:solidFill>
                      <a:srgbClr val="7DA863"/>
                    </a:solidFill>
                    <a:latin typeface="微软雅黑" panose="020B0503020204020204" pitchFamily="34" charset="-122"/>
                    <a:ea typeface="微软雅黑" panose="020B0503020204020204" pitchFamily="34" charset="-122"/>
                    <a:sym typeface="Arial" panose="020B0604020202020204" pitchFamily="34" charset="0"/>
                  </a:rPr>
                  <a:t>加入标题描述</a:t>
                </a:r>
              </a:p>
            </p:txBody>
          </p:sp>
          <p:sp>
            <p:nvSpPr>
              <p:cNvPr id="17" name="TextBox 8"/>
              <p:cNvSpPr txBox="1">
                <a:spLocks noChangeArrowheads="1"/>
              </p:cNvSpPr>
              <p:nvPr/>
            </p:nvSpPr>
            <p:spPr bwMode="auto">
              <a:xfrm>
                <a:off x="4973577" y="1715437"/>
                <a:ext cx="231140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algn="ctr" eaLnBrk="1" hangingPunct="1"/>
                <a:r>
                  <a:rPr lang="en-US" altLang="zh-CN"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rPr>
                  <a:t>CLICK TO ADD CAPTION TEXT</a:t>
                </a:r>
                <a:endParaRPr lang="zh-CN" altLang="en-US"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endParaRPr>
              </a:p>
            </p:txBody>
          </p:sp>
        </p:grpSp>
        <p:cxnSp>
          <p:nvCxnSpPr>
            <p:cNvPr id="3" name="直接连接符 2"/>
            <p:cNvCxnSpPr/>
            <p:nvPr/>
          </p:nvCxnSpPr>
          <p:spPr>
            <a:xfrm>
              <a:off x="0" y="1181100"/>
              <a:ext cx="12190413" cy="0"/>
            </a:xfrm>
            <a:prstGeom prst="line">
              <a:avLst/>
            </a:prstGeom>
            <a:ln>
              <a:solidFill>
                <a:srgbClr val="7DA863"/>
              </a:solidFill>
            </a:ln>
          </p:spPr>
          <p:style>
            <a:lnRef idx="1">
              <a:schemeClr val="accent1"/>
            </a:lnRef>
            <a:fillRef idx="0">
              <a:schemeClr val="accent1"/>
            </a:fillRef>
            <a:effectRef idx="0">
              <a:schemeClr val="accent1"/>
            </a:effectRef>
            <a:fontRef idx="minor">
              <a:schemeClr val="tx1"/>
            </a:fontRef>
          </p:style>
        </p:cxnSp>
      </p:grpSp>
      <p:grpSp>
        <p:nvGrpSpPr>
          <p:cNvPr id="7" name="组合 6"/>
          <p:cNvGrpSpPr/>
          <p:nvPr/>
        </p:nvGrpSpPr>
        <p:grpSpPr>
          <a:xfrm>
            <a:off x="3438743" y="3249599"/>
            <a:ext cx="1655967" cy="1656566"/>
            <a:chOff x="2380844" y="2104214"/>
            <a:chExt cx="1242137" cy="1242137"/>
          </a:xfrm>
          <a:solidFill>
            <a:srgbClr val="7DA863"/>
          </a:solidFill>
        </p:grpSpPr>
        <p:sp>
          <p:nvSpPr>
            <p:cNvPr id="8" name="椭圆 7"/>
            <p:cNvSpPr/>
            <p:nvPr/>
          </p:nvSpPr>
          <p:spPr>
            <a:xfrm>
              <a:off x="2380844" y="2104214"/>
              <a:ext cx="1242137" cy="1242137"/>
            </a:xfrm>
            <a:prstGeom prst="ellipse">
              <a:avLst/>
            </a:prstGeom>
            <a:grp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endParaRPr>
            </a:p>
          </p:txBody>
        </p:sp>
        <p:sp>
          <p:nvSpPr>
            <p:cNvPr id="9" name="TextBox 23"/>
            <p:cNvSpPr txBox="1"/>
            <p:nvPr/>
          </p:nvSpPr>
          <p:spPr>
            <a:xfrm>
              <a:off x="2680821" y="2593236"/>
              <a:ext cx="692828" cy="392324"/>
            </a:xfrm>
            <a:prstGeom prst="rect">
              <a:avLst/>
            </a:prstGeom>
            <a:grpFill/>
            <a:ln>
              <a:noFill/>
            </a:ln>
          </p:spPr>
          <p:txBody>
            <a:bodyPr wrap="none" rtlCol="0">
              <a:spAutoFit/>
            </a:bodyPr>
            <a:lstStyle/>
            <a:p>
              <a:r>
                <a:rPr lang="en-US" altLang="zh-CN" sz="2800" dirty="0">
                  <a:solidFill>
                    <a:schemeClr val="bg1"/>
                  </a:solidFill>
                  <a:latin typeface="方正正中黑简体" pitchFamily="2" charset="-122"/>
                  <a:ea typeface="方正正中黑简体" pitchFamily="2" charset="-122"/>
                </a:rPr>
                <a:t>15%</a:t>
              </a:r>
              <a:endParaRPr lang="zh-CN" altLang="en-US" sz="2800" dirty="0">
                <a:solidFill>
                  <a:schemeClr val="bg1"/>
                </a:solidFill>
                <a:latin typeface="方正正中黑简体" pitchFamily="2" charset="-122"/>
                <a:ea typeface="方正正中黑简体" pitchFamily="2" charset="-122"/>
              </a:endParaRPr>
            </a:p>
          </p:txBody>
        </p:sp>
      </p:grpSp>
      <p:cxnSp>
        <p:nvCxnSpPr>
          <p:cNvPr id="10" name="直接连接符 9"/>
          <p:cNvCxnSpPr/>
          <p:nvPr/>
        </p:nvCxnSpPr>
        <p:spPr>
          <a:xfrm flipV="1">
            <a:off x="4266725" y="2697409"/>
            <a:ext cx="0" cy="50417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3695850" y="2697408"/>
            <a:ext cx="570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V="1">
            <a:off x="5507814" y="2697409"/>
            <a:ext cx="0" cy="50417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5507815" y="2697408"/>
            <a:ext cx="3174325"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H="1">
            <a:off x="6825231" y="4930171"/>
            <a:ext cx="0" cy="50417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H="1" flipV="1">
            <a:off x="3695848" y="5434344"/>
            <a:ext cx="3129383"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8111264" y="4930172"/>
            <a:ext cx="0" cy="50417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V="1">
            <a:off x="8111264" y="5434345"/>
            <a:ext cx="570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1" name="TextBox 32"/>
          <p:cNvSpPr txBox="1"/>
          <p:nvPr/>
        </p:nvSpPr>
        <p:spPr>
          <a:xfrm>
            <a:off x="1199896" y="2145637"/>
            <a:ext cx="1323433" cy="338550"/>
          </a:xfrm>
          <a:prstGeom prst="rect">
            <a:avLst/>
          </a:prstGeom>
          <a:noFill/>
        </p:spPr>
        <p:txBody>
          <a:bodyPr wrap="none" lIns="121917" tIns="60958" rIns="121917" bIns="60958" rtlCol="0">
            <a:spAutoFit/>
          </a:bodyPr>
          <a:lstStyle/>
          <a:p>
            <a:r>
              <a:rPr lang="zh-CN" altLang="en-US" sz="1400" dirty="0">
                <a:solidFill>
                  <a:schemeClr val="bg1">
                    <a:lumMod val="50000"/>
                  </a:schemeClr>
                </a:solidFill>
                <a:latin typeface="方正正中黑简体" pitchFamily="2" charset="-122"/>
                <a:ea typeface="方正正中黑简体" pitchFamily="2" charset="-122"/>
              </a:rPr>
              <a:t>添加标题内容</a:t>
            </a:r>
          </a:p>
        </p:txBody>
      </p:sp>
      <p:sp>
        <p:nvSpPr>
          <p:cNvPr id="22" name="矩形 21"/>
          <p:cNvSpPr/>
          <p:nvPr/>
        </p:nvSpPr>
        <p:spPr>
          <a:xfrm>
            <a:off x="1199896" y="2605841"/>
            <a:ext cx="2703659" cy="630938"/>
          </a:xfrm>
          <a:prstGeom prst="rect">
            <a:avLst/>
          </a:prstGeom>
        </p:spPr>
        <p:txBody>
          <a:bodyPr wrap="square" lIns="121917" tIns="60958" rIns="121917" bIns="60958">
            <a:spAutoFit/>
          </a:bodyPr>
          <a:lstStyle/>
          <a:p>
            <a:r>
              <a:rPr lang="zh-CN" altLang="en-US" sz="1100" dirty="0">
                <a:solidFill>
                  <a:schemeClr val="bg1">
                    <a:lumMod val="50000"/>
                  </a:schemeClr>
                </a:solidFill>
                <a:latin typeface="方正黑体简体" panose="03000509000000000000" pitchFamily="65" charset="-122"/>
                <a:ea typeface="方正黑体简体" panose="03000509000000000000" pitchFamily="65" charset="-122"/>
              </a:rPr>
              <a:t>单击此处添加文本内容，单击</a:t>
            </a:r>
            <a:endParaRPr lang="en-US" altLang="zh-CN" sz="1100" dirty="0">
              <a:solidFill>
                <a:schemeClr val="bg1">
                  <a:lumMod val="50000"/>
                </a:schemeClr>
              </a:solidFill>
              <a:latin typeface="方正黑体简体" panose="03000509000000000000" pitchFamily="65" charset="-122"/>
              <a:ea typeface="方正黑体简体" panose="03000509000000000000" pitchFamily="65" charset="-122"/>
            </a:endParaRPr>
          </a:p>
          <a:p>
            <a:r>
              <a:rPr lang="zh-CN" altLang="en-US" sz="1100" dirty="0">
                <a:solidFill>
                  <a:schemeClr val="bg1">
                    <a:lumMod val="50000"/>
                  </a:schemeClr>
                </a:solidFill>
                <a:latin typeface="方正黑体简体" panose="03000509000000000000" pitchFamily="65" charset="-122"/>
                <a:ea typeface="方正黑体简体" panose="03000509000000000000" pitchFamily="65" charset="-122"/>
              </a:rPr>
              <a:t>此处添加文本内容，单击此处</a:t>
            </a:r>
            <a:endParaRPr lang="en-US" altLang="zh-CN" sz="1100" dirty="0">
              <a:solidFill>
                <a:schemeClr val="bg1">
                  <a:lumMod val="50000"/>
                </a:schemeClr>
              </a:solidFill>
              <a:latin typeface="方正黑体简体" panose="03000509000000000000" pitchFamily="65" charset="-122"/>
              <a:ea typeface="方正黑体简体" panose="03000509000000000000" pitchFamily="65" charset="-122"/>
            </a:endParaRPr>
          </a:p>
          <a:p>
            <a:r>
              <a:rPr lang="zh-CN" altLang="en-US" sz="1100" dirty="0">
                <a:solidFill>
                  <a:schemeClr val="bg1">
                    <a:lumMod val="50000"/>
                  </a:schemeClr>
                </a:solidFill>
                <a:latin typeface="方正黑体简体" panose="03000509000000000000" pitchFamily="65" charset="-122"/>
                <a:ea typeface="方正黑体简体" panose="03000509000000000000" pitchFamily="65" charset="-122"/>
              </a:rPr>
              <a:t>添加文本内容，单击此处添加</a:t>
            </a:r>
            <a:endParaRPr lang="en-US" altLang="zh-CN" sz="1100" dirty="0">
              <a:solidFill>
                <a:schemeClr val="bg1">
                  <a:lumMod val="50000"/>
                </a:schemeClr>
              </a:solidFill>
              <a:latin typeface="方正黑体简体" panose="03000509000000000000" pitchFamily="65" charset="-122"/>
              <a:ea typeface="方正黑体简体" panose="03000509000000000000" pitchFamily="65" charset="-122"/>
            </a:endParaRPr>
          </a:p>
        </p:txBody>
      </p:sp>
      <p:sp>
        <p:nvSpPr>
          <p:cNvPr id="23" name="TextBox 34"/>
          <p:cNvSpPr txBox="1"/>
          <p:nvPr/>
        </p:nvSpPr>
        <p:spPr>
          <a:xfrm>
            <a:off x="1199896" y="4834825"/>
            <a:ext cx="1323433" cy="338550"/>
          </a:xfrm>
          <a:prstGeom prst="rect">
            <a:avLst/>
          </a:prstGeom>
          <a:noFill/>
        </p:spPr>
        <p:txBody>
          <a:bodyPr wrap="none" lIns="121917" tIns="60958" rIns="121917" bIns="60958" rtlCol="0">
            <a:spAutoFit/>
          </a:bodyPr>
          <a:lstStyle/>
          <a:p>
            <a:r>
              <a:rPr lang="zh-CN" altLang="en-US" sz="1400" dirty="0">
                <a:solidFill>
                  <a:schemeClr val="bg1">
                    <a:lumMod val="50000"/>
                  </a:schemeClr>
                </a:solidFill>
                <a:latin typeface="方正正中黑简体" pitchFamily="2" charset="-122"/>
                <a:ea typeface="方正正中黑简体" pitchFamily="2" charset="-122"/>
              </a:rPr>
              <a:t>添加标题内容</a:t>
            </a:r>
          </a:p>
        </p:txBody>
      </p:sp>
      <p:sp>
        <p:nvSpPr>
          <p:cNvPr id="24" name="矩形 23"/>
          <p:cNvSpPr/>
          <p:nvPr/>
        </p:nvSpPr>
        <p:spPr>
          <a:xfrm>
            <a:off x="1199896" y="5295029"/>
            <a:ext cx="2703659" cy="630938"/>
          </a:xfrm>
          <a:prstGeom prst="rect">
            <a:avLst/>
          </a:prstGeom>
        </p:spPr>
        <p:txBody>
          <a:bodyPr wrap="square" lIns="121917" tIns="60958" rIns="121917" bIns="60958">
            <a:spAutoFit/>
          </a:bodyPr>
          <a:lstStyle/>
          <a:p>
            <a:r>
              <a:rPr lang="zh-CN" altLang="en-US" sz="1100" dirty="0">
                <a:solidFill>
                  <a:schemeClr val="bg1">
                    <a:lumMod val="50000"/>
                  </a:schemeClr>
                </a:solidFill>
                <a:latin typeface="方正黑体简体" panose="03000509000000000000" pitchFamily="65" charset="-122"/>
                <a:ea typeface="方正黑体简体" panose="03000509000000000000" pitchFamily="65" charset="-122"/>
              </a:rPr>
              <a:t>单击此处添加文本内容，单击</a:t>
            </a:r>
            <a:endParaRPr lang="en-US" altLang="zh-CN" sz="1100" dirty="0">
              <a:solidFill>
                <a:schemeClr val="bg1">
                  <a:lumMod val="50000"/>
                </a:schemeClr>
              </a:solidFill>
              <a:latin typeface="方正黑体简体" panose="03000509000000000000" pitchFamily="65" charset="-122"/>
              <a:ea typeface="方正黑体简体" panose="03000509000000000000" pitchFamily="65" charset="-122"/>
            </a:endParaRPr>
          </a:p>
          <a:p>
            <a:r>
              <a:rPr lang="zh-CN" altLang="en-US" sz="1100" dirty="0">
                <a:solidFill>
                  <a:schemeClr val="bg1">
                    <a:lumMod val="50000"/>
                  </a:schemeClr>
                </a:solidFill>
                <a:latin typeface="方正黑体简体" panose="03000509000000000000" pitchFamily="65" charset="-122"/>
                <a:ea typeface="方正黑体简体" panose="03000509000000000000" pitchFamily="65" charset="-122"/>
              </a:rPr>
              <a:t>此处添加文本内容，单击此处</a:t>
            </a:r>
            <a:endParaRPr lang="en-US" altLang="zh-CN" sz="1100" dirty="0">
              <a:solidFill>
                <a:schemeClr val="bg1">
                  <a:lumMod val="50000"/>
                </a:schemeClr>
              </a:solidFill>
              <a:latin typeface="方正黑体简体" panose="03000509000000000000" pitchFamily="65" charset="-122"/>
              <a:ea typeface="方正黑体简体" panose="03000509000000000000" pitchFamily="65" charset="-122"/>
            </a:endParaRPr>
          </a:p>
          <a:p>
            <a:r>
              <a:rPr lang="zh-CN" altLang="en-US" sz="1100" dirty="0">
                <a:solidFill>
                  <a:schemeClr val="bg1">
                    <a:lumMod val="50000"/>
                  </a:schemeClr>
                </a:solidFill>
                <a:latin typeface="方正黑体简体" panose="03000509000000000000" pitchFamily="65" charset="-122"/>
                <a:ea typeface="方正黑体简体" panose="03000509000000000000" pitchFamily="65" charset="-122"/>
              </a:rPr>
              <a:t>添加文本内容，单击此处添加</a:t>
            </a:r>
            <a:endParaRPr lang="en-US" altLang="zh-CN" sz="1100" dirty="0">
              <a:solidFill>
                <a:schemeClr val="bg1">
                  <a:lumMod val="50000"/>
                </a:schemeClr>
              </a:solidFill>
              <a:latin typeface="方正黑体简体" panose="03000509000000000000" pitchFamily="65" charset="-122"/>
              <a:ea typeface="方正黑体简体" panose="03000509000000000000" pitchFamily="65" charset="-122"/>
            </a:endParaRPr>
          </a:p>
        </p:txBody>
      </p:sp>
      <p:sp>
        <p:nvSpPr>
          <p:cNvPr id="25" name="TextBox 36"/>
          <p:cNvSpPr txBox="1"/>
          <p:nvPr/>
        </p:nvSpPr>
        <p:spPr>
          <a:xfrm>
            <a:off x="8792147" y="2145637"/>
            <a:ext cx="1323433" cy="338550"/>
          </a:xfrm>
          <a:prstGeom prst="rect">
            <a:avLst/>
          </a:prstGeom>
          <a:noFill/>
        </p:spPr>
        <p:txBody>
          <a:bodyPr wrap="none" lIns="121917" tIns="60958" rIns="121917" bIns="60958" rtlCol="0">
            <a:spAutoFit/>
          </a:bodyPr>
          <a:lstStyle/>
          <a:p>
            <a:r>
              <a:rPr lang="zh-CN" altLang="en-US" sz="1400" dirty="0">
                <a:solidFill>
                  <a:schemeClr val="bg1">
                    <a:lumMod val="50000"/>
                  </a:schemeClr>
                </a:solidFill>
                <a:latin typeface="方正正中黑简体" pitchFamily="2" charset="-122"/>
                <a:ea typeface="方正正中黑简体" pitchFamily="2" charset="-122"/>
              </a:rPr>
              <a:t>添加标题内容</a:t>
            </a:r>
          </a:p>
        </p:txBody>
      </p:sp>
      <p:sp>
        <p:nvSpPr>
          <p:cNvPr id="26" name="矩形 25"/>
          <p:cNvSpPr/>
          <p:nvPr/>
        </p:nvSpPr>
        <p:spPr>
          <a:xfrm>
            <a:off x="8792147" y="2605841"/>
            <a:ext cx="2703659" cy="630938"/>
          </a:xfrm>
          <a:prstGeom prst="rect">
            <a:avLst/>
          </a:prstGeom>
        </p:spPr>
        <p:txBody>
          <a:bodyPr wrap="square" lIns="121917" tIns="60958" rIns="121917" bIns="60958">
            <a:spAutoFit/>
          </a:bodyPr>
          <a:lstStyle/>
          <a:p>
            <a:r>
              <a:rPr lang="zh-CN" altLang="en-US" sz="1100" dirty="0">
                <a:solidFill>
                  <a:schemeClr val="bg1">
                    <a:lumMod val="50000"/>
                  </a:schemeClr>
                </a:solidFill>
                <a:latin typeface="方正黑体简体" panose="03000509000000000000" pitchFamily="65" charset="-122"/>
                <a:ea typeface="方正黑体简体" panose="03000509000000000000" pitchFamily="65" charset="-122"/>
              </a:rPr>
              <a:t>单击此处添加文本内容，单击</a:t>
            </a:r>
            <a:endParaRPr lang="en-US" altLang="zh-CN" sz="1100" dirty="0">
              <a:solidFill>
                <a:schemeClr val="bg1">
                  <a:lumMod val="50000"/>
                </a:schemeClr>
              </a:solidFill>
              <a:latin typeface="方正黑体简体" panose="03000509000000000000" pitchFamily="65" charset="-122"/>
              <a:ea typeface="方正黑体简体" panose="03000509000000000000" pitchFamily="65" charset="-122"/>
            </a:endParaRPr>
          </a:p>
          <a:p>
            <a:r>
              <a:rPr lang="zh-CN" altLang="en-US" sz="1100" dirty="0">
                <a:solidFill>
                  <a:schemeClr val="bg1">
                    <a:lumMod val="50000"/>
                  </a:schemeClr>
                </a:solidFill>
                <a:latin typeface="方正黑体简体" panose="03000509000000000000" pitchFamily="65" charset="-122"/>
                <a:ea typeface="方正黑体简体" panose="03000509000000000000" pitchFamily="65" charset="-122"/>
              </a:rPr>
              <a:t>此处添加文本内容，单击此处</a:t>
            </a:r>
            <a:endParaRPr lang="en-US" altLang="zh-CN" sz="1100" dirty="0">
              <a:solidFill>
                <a:schemeClr val="bg1">
                  <a:lumMod val="50000"/>
                </a:schemeClr>
              </a:solidFill>
              <a:latin typeface="方正黑体简体" panose="03000509000000000000" pitchFamily="65" charset="-122"/>
              <a:ea typeface="方正黑体简体" panose="03000509000000000000" pitchFamily="65" charset="-122"/>
            </a:endParaRPr>
          </a:p>
          <a:p>
            <a:r>
              <a:rPr lang="zh-CN" altLang="en-US" sz="1100" dirty="0">
                <a:solidFill>
                  <a:schemeClr val="bg1">
                    <a:lumMod val="50000"/>
                  </a:schemeClr>
                </a:solidFill>
                <a:latin typeface="方正黑体简体" panose="03000509000000000000" pitchFamily="65" charset="-122"/>
                <a:ea typeface="方正黑体简体" panose="03000509000000000000" pitchFamily="65" charset="-122"/>
              </a:rPr>
              <a:t>添加文本内容，单击此处添加</a:t>
            </a:r>
            <a:endParaRPr lang="en-US" altLang="zh-CN" sz="1100" dirty="0">
              <a:solidFill>
                <a:schemeClr val="bg1">
                  <a:lumMod val="50000"/>
                </a:schemeClr>
              </a:solidFill>
              <a:latin typeface="方正黑体简体" panose="03000509000000000000" pitchFamily="65" charset="-122"/>
              <a:ea typeface="方正黑体简体" panose="03000509000000000000" pitchFamily="65" charset="-122"/>
            </a:endParaRPr>
          </a:p>
        </p:txBody>
      </p:sp>
      <p:sp>
        <p:nvSpPr>
          <p:cNvPr id="27" name="TextBox 38"/>
          <p:cNvSpPr txBox="1"/>
          <p:nvPr/>
        </p:nvSpPr>
        <p:spPr>
          <a:xfrm>
            <a:off x="8768970" y="4834825"/>
            <a:ext cx="1323433" cy="338550"/>
          </a:xfrm>
          <a:prstGeom prst="rect">
            <a:avLst/>
          </a:prstGeom>
          <a:noFill/>
        </p:spPr>
        <p:txBody>
          <a:bodyPr wrap="none" lIns="121917" tIns="60958" rIns="121917" bIns="60958" rtlCol="0">
            <a:spAutoFit/>
          </a:bodyPr>
          <a:lstStyle/>
          <a:p>
            <a:r>
              <a:rPr lang="zh-CN" altLang="en-US" sz="1400" dirty="0">
                <a:solidFill>
                  <a:schemeClr val="bg1">
                    <a:lumMod val="50000"/>
                  </a:schemeClr>
                </a:solidFill>
                <a:latin typeface="方正正中黑简体" pitchFamily="2" charset="-122"/>
                <a:ea typeface="方正正中黑简体" pitchFamily="2" charset="-122"/>
              </a:rPr>
              <a:t>添加标题内容</a:t>
            </a:r>
          </a:p>
        </p:txBody>
      </p:sp>
      <p:sp>
        <p:nvSpPr>
          <p:cNvPr id="28" name="矩形 27"/>
          <p:cNvSpPr/>
          <p:nvPr/>
        </p:nvSpPr>
        <p:spPr>
          <a:xfrm>
            <a:off x="8768970" y="5295029"/>
            <a:ext cx="2703659" cy="630938"/>
          </a:xfrm>
          <a:prstGeom prst="rect">
            <a:avLst/>
          </a:prstGeom>
        </p:spPr>
        <p:txBody>
          <a:bodyPr wrap="square" lIns="121917" tIns="60958" rIns="121917" bIns="60958">
            <a:spAutoFit/>
          </a:bodyPr>
          <a:lstStyle/>
          <a:p>
            <a:r>
              <a:rPr lang="zh-CN" altLang="en-US" sz="1100" dirty="0">
                <a:solidFill>
                  <a:schemeClr val="bg1">
                    <a:lumMod val="50000"/>
                  </a:schemeClr>
                </a:solidFill>
                <a:latin typeface="方正黑体简体" panose="03000509000000000000" pitchFamily="65" charset="-122"/>
                <a:ea typeface="方正黑体简体" panose="03000509000000000000" pitchFamily="65" charset="-122"/>
              </a:rPr>
              <a:t>单击此处添加文本内容，单击</a:t>
            </a:r>
            <a:endParaRPr lang="en-US" altLang="zh-CN" sz="1100" dirty="0">
              <a:solidFill>
                <a:schemeClr val="bg1">
                  <a:lumMod val="50000"/>
                </a:schemeClr>
              </a:solidFill>
              <a:latin typeface="方正黑体简体" panose="03000509000000000000" pitchFamily="65" charset="-122"/>
              <a:ea typeface="方正黑体简体" panose="03000509000000000000" pitchFamily="65" charset="-122"/>
            </a:endParaRPr>
          </a:p>
          <a:p>
            <a:r>
              <a:rPr lang="zh-CN" altLang="en-US" sz="1100" dirty="0">
                <a:solidFill>
                  <a:schemeClr val="bg1">
                    <a:lumMod val="50000"/>
                  </a:schemeClr>
                </a:solidFill>
                <a:latin typeface="方正黑体简体" panose="03000509000000000000" pitchFamily="65" charset="-122"/>
                <a:ea typeface="方正黑体简体" panose="03000509000000000000" pitchFamily="65" charset="-122"/>
              </a:rPr>
              <a:t>此处添加文本内容，单击此处</a:t>
            </a:r>
            <a:endParaRPr lang="en-US" altLang="zh-CN" sz="1100" dirty="0">
              <a:solidFill>
                <a:schemeClr val="bg1">
                  <a:lumMod val="50000"/>
                </a:schemeClr>
              </a:solidFill>
              <a:latin typeface="方正黑体简体" panose="03000509000000000000" pitchFamily="65" charset="-122"/>
              <a:ea typeface="方正黑体简体" panose="03000509000000000000" pitchFamily="65" charset="-122"/>
            </a:endParaRPr>
          </a:p>
          <a:p>
            <a:r>
              <a:rPr lang="zh-CN" altLang="en-US" sz="1100" dirty="0">
                <a:solidFill>
                  <a:schemeClr val="bg1">
                    <a:lumMod val="50000"/>
                  </a:schemeClr>
                </a:solidFill>
                <a:latin typeface="方正黑体简体" panose="03000509000000000000" pitchFamily="65" charset="-122"/>
                <a:ea typeface="方正黑体简体" panose="03000509000000000000" pitchFamily="65" charset="-122"/>
              </a:rPr>
              <a:t>添加文本内容，单击此处添加</a:t>
            </a:r>
            <a:endParaRPr lang="en-US" altLang="zh-CN" sz="1100" dirty="0">
              <a:solidFill>
                <a:schemeClr val="bg1">
                  <a:lumMod val="50000"/>
                </a:schemeClr>
              </a:solidFill>
              <a:latin typeface="方正黑体简体" panose="03000509000000000000" pitchFamily="65" charset="-122"/>
              <a:ea typeface="方正黑体简体" panose="03000509000000000000" pitchFamily="65" charset="-122"/>
            </a:endParaRPr>
          </a:p>
        </p:txBody>
      </p:sp>
      <p:grpSp>
        <p:nvGrpSpPr>
          <p:cNvPr id="29" name="组合 28"/>
          <p:cNvGrpSpPr/>
          <p:nvPr/>
        </p:nvGrpSpPr>
        <p:grpSpPr>
          <a:xfrm>
            <a:off x="4679832" y="3249599"/>
            <a:ext cx="1655967" cy="1656566"/>
            <a:chOff x="3311782" y="2104214"/>
            <a:chExt cx="1242137" cy="1242137"/>
          </a:xfrm>
          <a:solidFill>
            <a:srgbClr val="F69C86"/>
          </a:solidFill>
        </p:grpSpPr>
        <p:sp>
          <p:nvSpPr>
            <p:cNvPr id="30" name="椭圆 29"/>
            <p:cNvSpPr/>
            <p:nvPr/>
          </p:nvSpPr>
          <p:spPr>
            <a:xfrm>
              <a:off x="3311782" y="2104214"/>
              <a:ext cx="1242137" cy="1242137"/>
            </a:xfrm>
            <a:prstGeom prst="ellipse">
              <a:avLst/>
            </a:prstGeom>
            <a:grp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chemeClr val="bg1"/>
                </a:solidFill>
              </a:endParaRPr>
            </a:p>
          </p:txBody>
        </p:sp>
        <p:sp>
          <p:nvSpPr>
            <p:cNvPr id="31" name="TextBox 42"/>
            <p:cNvSpPr txBox="1"/>
            <p:nvPr/>
          </p:nvSpPr>
          <p:spPr>
            <a:xfrm>
              <a:off x="3589988" y="2593236"/>
              <a:ext cx="692828" cy="392324"/>
            </a:xfrm>
            <a:prstGeom prst="rect">
              <a:avLst/>
            </a:prstGeom>
            <a:grpFill/>
            <a:ln>
              <a:noFill/>
            </a:ln>
          </p:spPr>
          <p:txBody>
            <a:bodyPr wrap="none" rtlCol="0">
              <a:spAutoFit/>
            </a:bodyPr>
            <a:lstStyle/>
            <a:p>
              <a:r>
                <a:rPr lang="en-US" altLang="zh-CN" sz="2800" dirty="0">
                  <a:solidFill>
                    <a:schemeClr val="bg1"/>
                  </a:solidFill>
                  <a:latin typeface="方正正中黑简体" pitchFamily="2" charset="-122"/>
                  <a:ea typeface="方正正中黑简体" pitchFamily="2" charset="-122"/>
                </a:rPr>
                <a:t>35%</a:t>
              </a:r>
              <a:endParaRPr lang="zh-CN" altLang="en-US" sz="2800" dirty="0">
                <a:solidFill>
                  <a:schemeClr val="bg1"/>
                </a:solidFill>
                <a:latin typeface="方正正中黑简体" pitchFamily="2" charset="-122"/>
                <a:ea typeface="方正正中黑简体" pitchFamily="2" charset="-122"/>
              </a:endParaRPr>
            </a:p>
          </p:txBody>
        </p:sp>
      </p:grpSp>
      <p:grpSp>
        <p:nvGrpSpPr>
          <p:cNvPr id="32" name="组合 31"/>
          <p:cNvGrpSpPr/>
          <p:nvPr/>
        </p:nvGrpSpPr>
        <p:grpSpPr>
          <a:xfrm>
            <a:off x="5963808" y="3249599"/>
            <a:ext cx="1655967" cy="1656566"/>
            <a:chOff x="4274889" y="2104214"/>
            <a:chExt cx="1242137" cy="1242137"/>
          </a:xfrm>
          <a:solidFill>
            <a:srgbClr val="7DA863"/>
          </a:solidFill>
        </p:grpSpPr>
        <p:sp>
          <p:nvSpPr>
            <p:cNvPr id="33" name="椭圆 32"/>
            <p:cNvSpPr/>
            <p:nvPr/>
          </p:nvSpPr>
          <p:spPr>
            <a:xfrm>
              <a:off x="4274889" y="2104214"/>
              <a:ext cx="1242137" cy="1242137"/>
            </a:xfrm>
            <a:prstGeom prst="ellipse">
              <a:avLst/>
            </a:prstGeom>
            <a:grp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endParaRPr>
            </a:p>
          </p:txBody>
        </p:sp>
        <p:sp>
          <p:nvSpPr>
            <p:cNvPr id="34" name="TextBox 45"/>
            <p:cNvSpPr txBox="1"/>
            <p:nvPr/>
          </p:nvSpPr>
          <p:spPr>
            <a:xfrm>
              <a:off x="4598439" y="2593236"/>
              <a:ext cx="692828" cy="392324"/>
            </a:xfrm>
            <a:prstGeom prst="rect">
              <a:avLst/>
            </a:prstGeom>
            <a:grpFill/>
            <a:ln>
              <a:noFill/>
            </a:ln>
          </p:spPr>
          <p:txBody>
            <a:bodyPr wrap="none" rtlCol="0">
              <a:spAutoFit/>
            </a:bodyPr>
            <a:lstStyle/>
            <a:p>
              <a:r>
                <a:rPr lang="en-US" altLang="zh-CN" sz="2800" dirty="0">
                  <a:solidFill>
                    <a:schemeClr val="bg1"/>
                  </a:solidFill>
                  <a:latin typeface="方正正中黑简体" pitchFamily="2" charset="-122"/>
                  <a:ea typeface="方正正中黑简体" pitchFamily="2" charset="-122"/>
                </a:rPr>
                <a:t>60%</a:t>
              </a:r>
              <a:endParaRPr lang="zh-CN" altLang="en-US" sz="2800" dirty="0">
                <a:solidFill>
                  <a:schemeClr val="bg1"/>
                </a:solidFill>
                <a:latin typeface="方正正中黑简体" pitchFamily="2" charset="-122"/>
                <a:ea typeface="方正正中黑简体" pitchFamily="2" charset="-122"/>
              </a:endParaRPr>
            </a:p>
          </p:txBody>
        </p:sp>
      </p:grpSp>
      <p:grpSp>
        <p:nvGrpSpPr>
          <p:cNvPr id="35" name="组合 34"/>
          <p:cNvGrpSpPr/>
          <p:nvPr/>
        </p:nvGrpSpPr>
        <p:grpSpPr>
          <a:xfrm>
            <a:off x="7271783" y="3249599"/>
            <a:ext cx="1655967" cy="1656566"/>
            <a:chOff x="5255998" y="2104214"/>
            <a:chExt cx="1242137" cy="1242137"/>
          </a:xfrm>
          <a:solidFill>
            <a:srgbClr val="F69C86"/>
          </a:solidFill>
        </p:grpSpPr>
        <p:sp>
          <p:nvSpPr>
            <p:cNvPr id="36" name="椭圆 35"/>
            <p:cNvSpPr/>
            <p:nvPr/>
          </p:nvSpPr>
          <p:spPr>
            <a:xfrm>
              <a:off x="5255998" y="2104214"/>
              <a:ext cx="1242137" cy="1242137"/>
            </a:xfrm>
            <a:prstGeom prst="ellipse">
              <a:avLst/>
            </a:prstGeom>
            <a:grp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endParaRPr>
            </a:p>
          </p:txBody>
        </p:sp>
        <p:sp>
          <p:nvSpPr>
            <p:cNvPr id="37" name="TextBox 48"/>
            <p:cNvSpPr txBox="1"/>
            <p:nvPr/>
          </p:nvSpPr>
          <p:spPr>
            <a:xfrm>
              <a:off x="5588173" y="2593236"/>
              <a:ext cx="692828" cy="392324"/>
            </a:xfrm>
            <a:prstGeom prst="rect">
              <a:avLst/>
            </a:prstGeom>
            <a:grpFill/>
            <a:ln>
              <a:noFill/>
            </a:ln>
          </p:spPr>
          <p:txBody>
            <a:bodyPr wrap="none" rtlCol="0">
              <a:spAutoFit/>
            </a:bodyPr>
            <a:lstStyle/>
            <a:p>
              <a:r>
                <a:rPr lang="en-US" altLang="zh-CN" sz="2800" dirty="0">
                  <a:solidFill>
                    <a:schemeClr val="bg1"/>
                  </a:solidFill>
                  <a:latin typeface="方正正中黑简体" pitchFamily="2" charset="-122"/>
                  <a:ea typeface="方正正中黑简体" pitchFamily="2" charset="-122"/>
                </a:rPr>
                <a:t>85%</a:t>
              </a:r>
              <a:endParaRPr lang="zh-CN" altLang="en-US" sz="2800" dirty="0">
                <a:solidFill>
                  <a:schemeClr val="bg1"/>
                </a:solidFill>
                <a:latin typeface="方正正中黑简体" pitchFamily="2" charset="-122"/>
                <a:ea typeface="方正正中黑简体" pitchFamily="2" charset="-122"/>
              </a:endParaRP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400" fill="hold"/>
                                        <p:tgtEl>
                                          <p:spTgt spid="7"/>
                                        </p:tgtEl>
                                        <p:attrNameLst>
                                          <p:attrName>ppt_x</p:attrName>
                                        </p:attrNameLst>
                                      </p:cBhvr>
                                      <p:tavLst>
                                        <p:tav tm="0">
                                          <p:val>
                                            <p:strVal val="0-#ppt_w/2"/>
                                          </p:val>
                                        </p:tav>
                                        <p:tav tm="100000">
                                          <p:val>
                                            <p:strVal val="#ppt_x"/>
                                          </p:val>
                                        </p:tav>
                                      </p:tavLst>
                                    </p:anim>
                                    <p:anim calcmode="lin" valueType="num">
                                      <p:cBhvr additive="base">
                                        <p:cTn id="14" dur="400" fill="hold"/>
                                        <p:tgtEl>
                                          <p:spTgt spid="7"/>
                                        </p:tgtEl>
                                        <p:attrNameLst>
                                          <p:attrName>ppt_y</p:attrName>
                                        </p:attrNameLst>
                                      </p:cBhvr>
                                      <p:tavLst>
                                        <p:tav tm="0">
                                          <p:val>
                                            <p:strVal val="#ppt_y"/>
                                          </p:val>
                                        </p:tav>
                                        <p:tav tm="100000">
                                          <p:val>
                                            <p:strVal val="#ppt_y"/>
                                          </p:val>
                                        </p:tav>
                                      </p:tavLst>
                                    </p:anim>
                                  </p:childTnLst>
                                </p:cTn>
                              </p:par>
                            </p:childTnLst>
                          </p:cTn>
                        </p:par>
                        <p:par>
                          <p:cTn id="15" fill="hold">
                            <p:stCondLst>
                              <p:cond delay="1500"/>
                            </p:stCondLst>
                            <p:childTnLst>
                              <p:par>
                                <p:cTn id="16" presetID="2" presetClass="entr" presetSubtype="8" fill="hold" nodeType="after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additive="base">
                                        <p:cTn id="18" dur="400" fill="hold"/>
                                        <p:tgtEl>
                                          <p:spTgt spid="29"/>
                                        </p:tgtEl>
                                        <p:attrNameLst>
                                          <p:attrName>ppt_x</p:attrName>
                                        </p:attrNameLst>
                                      </p:cBhvr>
                                      <p:tavLst>
                                        <p:tav tm="0">
                                          <p:val>
                                            <p:strVal val="0-#ppt_w/2"/>
                                          </p:val>
                                        </p:tav>
                                        <p:tav tm="100000">
                                          <p:val>
                                            <p:strVal val="#ppt_x"/>
                                          </p:val>
                                        </p:tav>
                                      </p:tavLst>
                                    </p:anim>
                                    <p:anim calcmode="lin" valueType="num">
                                      <p:cBhvr additive="base">
                                        <p:cTn id="19" dur="400" fill="hold"/>
                                        <p:tgtEl>
                                          <p:spTgt spid="29"/>
                                        </p:tgtEl>
                                        <p:attrNameLst>
                                          <p:attrName>ppt_y</p:attrName>
                                        </p:attrNameLst>
                                      </p:cBhvr>
                                      <p:tavLst>
                                        <p:tav tm="0">
                                          <p:val>
                                            <p:strVal val="#ppt_y"/>
                                          </p:val>
                                        </p:tav>
                                        <p:tav tm="100000">
                                          <p:val>
                                            <p:strVal val="#ppt_y"/>
                                          </p:val>
                                        </p:tav>
                                      </p:tavLst>
                                    </p:anim>
                                  </p:childTnLst>
                                </p:cTn>
                              </p:par>
                            </p:childTnLst>
                          </p:cTn>
                        </p:par>
                        <p:par>
                          <p:cTn id="20" fill="hold">
                            <p:stCondLst>
                              <p:cond delay="2000"/>
                            </p:stCondLst>
                            <p:childTnLst>
                              <p:par>
                                <p:cTn id="21" presetID="2" presetClass="entr" presetSubtype="8" fill="hold" nodeType="afterEffect">
                                  <p:stCondLst>
                                    <p:cond delay="0"/>
                                  </p:stCondLst>
                                  <p:childTnLst>
                                    <p:set>
                                      <p:cBhvr>
                                        <p:cTn id="22" dur="1" fill="hold">
                                          <p:stCondLst>
                                            <p:cond delay="0"/>
                                          </p:stCondLst>
                                        </p:cTn>
                                        <p:tgtEl>
                                          <p:spTgt spid="32"/>
                                        </p:tgtEl>
                                        <p:attrNameLst>
                                          <p:attrName>style.visibility</p:attrName>
                                        </p:attrNameLst>
                                      </p:cBhvr>
                                      <p:to>
                                        <p:strVal val="visible"/>
                                      </p:to>
                                    </p:set>
                                    <p:anim calcmode="lin" valueType="num">
                                      <p:cBhvr additive="base">
                                        <p:cTn id="23" dur="400" fill="hold"/>
                                        <p:tgtEl>
                                          <p:spTgt spid="32"/>
                                        </p:tgtEl>
                                        <p:attrNameLst>
                                          <p:attrName>ppt_x</p:attrName>
                                        </p:attrNameLst>
                                      </p:cBhvr>
                                      <p:tavLst>
                                        <p:tav tm="0">
                                          <p:val>
                                            <p:strVal val="0-#ppt_w/2"/>
                                          </p:val>
                                        </p:tav>
                                        <p:tav tm="100000">
                                          <p:val>
                                            <p:strVal val="#ppt_x"/>
                                          </p:val>
                                        </p:tav>
                                      </p:tavLst>
                                    </p:anim>
                                    <p:anim calcmode="lin" valueType="num">
                                      <p:cBhvr additive="base">
                                        <p:cTn id="24" dur="400" fill="hold"/>
                                        <p:tgtEl>
                                          <p:spTgt spid="32"/>
                                        </p:tgtEl>
                                        <p:attrNameLst>
                                          <p:attrName>ppt_y</p:attrName>
                                        </p:attrNameLst>
                                      </p:cBhvr>
                                      <p:tavLst>
                                        <p:tav tm="0">
                                          <p:val>
                                            <p:strVal val="#ppt_y"/>
                                          </p:val>
                                        </p:tav>
                                        <p:tav tm="100000">
                                          <p:val>
                                            <p:strVal val="#ppt_y"/>
                                          </p:val>
                                        </p:tav>
                                      </p:tavLst>
                                    </p:anim>
                                  </p:childTnLst>
                                </p:cTn>
                              </p:par>
                            </p:childTnLst>
                          </p:cTn>
                        </p:par>
                        <p:par>
                          <p:cTn id="25" fill="hold">
                            <p:stCondLst>
                              <p:cond delay="2500"/>
                            </p:stCondLst>
                            <p:childTnLst>
                              <p:par>
                                <p:cTn id="26" presetID="2" presetClass="entr" presetSubtype="8" fill="hold" nodeType="afterEffect">
                                  <p:stCondLst>
                                    <p:cond delay="0"/>
                                  </p:stCondLst>
                                  <p:childTnLst>
                                    <p:set>
                                      <p:cBhvr>
                                        <p:cTn id="27" dur="1" fill="hold">
                                          <p:stCondLst>
                                            <p:cond delay="0"/>
                                          </p:stCondLst>
                                        </p:cTn>
                                        <p:tgtEl>
                                          <p:spTgt spid="35"/>
                                        </p:tgtEl>
                                        <p:attrNameLst>
                                          <p:attrName>style.visibility</p:attrName>
                                        </p:attrNameLst>
                                      </p:cBhvr>
                                      <p:to>
                                        <p:strVal val="visible"/>
                                      </p:to>
                                    </p:set>
                                    <p:anim calcmode="lin" valueType="num">
                                      <p:cBhvr additive="base">
                                        <p:cTn id="28" dur="400" fill="hold"/>
                                        <p:tgtEl>
                                          <p:spTgt spid="35"/>
                                        </p:tgtEl>
                                        <p:attrNameLst>
                                          <p:attrName>ppt_x</p:attrName>
                                        </p:attrNameLst>
                                      </p:cBhvr>
                                      <p:tavLst>
                                        <p:tav tm="0">
                                          <p:val>
                                            <p:strVal val="0-#ppt_w/2"/>
                                          </p:val>
                                        </p:tav>
                                        <p:tav tm="100000">
                                          <p:val>
                                            <p:strVal val="#ppt_x"/>
                                          </p:val>
                                        </p:tav>
                                      </p:tavLst>
                                    </p:anim>
                                    <p:anim calcmode="lin" valueType="num">
                                      <p:cBhvr additive="base">
                                        <p:cTn id="29" dur="400" fill="hold"/>
                                        <p:tgtEl>
                                          <p:spTgt spid="35"/>
                                        </p:tgtEl>
                                        <p:attrNameLst>
                                          <p:attrName>ppt_y</p:attrName>
                                        </p:attrNameLst>
                                      </p:cBhvr>
                                      <p:tavLst>
                                        <p:tav tm="0">
                                          <p:val>
                                            <p:strVal val="#ppt_y"/>
                                          </p:val>
                                        </p:tav>
                                        <p:tav tm="100000">
                                          <p:val>
                                            <p:strVal val="#ppt_y"/>
                                          </p:val>
                                        </p:tav>
                                      </p:tavLst>
                                    </p:anim>
                                  </p:childTnLst>
                                </p:cTn>
                              </p:par>
                            </p:childTnLst>
                          </p:cTn>
                        </p:par>
                        <p:par>
                          <p:cTn id="30" fill="hold">
                            <p:stCondLst>
                              <p:cond delay="3000"/>
                            </p:stCondLst>
                            <p:childTnLst>
                              <p:par>
                                <p:cTn id="31" presetID="22" presetClass="entr" presetSubtype="4" fill="hold"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down)">
                                      <p:cBhvr>
                                        <p:cTn id="33" dur="500"/>
                                        <p:tgtEl>
                                          <p:spTgt spid="10"/>
                                        </p:tgtEl>
                                      </p:cBhvr>
                                    </p:animEffect>
                                  </p:childTnLst>
                                </p:cTn>
                              </p:par>
                            </p:childTnLst>
                          </p:cTn>
                        </p:par>
                        <p:par>
                          <p:cTn id="34" fill="hold">
                            <p:stCondLst>
                              <p:cond delay="3500"/>
                            </p:stCondLst>
                            <p:childTnLst>
                              <p:par>
                                <p:cTn id="35" presetID="22" presetClass="entr" presetSubtype="2"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right)">
                                      <p:cBhvr>
                                        <p:cTn id="37" dur="500"/>
                                        <p:tgtEl>
                                          <p:spTgt spid="11"/>
                                        </p:tgtEl>
                                      </p:cBhvr>
                                    </p:animEffect>
                                  </p:childTnLst>
                                </p:cTn>
                              </p:par>
                            </p:childTnLst>
                          </p:cTn>
                        </p:par>
                        <p:par>
                          <p:cTn id="38" fill="hold">
                            <p:stCondLst>
                              <p:cond delay="4000"/>
                            </p:stCondLst>
                            <p:childTnLst>
                              <p:par>
                                <p:cTn id="39" presetID="47" presetClass="entr" presetSubtype="0"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600"/>
                                        <p:tgtEl>
                                          <p:spTgt spid="21"/>
                                        </p:tgtEl>
                                      </p:cBhvr>
                                    </p:animEffect>
                                    <p:anim calcmode="lin" valueType="num">
                                      <p:cBhvr>
                                        <p:cTn id="42" dur="600" fill="hold"/>
                                        <p:tgtEl>
                                          <p:spTgt spid="21"/>
                                        </p:tgtEl>
                                        <p:attrNameLst>
                                          <p:attrName>ppt_x</p:attrName>
                                        </p:attrNameLst>
                                      </p:cBhvr>
                                      <p:tavLst>
                                        <p:tav tm="0">
                                          <p:val>
                                            <p:strVal val="#ppt_x"/>
                                          </p:val>
                                        </p:tav>
                                        <p:tav tm="100000">
                                          <p:val>
                                            <p:strVal val="#ppt_x"/>
                                          </p:val>
                                        </p:tav>
                                      </p:tavLst>
                                    </p:anim>
                                    <p:anim calcmode="lin" valueType="num">
                                      <p:cBhvr>
                                        <p:cTn id="43" dur="600" fill="hold"/>
                                        <p:tgtEl>
                                          <p:spTgt spid="21"/>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fade">
                                      <p:cBhvr>
                                        <p:cTn id="46" dur="600"/>
                                        <p:tgtEl>
                                          <p:spTgt spid="22"/>
                                        </p:tgtEl>
                                      </p:cBhvr>
                                    </p:animEffect>
                                    <p:anim calcmode="lin" valueType="num">
                                      <p:cBhvr>
                                        <p:cTn id="47" dur="600" fill="hold"/>
                                        <p:tgtEl>
                                          <p:spTgt spid="22"/>
                                        </p:tgtEl>
                                        <p:attrNameLst>
                                          <p:attrName>ppt_x</p:attrName>
                                        </p:attrNameLst>
                                      </p:cBhvr>
                                      <p:tavLst>
                                        <p:tav tm="0">
                                          <p:val>
                                            <p:strVal val="#ppt_x"/>
                                          </p:val>
                                        </p:tav>
                                        <p:tav tm="100000">
                                          <p:val>
                                            <p:strVal val="#ppt_x"/>
                                          </p:val>
                                        </p:tav>
                                      </p:tavLst>
                                    </p:anim>
                                    <p:anim calcmode="lin" valueType="num">
                                      <p:cBhvr>
                                        <p:cTn id="48" dur="600" fill="hold"/>
                                        <p:tgtEl>
                                          <p:spTgt spid="22"/>
                                        </p:tgtEl>
                                        <p:attrNameLst>
                                          <p:attrName>ppt_y</p:attrName>
                                        </p:attrNameLst>
                                      </p:cBhvr>
                                      <p:tavLst>
                                        <p:tav tm="0">
                                          <p:val>
                                            <p:strVal val="#ppt_y+.1"/>
                                          </p:val>
                                        </p:tav>
                                        <p:tav tm="100000">
                                          <p:val>
                                            <p:strVal val="#ppt_y"/>
                                          </p:val>
                                        </p:tav>
                                      </p:tavLst>
                                    </p:anim>
                                  </p:childTnLst>
                                </p:cTn>
                              </p:par>
                            </p:childTnLst>
                          </p:cTn>
                        </p:par>
                        <p:par>
                          <p:cTn id="49" fill="hold">
                            <p:stCondLst>
                              <p:cond delay="5000"/>
                            </p:stCondLst>
                            <p:childTnLst>
                              <p:par>
                                <p:cTn id="50" presetID="22" presetClass="entr" presetSubtype="4" fill="hold" nodeType="after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down)">
                                      <p:cBhvr>
                                        <p:cTn id="52" dur="500"/>
                                        <p:tgtEl>
                                          <p:spTgt spid="13"/>
                                        </p:tgtEl>
                                      </p:cBhvr>
                                    </p:animEffect>
                                  </p:childTnLst>
                                </p:cTn>
                              </p:par>
                            </p:childTnLst>
                          </p:cTn>
                        </p:par>
                        <p:par>
                          <p:cTn id="53" fill="hold">
                            <p:stCondLst>
                              <p:cond delay="5500"/>
                            </p:stCondLst>
                            <p:childTnLst>
                              <p:par>
                                <p:cTn id="54" presetID="22" presetClass="entr" presetSubtype="8" fill="hold" nodeType="after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left)">
                                      <p:cBhvr>
                                        <p:cTn id="56" dur="500"/>
                                        <p:tgtEl>
                                          <p:spTgt spid="14"/>
                                        </p:tgtEl>
                                      </p:cBhvr>
                                    </p:animEffect>
                                  </p:childTnLst>
                                </p:cTn>
                              </p:par>
                            </p:childTnLst>
                          </p:cTn>
                        </p:par>
                        <p:par>
                          <p:cTn id="57" fill="hold">
                            <p:stCondLst>
                              <p:cond delay="6000"/>
                            </p:stCondLst>
                            <p:childTnLst>
                              <p:par>
                                <p:cTn id="58" presetID="47" presetClass="entr" presetSubtype="0" fill="hold" grpId="0" nodeType="after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fade">
                                      <p:cBhvr>
                                        <p:cTn id="60" dur="600"/>
                                        <p:tgtEl>
                                          <p:spTgt spid="25"/>
                                        </p:tgtEl>
                                      </p:cBhvr>
                                    </p:animEffect>
                                    <p:anim calcmode="lin" valueType="num">
                                      <p:cBhvr>
                                        <p:cTn id="61" dur="600" fill="hold"/>
                                        <p:tgtEl>
                                          <p:spTgt spid="25"/>
                                        </p:tgtEl>
                                        <p:attrNameLst>
                                          <p:attrName>ppt_x</p:attrName>
                                        </p:attrNameLst>
                                      </p:cBhvr>
                                      <p:tavLst>
                                        <p:tav tm="0">
                                          <p:val>
                                            <p:strVal val="#ppt_x"/>
                                          </p:val>
                                        </p:tav>
                                        <p:tav tm="100000">
                                          <p:val>
                                            <p:strVal val="#ppt_x"/>
                                          </p:val>
                                        </p:tav>
                                      </p:tavLst>
                                    </p:anim>
                                    <p:anim calcmode="lin" valueType="num">
                                      <p:cBhvr>
                                        <p:cTn id="62" dur="600" fill="hold"/>
                                        <p:tgtEl>
                                          <p:spTgt spid="25"/>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fade">
                                      <p:cBhvr>
                                        <p:cTn id="65" dur="600"/>
                                        <p:tgtEl>
                                          <p:spTgt spid="26"/>
                                        </p:tgtEl>
                                      </p:cBhvr>
                                    </p:animEffect>
                                    <p:anim calcmode="lin" valueType="num">
                                      <p:cBhvr>
                                        <p:cTn id="66" dur="600" fill="hold"/>
                                        <p:tgtEl>
                                          <p:spTgt spid="26"/>
                                        </p:tgtEl>
                                        <p:attrNameLst>
                                          <p:attrName>ppt_x</p:attrName>
                                        </p:attrNameLst>
                                      </p:cBhvr>
                                      <p:tavLst>
                                        <p:tav tm="0">
                                          <p:val>
                                            <p:strVal val="#ppt_x"/>
                                          </p:val>
                                        </p:tav>
                                        <p:tav tm="100000">
                                          <p:val>
                                            <p:strVal val="#ppt_x"/>
                                          </p:val>
                                        </p:tav>
                                      </p:tavLst>
                                    </p:anim>
                                    <p:anim calcmode="lin" valueType="num">
                                      <p:cBhvr>
                                        <p:cTn id="67" dur="600" fill="hold"/>
                                        <p:tgtEl>
                                          <p:spTgt spid="26"/>
                                        </p:tgtEl>
                                        <p:attrNameLst>
                                          <p:attrName>ppt_y</p:attrName>
                                        </p:attrNameLst>
                                      </p:cBhvr>
                                      <p:tavLst>
                                        <p:tav tm="0">
                                          <p:val>
                                            <p:strVal val="#ppt_y+.1"/>
                                          </p:val>
                                        </p:tav>
                                        <p:tav tm="100000">
                                          <p:val>
                                            <p:strVal val="#ppt_y"/>
                                          </p:val>
                                        </p:tav>
                                      </p:tavLst>
                                    </p:anim>
                                  </p:childTnLst>
                                </p:cTn>
                              </p:par>
                            </p:childTnLst>
                          </p:cTn>
                        </p:par>
                        <p:par>
                          <p:cTn id="68" fill="hold">
                            <p:stCondLst>
                              <p:cond delay="7000"/>
                            </p:stCondLst>
                            <p:childTnLst>
                              <p:par>
                                <p:cTn id="69" presetID="22" presetClass="entr" presetSubtype="1" fill="hold" nodeType="after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wipe(up)">
                                      <p:cBhvr>
                                        <p:cTn id="71" dur="500"/>
                                        <p:tgtEl>
                                          <p:spTgt spid="15"/>
                                        </p:tgtEl>
                                      </p:cBhvr>
                                    </p:animEffect>
                                  </p:childTnLst>
                                </p:cTn>
                              </p:par>
                            </p:childTnLst>
                          </p:cTn>
                        </p:par>
                        <p:par>
                          <p:cTn id="72" fill="hold">
                            <p:stCondLst>
                              <p:cond delay="7500"/>
                            </p:stCondLst>
                            <p:childTnLst>
                              <p:par>
                                <p:cTn id="73" presetID="22" presetClass="entr" presetSubtype="2" fill="hold" nodeType="afterEffect">
                                  <p:stCondLst>
                                    <p:cond delay="0"/>
                                  </p:stCondLst>
                                  <p:childTnLst>
                                    <p:set>
                                      <p:cBhvr>
                                        <p:cTn id="74" dur="1" fill="hold">
                                          <p:stCondLst>
                                            <p:cond delay="0"/>
                                          </p:stCondLst>
                                        </p:cTn>
                                        <p:tgtEl>
                                          <p:spTgt spid="18"/>
                                        </p:tgtEl>
                                        <p:attrNameLst>
                                          <p:attrName>style.visibility</p:attrName>
                                        </p:attrNameLst>
                                      </p:cBhvr>
                                      <p:to>
                                        <p:strVal val="visible"/>
                                      </p:to>
                                    </p:set>
                                    <p:animEffect transition="in" filter="wipe(right)">
                                      <p:cBhvr>
                                        <p:cTn id="75" dur="500"/>
                                        <p:tgtEl>
                                          <p:spTgt spid="18"/>
                                        </p:tgtEl>
                                      </p:cBhvr>
                                    </p:animEffect>
                                  </p:childTnLst>
                                </p:cTn>
                              </p:par>
                            </p:childTnLst>
                          </p:cTn>
                        </p:par>
                        <p:par>
                          <p:cTn id="76" fill="hold">
                            <p:stCondLst>
                              <p:cond delay="8000"/>
                            </p:stCondLst>
                            <p:childTnLst>
                              <p:par>
                                <p:cTn id="77" presetID="47" presetClass="entr" presetSubtype="0" fill="hold" grpId="0" nodeType="afterEffect">
                                  <p:stCondLst>
                                    <p:cond delay="0"/>
                                  </p:stCondLst>
                                  <p:childTnLst>
                                    <p:set>
                                      <p:cBhvr>
                                        <p:cTn id="78" dur="1" fill="hold">
                                          <p:stCondLst>
                                            <p:cond delay="0"/>
                                          </p:stCondLst>
                                        </p:cTn>
                                        <p:tgtEl>
                                          <p:spTgt spid="23"/>
                                        </p:tgtEl>
                                        <p:attrNameLst>
                                          <p:attrName>style.visibility</p:attrName>
                                        </p:attrNameLst>
                                      </p:cBhvr>
                                      <p:to>
                                        <p:strVal val="visible"/>
                                      </p:to>
                                    </p:set>
                                    <p:animEffect transition="in" filter="fade">
                                      <p:cBhvr>
                                        <p:cTn id="79" dur="600"/>
                                        <p:tgtEl>
                                          <p:spTgt spid="23"/>
                                        </p:tgtEl>
                                      </p:cBhvr>
                                    </p:animEffect>
                                    <p:anim calcmode="lin" valueType="num">
                                      <p:cBhvr>
                                        <p:cTn id="80" dur="600" fill="hold"/>
                                        <p:tgtEl>
                                          <p:spTgt spid="23"/>
                                        </p:tgtEl>
                                        <p:attrNameLst>
                                          <p:attrName>ppt_x</p:attrName>
                                        </p:attrNameLst>
                                      </p:cBhvr>
                                      <p:tavLst>
                                        <p:tav tm="0">
                                          <p:val>
                                            <p:strVal val="#ppt_x"/>
                                          </p:val>
                                        </p:tav>
                                        <p:tav tm="100000">
                                          <p:val>
                                            <p:strVal val="#ppt_x"/>
                                          </p:val>
                                        </p:tav>
                                      </p:tavLst>
                                    </p:anim>
                                    <p:anim calcmode="lin" valueType="num">
                                      <p:cBhvr>
                                        <p:cTn id="81" dur="600" fill="hold"/>
                                        <p:tgtEl>
                                          <p:spTgt spid="23"/>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fade">
                                      <p:cBhvr>
                                        <p:cTn id="84" dur="600"/>
                                        <p:tgtEl>
                                          <p:spTgt spid="24"/>
                                        </p:tgtEl>
                                      </p:cBhvr>
                                    </p:animEffect>
                                    <p:anim calcmode="lin" valueType="num">
                                      <p:cBhvr>
                                        <p:cTn id="85" dur="600" fill="hold"/>
                                        <p:tgtEl>
                                          <p:spTgt spid="24"/>
                                        </p:tgtEl>
                                        <p:attrNameLst>
                                          <p:attrName>ppt_x</p:attrName>
                                        </p:attrNameLst>
                                      </p:cBhvr>
                                      <p:tavLst>
                                        <p:tav tm="0">
                                          <p:val>
                                            <p:strVal val="#ppt_x"/>
                                          </p:val>
                                        </p:tav>
                                        <p:tav tm="100000">
                                          <p:val>
                                            <p:strVal val="#ppt_x"/>
                                          </p:val>
                                        </p:tav>
                                      </p:tavLst>
                                    </p:anim>
                                    <p:anim calcmode="lin" valueType="num">
                                      <p:cBhvr>
                                        <p:cTn id="86" dur="600" fill="hold"/>
                                        <p:tgtEl>
                                          <p:spTgt spid="24"/>
                                        </p:tgtEl>
                                        <p:attrNameLst>
                                          <p:attrName>ppt_y</p:attrName>
                                        </p:attrNameLst>
                                      </p:cBhvr>
                                      <p:tavLst>
                                        <p:tav tm="0">
                                          <p:val>
                                            <p:strVal val="#ppt_y+.1"/>
                                          </p:val>
                                        </p:tav>
                                        <p:tav tm="100000">
                                          <p:val>
                                            <p:strVal val="#ppt_y"/>
                                          </p:val>
                                        </p:tav>
                                      </p:tavLst>
                                    </p:anim>
                                  </p:childTnLst>
                                </p:cTn>
                              </p:par>
                            </p:childTnLst>
                          </p:cTn>
                        </p:par>
                        <p:par>
                          <p:cTn id="87" fill="hold">
                            <p:stCondLst>
                              <p:cond delay="9000"/>
                            </p:stCondLst>
                            <p:childTnLst>
                              <p:par>
                                <p:cTn id="88" presetID="22" presetClass="entr" presetSubtype="1" fill="hold" nodeType="afterEffect">
                                  <p:stCondLst>
                                    <p:cond delay="0"/>
                                  </p:stCondLst>
                                  <p:childTnLst>
                                    <p:set>
                                      <p:cBhvr>
                                        <p:cTn id="89" dur="1" fill="hold">
                                          <p:stCondLst>
                                            <p:cond delay="0"/>
                                          </p:stCondLst>
                                        </p:cTn>
                                        <p:tgtEl>
                                          <p:spTgt spid="19"/>
                                        </p:tgtEl>
                                        <p:attrNameLst>
                                          <p:attrName>style.visibility</p:attrName>
                                        </p:attrNameLst>
                                      </p:cBhvr>
                                      <p:to>
                                        <p:strVal val="visible"/>
                                      </p:to>
                                    </p:set>
                                    <p:animEffect transition="in" filter="wipe(up)">
                                      <p:cBhvr>
                                        <p:cTn id="90" dur="500"/>
                                        <p:tgtEl>
                                          <p:spTgt spid="19"/>
                                        </p:tgtEl>
                                      </p:cBhvr>
                                    </p:animEffect>
                                  </p:childTnLst>
                                </p:cTn>
                              </p:par>
                            </p:childTnLst>
                          </p:cTn>
                        </p:par>
                        <p:par>
                          <p:cTn id="91" fill="hold">
                            <p:stCondLst>
                              <p:cond delay="9500"/>
                            </p:stCondLst>
                            <p:childTnLst>
                              <p:par>
                                <p:cTn id="92" presetID="22" presetClass="entr" presetSubtype="8" fill="hold" nodeType="afterEffect">
                                  <p:stCondLst>
                                    <p:cond delay="0"/>
                                  </p:stCondLst>
                                  <p:childTnLst>
                                    <p:set>
                                      <p:cBhvr>
                                        <p:cTn id="93" dur="1" fill="hold">
                                          <p:stCondLst>
                                            <p:cond delay="0"/>
                                          </p:stCondLst>
                                        </p:cTn>
                                        <p:tgtEl>
                                          <p:spTgt spid="20"/>
                                        </p:tgtEl>
                                        <p:attrNameLst>
                                          <p:attrName>style.visibility</p:attrName>
                                        </p:attrNameLst>
                                      </p:cBhvr>
                                      <p:to>
                                        <p:strVal val="visible"/>
                                      </p:to>
                                    </p:set>
                                    <p:animEffect transition="in" filter="wipe(left)">
                                      <p:cBhvr>
                                        <p:cTn id="94" dur="500"/>
                                        <p:tgtEl>
                                          <p:spTgt spid="20"/>
                                        </p:tgtEl>
                                      </p:cBhvr>
                                    </p:animEffect>
                                  </p:childTnLst>
                                </p:cTn>
                              </p:par>
                            </p:childTnLst>
                          </p:cTn>
                        </p:par>
                        <p:par>
                          <p:cTn id="95" fill="hold">
                            <p:stCondLst>
                              <p:cond delay="10000"/>
                            </p:stCondLst>
                            <p:childTnLst>
                              <p:par>
                                <p:cTn id="96" presetID="47" presetClass="entr" presetSubtype="0" fill="hold" grpId="0" nodeType="afterEffect">
                                  <p:stCondLst>
                                    <p:cond delay="0"/>
                                  </p:stCondLst>
                                  <p:childTnLst>
                                    <p:set>
                                      <p:cBhvr>
                                        <p:cTn id="97" dur="1" fill="hold">
                                          <p:stCondLst>
                                            <p:cond delay="0"/>
                                          </p:stCondLst>
                                        </p:cTn>
                                        <p:tgtEl>
                                          <p:spTgt spid="27"/>
                                        </p:tgtEl>
                                        <p:attrNameLst>
                                          <p:attrName>style.visibility</p:attrName>
                                        </p:attrNameLst>
                                      </p:cBhvr>
                                      <p:to>
                                        <p:strVal val="visible"/>
                                      </p:to>
                                    </p:set>
                                    <p:animEffect transition="in" filter="fade">
                                      <p:cBhvr>
                                        <p:cTn id="98" dur="600"/>
                                        <p:tgtEl>
                                          <p:spTgt spid="27"/>
                                        </p:tgtEl>
                                      </p:cBhvr>
                                    </p:animEffect>
                                    <p:anim calcmode="lin" valueType="num">
                                      <p:cBhvr>
                                        <p:cTn id="99" dur="600" fill="hold"/>
                                        <p:tgtEl>
                                          <p:spTgt spid="27"/>
                                        </p:tgtEl>
                                        <p:attrNameLst>
                                          <p:attrName>ppt_x</p:attrName>
                                        </p:attrNameLst>
                                      </p:cBhvr>
                                      <p:tavLst>
                                        <p:tav tm="0">
                                          <p:val>
                                            <p:strVal val="#ppt_x"/>
                                          </p:val>
                                        </p:tav>
                                        <p:tav tm="100000">
                                          <p:val>
                                            <p:strVal val="#ppt_x"/>
                                          </p:val>
                                        </p:tav>
                                      </p:tavLst>
                                    </p:anim>
                                    <p:anim calcmode="lin" valueType="num">
                                      <p:cBhvr>
                                        <p:cTn id="100" dur="600" fill="hold"/>
                                        <p:tgtEl>
                                          <p:spTgt spid="27"/>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28"/>
                                        </p:tgtEl>
                                        <p:attrNameLst>
                                          <p:attrName>style.visibility</p:attrName>
                                        </p:attrNameLst>
                                      </p:cBhvr>
                                      <p:to>
                                        <p:strVal val="visible"/>
                                      </p:to>
                                    </p:set>
                                    <p:animEffect transition="in" filter="fade">
                                      <p:cBhvr>
                                        <p:cTn id="103" dur="600"/>
                                        <p:tgtEl>
                                          <p:spTgt spid="28"/>
                                        </p:tgtEl>
                                      </p:cBhvr>
                                    </p:animEffect>
                                    <p:anim calcmode="lin" valueType="num">
                                      <p:cBhvr>
                                        <p:cTn id="104" dur="600" fill="hold"/>
                                        <p:tgtEl>
                                          <p:spTgt spid="28"/>
                                        </p:tgtEl>
                                        <p:attrNameLst>
                                          <p:attrName>ppt_x</p:attrName>
                                        </p:attrNameLst>
                                      </p:cBhvr>
                                      <p:tavLst>
                                        <p:tav tm="0">
                                          <p:val>
                                            <p:strVal val="#ppt_x"/>
                                          </p:val>
                                        </p:tav>
                                        <p:tav tm="100000">
                                          <p:val>
                                            <p:strVal val="#ppt_x"/>
                                          </p:val>
                                        </p:tav>
                                      </p:tavLst>
                                    </p:anim>
                                    <p:anim calcmode="lin" valueType="num">
                                      <p:cBhvr>
                                        <p:cTn id="105" dur="6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5" grpId="0"/>
      <p:bldP spid="26" grpId="0"/>
      <p:bldP spid="27" grpId="0"/>
      <p:bldP spid="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323503"/>
            <a:ext cx="12190413" cy="857597"/>
            <a:chOff x="0" y="323503"/>
            <a:chExt cx="12190413" cy="857597"/>
          </a:xfrm>
        </p:grpSpPr>
        <p:grpSp>
          <p:nvGrpSpPr>
            <p:cNvPr id="12" name="组合 11"/>
            <p:cNvGrpSpPr/>
            <p:nvPr/>
          </p:nvGrpSpPr>
          <p:grpSpPr>
            <a:xfrm>
              <a:off x="4471058" y="323503"/>
              <a:ext cx="3255323" cy="680932"/>
              <a:chOff x="4973577" y="1203782"/>
              <a:chExt cx="2311400" cy="680932"/>
            </a:xfrm>
          </p:grpSpPr>
          <p:sp>
            <p:nvSpPr>
              <p:cNvPr id="16" name="TextBox 8"/>
              <p:cNvSpPr txBox="1">
                <a:spLocks noChangeArrowheads="1"/>
              </p:cNvSpPr>
              <p:nvPr/>
            </p:nvSpPr>
            <p:spPr bwMode="auto">
              <a:xfrm>
                <a:off x="4973577" y="1203782"/>
                <a:ext cx="23114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800" dirty="0">
                    <a:solidFill>
                      <a:srgbClr val="7DA863"/>
                    </a:solidFill>
                    <a:latin typeface="微软雅黑" panose="020B0503020204020204" pitchFamily="34" charset="-122"/>
                    <a:ea typeface="微软雅黑" panose="020B0503020204020204" pitchFamily="34" charset="-122"/>
                    <a:sym typeface="Arial" panose="020B0604020202020204" pitchFamily="34" charset="0"/>
                  </a:rPr>
                  <a:t>加入标题描述</a:t>
                </a:r>
              </a:p>
            </p:txBody>
          </p:sp>
          <p:sp>
            <p:nvSpPr>
              <p:cNvPr id="17" name="TextBox 8"/>
              <p:cNvSpPr txBox="1">
                <a:spLocks noChangeArrowheads="1"/>
              </p:cNvSpPr>
              <p:nvPr/>
            </p:nvSpPr>
            <p:spPr bwMode="auto">
              <a:xfrm>
                <a:off x="4973577" y="1715437"/>
                <a:ext cx="231140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algn="ctr" eaLnBrk="1" hangingPunct="1"/>
                <a:r>
                  <a:rPr lang="en-US" altLang="zh-CN"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rPr>
                  <a:t>CLICK TO ADD CAPTION TEXT</a:t>
                </a:r>
                <a:endParaRPr lang="zh-CN" altLang="en-US" sz="1100" dirty="0">
                  <a:solidFill>
                    <a:srgbClr val="F69C86"/>
                  </a:solidFill>
                  <a:latin typeface="微软雅黑" panose="020B0503020204020204" pitchFamily="34" charset="-122"/>
                  <a:ea typeface="微软雅黑" panose="020B0503020204020204" pitchFamily="34" charset="-122"/>
                  <a:sym typeface="Arial" panose="020B0604020202020204" pitchFamily="34" charset="0"/>
                </a:endParaRPr>
              </a:p>
            </p:txBody>
          </p:sp>
        </p:grpSp>
        <p:cxnSp>
          <p:nvCxnSpPr>
            <p:cNvPr id="3" name="直接连接符 2"/>
            <p:cNvCxnSpPr/>
            <p:nvPr/>
          </p:nvCxnSpPr>
          <p:spPr>
            <a:xfrm>
              <a:off x="0" y="1181100"/>
              <a:ext cx="12190413" cy="0"/>
            </a:xfrm>
            <a:prstGeom prst="line">
              <a:avLst/>
            </a:prstGeom>
            <a:ln>
              <a:solidFill>
                <a:srgbClr val="7DA863"/>
              </a:solidFill>
            </a:ln>
          </p:spPr>
          <p:style>
            <a:lnRef idx="1">
              <a:schemeClr val="accent1"/>
            </a:lnRef>
            <a:fillRef idx="0">
              <a:schemeClr val="accent1"/>
            </a:fillRef>
            <a:effectRef idx="0">
              <a:schemeClr val="accent1"/>
            </a:effectRef>
            <a:fontRef idx="minor">
              <a:schemeClr val="tx1"/>
            </a:fontRef>
          </p:style>
        </p:cxnSp>
      </p:grpSp>
      <p:grpSp>
        <p:nvGrpSpPr>
          <p:cNvPr id="7" name="组合 6"/>
          <p:cNvGrpSpPr/>
          <p:nvPr/>
        </p:nvGrpSpPr>
        <p:grpSpPr>
          <a:xfrm>
            <a:off x="1199785" y="2759716"/>
            <a:ext cx="10052416" cy="2714095"/>
            <a:chOff x="827964" y="1717426"/>
            <a:chExt cx="7704476" cy="2080165"/>
          </a:xfrm>
        </p:grpSpPr>
        <p:cxnSp>
          <p:nvCxnSpPr>
            <p:cNvPr id="8" name="直接连接符 7"/>
            <p:cNvCxnSpPr/>
            <p:nvPr/>
          </p:nvCxnSpPr>
          <p:spPr>
            <a:xfrm rot="18900000">
              <a:off x="1971641" y="2702866"/>
              <a:ext cx="756137" cy="0"/>
            </a:xfrm>
            <a:prstGeom prst="line">
              <a:avLst/>
            </a:prstGeom>
            <a:ln w="3175">
              <a:solidFill>
                <a:schemeClr val="bg1">
                  <a:lumMod val="50000"/>
                </a:schemeClr>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rot="2700000" flipH="1">
              <a:off x="3207556" y="2718599"/>
              <a:ext cx="756137" cy="0"/>
            </a:xfrm>
            <a:prstGeom prst="line">
              <a:avLst/>
            </a:prstGeom>
            <a:ln w="3175">
              <a:solidFill>
                <a:schemeClr val="bg1">
                  <a:lumMod val="50000"/>
                </a:schemeClr>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0" name="组合 1"/>
            <p:cNvGrpSpPr/>
            <p:nvPr/>
          </p:nvGrpSpPr>
          <p:grpSpPr>
            <a:xfrm>
              <a:off x="827964" y="1717426"/>
              <a:ext cx="1764006" cy="630234"/>
              <a:chOff x="6278307" y="2195545"/>
              <a:chExt cx="1764006" cy="630234"/>
            </a:xfrm>
          </p:grpSpPr>
          <p:sp>
            <p:nvSpPr>
              <p:cNvPr id="50" name="TextBox 20"/>
              <p:cNvSpPr txBox="1"/>
              <p:nvPr/>
            </p:nvSpPr>
            <p:spPr bwMode="auto">
              <a:xfrm>
                <a:off x="6382171" y="2494098"/>
                <a:ext cx="1526083" cy="331681"/>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1100"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rPr>
                  <a:t>单击此处添加段落文本单击</a:t>
                </a:r>
                <a:r>
                  <a:rPr lang="zh-CN" altLang="en-US" sz="1100" dirty="0">
                    <a:solidFill>
                      <a:schemeClr val="bg1">
                        <a:lumMod val="50000"/>
                      </a:schemeClr>
                    </a:solidFill>
                    <a:latin typeface="微软雅黑" panose="020B0503020204020204" pitchFamily="34" charset="-122"/>
                    <a:ea typeface="微软雅黑" panose="020B0503020204020204" pitchFamily="34" charset="-122"/>
                  </a:rPr>
                  <a:t>此处添加段落文本</a:t>
                </a:r>
              </a:p>
            </p:txBody>
          </p:sp>
          <p:sp>
            <p:nvSpPr>
              <p:cNvPr id="51" name="TextBox 19"/>
              <p:cNvSpPr txBox="1">
                <a:spLocks noChangeArrowheads="1"/>
              </p:cNvSpPr>
              <p:nvPr/>
            </p:nvSpPr>
            <p:spPr bwMode="auto">
              <a:xfrm>
                <a:off x="6278307" y="2195545"/>
                <a:ext cx="1764006" cy="308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en-US" sz="2000"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rPr>
                  <a:t>标题文字</a:t>
                </a:r>
                <a:endParaRPr lang="zh-CN" altLang="zh-CN" sz="2000"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grpSp>
        <p:cxnSp>
          <p:nvCxnSpPr>
            <p:cNvPr id="11" name="直接连接符 10"/>
            <p:cNvCxnSpPr/>
            <p:nvPr/>
          </p:nvCxnSpPr>
          <p:spPr>
            <a:xfrm rot="18900000">
              <a:off x="4228104" y="2702866"/>
              <a:ext cx="756137" cy="0"/>
            </a:xfrm>
            <a:prstGeom prst="line">
              <a:avLst/>
            </a:prstGeom>
            <a:ln w="3175">
              <a:solidFill>
                <a:schemeClr val="bg1">
                  <a:lumMod val="50000"/>
                </a:schemeClr>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3" name="组合 1"/>
            <p:cNvGrpSpPr/>
            <p:nvPr/>
          </p:nvGrpSpPr>
          <p:grpSpPr>
            <a:xfrm>
              <a:off x="3276236" y="1717426"/>
              <a:ext cx="1764006" cy="630234"/>
              <a:chOff x="6278307" y="2195545"/>
              <a:chExt cx="1764006" cy="630234"/>
            </a:xfrm>
          </p:grpSpPr>
          <p:sp>
            <p:nvSpPr>
              <p:cNvPr id="48" name="TextBox 20"/>
              <p:cNvSpPr txBox="1"/>
              <p:nvPr/>
            </p:nvSpPr>
            <p:spPr bwMode="auto">
              <a:xfrm>
                <a:off x="6382171" y="2494098"/>
                <a:ext cx="1526083" cy="331681"/>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1100"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rPr>
                  <a:t>单击此处添加段落文本单击</a:t>
                </a:r>
                <a:r>
                  <a:rPr lang="zh-CN" altLang="en-US" sz="1100" dirty="0">
                    <a:solidFill>
                      <a:schemeClr val="bg1">
                        <a:lumMod val="50000"/>
                      </a:schemeClr>
                    </a:solidFill>
                    <a:latin typeface="微软雅黑" panose="020B0503020204020204" pitchFamily="34" charset="-122"/>
                    <a:ea typeface="微软雅黑" panose="020B0503020204020204" pitchFamily="34" charset="-122"/>
                  </a:rPr>
                  <a:t>此处添加段落文本</a:t>
                </a:r>
              </a:p>
            </p:txBody>
          </p:sp>
          <p:sp>
            <p:nvSpPr>
              <p:cNvPr id="49" name="TextBox 19"/>
              <p:cNvSpPr txBox="1">
                <a:spLocks noChangeArrowheads="1"/>
              </p:cNvSpPr>
              <p:nvPr/>
            </p:nvSpPr>
            <p:spPr bwMode="auto">
              <a:xfrm>
                <a:off x="6278307" y="2195545"/>
                <a:ext cx="1764006" cy="308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en-US" sz="2000"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rPr>
                  <a:t>标题文字</a:t>
                </a:r>
                <a:endParaRPr lang="zh-CN" altLang="zh-CN" sz="2000"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grpSp>
        <p:cxnSp>
          <p:nvCxnSpPr>
            <p:cNvPr id="14" name="直接连接符 13"/>
            <p:cNvCxnSpPr/>
            <p:nvPr/>
          </p:nvCxnSpPr>
          <p:spPr>
            <a:xfrm rot="2700000" flipH="1">
              <a:off x="5527774" y="2718599"/>
              <a:ext cx="756137" cy="0"/>
            </a:xfrm>
            <a:prstGeom prst="line">
              <a:avLst/>
            </a:prstGeom>
            <a:ln w="3175">
              <a:solidFill>
                <a:schemeClr val="bg1">
                  <a:lumMod val="50000"/>
                </a:schemeClr>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rot="18900000">
              <a:off x="6585693" y="2746235"/>
              <a:ext cx="756137" cy="0"/>
            </a:xfrm>
            <a:prstGeom prst="line">
              <a:avLst/>
            </a:prstGeom>
            <a:ln w="3175">
              <a:solidFill>
                <a:schemeClr val="bg1">
                  <a:lumMod val="50000"/>
                </a:schemeClr>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8" name="组合 1"/>
            <p:cNvGrpSpPr/>
            <p:nvPr/>
          </p:nvGrpSpPr>
          <p:grpSpPr>
            <a:xfrm>
              <a:off x="5544298" y="1717426"/>
              <a:ext cx="1764006" cy="630234"/>
              <a:chOff x="6278307" y="2195545"/>
              <a:chExt cx="1764006" cy="630234"/>
            </a:xfrm>
          </p:grpSpPr>
          <p:sp>
            <p:nvSpPr>
              <p:cNvPr id="46" name="TextBox 20"/>
              <p:cNvSpPr txBox="1"/>
              <p:nvPr/>
            </p:nvSpPr>
            <p:spPr bwMode="auto">
              <a:xfrm>
                <a:off x="6382171" y="2494098"/>
                <a:ext cx="1526083" cy="331681"/>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1100"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rPr>
                  <a:t>单击此处添加段落文本单击</a:t>
                </a:r>
                <a:r>
                  <a:rPr lang="zh-CN" altLang="en-US" sz="1100" dirty="0">
                    <a:solidFill>
                      <a:schemeClr val="bg1">
                        <a:lumMod val="50000"/>
                      </a:schemeClr>
                    </a:solidFill>
                    <a:latin typeface="微软雅黑" panose="020B0503020204020204" pitchFamily="34" charset="-122"/>
                    <a:ea typeface="微软雅黑" panose="020B0503020204020204" pitchFamily="34" charset="-122"/>
                  </a:rPr>
                  <a:t>此处添加段落文本</a:t>
                </a:r>
              </a:p>
            </p:txBody>
          </p:sp>
          <p:sp>
            <p:nvSpPr>
              <p:cNvPr id="47" name="TextBox 19"/>
              <p:cNvSpPr txBox="1">
                <a:spLocks noChangeArrowheads="1"/>
              </p:cNvSpPr>
              <p:nvPr/>
            </p:nvSpPr>
            <p:spPr bwMode="auto">
              <a:xfrm>
                <a:off x="6278307" y="2195545"/>
                <a:ext cx="1764006" cy="308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en-US" sz="2000"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rPr>
                  <a:t>标题文字</a:t>
                </a:r>
                <a:endParaRPr lang="zh-CN" altLang="zh-CN" sz="2000"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19" name="组合 1"/>
            <p:cNvGrpSpPr/>
            <p:nvPr/>
          </p:nvGrpSpPr>
          <p:grpSpPr>
            <a:xfrm>
              <a:off x="2087914" y="3167357"/>
              <a:ext cx="1764006" cy="630234"/>
              <a:chOff x="6278307" y="2195545"/>
              <a:chExt cx="1764006" cy="630234"/>
            </a:xfrm>
          </p:grpSpPr>
          <p:sp>
            <p:nvSpPr>
              <p:cNvPr id="44" name="TextBox 20"/>
              <p:cNvSpPr txBox="1"/>
              <p:nvPr/>
            </p:nvSpPr>
            <p:spPr bwMode="auto">
              <a:xfrm>
                <a:off x="6382171" y="2494098"/>
                <a:ext cx="1526083" cy="331681"/>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1100"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rPr>
                  <a:t>单击此处添加段落文本单击</a:t>
                </a:r>
                <a:r>
                  <a:rPr lang="zh-CN" altLang="en-US" sz="1100" dirty="0">
                    <a:solidFill>
                      <a:schemeClr val="bg1">
                        <a:lumMod val="50000"/>
                      </a:schemeClr>
                    </a:solidFill>
                    <a:latin typeface="微软雅黑" panose="020B0503020204020204" pitchFamily="34" charset="-122"/>
                    <a:ea typeface="微软雅黑" panose="020B0503020204020204" pitchFamily="34" charset="-122"/>
                  </a:rPr>
                  <a:t>此处添加段落文本</a:t>
                </a:r>
              </a:p>
            </p:txBody>
          </p:sp>
          <p:sp>
            <p:nvSpPr>
              <p:cNvPr id="45" name="TextBox 19"/>
              <p:cNvSpPr txBox="1">
                <a:spLocks noChangeArrowheads="1"/>
              </p:cNvSpPr>
              <p:nvPr/>
            </p:nvSpPr>
            <p:spPr bwMode="auto">
              <a:xfrm>
                <a:off x="6278307" y="2195545"/>
                <a:ext cx="1764006" cy="308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en-US" sz="2000"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rPr>
                  <a:t>标题文字</a:t>
                </a:r>
                <a:endParaRPr lang="zh-CN" altLang="zh-CN" sz="2000"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20" name="组合 1"/>
            <p:cNvGrpSpPr/>
            <p:nvPr/>
          </p:nvGrpSpPr>
          <p:grpSpPr>
            <a:xfrm>
              <a:off x="4460080" y="3167357"/>
              <a:ext cx="1764006" cy="630234"/>
              <a:chOff x="6278307" y="2195545"/>
              <a:chExt cx="1764006" cy="630234"/>
            </a:xfrm>
          </p:grpSpPr>
          <p:sp>
            <p:nvSpPr>
              <p:cNvPr id="42" name="TextBox 20"/>
              <p:cNvSpPr txBox="1"/>
              <p:nvPr/>
            </p:nvSpPr>
            <p:spPr bwMode="auto">
              <a:xfrm>
                <a:off x="6382171" y="2494098"/>
                <a:ext cx="1526083" cy="331681"/>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1100"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rPr>
                  <a:t>单击此处添加段落文本单击</a:t>
                </a:r>
                <a:r>
                  <a:rPr lang="zh-CN" altLang="en-US" sz="1100" dirty="0">
                    <a:solidFill>
                      <a:schemeClr val="bg1">
                        <a:lumMod val="50000"/>
                      </a:schemeClr>
                    </a:solidFill>
                    <a:latin typeface="微软雅黑" panose="020B0503020204020204" pitchFamily="34" charset="-122"/>
                    <a:ea typeface="微软雅黑" panose="020B0503020204020204" pitchFamily="34" charset="-122"/>
                  </a:rPr>
                  <a:t>此处添加段落文本</a:t>
                </a:r>
              </a:p>
            </p:txBody>
          </p:sp>
          <p:sp>
            <p:nvSpPr>
              <p:cNvPr id="43" name="TextBox 19"/>
              <p:cNvSpPr txBox="1">
                <a:spLocks noChangeArrowheads="1"/>
              </p:cNvSpPr>
              <p:nvPr/>
            </p:nvSpPr>
            <p:spPr bwMode="auto">
              <a:xfrm>
                <a:off x="6278307" y="2195545"/>
                <a:ext cx="1764006" cy="308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en-US" sz="2000"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rPr>
                  <a:t>标题文字</a:t>
                </a:r>
                <a:endParaRPr lang="zh-CN" altLang="zh-CN" sz="2000"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21" name="组合 1"/>
            <p:cNvGrpSpPr/>
            <p:nvPr/>
          </p:nvGrpSpPr>
          <p:grpSpPr>
            <a:xfrm>
              <a:off x="6768434" y="3167357"/>
              <a:ext cx="1764006" cy="630234"/>
              <a:chOff x="6278307" y="2195545"/>
              <a:chExt cx="1764006" cy="630234"/>
            </a:xfrm>
          </p:grpSpPr>
          <p:sp>
            <p:nvSpPr>
              <p:cNvPr id="40" name="TextBox 20"/>
              <p:cNvSpPr txBox="1"/>
              <p:nvPr/>
            </p:nvSpPr>
            <p:spPr bwMode="auto">
              <a:xfrm>
                <a:off x="6382171" y="2494098"/>
                <a:ext cx="1526083" cy="331681"/>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1100"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rPr>
                  <a:t>单击此处添加段落文本单击</a:t>
                </a:r>
                <a:r>
                  <a:rPr lang="zh-CN" altLang="en-US" sz="1100" dirty="0">
                    <a:solidFill>
                      <a:schemeClr val="bg1">
                        <a:lumMod val="50000"/>
                      </a:schemeClr>
                    </a:solidFill>
                    <a:latin typeface="微软雅黑" panose="020B0503020204020204" pitchFamily="34" charset="-122"/>
                    <a:ea typeface="微软雅黑" panose="020B0503020204020204" pitchFamily="34" charset="-122"/>
                  </a:rPr>
                  <a:t>此处添加段落文本</a:t>
                </a:r>
              </a:p>
            </p:txBody>
          </p:sp>
          <p:sp>
            <p:nvSpPr>
              <p:cNvPr id="41" name="TextBox 19"/>
              <p:cNvSpPr txBox="1">
                <a:spLocks noChangeArrowheads="1"/>
              </p:cNvSpPr>
              <p:nvPr/>
            </p:nvSpPr>
            <p:spPr bwMode="auto">
              <a:xfrm>
                <a:off x="6278307" y="2195545"/>
                <a:ext cx="1764006" cy="308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en-US" sz="2000"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rPr>
                  <a:t>标题文字</a:t>
                </a:r>
                <a:endParaRPr lang="zh-CN" altLang="zh-CN" sz="2000"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22" name="组合 21"/>
            <p:cNvGrpSpPr/>
            <p:nvPr/>
          </p:nvGrpSpPr>
          <p:grpSpPr>
            <a:xfrm>
              <a:off x="1447336" y="2971177"/>
              <a:ext cx="728363" cy="728363"/>
              <a:chOff x="1302940" y="2971177"/>
              <a:chExt cx="728363" cy="728363"/>
            </a:xfrm>
          </p:grpSpPr>
          <p:sp>
            <p:nvSpPr>
              <p:cNvPr id="38" name="椭圆 37"/>
              <p:cNvSpPr/>
              <p:nvPr/>
            </p:nvSpPr>
            <p:spPr>
              <a:xfrm>
                <a:off x="1302940" y="2971177"/>
                <a:ext cx="728363" cy="728363"/>
              </a:xfrm>
              <a:prstGeom prst="ellipse">
                <a:avLst/>
              </a:prstGeom>
              <a:solidFill>
                <a:srgbClr val="F69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1">
                      <a:lumMod val="50000"/>
                    </a:schemeClr>
                  </a:solidFill>
                </a:endParaRPr>
              </a:p>
            </p:txBody>
          </p:sp>
          <p:sp>
            <p:nvSpPr>
              <p:cNvPr id="39" name="TextBox 19"/>
              <p:cNvSpPr txBox="1">
                <a:spLocks noChangeArrowheads="1"/>
              </p:cNvSpPr>
              <p:nvPr/>
            </p:nvSpPr>
            <p:spPr bwMode="auto">
              <a:xfrm>
                <a:off x="1371764" y="3115228"/>
                <a:ext cx="566214" cy="409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altLang="zh-CN" sz="2800" dirty="0">
                    <a:solidFill>
                      <a:schemeClr val="bg1"/>
                    </a:solidFill>
                    <a:latin typeface="微软雅黑" panose="020B0503020204020204" pitchFamily="34" charset="-122"/>
                    <a:ea typeface="微软雅黑" panose="020B0503020204020204" pitchFamily="34" charset="-122"/>
                    <a:cs typeface="宋体" panose="02010600030101010101" pitchFamily="2" charset="-122"/>
                  </a:rPr>
                  <a:t>01</a:t>
                </a:r>
              </a:p>
            </p:txBody>
          </p:sp>
        </p:grpSp>
        <p:grpSp>
          <p:nvGrpSpPr>
            <p:cNvPr id="23" name="组合 22"/>
            <p:cNvGrpSpPr/>
            <p:nvPr/>
          </p:nvGrpSpPr>
          <p:grpSpPr>
            <a:xfrm>
              <a:off x="3731717" y="2971176"/>
              <a:ext cx="728363" cy="728363"/>
              <a:chOff x="3587321" y="2971176"/>
              <a:chExt cx="728363" cy="728363"/>
            </a:xfrm>
          </p:grpSpPr>
          <p:sp>
            <p:nvSpPr>
              <p:cNvPr id="36" name="椭圆 35"/>
              <p:cNvSpPr/>
              <p:nvPr/>
            </p:nvSpPr>
            <p:spPr>
              <a:xfrm>
                <a:off x="3587321" y="2971176"/>
                <a:ext cx="728363" cy="728363"/>
              </a:xfrm>
              <a:prstGeom prst="ellipse">
                <a:avLst/>
              </a:prstGeom>
              <a:solidFill>
                <a:srgbClr val="F69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1">
                      <a:lumMod val="50000"/>
                    </a:schemeClr>
                  </a:solidFill>
                </a:endParaRPr>
              </a:p>
            </p:txBody>
          </p:sp>
          <p:sp>
            <p:nvSpPr>
              <p:cNvPr id="37" name="TextBox 19"/>
              <p:cNvSpPr txBox="1">
                <a:spLocks noChangeArrowheads="1"/>
              </p:cNvSpPr>
              <p:nvPr/>
            </p:nvSpPr>
            <p:spPr bwMode="auto">
              <a:xfrm>
                <a:off x="3635896" y="3115228"/>
                <a:ext cx="566214" cy="409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altLang="zh-CN" sz="2800" dirty="0">
                    <a:solidFill>
                      <a:schemeClr val="bg1"/>
                    </a:solidFill>
                    <a:latin typeface="微软雅黑" panose="020B0503020204020204" pitchFamily="34" charset="-122"/>
                    <a:ea typeface="微软雅黑" panose="020B0503020204020204" pitchFamily="34" charset="-122"/>
                    <a:cs typeface="宋体" panose="02010600030101010101" pitchFamily="2" charset="-122"/>
                  </a:rPr>
                  <a:t>03</a:t>
                </a:r>
              </a:p>
            </p:txBody>
          </p:sp>
        </p:grpSp>
        <p:grpSp>
          <p:nvGrpSpPr>
            <p:cNvPr id="24" name="组合 23"/>
            <p:cNvGrpSpPr/>
            <p:nvPr/>
          </p:nvGrpSpPr>
          <p:grpSpPr>
            <a:xfrm>
              <a:off x="6042920" y="2971176"/>
              <a:ext cx="728363" cy="728363"/>
              <a:chOff x="5898524" y="2971176"/>
              <a:chExt cx="728363" cy="728363"/>
            </a:xfrm>
          </p:grpSpPr>
          <p:sp>
            <p:nvSpPr>
              <p:cNvPr id="34" name="椭圆 33"/>
              <p:cNvSpPr/>
              <p:nvPr/>
            </p:nvSpPr>
            <p:spPr>
              <a:xfrm>
                <a:off x="5898524" y="2971176"/>
                <a:ext cx="728363" cy="728363"/>
              </a:xfrm>
              <a:prstGeom prst="ellipse">
                <a:avLst/>
              </a:prstGeom>
              <a:solidFill>
                <a:srgbClr val="F69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1">
                      <a:lumMod val="50000"/>
                    </a:schemeClr>
                  </a:solidFill>
                </a:endParaRPr>
              </a:p>
            </p:txBody>
          </p:sp>
          <p:sp>
            <p:nvSpPr>
              <p:cNvPr id="35" name="TextBox 19"/>
              <p:cNvSpPr txBox="1">
                <a:spLocks noChangeArrowheads="1"/>
              </p:cNvSpPr>
              <p:nvPr/>
            </p:nvSpPr>
            <p:spPr bwMode="auto">
              <a:xfrm>
                <a:off x="5979598" y="3115228"/>
                <a:ext cx="566214" cy="409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altLang="zh-CN" sz="2800" dirty="0">
                    <a:solidFill>
                      <a:schemeClr val="bg1"/>
                    </a:solidFill>
                    <a:latin typeface="微软雅黑" panose="020B0503020204020204" pitchFamily="34" charset="-122"/>
                    <a:ea typeface="微软雅黑" panose="020B0503020204020204" pitchFamily="34" charset="-122"/>
                    <a:cs typeface="宋体" panose="02010600030101010101" pitchFamily="2" charset="-122"/>
                  </a:rPr>
                  <a:t>05</a:t>
                </a:r>
              </a:p>
            </p:txBody>
          </p:sp>
        </p:grpSp>
        <p:grpSp>
          <p:nvGrpSpPr>
            <p:cNvPr id="25" name="组合 24"/>
            <p:cNvGrpSpPr/>
            <p:nvPr/>
          </p:nvGrpSpPr>
          <p:grpSpPr>
            <a:xfrm>
              <a:off x="2589927" y="1829388"/>
              <a:ext cx="728363" cy="728363"/>
              <a:chOff x="2445531" y="1829388"/>
              <a:chExt cx="728363" cy="728363"/>
            </a:xfrm>
          </p:grpSpPr>
          <p:sp>
            <p:nvSpPr>
              <p:cNvPr id="32" name="椭圆 31"/>
              <p:cNvSpPr/>
              <p:nvPr/>
            </p:nvSpPr>
            <p:spPr>
              <a:xfrm>
                <a:off x="2445531" y="1829388"/>
                <a:ext cx="728363" cy="728363"/>
              </a:xfrm>
              <a:prstGeom prst="ellipse">
                <a:avLst/>
              </a:prstGeom>
              <a:solidFill>
                <a:srgbClr val="7DA8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1"/>
                  </a:solidFill>
                </a:endParaRPr>
              </a:p>
            </p:txBody>
          </p:sp>
          <p:sp>
            <p:nvSpPr>
              <p:cNvPr id="33" name="TextBox 19"/>
              <p:cNvSpPr txBox="1">
                <a:spLocks noChangeArrowheads="1"/>
              </p:cNvSpPr>
              <p:nvPr/>
            </p:nvSpPr>
            <p:spPr bwMode="auto">
              <a:xfrm>
                <a:off x="2527495" y="1980240"/>
                <a:ext cx="566214" cy="409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altLang="zh-CN" sz="2800" dirty="0">
                    <a:solidFill>
                      <a:schemeClr val="bg1"/>
                    </a:solidFill>
                    <a:latin typeface="微软雅黑" panose="020B0503020204020204" pitchFamily="34" charset="-122"/>
                    <a:ea typeface="微软雅黑" panose="020B0503020204020204" pitchFamily="34" charset="-122"/>
                    <a:cs typeface="宋体" panose="02010600030101010101" pitchFamily="2" charset="-122"/>
                  </a:rPr>
                  <a:t>02</a:t>
                </a:r>
              </a:p>
            </p:txBody>
          </p:sp>
        </p:grpSp>
        <p:grpSp>
          <p:nvGrpSpPr>
            <p:cNvPr id="26" name="组合 25"/>
            <p:cNvGrpSpPr/>
            <p:nvPr/>
          </p:nvGrpSpPr>
          <p:grpSpPr>
            <a:xfrm>
              <a:off x="4873506" y="1829388"/>
              <a:ext cx="728363" cy="728363"/>
              <a:chOff x="4729110" y="1829388"/>
              <a:chExt cx="728363" cy="728363"/>
            </a:xfrm>
          </p:grpSpPr>
          <p:sp>
            <p:nvSpPr>
              <p:cNvPr id="30" name="椭圆 29"/>
              <p:cNvSpPr/>
              <p:nvPr/>
            </p:nvSpPr>
            <p:spPr>
              <a:xfrm>
                <a:off x="4729110" y="1829388"/>
                <a:ext cx="728363" cy="728363"/>
              </a:xfrm>
              <a:prstGeom prst="ellipse">
                <a:avLst/>
              </a:prstGeom>
              <a:solidFill>
                <a:srgbClr val="7DA8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1"/>
                  </a:solidFill>
                </a:endParaRPr>
              </a:p>
            </p:txBody>
          </p:sp>
          <p:sp>
            <p:nvSpPr>
              <p:cNvPr id="31" name="TextBox 19"/>
              <p:cNvSpPr txBox="1">
                <a:spLocks noChangeArrowheads="1"/>
              </p:cNvSpPr>
              <p:nvPr/>
            </p:nvSpPr>
            <p:spPr bwMode="auto">
              <a:xfrm>
                <a:off x="4833688" y="1980240"/>
                <a:ext cx="566214" cy="409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altLang="zh-CN" sz="2800" dirty="0">
                    <a:solidFill>
                      <a:schemeClr val="bg1"/>
                    </a:solidFill>
                    <a:latin typeface="微软雅黑" panose="020B0503020204020204" pitchFamily="34" charset="-122"/>
                    <a:ea typeface="微软雅黑" panose="020B0503020204020204" pitchFamily="34" charset="-122"/>
                    <a:cs typeface="宋体" panose="02010600030101010101" pitchFamily="2" charset="-122"/>
                  </a:rPr>
                  <a:t>04</a:t>
                </a:r>
              </a:p>
            </p:txBody>
          </p:sp>
        </p:grpSp>
        <p:grpSp>
          <p:nvGrpSpPr>
            <p:cNvPr id="27" name="组合 26"/>
            <p:cNvGrpSpPr/>
            <p:nvPr/>
          </p:nvGrpSpPr>
          <p:grpSpPr>
            <a:xfrm>
              <a:off x="7184709" y="1829388"/>
              <a:ext cx="728363" cy="728363"/>
              <a:chOff x="7040313" y="1829388"/>
              <a:chExt cx="728363" cy="728363"/>
            </a:xfrm>
          </p:grpSpPr>
          <p:sp>
            <p:nvSpPr>
              <p:cNvPr id="28" name="椭圆 27"/>
              <p:cNvSpPr/>
              <p:nvPr/>
            </p:nvSpPr>
            <p:spPr>
              <a:xfrm>
                <a:off x="7040313" y="1829388"/>
                <a:ext cx="728363" cy="728363"/>
              </a:xfrm>
              <a:prstGeom prst="ellipse">
                <a:avLst/>
              </a:prstGeom>
              <a:solidFill>
                <a:srgbClr val="7DA8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1"/>
                  </a:solidFill>
                </a:endParaRPr>
              </a:p>
            </p:txBody>
          </p:sp>
          <p:sp>
            <p:nvSpPr>
              <p:cNvPr id="29" name="TextBox 19"/>
              <p:cNvSpPr txBox="1">
                <a:spLocks noChangeArrowheads="1"/>
              </p:cNvSpPr>
              <p:nvPr/>
            </p:nvSpPr>
            <p:spPr bwMode="auto">
              <a:xfrm>
                <a:off x="7143469" y="1980240"/>
                <a:ext cx="566214" cy="409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altLang="zh-CN" sz="2800" dirty="0">
                    <a:solidFill>
                      <a:schemeClr val="bg1"/>
                    </a:solidFill>
                    <a:latin typeface="微软雅黑" panose="020B0503020204020204" pitchFamily="34" charset="-122"/>
                    <a:ea typeface="微软雅黑" panose="020B0503020204020204" pitchFamily="34" charset="-122"/>
                    <a:cs typeface="宋体" panose="02010600030101010101" pitchFamily="2" charset="-122"/>
                  </a:rPr>
                  <a:t>05</a:t>
                </a:r>
              </a:p>
            </p:txBody>
          </p:sp>
        </p:gr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1"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250" fill="hold"/>
                                        <p:tgtEl>
                                          <p:spTgt spid="7"/>
                                        </p:tgtEl>
                                        <p:attrNameLst>
                                          <p:attrName>ppt_x</p:attrName>
                                        </p:attrNameLst>
                                      </p:cBhvr>
                                      <p:tavLst>
                                        <p:tav tm="0">
                                          <p:val>
                                            <p:strVal val="#ppt_x"/>
                                          </p:val>
                                        </p:tav>
                                        <p:tav tm="100000">
                                          <p:val>
                                            <p:strVal val="#ppt_x"/>
                                          </p:val>
                                        </p:tav>
                                      </p:tavLst>
                                    </p:anim>
                                    <p:anim calcmode="lin" valueType="num">
                                      <p:cBhvr additive="base">
                                        <p:cTn id="14" dur="125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4" cstate="email"/>
          <a:stretch>
            <a:fillRect/>
          </a:stretch>
        </p:blipFill>
        <p:spPr>
          <a:xfrm>
            <a:off x="0" y="1240"/>
            <a:ext cx="12190413" cy="6857107"/>
          </a:xfrm>
          <a:prstGeom prst="rect">
            <a:avLst/>
          </a:prstGeom>
        </p:spPr>
      </p:pic>
      <p:sp>
        <p:nvSpPr>
          <p:cNvPr id="22" name="矩形 21"/>
          <p:cNvSpPr/>
          <p:nvPr/>
        </p:nvSpPr>
        <p:spPr>
          <a:xfrm>
            <a:off x="4847980" y="1997388"/>
            <a:ext cx="2494452" cy="1001404"/>
          </a:xfrm>
          <a:prstGeom prst="rect">
            <a:avLst/>
          </a:prstGeom>
          <a:solidFill>
            <a:srgbClr val="7DA863"/>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1" lang="en-US" altLang="zh-CN" sz="3600" dirty="0">
                <a:solidFill>
                  <a:schemeClr val="bg1"/>
                </a:solidFill>
                <a:latin typeface="微软雅黑" panose="020B0503020204020204" pitchFamily="34" charset="-122"/>
                <a:ea typeface="微软雅黑" panose="020B0503020204020204" pitchFamily="34" charset="-122"/>
              </a:rPr>
              <a:t>02</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nvGrpSpPr>
          <p:cNvPr id="8" name="组合 7"/>
          <p:cNvGrpSpPr/>
          <p:nvPr/>
        </p:nvGrpSpPr>
        <p:grpSpPr>
          <a:xfrm>
            <a:off x="3244000" y="3352863"/>
            <a:ext cx="5724644" cy="1532733"/>
            <a:chOff x="785340" y="3242503"/>
            <a:chExt cx="4718606" cy="1263373"/>
          </a:xfrm>
        </p:grpSpPr>
        <p:sp>
          <p:nvSpPr>
            <p:cNvPr id="9" name="文本框 10"/>
            <p:cNvSpPr txBox="1"/>
            <p:nvPr/>
          </p:nvSpPr>
          <p:spPr>
            <a:xfrm>
              <a:off x="1946282" y="4176081"/>
              <a:ext cx="2396721" cy="329795"/>
            </a:xfrm>
            <a:prstGeom prst="rect">
              <a:avLst/>
            </a:prstGeom>
            <a:noFill/>
          </p:spPr>
          <p:txBody>
            <a:bodyPr wrap="none" rtlCol="0">
              <a:spAutoFit/>
            </a:bodyPr>
            <a:lstStyle/>
            <a:p>
              <a:pPr algn="ctr"/>
              <a:r>
                <a:rPr lang="en-US" altLang="zh-CN" sz="2000" cap="all" dirty="0">
                  <a:solidFill>
                    <a:srgbClr val="7DA863"/>
                  </a:solidFill>
                  <a:latin typeface="微软雅黑" panose="020B0503020204020204" pitchFamily="34" charset="-122"/>
                  <a:ea typeface="微软雅黑" panose="020B0503020204020204" pitchFamily="34" charset="-122"/>
                  <a:cs typeface="Microsoft JhengHei Light" panose="020B0304030504040204" pitchFamily="34" charset="-122"/>
                </a:rPr>
                <a:t>THE Scenery DESIGN</a:t>
              </a:r>
              <a:endParaRPr lang="zh-CN" altLang="en-US" sz="2000" cap="all" dirty="0">
                <a:solidFill>
                  <a:srgbClr val="7DA863"/>
                </a:solidFill>
                <a:latin typeface="微软雅黑" panose="020B0503020204020204" pitchFamily="34" charset="-122"/>
                <a:ea typeface="微软雅黑" panose="020B0503020204020204" pitchFamily="34" charset="-122"/>
                <a:cs typeface="Microsoft JhengHei Light" panose="020B0304030504040204" pitchFamily="34" charset="-122"/>
              </a:endParaRPr>
            </a:p>
          </p:txBody>
        </p:sp>
        <p:sp>
          <p:nvSpPr>
            <p:cNvPr id="10" name="文本框 12"/>
            <p:cNvSpPr txBox="1"/>
            <p:nvPr/>
          </p:nvSpPr>
          <p:spPr>
            <a:xfrm>
              <a:off x="785340" y="3242503"/>
              <a:ext cx="4718606" cy="761067"/>
            </a:xfrm>
            <a:prstGeom prst="rect">
              <a:avLst/>
            </a:prstGeom>
            <a:noFill/>
          </p:spPr>
          <p:txBody>
            <a:bodyPr wrap="none" rtlCol="0">
              <a:spAutoFit/>
            </a:bodyPr>
            <a:lstStyle/>
            <a:p>
              <a:pPr algn="ctr"/>
              <a:r>
                <a:rPr lang="zh-CN" altLang="en-US" sz="5400" dirty="0">
                  <a:solidFill>
                    <a:srgbClr val="F69C86"/>
                  </a:solidFill>
                  <a:latin typeface="微软雅黑" panose="020B0503020204020204" pitchFamily="34" charset="-122"/>
                  <a:ea typeface="微软雅黑" panose="020B0503020204020204" pitchFamily="34" charset="-122"/>
                  <a:cs typeface="Microsoft JhengHei Light" panose="020B0304030504040204" pitchFamily="34" charset="-122"/>
                </a:rPr>
                <a:t>加入你的标题描述</a:t>
              </a:r>
            </a:p>
          </p:txBody>
        </p:sp>
        <p:sp>
          <p:nvSpPr>
            <p:cNvPr id="11" name="矩形 10"/>
            <p:cNvSpPr/>
            <p:nvPr/>
          </p:nvSpPr>
          <p:spPr>
            <a:xfrm>
              <a:off x="1524644" y="4060717"/>
              <a:ext cx="3240000" cy="18000"/>
            </a:xfrm>
            <a:prstGeom prst="rect">
              <a:avLst/>
            </a:prstGeom>
            <a:solidFill>
              <a:srgbClr val="7DA86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solidFill>
                  <a:srgbClr val="F69C86"/>
                </a:solidFill>
                <a:latin typeface="微软雅黑" panose="020B0503020204020204" pitchFamily="34" charset="-122"/>
                <a:ea typeface="微软雅黑" panose="020B0503020204020204" pitchFamily="34" charset="-122"/>
              </a:endParaRP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750"/>
                                        <p:tgtEl>
                                          <p:spTgt spid="22"/>
                                        </p:tgtEl>
                                      </p:cBhvr>
                                    </p:animEffect>
                                    <p:anim calcmode="lin" valueType="num">
                                      <p:cBhvr>
                                        <p:cTn id="8" dur="750" fill="hold"/>
                                        <p:tgtEl>
                                          <p:spTgt spid="22"/>
                                        </p:tgtEl>
                                        <p:attrNameLst>
                                          <p:attrName>ppt_x</p:attrName>
                                        </p:attrNameLst>
                                      </p:cBhvr>
                                      <p:tavLst>
                                        <p:tav tm="0">
                                          <p:val>
                                            <p:strVal val="#ppt_x"/>
                                          </p:val>
                                        </p:tav>
                                        <p:tav tm="100000">
                                          <p:val>
                                            <p:strVal val="#ppt_x"/>
                                          </p:val>
                                        </p:tav>
                                      </p:tavLst>
                                    </p:anim>
                                    <p:anim calcmode="lin" valueType="num">
                                      <p:cBhvr>
                                        <p:cTn id="9" dur="750" fill="hold"/>
                                        <p:tgtEl>
                                          <p:spTgt spid="2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750"/>
                                        <p:tgtEl>
                                          <p:spTgt spid="7"/>
                                        </p:tgtEl>
                                      </p:cBhvr>
                                    </p:animEffect>
                                  </p:childTnLst>
                                </p:cTn>
                              </p:par>
                            </p:childTnLst>
                          </p:cTn>
                        </p:par>
                        <p:par>
                          <p:cTn id="14" fill="hold">
                            <p:stCondLst>
                              <p:cond delay="2000"/>
                            </p:stCondLst>
                            <p:childTnLst>
                              <p:par>
                                <p:cTn id="15" presetID="22" presetClass="entr" presetSubtype="8"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TRACKING_SLIDES" val="1"/>
  <p:tag name="GENSWF_OUTPUT_FILE_NAME" val="33"/>
</p:tagLst>
</file>

<file path=ppt/tags/tag10.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11.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12.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13.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14.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15.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16.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17.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18.xml><?xml version="1.0" encoding="utf-8"?>
<p:tagLst xmlns:a="http://schemas.openxmlformats.org/drawingml/2006/main" xmlns:r="http://schemas.openxmlformats.org/officeDocument/2006/relationships" xmlns:p="http://schemas.openxmlformats.org/presentationml/2006/main">
  <p:tag name="PA" val="v3.0.0"/>
</p:tagLst>
</file>

<file path=ppt/tags/tag19.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2.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20.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21.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22.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23.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24.xml><?xml version="1.0" encoding="utf-8"?>
<p:tagLst xmlns:a="http://schemas.openxmlformats.org/drawingml/2006/main" xmlns:r="http://schemas.openxmlformats.org/officeDocument/2006/relationships" xmlns:p="http://schemas.openxmlformats.org/presentationml/2006/main">
  <p:tag name="PA" val="v3.0.1"/>
</p:tagLst>
</file>

<file path=ppt/tags/tag25.xml><?xml version="1.0" encoding="utf-8"?>
<p:tagLst xmlns:a="http://schemas.openxmlformats.org/drawingml/2006/main" xmlns:r="http://schemas.openxmlformats.org/officeDocument/2006/relationships" xmlns:p="http://schemas.openxmlformats.org/presentationml/2006/main">
  <p:tag name="PA" val="v3.0.1"/>
</p:tagLst>
</file>

<file path=ppt/tags/tag26.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27.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28.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29.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3.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4.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5.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6.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7.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8.xml><?xml version="1.0" encoding="utf-8"?>
<p:tagLst xmlns:a="http://schemas.openxmlformats.org/drawingml/2006/main" xmlns:r="http://schemas.openxmlformats.org/officeDocument/2006/relationships" xmlns:p="http://schemas.openxmlformats.org/presentationml/2006/main">
  <p:tag name="ISPRING_AUDIO_BITRATE" val="0"/>
</p:tagLst>
</file>

<file path=ppt/tags/tag9.xml><?xml version="1.0" encoding="utf-8"?>
<p:tagLst xmlns:a="http://schemas.openxmlformats.org/drawingml/2006/main" xmlns:r="http://schemas.openxmlformats.org/officeDocument/2006/relationships" xmlns:p="http://schemas.openxmlformats.org/presentationml/2006/main">
  <p:tag name="ISPRING_AUDIO_BITRATE" val="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Theme">
  <a:themeElements>
    <a:clrScheme name="炫彩扁平2">
      <a:dk1>
        <a:srgbClr val="000000"/>
      </a:dk1>
      <a:lt1>
        <a:srgbClr val="FFFFFF"/>
      </a:lt1>
      <a:dk2>
        <a:srgbClr val="44546A"/>
      </a:dk2>
      <a:lt2>
        <a:srgbClr val="E7E6E6"/>
      </a:lt2>
      <a:accent1>
        <a:srgbClr val="FFBF53"/>
      </a:accent1>
      <a:accent2>
        <a:srgbClr val="F17475"/>
      </a:accent2>
      <a:accent3>
        <a:srgbClr val="01B3C5"/>
      </a:accent3>
      <a:accent4>
        <a:srgbClr val="77448C"/>
      </a:accent4>
      <a:accent5>
        <a:srgbClr val="00AF92"/>
      </a:accent5>
      <a:accent6>
        <a:srgbClr val="C65885"/>
      </a:accent6>
      <a:hlink>
        <a:srgbClr val="FCC79F"/>
      </a:hlink>
      <a:folHlink>
        <a:srgbClr val="869FB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1980</Words>
  <Application>Microsoft Office PowerPoint</Application>
  <PresentationFormat>自定义</PresentationFormat>
  <Paragraphs>326</Paragraphs>
  <Slides>25</Slides>
  <Notes>25</Notes>
  <HiddenSlides>0</HiddenSlides>
  <MMClips>0</MMClips>
  <ScaleCrop>false</ScaleCrop>
  <HeadingPairs>
    <vt:vector size="6" baseType="variant">
      <vt:variant>
        <vt:lpstr>已用的字体</vt:lpstr>
      </vt:variant>
      <vt:variant>
        <vt:i4>22</vt:i4>
      </vt:variant>
      <vt:variant>
        <vt:lpstr>主题</vt:lpstr>
      </vt:variant>
      <vt:variant>
        <vt:i4>10</vt:i4>
      </vt:variant>
      <vt:variant>
        <vt:lpstr>幻灯片标题</vt:lpstr>
      </vt:variant>
      <vt:variant>
        <vt:i4>25</vt:i4>
      </vt:variant>
    </vt:vector>
  </HeadingPairs>
  <TitlesOfParts>
    <vt:vector size="57" baseType="lpstr">
      <vt:lpstr>ITC Avant Garde Std Bk</vt:lpstr>
      <vt:lpstr>Lato Black</vt:lpstr>
      <vt:lpstr>LiHei Pro</vt:lpstr>
      <vt:lpstr>Open Sans</vt:lpstr>
      <vt:lpstr>Raleway</vt:lpstr>
      <vt:lpstr>Roboto Condensed</vt:lpstr>
      <vt:lpstr>Signika</vt:lpstr>
      <vt:lpstr>等线</vt:lpstr>
      <vt:lpstr>等线 Light</vt:lpstr>
      <vt:lpstr>方正黑体_GBK</vt:lpstr>
      <vt:lpstr>方正黑体简体</vt:lpstr>
      <vt:lpstr>方正姚体</vt:lpstr>
      <vt:lpstr>方正正中黑简体</vt:lpstr>
      <vt:lpstr>迷你简汉真广标</vt:lpstr>
      <vt:lpstr>宋体</vt:lpstr>
      <vt:lpstr>微软雅黑</vt:lpstr>
      <vt:lpstr>微软雅黑 Light</vt:lpstr>
      <vt:lpstr>Arial</vt:lpstr>
      <vt:lpstr>Calibri</vt:lpstr>
      <vt:lpstr>Calibri Light</vt:lpstr>
      <vt:lpstr>Impact</vt:lpstr>
      <vt:lpstr>Wingdings</vt:lpstr>
      <vt:lpstr>Office 主题​​</vt:lpstr>
      <vt:lpstr>1_Office Theme</vt:lpstr>
      <vt:lpstr>2_Office Theme</vt:lpstr>
      <vt:lpstr>3_Office Theme</vt:lpstr>
      <vt:lpstr>4_Office Theme</vt:lpstr>
      <vt:lpstr>5_Office Theme</vt:lpstr>
      <vt:lpstr>6_Office Theme</vt:lpstr>
      <vt:lpstr>7_Office Theme</vt:lpstr>
      <vt:lpstr>8_Office Theme</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3</cp:revision>
  <dcterms:created xsi:type="dcterms:W3CDTF">2015-12-01T09:06:00Z</dcterms:created>
  <dcterms:modified xsi:type="dcterms:W3CDTF">2021-01-05T15:43:14Z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