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343" r:id="rId2"/>
    <p:sldId id="344" r:id="rId3"/>
    <p:sldId id="345" r:id="rId4"/>
    <p:sldId id="313" r:id="rId5"/>
    <p:sldId id="279" r:id="rId6"/>
    <p:sldId id="307" r:id="rId7"/>
    <p:sldId id="311" r:id="rId8"/>
    <p:sldId id="328" r:id="rId9"/>
    <p:sldId id="346" r:id="rId10"/>
    <p:sldId id="314" r:id="rId11"/>
    <p:sldId id="285" r:id="rId12"/>
    <p:sldId id="283" r:id="rId13"/>
    <p:sldId id="320" r:id="rId14"/>
    <p:sldId id="321" r:id="rId15"/>
    <p:sldId id="312" r:id="rId16"/>
    <p:sldId id="347" r:id="rId17"/>
    <p:sldId id="326" r:id="rId18"/>
    <p:sldId id="325" r:id="rId19"/>
    <p:sldId id="317" r:id="rId20"/>
    <p:sldId id="342" r:id="rId21"/>
    <p:sldId id="327" r:id="rId22"/>
    <p:sldId id="348" r:id="rId23"/>
    <p:sldId id="309" r:id="rId24"/>
    <p:sldId id="341" r:id="rId25"/>
    <p:sldId id="339" r:id="rId26"/>
    <p:sldId id="316" r:id="rId27"/>
    <p:sldId id="322" r:id="rId28"/>
    <p:sldId id="315" r:id="rId29"/>
    <p:sldId id="337" r:id="rId30"/>
    <p:sldId id="310" r:id="rId31"/>
    <p:sldId id="349" r:id="rId32"/>
    <p:sldId id="274" r:id="rId33"/>
    <p:sldId id="338" r:id="rId34"/>
    <p:sldId id="308" r:id="rId35"/>
    <p:sldId id="323" r:id="rId36"/>
    <p:sldId id="305" r:id="rId37"/>
    <p:sldId id="340" r:id="rId38"/>
    <p:sldId id="306" r:id="rId39"/>
    <p:sldId id="319" r:id="rId40"/>
    <p:sldId id="350" r:id="rId41"/>
  </p:sldIdLst>
  <p:sldSz cx="13681075" cy="7921625"/>
  <p:notesSz cx="6858000" cy="9144000"/>
  <p:defaultTextStyle>
    <a:defPPr>
      <a:defRPr lang="zh-CN"/>
    </a:defPPr>
    <a:lvl1pPr marL="0" algn="l" defTabSz="1313180" rtl="0" eaLnBrk="1" latinLnBrk="0" hangingPunct="1">
      <a:defRPr sz="2600" kern="1200">
        <a:solidFill>
          <a:schemeClr val="tx1"/>
        </a:solidFill>
        <a:latin typeface="+mn-lt"/>
        <a:ea typeface="+mn-ea"/>
        <a:cs typeface="+mn-cs"/>
      </a:defRPr>
    </a:lvl1pPr>
    <a:lvl2pPr marL="656590" algn="l" defTabSz="1313180" rtl="0" eaLnBrk="1" latinLnBrk="0" hangingPunct="1">
      <a:defRPr sz="2600" kern="1200">
        <a:solidFill>
          <a:schemeClr val="tx1"/>
        </a:solidFill>
        <a:latin typeface="+mn-lt"/>
        <a:ea typeface="+mn-ea"/>
        <a:cs typeface="+mn-cs"/>
      </a:defRPr>
    </a:lvl2pPr>
    <a:lvl3pPr marL="1313180" algn="l" defTabSz="1313180" rtl="0" eaLnBrk="1" latinLnBrk="0" hangingPunct="1">
      <a:defRPr sz="2600" kern="1200">
        <a:solidFill>
          <a:schemeClr val="tx1"/>
        </a:solidFill>
        <a:latin typeface="+mn-lt"/>
        <a:ea typeface="+mn-ea"/>
        <a:cs typeface="+mn-cs"/>
      </a:defRPr>
    </a:lvl3pPr>
    <a:lvl4pPr marL="1969770" algn="l" defTabSz="1313180" rtl="0" eaLnBrk="1" latinLnBrk="0" hangingPunct="1">
      <a:defRPr sz="2600" kern="1200">
        <a:solidFill>
          <a:schemeClr val="tx1"/>
        </a:solidFill>
        <a:latin typeface="+mn-lt"/>
        <a:ea typeface="+mn-ea"/>
        <a:cs typeface="+mn-cs"/>
      </a:defRPr>
    </a:lvl4pPr>
    <a:lvl5pPr marL="2626360" algn="l" defTabSz="1313180" rtl="0" eaLnBrk="1" latinLnBrk="0" hangingPunct="1">
      <a:defRPr sz="2600" kern="1200">
        <a:solidFill>
          <a:schemeClr val="tx1"/>
        </a:solidFill>
        <a:latin typeface="+mn-lt"/>
        <a:ea typeface="+mn-ea"/>
        <a:cs typeface="+mn-cs"/>
      </a:defRPr>
    </a:lvl5pPr>
    <a:lvl6pPr marL="3282950" algn="l" defTabSz="1313180" rtl="0" eaLnBrk="1" latinLnBrk="0" hangingPunct="1">
      <a:defRPr sz="2600" kern="1200">
        <a:solidFill>
          <a:schemeClr val="tx1"/>
        </a:solidFill>
        <a:latin typeface="+mn-lt"/>
        <a:ea typeface="+mn-ea"/>
        <a:cs typeface="+mn-cs"/>
      </a:defRPr>
    </a:lvl6pPr>
    <a:lvl7pPr marL="3940175" algn="l" defTabSz="1313180" rtl="0" eaLnBrk="1" latinLnBrk="0" hangingPunct="1">
      <a:defRPr sz="2600" kern="1200">
        <a:solidFill>
          <a:schemeClr val="tx1"/>
        </a:solidFill>
        <a:latin typeface="+mn-lt"/>
        <a:ea typeface="+mn-ea"/>
        <a:cs typeface="+mn-cs"/>
      </a:defRPr>
    </a:lvl7pPr>
    <a:lvl8pPr marL="4596765" algn="l" defTabSz="1313180" rtl="0" eaLnBrk="1" latinLnBrk="0" hangingPunct="1">
      <a:defRPr sz="2600" kern="1200">
        <a:solidFill>
          <a:schemeClr val="tx1"/>
        </a:solidFill>
        <a:latin typeface="+mn-lt"/>
        <a:ea typeface="+mn-ea"/>
        <a:cs typeface="+mn-cs"/>
      </a:defRPr>
    </a:lvl8pPr>
    <a:lvl9pPr marL="5253355" algn="l" defTabSz="1313180"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96">
          <p15:clr>
            <a:srgbClr val="A4A3A4"/>
          </p15:clr>
        </p15:guide>
        <p15:guide id="2" pos="430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C0C"/>
    <a:srgbClr val="CB0B0B"/>
    <a:srgbClr val="FF6600"/>
    <a:srgbClr val="66FFFF"/>
    <a:srgbClr val="E35803"/>
    <a:srgbClr val="E9344D"/>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84" autoAdjust="0"/>
    <p:restoredTop sz="98791" autoAdjust="0"/>
  </p:normalViewPr>
  <p:slideViewPr>
    <p:cSldViewPr>
      <p:cViewPr varScale="1">
        <p:scale>
          <a:sx n="99" d="100"/>
          <a:sy n="99" d="100"/>
        </p:scale>
        <p:origin x="858" y="90"/>
      </p:cViewPr>
      <p:guideLst>
        <p:guide orient="horz" pos="2496"/>
        <p:guide pos="4309"/>
      </p:guideLst>
    </p:cSldViewPr>
  </p:slideViewPr>
  <p:notesTextViewPr>
    <p:cViewPr>
      <p:scale>
        <a:sx n="1" d="1"/>
        <a:sy n="1" d="1"/>
      </p:scale>
      <p:origin x="0" y="0"/>
    </p:cViewPr>
  </p:notesTextViewPr>
  <p:sorterViewPr>
    <p:cViewPr>
      <p:scale>
        <a:sx n="25" d="100"/>
        <a:sy n="2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1D237C-C4C5-43CF-B4D3-19F2C9B0755C}"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468313" y="685800"/>
            <a:ext cx="592137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AFBD33-0E80-4B03-BDEC-5ABB56D8691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496570" rtl="0" eaLnBrk="1" latinLnBrk="0" hangingPunct="1">
      <a:defRPr sz="700" kern="1200">
        <a:solidFill>
          <a:schemeClr val="tx1"/>
        </a:solidFill>
        <a:latin typeface="+mn-lt"/>
        <a:ea typeface="+mn-ea"/>
        <a:cs typeface="+mn-cs"/>
      </a:defRPr>
    </a:lvl1pPr>
    <a:lvl2pPr marL="248285" algn="l" defTabSz="496570" rtl="0" eaLnBrk="1" latinLnBrk="0" hangingPunct="1">
      <a:defRPr sz="700" kern="1200">
        <a:solidFill>
          <a:schemeClr val="tx1"/>
        </a:solidFill>
        <a:latin typeface="+mn-lt"/>
        <a:ea typeface="+mn-ea"/>
        <a:cs typeface="+mn-cs"/>
      </a:defRPr>
    </a:lvl2pPr>
    <a:lvl3pPr marL="496570" algn="l" defTabSz="496570" rtl="0" eaLnBrk="1" latinLnBrk="0" hangingPunct="1">
      <a:defRPr sz="700" kern="1200">
        <a:solidFill>
          <a:schemeClr val="tx1"/>
        </a:solidFill>
        <a:latin typeface="+mn-lt"/>
        <a:ea typeface="+mn-ea"/>
        <a:cs typeface="+mn-cs"/>
      </a:defRPr>
    </a:lvl3pPr>
    <a:lvl4pPr marL="744220" algn="l" defTabSz="496570" rtl="0" eaLnBrk="1" latinLnBrk="0" hangingPunct="1">
      <a:defRPr sz="700" kern="1200">
        <a:solidFill>
          <a:schemeClr val="tx1"/>
        </a:solidFill>
        <a:latin typeface="+mn-lt"/>
        <a:ea typeface="+mn-ea"/>
        <a:cs typeface="+mn-cs"/>
      </a:defRPr>
    </a:lvl4pPr>
    <a:lvl5pPr marL="992505" algn="l" defTabSz="496570" rtl="0" eaLnBrk="1" latinLnBrk="0" hangingPunct="1">
      <a:defRPr sz="700" kern="1200">
        <a:solidFill>
          <a:schemeClr val="tx1"/>
        </a:solidFill>
        <a:latin typeface="+mn-lt"/>
        <a:ea typeface="+mn-ea"/>
        <a:cs typeface="+mn-cs"/>
      </a:defRPr>
    </a:lvl5pPr>
    <a:lvl6pPr marL="1240790" algn="l" defTabSz="496570" rtl="0" eaLnBrk="1" latinLnBrk="0" hangingPunct="1">
      <a:defRPr sz="700" kern="1200">
        <a:solidFill>
          <a:schemeClr val="tx1"/>
        </a:solidFill>
        <a:latin typeface="+mn-lt"/>
        <a:ea typeface="+mn-ea"/>
        <a:cs typeface="+mn-cs"/>
      </a:defRPr>
    </a:lvl6pPr>
    <a:lvl7pPr marL="1489075" algn="l" defTabSz="496570" rtl="0" eaLnBrk="1" latinLnBrk="0" hangingPunct="1">
      <a:defRPr sz="700" kern="1200">
        <a:solidFill>
          <a:schemeClr val="tx1"/>
        </a:solidFill>
        <a:latin typeface="+mn-lt"/>
        <a:ea typeface="+mn-ea"/>
        <a:cs typeface="+mn-cs"/>
      </a:defRPr>
    </a:lvl7pPr>
    <a:lvl8pPr marL="1737360" algn="l" defTabSz="496570" rtl="0" eaLnBrk="1" latinLnBrk="0" hangingPunct="1">
      <a:defRPr sz="700" kern="1200">
        <a:solidFill>
          <a:schemeClr val="tx1"/>
        </a:solidFill>
        <a:latin typeface="+mn-lt"/>
        <a:ea typeface="+mn-ea"/>
        <a:cs typeface="+mn-cs"/>
      </a:defRPr>
    </a:lvl8pPr>
    <a:lvl9pPr marL="1985645" algn="l" defTabSz="496570" rtl="0" eaLnBrk="1" latinLnBrk="0" hangingPunct="1">
      <a:defRPr sz="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办公资源</a:t>
            </a:r>
          </a:p>
        </p:txBody>
      </p:sp>
      <p:sp>
        <p:nvSpPr>
          <p:cNvPr id="4" name="灯片编号占位符 3"/>
          <p:cNvSpPr>
            <a:spLocks noGrp="1"/>
          </p:cNvSpPr>
          <p:nvPr>
            <p:ph type="sldNum" sz="quarter" idx="10"/>
          </p:nvPr>
        </p:nvSpPr>
        <p:spPr/>
        <p:txBody>
          <a:bodyPr/>
          <a:lstStyle/>
          <a:p>
            <a:fld id="{1FF0F3D0-02C6-456D-A13A-6773F91FE94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66DFD-D77D-44AB-A44B-39D08D789409}"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66DFD-D77D-44AB-A44B-39D08D789409}"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66DFD-D77D-44AB-A44B-39D08D789409}"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66DFD-D77D-44AB-A44B-39D08D789409}"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66DFD-D77D-44AB-A44B-39D08D789409}"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66DFD-D77D-44AB-A44B-39D08D789409}"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66DFD-D77D-44AB-A44B-39D08D789409}"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66DFD-D77D-44AB-A44B-39D08D789409}"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66DFD-D77D-44AB-A44B-39D08D789409}"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r>
              <a:rPr lang="zh-CN" altLang="en-US" dirty="0"/>
              <a:t>办公资源</a:t>
            </a:r>
          </a:p>
        </p:txBody>
      </p:sp>
      <p:sp>
        <p:nvSpPr>
          <p:cNvPr id="4" name="灯片编号占位符 3"/>
          <p:cNvSpPr>
            <a:spLocks noGrp="1"/>
          </p:cNvSpPr>
          <p:nvPr>
            <p:ph type="sldNum" sz="quarter" idx="10"/>
          </p:nvPr>
        </p:nvSpPr>
        <p:spPr/>
        <p:txBody>
          <a:bodyPr/>
          <a:lstStyle/>
          <a:p>
            <a:fld id="{E1066DFD-D77D-44AB-A44B-39D08D789409}"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办公资源</a:t>
            </a:r>
          </a:p>
        </p:txBody>
      </p:sp>
      <p:sp>
        <p:nvSpPr>
          <p:cNvPr id="4" name="灯片编号占位符 3"/>
          <p:cNvSpPr>
            <a:spLocks noGrp="1"/>
          </p:cNvSpPr>
          <p:nvPr>
            <p:ph type="sldNum" sz="quarter" idx="10"/>
          </p:nvPr>
        </p:nvSpPr>
        <p:spPr/>
        <p:txBody>
          <a:bodyPr/>
          <a:lstStyle/>
          <a:p>
            <a:fld id="{1FF0F3D0-02C6-456D-A13A-6773F91FE949}" type="slidenum">
              <a:rPr lang="zh-CN" altLang="en-US" smtClean="0"/>
              <a:t>40</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026081" y="2460840"/>
            <a:ext cx="11628914" cy="1698015"/>
          </a:xfrm>
        </p:spPr>
        <p:txBody>
          <a:bodyPr/>
          <a:lstStyle/>
          <a:p>
            <a:r>
              <a:rPr lang="zh-CN" altLang="en-US"/>
              <a:t>单击此处编辑母版标题样式</a:t>
            </a:r>
          </a:p>
        </p:txBody>
      </p:sp>
      <p:sp>
        <p:nvSpPr>
          <p:cNvPr id="3" name="副标题 2"/>
          <p:cNvSpPr>
            <a:spLocks noGrp="1"/>
          </p:cNvSpPr>
          <p:nvPr>
            <p:ph type="subTitle" idx="1"/>
          </p:nvPr>
        </p:nvSpPr>
        <p:spPr>
          <a:xfrm>
            <a:off x="2052162" y="4488922"/>
            <a:ext cx="9576753" cy="2024416"/>
          </a:xfrm>
        </p:spPr>
        <p:txBody>
          <a:bodyPr/>
          <a:lstStyle>
            <a:lvl1pPr marL="0" indent="0" algn="ctr">
              <a:buNone/>
              <a:defRPr>
                <a:solidFill>
                  <a:schemeClr val="tx1">
                    <a:tint val="75000"/>
                  </a:schemeClr>
                </a:solidFill>
              </a:defRPr>
            </a:lvl1pPr>
            <a:lvl2pPr marL="656590" indent="0" algn="ctr">
              <a:buNone/>
              <a:defRPr>
                <a:solidFill>
                  <a:schemeClr val="tx1">
                    <a:tint val="75000"/>
                  </a:schemeClr>
                </a:solidFill>
              </a:defRPr>
            </a:lvl2pPr>
            <a:lvl3pPr marL="1313180" indent="0" algn="ctr">
              <a:buNone/>
              <a:defRPr>
                <a:solidFill>
                  <a:schemeClr val="tx1">
                    <a:tint val="75000"/>
                  </a:schemeClr>
                </a:solidFill>
              </a:defRPr>
            </a:lvl3pPr>
            <a:lvl4pPr marL="1969770" indent="0" algn="ctr">
              <a:buNone/>
              <a:defRPr>
                <a:solidFill>
                  <a:schemeClr val="tx1">
                    <a:tint val="75000"/>
                  </a:schemeClr>
                </a:solidFill>
              </a:defRPr>
            </a:lvl4pPr>
            <a:lvl5pPr marL="2626360" indent="0" algn="ctr">
              <a:buNone/>
              <a:defRPr>
                <a:solidFill>
                  <a:schemeClr val="tx1">
                    <a:tint val="75000"/>
                  </a:schemeClr>
                </a:solidFill>
              </a:defRPr>
            </a:lvl5pPr>
            <a:lvl6pPr marL="3282950" indent="0" algn="ctr">
              <a:buNone/>
              <a:defRPr>
                <a:solidFill>
                  <a:schemeClr val="tx1">
                    <a:tint val="75000"/>
                  </a:schemeClr>
                </a:solidFill>
              </a:defRPr>
            </a:lvl6pPr>
            <a:lvl7pPr marL="3940175" indent="0" algn="ctr">
              <a:buNone/>
              <a:defRPr>
                <a:solidFill>
                  <a:schemeClr val="tx1">
                    <a:tint val="75000"/>
                  </a:schemeClr>
                </a:solidFill>
              </a:defRPr>
            </a:lvl7pPr>
            <a:lvl8pPr marL="4596765" indent="0" algn="ctr">
              <a:buNone/>
              <a:defRPr>
                <a:solidFill>
                  <a:schemeClr val="tx1">
                    <a:tint val="75000"/>
                  </a:schemeClr>
                </a:solidFill>
              </a:defRPr>
            </a:lvl8pPr>
            <a:lvl9pPr marL="5253355"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94692E2-2E36-4BA6-BF46-F8FA43FD31EF}"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63B8D0-EB74-4420-911C-521F82DBBECC}"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94692E2-2E36-4BA6-BF46-F8FA43FD31EF}"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63B8D0-EB74-4420-911C-521F82DBBEC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918779" y="238382"/>
            <a:ext cx="3078242" cy="506837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84054" y="238382"/>
            <a:ext cx="9006708" cy="506837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94692E2-2E36-4BA6-BF46-F8FA43FD31EF}"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63B8D0-EB74-4420-911C-521F82DBBECC}"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stretch>
            <a:fillRect/>
          </a:stretch>
        </p:blipFill>
        <p:spPr>
          <a:xfrm>
            <a:off x="-1185" y="992"/>
            <a:ext cx="13682261" cy="7922311"/>
          </a:xfrm>
          <a:prstGeom prst="rect">
            <a:avLst/>
          </a:prstGeom>
        </p:spPr>
      </p:pic>
      <p:grpSp>
        <p:nvGrpSpPr>
          <p:cNvPr id="3" name="组合 2"/>
          <p:cNvGrpSpPr/>
          <p:nvPr userDrawn="1"/>
        </p:nvGrpSpPr>
        <p:grpSpPr>
          <a:xfrm>
            <a:off x="3234122" y="2336131"/>
            <a:ext cx="7212832" cy="3249363"/>
            <a:chOff x="-177801" y="684213"/>
            <a:chExt cx="10882314" cy="4872038"/>
          </a:xfrm>
          <a:solidFill>
            <a:schemeClr val="tx1">
              <a:alpha val="5000"/>
            </a:schemeClr>
          </a:solidFill>
        </p:grpSpPr>
        <p:sp>
          <p:nvSpPr>
            <p:cNvPr id="4" name="Freeform 110"/>
            <p:cNvSpPr/>
            <p:nvPr/>
          </p:nvSpPr>
          <p:spPr bwMode="auto">
            <a:xfrm>
              <a:off x="-60325" y="1279526"/>
              <a:ext cx="3186113" cy="4276725"/>
            </a:xfrm>
            <a:custGeom>
              <a:avLst/>
              <a:gdLst>
                <a:gd name="T0" fmla="*/ 738 w 1193"/>
                <a:gd name="T1" fmla="*/ 1528 h 1601"/>
                <a:gd name="T2" fmla="*/ 773 w 1193"/>
                <a:gd name="T3" fmla="*/ 1460 h 1601"/>
                <a:gd name="T4" fmla="*/ 834 w 1193"/>
                <a:gd name="T5" fmla="*/ 1404 h 1601"/>
                <a:gd name="T6" fmla="*/ 1005 w 1193"/>
                <a:gd name="T7" fmla="*/ 1267 h 1601"/>
                <a:gd name="T8" fmla="*/ 1137 w 1193"/>
                <a:gd name="T9" fmla="*/ 1107 h 1601"/>
                <a:gd name="T10" fmla="*/ 1164 w 1193"/>
                <a:gd name="T11" fmla="*/ 1026 h 1601"/>
                <a:gd name="T12" fmla="*/ 1041 w 1193"/>
                <a:gd name="T13" fmla="*/ 983 h 1601"/>
                <a:gd name="T14" fmla="*/ 959 w 1193"/>
                <a:gd name="T15" fmla="*/ 919 h 1601"/>
                <a:gd name="T16" fmla="*/ 878 w 1193"/>
                <a:gd name="T17" fmla="*/ 882 h 1601"/>
                <a:gd name="T18" fmla="*/ 810 w 1193"/>
                <a:gd name="T19" fmla="*/ 866 h 1601"/>
                <a:gd name="T20" fmla="*/ 704 w 1193"/>
                <a:gd name="T21" fmla="*/ 886 h 1601"/>
                <a:gd name="T22" fmla="*/ 675 w 1193"/>
                <a:gd name="T23" fmla="*/ 790 h 1601"/>
                <a:gd name="T24" fmla="*/ 580 w 1193"/>
                <a:gd name="T25" fmla="*/ 742 h 1601"/>
                <a:gd name="T26" fmla="*/ 729 w 1193"/>
                <a:gd name="T27" fmla="*/ 692 h 1601"/>
                <a:gd name="T28" fmla="*/ 818 w 1193"/>
                <a:gd name="T29" fmla="*/ 623 h 1601"/>
                <a:gd name="T30" fmla="*/ 882 w 1193"/>
                <a:gd name="T31" fmla="*/ 554 h 1601"/>
                <a:gd name="T32" fmla="*/ 970 w 1193"/>
                <a:gd name="T33" fmla="*/ 513 h 1601"/>
                <a:gd name="T34" fmla="*/ 956 w 1193"/>
                <a:gd name="T35" fmla="*/ 481 h 1601"/>
                <a:gd name="T36" fmla="*/ 961 w 1193"/>
                <a:gd name="T37" fmla="*/ 439 h 1601"/>
                <a:gd name="T38" fmla="*/ 1026 w 1193"/>
                <a:gd name="T39" fmla="*/ 434 h 1601"/>
                <a:gd name="T40" fmla="*/ 1052 w 1193"/>
                <a:gd name="T41" fmla="*/ 442 h 1601"/>
                <a:gd name="T42" fmla="*/ 1018 w 1193"/>
                <a:gd name="T43" fmla="*/ 356 h 1601"/>
                <a:gd name="T44" fmla="*/ 971 w 1193"/>
                <a:gd name="T45" fmla="*/ 284 h 1601"/>
                <a:gd name="T46" fmla="*/ 924 w 1193"/>
                <a:gd name="T47" fmla="*/ 246 h 1601"/>
                <a:gd name="T48" fmla="*/ 856 w 1193"/>
                <a:gd name="T49" fmla="*/ 261 h 1601"/>
                <a:gd name="T50" fmla="*/ 829 w 1193"/>
                <a:gd name="T51" fmla="*/ 396 h 1601"/>
                <a:gd name="T52" fmla="*/ 804 w 1193"/>
                <a:gd name="T53" fmla="*/ 378 h 1601"/>
                <a:gd name="T54" fmla="*/ 714 w 1193"/>
                <a:gd name="T55" fmla="*/ 292 h 1601"/>
                <a:gd name="T56" fmla="*/ 787 w 1193"/>
                <a:gd name="T57" fmla="*/ 183 h 1601"/>
                <a:gd name="T58" fmla="*/ 822 w 1193"/>
                <a:gd name="T59" fmla="*/ 141 h 1601"/>
                <a:gd name="T60" fmla="*/ 852 w 1193"/>
                <a:gd name="T61" fmla="*/ 84 h 1601"/>
                <a:gd name="T62" fmla="*/ 793 w 1193"/>
                <a:gd name="T63" fmla="*/ 92 h 1601"/>
                <a:gd name="T64" fmla="*/ 763 w 1193"/>
                <a:gd name="T65" fmla="*/ 30 h 1601"/>
                <a:gd name="T66" fmla="*/ 745 w 1193"/>
                <a:gd name="T67" fmla="*/ 43 h 1601"/>
                <a:gd name="T68" fmla="*/ 721 w 1193"/>
                <a:gd name="T69" fmla="*/ 104 h 1601"/>
                <a:gd name="T70" fmla="*/ 659 w 1193"/>
                <a:gd name="T71" fmla="*/ 113 h 1601"/>
                <a:gd name="T72" fmla="*/ 532 w 1193"/>
                <a:gd name="T73" fmla="*/ 95 h 1601"/>
                <a:gd name="T74" fmla="*/ 469 w 1193"/>
                <a:gd name="T75" fmla="*/ 80 h 1601"/>
                <a:gd name="T76" fmla="*/ 423 w 1193"/>
                <a:gd name="T77" fmla="*/ 77 h 1601"/>
                <a:gd name="T78" fmla="*/ 108 w 1193"/>
                <a:gd name="T79" fmla="*/ 100 h 1601"/>
                <a:gd name="T80" fmla="*/ 98 w 1193"/>
                <a:gd name="T81" fmla="*/ 142 h 1601"/>
                <a:gd name="T82" fmla="*/ 107 w 1193"/>
                <a:gd name="T83" fmla="*/ 178 h 1601"/>
                <a:gd name="T84" fmla="*/ 59 w 1193"/>
                <a:gd name="T85" fmla="*/ 280 h 1601"/>
                <a:gd name="T86" fmla="*/ 48 w 1193"/>
                <a:gd name="T87" fmla="*/ 347 h 1601"/>
                <a:gd name="T88" fmla="*/ 155 w 1193"/>
                <a:gd name="T89" fmla="*/ 276 h 1601"/>
                <a:gd name="T90" fmla="*/ 191 w 1193"/>
                <a:gd name="T91" fmla="*/ 275 h 1601"/>
                <a:gd name="T92" fmla="*/ 313 w 1193"/>
                <a:gd name="T93" fmla="*/ 303 h 1601"/>
                <a:gd name="T94" fmla="*/ 355 w 1193"/>
                <a:gd name="T95" fmla="*/ 419 h 1601"/>
                <a:gd name="T96" fmla="*/ 349 w 1193"/>
                <a:gd name="T97" fmla="*/ 560 h 1601"/>
                <a:gd name="T98" fmla="*/ 415 w 1193"/>
                <a:gd name="T99" fmla="*/ 708 h 1601"/>
                <a:gd name="T100" fmla="*/ 451 w 1193"/>
                <a:gd name="T101" fmla="*/ 746 h 1601"/>
                <a:gd name="T102" fmla="*/ 488 w 1193"/>
                <a:gd name="T103" fmla="*/ 781 h 1601"/>
                <a:gd name="T104" fmla="*/ 634 w 1193"/>
                <a:gd name="T105" fmla="*/ 865 h 1601"/>
                <a:gd name="T106" fmla="*/ 714 w 1193"/>
                <a:gd name="T107" fmla="*/ 910 h 1601"/>
                <a:gd name="T108" fmla="*/ 724 w 1193"/>
                <a:gd name="T109" fmla="*/ 968 h 1601"/>
                <a:gd name="T110" fmla="*/ 693 w 1193"/>
                <a:gd name="T111" fmla="*/ 1048 h 1601"/>
                <a:gd name="T112" fmla="*/ 766 w 1193"/>
                <a:gd name="T113" fmla="*/ 1225 h 1601"/>
                <a:gd name="T114" fmla="*/ 689 w 1193"/>
                <a:gd name="T115" fmla="*/ 1436 h 1601"/>
                <a:gd name="T116" fmla="*/ 672 w 1193"/>
                <a:gd name="T117" fmla="*/ 1479 h 1601"/>
                <a:gd name="T118" fmla="*/ 678 w 1193"/>
                <a:gd name="T119" fmla="*/ 1566 h 1601"/>
                <a:gd name="T120" fmla="*/ 790 w 1193"/>
                <a:gd name="T121" fmla="*/ 1595 h 1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93" h="1601">
                  <a:moveTo>
                    <a:pt x="792" y="1592"/>
                  </a:moveTo>
                  <a:cubicBezTo>
                    <a:pt x="792" y="1592"/>
                    <a:pt x="800" y="1596"/>
                    <a:pt x="800" y="1592"/>
                  </a:cubicBezTo>
                  <a:cubicBezTo>
                    <a:pt x="801" y="1588"/>
                    <a:pt x="800" y="1583"/>
                    <a:pt x="796" y="1582"/>
                  </a:cubicBezTo>
                  <a:cubicBezTo>
                    <a:pt x="792" y="1581"/>
                    <a:pt x="783" y="1579"/>
                    <a:pt x="772" y="1572"/>
                  </a:cubicBezTo>
                  <a:cubicBezTo>
                    <a:pt x="761" y="1564"/>
                    <a:pt x="741" y="1563"/>
                    <a:pt x="744" y="1555"/>
                  </a:cubicBezTo>
                  <a:cubicBezTo>
                    <a:pt x="746" y="1548"/>
                    <a:pt x="736" y="1539"/>
                    <a:pt x="738" y="1528"/>
                  </a:cubicBezTo>
                  <a:cubicBezTo>
                    <a:pt x="740" y="1517"/>
                    <a:pt x="739" y="1516"/>
                    <a:pt x="748" y="1515"/>
                  </a:cubicBezTo>
                  <a:cubicBezTo>
                    <a:pt x="756" y="1514"/>
                    <a:pt x="758" y="1504"/>
                    <a:pt x="762" y="1502"/>
                  </a:cubicBezTo>
                  <a:cubicBezTo>
                    <a:pt x="766" y="1499"/>
                    <a:pt x="784" y="1490"/>
                    <a:pt x="784" y="1487"/>
                  </a:cubicBezTo>
                  <a:cubicBezTo>
                    <a:pt x="784" y="1485"/>
                    <a:pt x="784" y="1480"/>
                    <a:pt x="780" y="1479"/>
                  </a:cubicBezTo>
                  <a:cubicBezTo>
                    <a:pt x="776" y="1479"/>
                    <a:pt x="768" y="1477"/>
                    <a:pt x="767" y="1474"/>
                  </a:cubicBezTo>
                  <a:cubicBezTo>
                    <a:pt x="766" y="1472"/>
                    <a:pt x="771" y="1462"/>
                    <a:pt x="773" y="1460"/>
                  </a:cubicBezTo>
                  <a:cubicBezTo>
                    <a:pt x="776" y="1458"/>
                    <a:pt x="793" y="1458"/>
                    <a:pt x="793" y="1458"/>
                  </a:cubicBezTo>
                  <a:cubicBezTo>
                    <a:pt x="793" y="1458"/>
                    <a:pt x="793" y="1439"/>
                    <a:pt x="796" y="1438"/>
                  </a:cubicBezTo>
                  <a:cubicBezTo>
                    <a:pt x="798" y="1437"/>
                    <a:pt x="810" y="1429"/>
                    <a:pt x="813" y="1428"/>
                  </a:cubicBezTo>
                  <a:cubicBezTo>
                    <a:pt x="816" y="1428"/>
                    <a:pt x="817" y="1420"/>
                    <a:pt x="811" y="1419"/>
                  </a:cubicBezTo>
                  <a:cubicBezTo>
                    <a:pt x="806" y="1418"/>
                    <a:pt x="797" y="1412"/>
                    <a:pt x="801" y="1408"/>
                  </a:cubicBezTo>
                  <a:cubicBezTo>
                    <a:pt x="806" y="1403"/>
                    <a:pt x="831" y="1407"/>
                    <a:pt x="834" y="1404"/>
                  </a:cubicBezTo>
                  <a:cubicBezTo>
                    <a:pt x="836" y="1401"/>
                    <a:pt x="841" y="1386"/>
                    <a:pt x="854" y="1383"/>
                  </a:cubicBezTo>
                  <a:cubicBezTo>
                    <a:pt x="867" y="1380"/>
                    <a:pt x="924" y="1354"/>
                    <a:pt x="905" y="1339"/>
                  </a:cubicBezTo>
                  <a:cubicBezTo>
                    <a:pt x="886" y="1323"/>
                    <a:pt x="905" y="1329"/>
                    <a:pt x="905" y="1329"/>
                  </a:cubicBezTo>
                  <a:cubicBezTo>
                    <a:pt x="905" y="1329"/>
                    <a:pt x="924" y="1340"/>
                    <a:pt x="935" y="1333"/>
                  </a:cubicBezTo>
                  <a:cubicBezTo>
                    <a:pt x="945" y="1327"/>
                    <a:pt x="989" y="1287"/>
                    <a:pt x="991" y="1278"/>
                  </a:cubicBezTo>
                  <a:cubicBezTo>
                    <a:pt x="993" y="1269"/>
                    <a:pt x="999" y="1268"/>
                    <a:pt x="1005" y="1267"/>
                  </a:cubicBezTo>
                  <a:cubicBezTo>
                    <a:pt x="1010" y="1267"/>
                    <a:pt x="1018" y="1264"/>
                    <a:pt x="1018" y="1258"/>
                  </a:cubicBezTo>
                  <a:cubicBezTo>
                    <a:pt x="1017" y="1252"/>
                    <a:pt x="1013" y="1238"/>
                    <a:pt x="1019" y="1233"/>
                  </a:cubicBezTo>
                  <a:cubicBezTo>
                    <a:pt x="1025" y="1229"/>
                    <a:pt x="1061" y="1206"/>
                    <a:pt x="1076" y="1206"/>
                  </a:cubicBezTo>
                  <a:cubicBezTo>
                    <a:pt x="1091" y="1206"/>
                    <a:pt x="1101" y="1204"/>
                    <a:pt x="1116" y="1178"/>
                  </a:cubicBezTo>
                  <a:cubicBezTo>
                    <a:pt x="1131" y="1152"/>
                    <a:pt x="1125" y="1153"/>
                    <a:pt x="1131" y="1151"/>
                  </a:cubicBezTo>
                  <a:cubicBezTo>
                    <a:pt x="1136" y="1148"/>
                    <a:pt x="1137" y="1107"/>
                    <a:pt x="1137" y="1107"/>
                  </a:cubicBezTo>
                  <a:cubicBezTo>
                    <a:pt x="1137" y="1107"/>
                    <a:pt x="1143" y="1103"/>
                    <a:pt x="1147" y="1103"/>
                  </a:cubicBezTo>
                  <a:cubicBezTo>
                    <a:pt x="1151" y="1103"/>
                    <a:pt x="1162" y="1087"/>
                    <a:pt x="1162" y="1087"/>
                  </a:cubicBezTo>
                  <a:cubicBezTo>
                    <a:pt x="1175" y="1079"/>
                    <a:pt x="1175" y="1079"/>
                    <a:pt x="1175" y="1079"/>
                  </a:cubicBezTo>
                  <a:cubicBezTo>
                    <a:pt x="1175" y="1079"/>
                    <a:pt x="1179" y="1071"/>
                    <a:pt x="1183" y="1069"/>
                  </a:cubicBezTo>
                  <a:cubicBezTo>
                    <a:pt x="1187" y="1066"/>
                    <a:pt x="1193" y="1037"/>
                    <a:pt x="1187" y="1032"/>
                  </a:cubicBezTo>
                  <a:cubicBezTo>
                    <a:pt x="1182" y="1028"/>
                    <a:pt x="1170" y="1030"/>
                    <a:pt x="1164" y="1026"/>
                  </a:cubicBezTo>
                  <a:cubicBezTo>
                    <a:pt x="1158" y="1021"/>
                    <a:pt x="1133" y="1007"/>
                    <a:pt x="1128" y="1007"/>
                  </a:cubicBezTo>
                  <a:cubicBezTo>
                    <a:pt x="1122" y="1008"/>
                    <a:pt x="1101" y="1009"/>
                    <a:pt x="1094" y="1005"/>
                  </a:cubicBezTo>
                  <a:cubicBezTo>
                    <a:pt x="1087" y="1002"/>
                    <a:pt x="1095" y="993"/>
                    <a:pt x="1086" y="993"/>
                  </a:cubicBezTo>
                  <a:cubicBezTo>
                    <a:pt x="1078" y="992"/>
                    <a:pt x="1061" y="988"/>
                    <a:pt x="1056" y="987"/>
                  </a:cubicBezTo>
                  <a:cubicBezTo>
                    <a:pt x="1050" y="986"/>
                    <a:pt x="1041" y="993"/>
                    <a:pt x="1040" y="994"/>
                  </a:cubicBezTo>
                  <a:cubicBezTo>
                    <a:pt x="1038" y="995"/>
                    <a:pt x="1053" y="987"/>
                    <a:pt x="1041" y="983"/>
                  </a:cubicBezTo>
                  <a:cubicBezTo>
                    <a:pt x="1029" y="979"/>
                    <a:pt x="1032" y="974"/>
                    <a:pt x="1034" y="973"/>
                  </a:cubicBezTo>
                  <a:cubicBezTo>
                    <a:pt x="1036" y="972"/>
                    <a:pt x="1044" y="964"/>
                    <a:pt x="1036" y="959"/>
                  </a:cubicBezTo>
                  <a:cubicBezTo>
                    <a:pt x="1028" y="955"/>
                    <a:pt x="1020" y="950"/>
                    <a:pt x="1022" y="945"/>
                  </a:cubicBezTo>
                  <a:cubicBezTo>
                    <a:pt x="1023" y="940"/>
                    <a:pt x="1008" y="929"/>
                    <a:pt x="1005" y="929"/>
                  </a:cubicBezTo>
                  <a:cubicBezTo>
                    <a:pt x="1002" y="928"/>
                    <a:pt x="993" y="925"/>
                    <a:pt x="984" y="926"/>
                  </a:cubicBezTo>
                  <a:cubicBezTo>
                    <a:pt x="974" y="926"/>
                    <a:pt x="959" y="923"/>
                    <a:pt x="959" y="919"/>
                  </a:cubicBezTo>
                  <a:cubicBezTo>
                    <a:pt x="960" y="915"/>
                    <a:pt x="951" y="906"/>
                    <a:pt x="947" y="905"/>
                  </a:cubicBezTo>
                  <a:cubicBezTo>
                    <a:pt x="942" y="903"/>
                    <a:pt x="938" y="903"/>
                    <a:pt x="933" y="897"/>
                  </a:cubicBezTo>
                  <a:cubicBezTo>
                    <a:pt x="929" y="891"/>
                    <a:pt x="929" y="888"/>
                    <a:pt x="923" y="887"/>
                  </a:cubicBezTo>
                  <a:cubicBezTo>
                    <a:pt x="916" y="887"/>
                    <a:pt x="913" y="885"/>
                    <a:pt x="912" y="881"/>
                  </a:cubicBezTo>
                  <a:cubicBezTo>
                    <a:pt x="912" y="876"/>
                    <a:pt x="905" y="873"/>
                    <a:pt x="896" y="879"/>
                  </a:cubicBezTo>
                  <a:cubicBezTo>
                    <a:pt x="888" y="884"/>
                    <a:pt x="881" y="886"/>
                    <a:pt x="878" y="882"/>
                  </a:cubicBezTo>
                  <a:cubicBezTo>
                    <a:pt x="874" y="879"/>
                    <a:pt x="874" y="878"/>
                    <a:pt x="862" y="878"/>
                  </a:cubicBezTo>
                  <a:cubicBezTo>
                    <a:pt x="850" y="878"/>
                    <a:pt x="844" y="878"/>
                    <a:pt x="847" y="871"/>
                  </a:cubicBezTo>
                  <a:cubicBezTo>
                    <a:pt x="851" y="864"/>
                    <a:pt x="840" y="861"/>
                    <a:pt x="832" y="866"/>
                  </a:cubicBezTo>
                  <a:cubicBezTo>
                    <a:pt x="825" y="872"/>
                    <a:pt x="822" y="877"/>
                    <a:pt x="818" y="876"/>
                  </a:cubicBezTo>
                  <a:cubicBezTo>
                    <a:pt x="813" y="876"/>
                    <a:pt x="829" y="871"/>
                    <a:pt x="825" y="865"/>
                  </a:cubicBezTo>
                  <a:cubicBezTo>
                    <a:pt x="822" y="859"/>
                    <a:pt x="822" y="860"/>
                    <a:pt x="810" y="866"/>
                  </a:cubicBezTo>
                  <a:cubicBezTo>
                    <a:pt x="798" y="872"/>
                    <a:pt x="793" y="875"/>
                    <a:pt x="783" y="875"/>
                  </a:cubicBezTo>
                  <a:cubicBezTo>
                    <a:pt x="773" y="875"/>
                    <a:pt x="777" y="879"/>
                    <a:pt x="771" y="887"/>
                  </a:cubicBezTo>
                  <a:cubicBezTo>
                    <a:pt x="766" y="895"/>
                    <a:pt x="759" y="910"/>
                    <a:pt x="754" y="905"/>
                  </a:cubicBezTo>
                  <a:cubicBezTo>
                    <a:pt x="748" y="900"/>
                    <a:pt x="744" y="886"/>
                    <a:pt x="735" y="889"/>
                  </a:cubicBezTo>
                  <a:cubicBezTo>
                    <a:pt x="727" y="893"/>
                    <a:pt x="725" y="902"/>
                    <a:pt x="719" y="898"/>
                  </a:cubicBezTo>
                  <a:cubicBezTo>
                    <a:pt x="713" y="893"/>
                    <a:pt x="705" y="890"/>
                    <a:pt x="704" y="886"/>
                  </a:cubicBezTo>
                  <a:cubicBezTo>
                    <a:pt x="704" y="882"/>
                    <a:pt x="700" y="879"/>
                    <a:pt x="700" y="879"/>
                  </a:cubicBezTo>
                  <a:cubicBezTo>
                    <a:pt x="700" y="879"/>
                    <a:pt x="695" y="878"/>
                    <a:pt x="701" y="857"/>
                  </a:cubicBezTo>
                  <a:cubicBezTo>
                    <a:pt x="707" y="835"/>
                    <a:pt x="709" y="829"/>
                    <a:pt x="686" y="829"/>
                  </a:cubicBezTo>
                  <a:cubicBezTo>
                    <a:pt x="664" y="830"/>
                    <a:pt x="654" y="834"/>
                    <a:pt x="656" y="827"/>
                  </a:cubicBezTo>
                  <a:cubicBezTo>
                    <a:pt x="657" y="820"/>
                    <a:pt x="663" y="822"/>
                    <a:pt x="664" y="814"/>
                  </a:cubicBezTo>
                  <a:cubicBezTo>
                    <a:pt x="665" y="807"/>
                    <a:pt x="672" y="794"/>
                    <a:pt x="675" y="790"/>
                  </a:cubicBezTo>
                  <a:cubicBezTo>
                    <a:pt x="678" y="785"/>
                    <a:pt x="686" y="774"/>
                    <a:pt x="679" y="774"/>
                  </a:cubicBezTo>
                  <a:cubicBezTo>
                    <a:pt x="673" y="775"/>
                    <a:pt x="654" y="771"/>
                    <a:pt x="646" y="778"/>
                  </a:cubicBezTo>
                  <a:cubicBezTo>
                    <a:pt x="638" y="786"/>
                    <a:pt x="629" y="802"/>
                    <a:pt x="623" y="803"/>
                  </a:cubicBezTo>
                  <a:cubicBezTo>
                    <a:pt x="616" y="805"/>
                    <a:pt x="594" y="809"/>
                    <a:pt x="590" y="803"/>
                  </a:cubicBezTo>
                  <a:cubicBezTo>
                    <a:pt x="587" y="797"/>
                    <a:pt x="572" y="796"/>
                    <a:pt x="573" y="776"/>
                  </a:cubicBezTo>
                  <a:cubicBezTo>
                    <a:pt x="574" y="757"/>
                    <a:pt x="573" y="747"/>
                    <a:pt x="580" y="742"/>
                  </a:cubicBezTo>
                  <a:cubicBezTo>
                    <a:pt x="586" y="737"/>
                    <a:pt x="585" y="738"/>
                    <a:pt x="586" y="729"/>
                  </a:cubicBezTo>
                  <a:cubicBezTo>
                    <a:pt x="587" y="719"/>
                    <a:pt x="594" y="706"/>
                    <a:pt x="604" y="703"/>
                  </a:cubicBezTo>
                  <a:cubicBezTo>
                    <a:pt x="613" y="701"/>
                    <a:pt x="623" y="689"/>
                    <a:pt x="629" y="689"/>
                  </a:cubicBezTo>
                  <a:cubicBezTo>
                    <a:pt x="635" y="688"/>
                    <a:pt x="659" y="704"/>
                    <a:pt x="664" y="699"/>
                  </a:cubicBezTo>
                  <a:cubicBezTo>
                    <a:pt x="669" y="695"/>
                    <a:pt x="671" y="684"/>
                    <a:pt x="685" y="686"/>
                  </a:cubicBezTo>
                  <a:cubicBezTo>
                    <a:pt x="699" y="689"/>
                    <a:pt x="724" y="685"/>
                    <a:pt x="729" y="692"/>
                  </a:cubicBezTo>
                  <a:cubicBezTo>
                    <a:pt x="734" y="699"/>
                    <a:pt x="744" y="718"/>
                    <a:pt x="743" y="726"/>
                  </a:cubicBezTo>
                  <a:cubicBezTo>
                    <a:pt x="741" y="735"/>
                    <a:pt x="744" y="741"/>
                    <a:pt x="750" y="739"/>
                  </a:cubicBezTo>
                  <a:cubicBezTo>
                    <a:pt x="755" y="737"/>
                    <a:pt x="759" y="727"/>
                    <a:pt x="758" y="722"/>
                  </a:cubicBezTo>
                  <a:cubicBezTo>
                    <a:pt x="757" y="717"/>
                    <a:pt x="757" y="697"/>
                    <a:pt x="757" y="689"/>
                  </a:cubicBezTo>
                  <a:cubicBezTo>
                    <a:pt x="756" y="680"/>
                    <a:pt x="748" y="674"/>
                    <a:pt x="761" y="666"/>
                  </a:cubicBezTo>
                  <a:cubicBezTo>
                    <a:pt x="775" y="658"/>
                    <a:pt x="818" y="633"/>
                    <a:pt x="818" y="623"/>
                  </a:cubicBezTo>
                  <a:cubicBezTo>
                    <a:pt x="818" y="613"/>
                    <a:pt x="814" y="603"/>
                    <a:pt x="817" y="600"/>
                  </a:cubicBezTo>
                  <a:cubicBezTo>
                    <a:pt x="820" y="596"/>
                    <a:pt x="820" y="607"/>
                    <a:pt x="825" y="604"/>
                  </a:cubicBezTo>
                  <a:cubicBezTo>
                    <a:pt x="831" y="601"/>
                    <a:pt x="837" y="582"/>
                    <a:pt x="842" y="579"/>
                  </a:cubicBezTo>
                  <a:cubicBezTo>
                    <a:pt x="847" y="576"/>
                    <a:pt x="851" y="567"/>
                    <a:pt x="853" y="563"/>
                  </a:cubicBezTo>
                  <a:cubicBezTo>
                    <a:pt x="855" y="558"/>
                    <a:pt x="863" y="556"/>
                    <a:pt x="867" y="558"/>
                  </a:cubicBezTo>
                  <a:cubicBezTo>
                    <a:pt x="872" y="560"/>
                    <a:pt x="880" y="558"/>
                    <a:pt x="882" y="554"/>
                  </a:cubicBezTo>
                  <a:cubicBezTo>
                    <a:pt x="884" y="550"/>
                    <a:pt x="881" y="542"/>
                    <a:pt x="882" y="538"/>
                  </a:cubicBezTo>
                  <a:cubicBezTo>
                    <a:pt x="883" y="535"/>
                    <a:pt x="898" y="527"/>
                    <a:pt x="904" y="521"/>
                  </a:cubicBezTo>
                  <a:cubicBezTo>
                    <a:pt x="911" y="515"/>
                    <a:pt x="918" y="514"/>
                    <a:pt x="921" y="515"/>
                  </a:cubicBezTo>
                  <a:cubicBezTo>
                    <a:pt x="924" y="517"/>
                    <a:pt x="931" y="506"/>
                    <a:pt x="930" y="514"/>
                  </a:cubicBezTo>
                  <a:cubicBezTo>
                    <a:pt x="929" y="522"/>
                    <a:pt x="931" y="535"/>
                    <a:pt x="937" y="528"/>
                  </a:cubicBezTo>
                  <a:cubicBezTo>
                    <a:pt x="944" y="520"/>
                    <a:pt x="966" y="513"/>
                    <a:pt x="970" y="513"/>
                  </a:cubicBezTo>
                  <a:cubicBezTo>
                    <a:pt x="973" y="513"/>
                    <a:pt x="979" y="507"/>
                    <a:pt x="981" y="504"/>
                  </a:cubicBezTo>
                  <a:cubicBezTo>
                    <a:pt x="983" y="500"/>
                    <a:pt x="991" y="501"/>
                    <a:pt x="995" y="500"/>
                  </a:cubicBezTo>
                  <a:cubicBezTo>
                    <a:pt x="1000" y="499"/>
                    <a:pt x="1000" y="495"/>
                    <a:pt x="995" y="489"/>
                  </a:cubicBezTo>
                  <a:cubicBezTo>
                    <a:pt x="990" y="484"/>
                    <a:pt x="1001" y="470"/>
                    <a:pt x="992" y="475"/>
                  </a:cubicBezTo>
                  <a:cubicBezTo>
                    <a:pt x="982" y="481"/>
                    <a:pt x="984" y="489"/>
                    <a:pt x="975" y="488"/>
                  </a:cubicBezTo>
                  <a:cubicBezTo>
                    <a:pt x="966" y="486"/>
                    <a:pt x="956" y="483"/>
                    <a:pt x="956" y="481"/>
                  </a:cubicBezTo>
                  <a:cubicBezTo>
                    <a:pt x="957" y="479"/>
                    <a:pt x="956" y="469"/>
                    <a:pt x="952" y="474"/>
                  </a:cubicBezTo>
                  <a:cubicBezTo>
                    <a:pt x="948" y="479"/>
                    <a:pt x="947" y="470"/>
                    <a:pt x="954" y="466"/>
                  </a:cubicBezTo>
                  <a:cubicBezTo>
                    <a:pt x="961" y="461"/>
                    <a:pt x="961" y="455"/>
                    <a:pt x="956" y="451"/>
                  </a:cubicBezTo>
                  <a:cubicBezTo>
                    <a:pt x="951" y="447"/>
                    <a:pt x="944" y="446"/>
                    <a:pt x="939" y="446"/>
                  </a:cubicBezTo>
                  <a:cubicBezTo>
                    <a:pt x="934" y="447"/>
                    <a:pt x="929" y="436"/>
                    <a:pt x="943" y="437"/>
                  </a:cubicBezTo>
                  <a:cubicBezTo>
                    <a:pt x="956" y="438"/>
                    <a:pt x="960" y="437"/>
                    <a:pt x="961" y="439"/>
                  </a:cubicBezTo>
                  <a:cubicBezTo>
                    <a:pt x="962" y="441"/>
                    <a:pt x="971" y="459"/>
                    <a:pt x="976" y="455"/>
                  </a:cubicBezTo>
                  <a:cubicBezTo>
                    <a:pt x="980" y="450"/>
                    <a:pt x="991" y="449"/>
                    <a:pt x="984" y="445"/>
                  </a:cubicBezTo>
                  <a:cubicBezTo>
                    <a:pt x="978" y="441"/>
                    <a:pt x="970" y="438"/>
                    <a:pt x="973" y="436"/>
                  </a:cubicBezTo>
                  <a:cubicBezTo>
                    <a:pt x="976" y="434"/>
                    <a:pt x="994" y="439"/>
                    <a:pt x="999" y="437"/>
                  </a:cubicBezTo>
                  <a:cubicBezTo>
                    <a:pt x="1003" y="434"/>
                    <a:pt x="1022" y="416"/>
                    <a:pt x="1025" y="417"/>
                  </a:cubicBezTo>
                  <a:cubicBezTo>
                    <a:pt x="1028" y="418"/>
                    <a:pt x="1029" y="429"/>
                    <a:pt x="1026" y="434"/>
                  </a:cubicBezTo>
                  <a:cubicBezTo>
                    <a:pt x="1023" y="440"/>
                    <a:pt x="1000" y="457"/>
                    <a:pt x="1002" y="461"/>
                  </a:cubicBezTo>
                  <a:cubicBezTo>
                    <a:pt x="1005" y="465"/>
                    <a:pt x="1006" y="473"/>
                    <a:pt x="1006" y="473"/>
                  </a:cubicBezTo>
                  <a:cubicBezTo>
                    <a:pt x="1006" y="473"/>
                    <a:pt x="1024" y="462"/>
                    <a:pt x="1037" y="473"/>
                  </a:cubicBezTo>
                  <a:cubicBezTo>
                    <a:pt x="1050" y="485"/>
                    <a:pt x="1061" y="490"/>
                    <a:pt x="1063" y="484"/>
                  </a:cubicBezTo>
                  <a:cubicBezTo>
                    <a:pt x="1066" y="477"/>
                    <a:pt x="1072" y="473"/>
                    <a:pt x="1068" y="462"/>
                  </a:cubicBezTo>
                  <a:cubicBezTo>
                    <a:pt x="1063" y="450"/>
                    <a:pt x="1058" y="444"/>
                    <a:pt x="1052" y="442"/>
                  </a:cubicBezTo>
                  <a:cubicBezTo>
                    <a:pt x="1046" y="440"/>
                    <a:pt x="1036" y="437"/>
                    <a:pt x="1038" y="431"/>
                  </a:cubicBezTo>
                  <a:cubicBezTo>
                    <a:pt x="1040" y="425"/>
                    <a:pt x="1041" y="427"/>
                    <a:pt x="1046" y="416"/>
                  </a:cubicBezTo>
                  <a:cubicBezTo>
                    <a:pt x="1050" y="405"/>
                    <a:pt x="1052" y="377"/>
                    <a:pt x="1047" y="377"/>
                  </a:cubicBezTo>
                  <a:cubicBezTo>
                    <a:pt x="1043" y="377"/>
                    <a:pt x="1037" y="380"/>
                    <a:pt x="1037" y="375"/>
                  </a:cubicBezTo>
                  <a:cubicBezTo>
                    <a:pt x="1037" y="370"/>
                    <a:pt x="1041" y="365"/>
                    <a:pt x="1033" y="364"/>
                  </a:cubicBezTo>
                  <a:cubicBezTo>
                    <a:pt x="1025" y="362"/>
                    <a:pt x="1021" y="359"/>
                    <a:pt x="1018" y="356"/>
                  </a:cubicBezTo>
                  <a:cubicBezTo>
                    <a:pt x="1014" y="353"/>
                    <a:pt x="1012" y="343"/>
                    <a:pt x="1006" y="340"/>
                  </a:cubicBezTo>
                  <a:cubicBezTo>
                    <a:pt x="1001" y="337"/>
                    <a:pt x="994" y="340"/>
                    <a:pt x="999" y="335"/>
                  </a:cubicBezTo>
                  <a:cubicBezTo>
                    <a:pt x="1004" y="330"/>
                    <a:pt x="1003" y="317"/>
                    <a:pt x="1000" y="310"/>
                  </a:cubicBezTo>
                  <a:cubicBezTo>
                    <a:pt x="997" y="302"/>
                    <a:pt x="990" y="293"/>
                    <a:pt x="989" y="282"/>
                  </a:cubicBezTo>
                  <a:cubicBezTo>
                    <a:pt x="988" y="272"/>
                    <a:pt x="988" y="264"/>
                    <a:pt x="984" y="266"/>
                  </a:cubicBezTo>
                  <a:cubicBezTo>
                    <a:pt x="979" y="269"/>
                    <a:pt x="975" y="275"/>
                    <a:pt x="971" y="284"/>
                  </a:cubicBezTo>
                  <a:cubicBezTo>
                    <a:pt x="967" y="292"/>
                    <a:pt x="962" y="297"/>
                    <a:pt x="959" y="297"/>
                  </a:cubicBezTo>
                  <a:cubicBezTo>
                    <a:pt x="957" y="298"/>
                    <a:pt x="957" y="307"/>
                    <a:pt x="951" y="301"/>
                  </a:cubicBezTo>
                  <a:cubicBezTo>
                    <a:pt x="946" y="296"/>
                    <a:pt x="940" y="290"/>
                    <a:pt x="938" y="288"/>
                  </a:cubicBezTo>
                  <a:cubicBezTo>
                    <a:pt x="936" y="285"/>
                    <a:pt x="931" y="281"/>
                    <a:pt x="937" y="270"/>
                  </a:cubicBezTo>
                  <a:cubicBezTo>
                    <a:pt x="943" y="259"/>
                    <a:pt x="943" y="251"/>
                    <a:pt x="940" y="250"/>
                  </a:cubicBezTo>
                  <a:cubicBezTo>
                    <a:pt x="937" y="248"/>
                    <a:pt x="930" y="259"/>
                    <a:pt x="924" y="246"/>
                  </a:cubicBezTo>
                  <a:cubicBezTo>
                    <a:pt x="919" y="233"/>
                    <a:pt x="920" y="229"/>
                    <a:pt x="912" y="227"/>
                  </a:cubicBezTo>
                  <a:cubicBezTo>
                    <a:pt x="903" y="224"/>
                    <a:pt x="904" y="227"/>
                    <a:pt x="893" y="224"/>
                  </a:cubicBezTo>
                  <a:cubicBezTo>
                    <a:pt x="881" y="221"/>
                    <a:pt x="883" y="213"/>
                    <a:pt x="874" y="219"/>
                  </a:cubicBezTo>
                  <a:cubicBezTo>
                    <a:pt x="865" y="224"/>
                    <a:pt x="857" y="220"/>
                    <a:pt x="861" y="232"/>
                  </a:cubicBezTo>
                  <a:cubicBezTo>
                    <a:pt x="866" y="244"/>
                    <a:pt x="866" y="250"/>
                    <a:pt x="862" y="250"/>
                  </a:cubicBezTo>
                  <a:cubicBezTo>
                    <a:pt x="857" y="251"/>
                    <a:pt x="853" y="256"/>
                    <a:pt x="856" y="261"/>
                  </a:cubicBezTo>
                  <a:cubicBezTo>
                    <a:pt x="859" y="266"/>
                    <a:pt x="871" y="263"/>
                    <a:pt x="861" y="275"/>
                  </a:cubicBezTo>
                  <a:cubicBezTo>
                    <a:pt x="851" y="286"/>
                    <a:pt x="847" y="298"/>
                    <a:pt x="852" y="301"/>
                  </a:cubicBezTo>
                  <a:cubicBezTo>
                    <a:pt x="857" y="305"/>
                    <a:pt x="864" y="312"/>
                    <a:pt x="861" y="320"/>
                  </a:cubicBezTo>
                  <a:cubicBezTo>
                    <a:pt x="858" y="328"/>
                    <a:pt x="859" y="346"/>
                    <a:pt x="844" y="355"/>
                  </a:cubicBezTo>
                  <a:cubicBezTo>
                    <a:pt x="829" y="365"/>
                    <a:pt x="828" y="371"/>
                    <a:pt x="828" y="374"/>
                  </a:cubicBezTo>
                  <a:cubicBezTo>
                    <a:pt x="827" y="377"/>
                    <a:pt x="825" y="390"/>
                    <a:pt x="829" y="396"/>
                  </a:cubicBezTo>
                  <a:cubicBezTo>
                    <a:pt x="833" y="402"/>
                    <a:pt x="835" y="405"/>
                    <a:pt x="831" y="407"/>
                  </a:cubicBezTo>
                  <a:cubicBezTo>
                    <a:pt x="828" y="409"/>
                    <a:pt x="822" y="421"/>
                    <a:pt x="817" y="418"/>
                  </a:cubicBezTo>
                  <a:cubicBezTo>
                    <a:pt x="813" y="415"/>
                    <a:pt x="809" y="413"/>
                    <a:pt x="805" y="409"/>
                  </a:cubicBezTo>
                  <a:cubicBezTo>
                    <a:pt x="802" y="405"/>
                    <a:pt x="795" y="397"/>
                    <a:pt x="801" y="397"/>
                  </a:cubicBezTo>
                  <a:cubicBezTo>
                    <a:pt x="806" y="398"/>
                    <a:pt x="815" y="394"/>
                    <a:pt x="810" y="390"/>
                  </a:cubicBezTo>
                  <a:cubicBezTo>
                    <a:pt x="806" y="387"/>
                    <a:pt x="803" y="386"/>
                    <a:pt x="804" y="378"/>
                  </a:cubicBezTo>
                  <a:cubicBezTo>
                    <a:pt x="805" y="371"/>
                    <a:pt x="800" y="354"/>
                    <a:pt x="796" y="354"/>
                  </a:cubicBezTo>
                  <a:cubicBezTo>
                    <a:pt x="792" y="354"/>
                    <a:pt x="781" y="354"/>
                    <a:pt x="781" y="347"/>
                  </a:cubicBezTo>
                  <a:cubicBezTo>
                    <a:pt x="780" y="340"/>
                    <a:pt x="756" y="333"/>
                    <a:pt x="749" y="329"/>
                  </a:cubicBezTo>
                  <a:cubicBezTo>
                    <a:pt x="743" y="324"/>
                    <a:pt x="740" y="318"/>
                    <a:pt x="728" y="319"/>
                  </a:cubicBezTo>
                  <a:cubicBezTo>
                    <a:pt x="715" y="320"/>
                    <a:pt x="715" y="325"/>
                    <a:pt x="716" y="311"/>
                  </a:cubicBezTo>
                  <a:cubicBezTo>
                    <a:pt x="716" y="296"/>
                    <a:pt x="723" y="296"/>
                    <a:pt x="714" y="292"/>
                  </a:cubicBezTo>
                  <a:cubicBezTo>
                    <a:pt x="704" y="288"/>
                    <a:pt x="696" y="290"/>
                    <a:pt x="703" y="278"/>
                  </a:cubicBezTo>
                  <a:cubicBezTo>
                    <a:pt x="711" y="266"/>
                    <a:pt x="700" y="262"/>
                    <a:pt x="714" y="253"/>
                  </a:cubicBezTo>
                  <a:cubicBezTo>
                    <a:pt x="728" y="243"/>
                    <a:pt x="740" y="217"/>
                    <a:pt x="741" y="216"/>
                  </a:cubicBezTo>
                  <a:cubicBezTo>
                    <a:pt x="743" y="214"/>
                    <a:pt x="751" y="215"/>
                    <a:pt x="755" y="207"/>
                  </a:cubicBezTo>
                  <a:cubicBezTo>
                    <a:pt x="758" y="199"/>
                    <a:pt x="753" y="194"/>
                    <a:pt x="766" y="193"/>
                  </a:cubicBezTo>
                  <a:cubicBezTo>
                    <a:pt x="779" y="193"/>
                    <a:pt x="781" y="195"/>
                    <a:pt x="787" y="183"/>
                  </a:cubicBezTo>
                  <a:cubicBezTo>
                    <a:pt x="794" y="172"/>
                    <a:pt x="803" y="167"/>
                    <a:pt x="792" y="163"/>
                  </a:cubicBezTo>
                  <a:cubicBezTo>
                    <a:pt x="782" y="160"/>
                    <a:pt x="773" y="156"/>
                    <a:pt x="777" y="156"/>
                  </a:cubicBezTo>
                  <a:cubicBezTo>
                    <a:pt x="782" y="156"/>
                    <a:pt x="797" y="158"/>
                    <a:pt x="800" y="156"/>
                  </a:cubicBezTo>
                  <a:cubicBezTo>
                    <a:pt x="802" y="155"/>
                    <a:pt x="819" y="149"/>
                    <a:pt x="814" y="144"/>
                  </a:cubicBezTo>
                  <a:cubicBezTo>
                    <a:pt x="808" y="139"/>
                    <a:pt x="804" y="138"/>
                    <a:pt x="809" y="137"/>
                  </a:cubicBezTo>
                  <a:cubicBezTo>
                    <a:pt x="813" y="136"/>
                    <a:pt x="818" y="142"/>
                    <a:pt x="822" y="141"/>
                  </a:cubicBezTo>
                  <a:cubicBezTo>
                    <a:pt x="826" y="140"/>
                    <a:pt x="825" y="129"/>
                    <a:pt x="829" y="130"/>
                  </a:cubicBezTo>
                  <a:cubicBezTo>
                    <a:pt x="834" y="131"/>
                    <a:pt x="838" y="137"/>
                    <a:pt x="844" y="132"/>
                  </a:cubicBezTo>
                  <a:cubicBezTo>
                    <a:pt x="850" y="128"/>
                    <a:pt x="863" y="131"/>
                    <a:pt x="861" y="121"/>
                  </a:cubicBezTo>
                  <a:cubicBezTo>
                    <a:pt x="859" y="112"/>
                    <a:pt x="848" y="113"/>
                    <a:pt x="854" y="107"/>
                  </a:cubicBezTo>
                  <a:cubicBezTo>
                    <a:pt x="861" y="101"/>
                    <a:pt x="862" y="98"/>
                    <a:pt x="858" y="94"/>
                  </a:cubicBezTo>
                  <a:cubicBezTo>
                    <a:pt x="854" y="90"/>
                    <a:pt x="858" y="86"/>
                    <a:pt x="852" y="84"/>
                  </a:cubicBezTo>
                  <a:cubicBezTo>
                    <a:pt x="847" y="81"/>
                    <a:pt x="831" y="84"/>
                    <a:pt x="830" y="88"/>
                  </a:cubicBezTo>
                  <a:cubicBezTo>
                    <a:pt x="829" y="92"/>
                    <a:pt x="822" y="98"/>
                    <a:pt x="816" y="107"/>
                  </a:cubicBezTo>
                  <a:cubicBezTo>
                    <a:pt x="810" y="116"/>
                    <a:pt x="809" y="119"/>
                    <a:pt x="805" y="118"/>
                  </a:cubicBezTo>
                  <a:cubicBezTo>
                    <a:pt x="801" y="117"/>
                    <a:pt x="799" y="126"/>
                    <a:pt x="801" y="116"/>
                  </a:cubicBezTo>
                  <a:cubicBezTo>
                    <a:pt x="803" y="105"/>
                    <a:pt x="805" y="106"/>
                    <a:pt x="804" y="102"/>
                  </a:cubicBezTo>
                  <a:cubicBezTo>
                    <a:pt x="802" y="99"/>
                    <a:pt x="797" y="93"/>
                    <a:pt x="793" y="92"/>
                  </a:cubicBezTo>
                  <a:cubicBezTo>
                    <a:pt x="790" y="91"/>
                    <a:pt x="787" y="90"/>
                    <a:pt x="783" y="96"/>
                  </a:cubicBezTo>
                  <a:cubicBezTo>
                    <a:pt x="780" y="102"/>
                    <a:pt x="780" y="85"/>
                    <a:pt x="776" y="82"/>
                  </a:cubicBezTo>
                  <a:cubicBezTo>
                    <a:pt x="773" y="80"/>
                    <a:pt x="781" y="78"/>
                    <a:pt x="773" y="70"/>
                  </a:cubicBezTo>
                  <a:cubicBezTo>
                    <a:pt x="765" y="62"/>
                    <a:pt x="769" y="51"/>
                    <a:pt x="763" y="49"/>
                  </a:cubicBezTo>
                  <a:cubicBezTo>
                    <a:pt x="757" y="47"/>
                    <a:pt x="756" y="47"/>
                    <a:pt x="758" y="41"/>
                  </a:cubicBezTo>
                  <a:cubicBezTo>
                    <a:pt x="760" y="34"/>
                    <a:pt x="748" y="27"/>
                    <a:pt x="763" y="30"/>
                  </a:cubicBezTo>
                  <a:cubicBezTo>
                    <a:pt x="778" y="33"/>
                    <a:pt x="778" y="35"/>
                    <a:pt x="784" y="28"/>
                  </a:cubicBezTo>
                  <a:cubicBezTo>
                    <a:pt x="791" y="22"/>
                    <a:pt x="806" y="16"/>
                    <a:pt x="799" y="11"/>
                  </a:cubicBezTo>
                  <a:cubicBezTo>
                    <a:pt x="791" y="5"/>
                    <a:pt x="780" y="3"/>
                    <a:pt x="776" y="1"/>
                  </a:cubicBezTo>
                  <a:cubicBezTo>
                    <a:pt x="773" y="0"/>
                    <a:pt x="755" y="4"/>
                    <a:pt x="755" y="4"/>
                  </a:cubicBezTo>
                  <a:cubicBezTo>
                    <a:pt x="755" y="4"/>
                    <a:pt x="746" y="26"/>
                    <a:pt x="745" y="27"/>
                  </a:cubicBezTo>
                  <a:cubicBezTo>
                    <a:pt x="744" y="29"/>
                    <a:pt x="752" y="31"/>
                    <a:pt x="745" y="43"/>
                  </a:cubicBezTo>
                  <a:cubicBezTo>
                    <a:pt x="739" y="55"/>
                    <a:pt x="733" y="51"/>
                    <a:pt x="732" y="62"/>
                  </a:cubicBezTo>
                  <a:cubicBezTo>
                    <a:pt x="730" y="72"/>
                    <a:pt x="731" y="83"/>
                    <a:pt x="731" y="83"/>
                  </a:cubicBezTo>
                  <a:cubicBezTo>
                    <a:pt x="731" y="83"/>
                    <a:pt x="744" y="90"/>
                    <a:pt x="743" y="90"/>
                  </a:cubicBezTo>
                  <a:cubicBezTo>
                    <a:pt x="741" y="90"/>
                    <a:pt x="751" y="100"/>
                    <a:pt x="747" y="102"/>
                  </a:cubicBezTo>
                  <a:cubicBezTo>
                    <a:pt x="743" y="104"/>
                    <a:pt x="750" y="109"/>
                    <a:pt x="739" y="109"/>
                  </a:cubicBezTo>
                  <a:cubicBezTo>
                    <a:pt x="728" y="109"/>
                    <a:pt x="718" y="105"/>
                    <a:pt x="721" y="104"/>
                  </a:cubicBezTo>
                  <a:cubicBezTo>
                    <a:pt x="724" y="103"/>
                    <a:pt x="735" y="100"/>
                    <a:pt x="732" y="96"/>
                  </a:cubicBezTo>
                  <a:cubicBezTo>
                    <a:pt x="729" y="92"/>
                    <a:pt x="718" y="81"/>
                    <a:pt x="713" y="85"/>
                  </a:cubicBezTo>
                  <a:cubicBezTo>
                    <a:pt x="709" y="89"/>
                    <a:pt x="692" y="95"/>
                    <a:pt x="695" y="96"/>
                  </a:cubicBezTo>
                  <a:cubicBezTo>
                    <a:pt x="698" y="98"/>
                    <a:pt x="713" y="102"/>
                    <a:pt x="708" y="105"/>
                  </a:cubicBezTo>
                  <a:cubicBezTo>
                    <a:pt x="702" y="108"/>
                    <a:pt x="698" y="117"/>
                    <a:pt x="691" y="116"/>
                  </a:cubicBezTo>
                  <a:cubicBezTo>
                    <a:pt x="684" y="116"/>
                    <a:pt x="666" y="115"/>
                    <a:pt x="659" y="113"/>
                  </a:cubicBezTo>
                  <a:cubicBezTo>
                    <a:pt x="652" y="112"/>
                    <a:pt x="644" y="106"/>
                    <a:pt x="653" y="102"/>
                  </a:cubicBezTo>
                  <a:cubicBezTo>
                    <a:pt x="662" y="99"/>
                    <a:pt x="622" y="99"/>
                    <a:pt x="617" y="105"/>
                  </a:cubicBezTo>
                  <a:cubicBezTo>
                    <a:pt x="612" y="111"/>
                    <a:pt x="612" y="114"/>
                    <a:pt x="604" y="113"/>
                  </a:cubicBezTo>
                  <a:cubicBezTo>
                    <a:pt x="595" y="113"/>
                    <a:pt x="554" y="113"/>
                    <a:pt x="554" y="113"/>
                  </a:cubicBezTo>
                  <a:cubicBezTo>
                    <a:pt x="554" y="113"/>
                    <a:pt x="568" y="106"/>
                    <a:pt x="556" y="99"/>
                  </a:cubicBezTo>
                  <a:cubicBezTo>
                    <a:pt x="543" y="93"/>
                    <a:pt x="534" y="95"/>
                    <a:pt x="532" y="95"/>
                  </a:cubicBezTo>
                  <a:cubicBezTo>
                    <a:pt x="530" y="95"/>
                    <a:pt x="527" y="95"/>
                    <a:pt x="520" y="91"/>
                  </a:cubicBezTo>
                  <a:cubicBezTo>
                    <a:pt x="513" y="88"/>
                    <a:pt x="506" y="85"/>
                    <a:pt x="504" y="84"/>
                  </a:cubicBezTo>
                  <a:cubicBezTo>
                    <a:pt x="502" y="82"/>
                    <a:pt x="490" y="81"/>
                    <a:pt x="487" y="83"/>
                  </a:cubicBezTo>
                  <a:cubicBezTo>
                    <a:pt x="484" y="84"/>
                    <a:pt x="484" y="90"/>
                    <a:pt x="482" y="90"/>
                  </a:cubicBezTo>
                  <a:cubicBezTo>
                    <a:pt x="479" y="91"/>
                    <a:pt x="476" y="91"/>
                    <a:pt x="476" y="83"/>
                  </a:cubicBezTo>
                  <a:cubicBezTo>
                    <a:pt x="476" y="75"/>
                    <a:pt x="469" y="80"/>
                    <a:pt x="469" y="80"/>
                  </a:cubicBezTo>
                  <a:cubicBezTo>
                    <a:pt x="465" y="88"/>
                    <a:pt x="465" y="88"/>
                    <a:pt x="465" y="88"/>
                  </a:cubicBezTo>
                  <a:cubicBezTo>
                    <a:pt x="465" y="88"/>
                    <a:pt x="461" y="88"/>
                    <a:pt x="459" y="84"/>
                  </a:cubicBezTo>
                  <a:cubicBezTo>
                    <a:pt x="458" y="81"/>
                    <a:pt x="458" y="78"/>
                    <a:pt x="455" y="76"/>
                  </a:cubicBezTo>
                  <a:cubicBezTo>
                    <a:pt x="452" y="74"/>
                    <a:pt x="457" y="73"/>
                    <a:pt x="449" y="73"/>
                  </a:cubicBezTo>
                  <a:cubicBezTo>
                    <a:pt x="442" y="74"/>
                    <a:pt x="442" y="82"/>
                    <a:pt x="438" y="81"/>
                  </a:cubicBezTo>
                  <a:cubicBezTo>
                    <a:pt x="433" y="81"/>
                    <a:pt x="440" y="69"/>
                    <a:pt x="423" y="77"/>
                  </a:cubicBezTo>
                  <a:cubicBezTo>
                    <a:pt x="405" y="86"/>
                    <a:pt x="382" y="89"/>
                    <a:pt x="371" y="95"/>
                  </a:cubicBezTo>
                  <a:cubicBezTo>
                    <a:pt x="360" y="100"/>
                    <a:pt x="357" y="95"/>
                    <a:pt x="334" y="85"/>
                  </a:cubicBezTo>
                  <a:cubicBezTo>
                    <a:pt x="310" y="75"/>
                    <a:pt x="284" y="83"/>
                    <a:pt x="238" y="71"/>
                  </a:cubicBezTo>
                  <a:cubicBezTo>
                    <a:pt x="192" y="60"/>
                    <a:pt x="185" y="67"/>
                    <a:pt x="170" y="71"/>
                  </a:cubicBezTo>
                  <a:cubicBezTo>
                    <a:pt x="155" y="75"/>
                    <a:pt x="142" y="71"/>
                    <a:pt x="131" y="82"/>
                  </a:cubicBezTo>
                  <a:cubicBezTo>
                    <a:pt x="120" y="93"/>
                    <a:pt x="122" y="98"/>
                    <a:pt x="108" y="100"/>
                  </a:cubicBezTo>
                  <a:cubicBezTo>
                    <a:pt x="94" y="101"/>
                    <a:pt x="83" y="105"/>
                    <a:pt x="85" y="108"/>
                  </a:cubicBezTo>
                  <a:cubicBezTo>
                    <a:pt x="87" y="111"/>
                    <a:pt x="98" y="113"/>
                    <a:pt x="101" y="115"/>
                  </a:cubicBezTo>
                  <a:cubicBezTo>
                    <a:pt x="104" y="117"/>
                    <a:pt x="103" y="129"/>
                    <a:pt x="111" y="132"/>
                  </a:cubicBezTo>
                  <a:cubicBezTo>
                    <a:pt x="120" y="135"/>
                    <a:pt x="135" y="133"/>
                    <a:pt x="131" y="138"/>
                  </a:cubicBezTo>
                  <a:cubicBezTo>
                    <a:pt x="128" y="142"/>
                    <a:pt x="118" y="156"/>
                    <a:pt x="114" y="152"/>
                  </a:cubicBezTo>
                  <a:cubicBezTo>
                    <a:pt x="109" y="148"/>
                    <a:pt x="104" y="142"/>
                    <a:pt x="98" y="142"/>
                  </a:cubicBezTo>
                  <a:cubicBezTo>
                    <a:pt x="92" y="142"/>
                    <a:pt x="79" y="146"/>
                    <a:pt x="74" y="149"/>
                  </a:cubicBezTo>
                  <a:cubicBezTo>
                    <a:pt x="69" y="152"/>
                    <a:pt x="60" y="153"/>
                    <a:pt x="61" y="159"/>
                  </a:cubicBezTo>
                  <a:cubicBezTo>
                    <a:pt x="62" y="165"/>
                    <a:pt x="69" y="162"/>
                    <a:pt x="68" y="167"/>
                  </a:cubicBezTo>
                  <a:cubicBezTo>
                    <a:pt x="67" y="173"/>
                    <a:pt x="58" y="168"/>
                    <a:pt x="58" y="175"/>
                  </a:cubicBezTo>
                  <a:cubicBezTo>
                    <a:pt x="59" y="182"/>
                    <a:pt x="78" y="187"/>
                    <a:pt x="87" y="184"/>
                  </a:cubicBezTo>
                  <a:cubicBezTo>
                    <a:pt x="96" y="181"/>
                    <a:pt x="102" y="171"/>
                    <a:pt x="107" y="178"/>
                  </a:cubicBezTo>
                  <a:cubicBezTo>
                    <a:pt x="112" y="185"/>
                    <a:pt x="115" y="201"/>
                    <a:pt x="104" y="204"/>
                  </a:cubicBezTo>
                  <a:cubicBezTo>
                    <a:pt x="93" y="207"/>
                    <a:pt x="64" y="214"/>
                    <a:pt x="61" y="221"/>
                  </a:cubicBezTo>
                  <a:cubicBezTo>
                    <a:pt x="59" y="229"/>
                    <a:pt x="50" y="242"/>
                    <a:pt x="46" y="243"/>
                  </a:cubicBezTo>
                  <a:cubicBezTo>
                    <a:pt x="42" y="243"/>
                    <a:pt x="42" y="254"/>
                    <a:pt x="46" y="258"/>
                  </a:cubicBezTo>
                  <a:cubicBezTo>
                    <a:pt x="49" y="262"/>
                    <a:pt x="45" y="261"/>
                    <a:pt x="47" y="269"/>
                  </a:cubicBezTo>
                  <a:cubicBezTo>
                    <a:pt x="49" y="277"/>
                    <a:pt x="52" y="286"/>
                    <a:pt x="59" y="280"/>
                  </a:cubicBezTo>
                  <a:cubicBezTo>
                    <a:pt x="66" y="275"/>
                    <a:pt x="75" y="280"/>
                    <a:pt x="70" y="287"/>
                  </a:cubicBezTo>
                  <a:cubicBezTo>
                    <a:pt x="65" y="295"/>
                    <a:pt x="55" y="299"/>
                    <a:pt x="70" y="299"/>
                  </a:cubicBezTo>
                  <a:cubicBezTo>
                    <a:pt x="85" y="299"/>
                    <a:pt x="83" y="292"/>
                    <a:pt x="95" y="296"/>
                  </a:cubicBezTo>
                  <a:cubicBezTo>
                    <a:pt x="107" y="301"/>
                    <a:pt x="110" y="295"/>
                    <a:pt x="107" y="304"/>
                  </a:cubicBezTo>
                  <a:cubicBezTo>
                    <a:pt x="103" y="314"/>
                    <a:pt x="93" y="327"/>
                    <a:pt x="78" y="334"/>
                  </a:cubicBezTo>
                  <a:cubicBezTo>
                    <a:pt x="63" y="341"/>
                    <a:pt x="60" y="340"/>
                    <a:pt x="48" y="347"/>
                  </a:cubicBezTo>
                  <a:cubicBezTo>
                    <a:pt x="36" y="354"/>
                    <a:pt x="0" y="373"/>
                    <a:pt x="11" y="372"/>
                  </a:cubicBezTo>
                  <a:cubicBezTo>
                    <a:pt x="23" y="372"/>
                    <a:pt x="43" y="358"/>
                    <a:pt x="48" y="356"/>
                  </a:cubicBezTo>
                  <a:cubicBezTo>
                    <a:pt x="54" y="354"/>
                    <a:pt x="56" y="362"/>
                    <a:pt x="65" y="356"/>
                  </a:cubicBezTo>
                  <a:cubicBezTo>
                    <a:pt x="73" y="350"/>
                    <a:pt x="107" y="325"/>
                    <a:pt x="118" y="318"/>
                  </a:cubicBezTo>
                  <a:cubicBezTo>
                    <a:pt x="129" y="311"/>
                    <a:pt x="145" y="307"/>
                    <a:pt x="146" y="297"/>
                  </a:cubicBezTo>
                  <a:cubicBezTo>
                    <a:pt x="147" y="287"/>
                    <a:pt x="147" y="278"/>
                    <a:pt x="155" y="276"/>
                  </a:cubicBezTo>
                  <a:cubicBezTo>
                    <a:pt x="164" y="273"/>
                    <a:pt x="166" y="266"/>
                    <a:pt x="175" y="260"/>
                  </a:cubicBezTo>
                  <a:cubicBezTo>
                    <a:pt x="184" y="253"/>
                    <a:pt x="193" y="244"/>
                    <a:pt x="197" y="246"/>
                  </a:cubicBezTo>
                  <a:cubicBezTo>
                    <a:pt x="201" y="248"/>
                    <a:pt x="193" y="252"/>
                    <a:pt x="186" y="257"/>
                  </a:cubicBezTo>
                  <a:cubicBezTo>
                    <a:pt x="178" y="261"/>
                    <a:pt x="171" y="267"/>
                    <a:pt x="170" y="276"/>
                  </a:cubicBezTo>
                  <a:cubicBezTo>
                    <a:pt x="169" y="286"/>
                    <a:pt x="156" y="296"/>
                    <a:pt x="167" y="291"/>
                  </a:cubicBezTo>
                  <a:cubicBezTo>
                    <a:pt x="177" y="286"/>
                    <a:pt x="184" y="279"/>
                    <a:pt x="191" y="275"/>
                  </a:cubicBezTo>
                  <a:cubicBezTo>
                    <a:pt x="199" y="271"/>
                    <a:pt x="204" y="277"/>
                    <a:pt x="207" y="268"/>
                  </a:cubicBezTo>
                  <a:cubicBezTo>
                    <a:pt x="210" y="259"/>
                    <a:pt x="206" y="251"/>
                    <a:pt x="214" y="256"/>
                  </a:cubicBezTo>
                  <a:cubicBezTo>
                    <a:pt x="221" y="260"/>
                    <a:pt x="231" y="269"/>
                    <a:pt x="240" y="273"/>
                  </a:cubicBezTo>
                  <a:cubicBezTo>
                    <a:pt x="249" y="277"/>
                    <a:pt x="249" y="268"/>
                    <a:pt x="271" y="278"/>
                  </a:cubicBezTo>
                  <a:cubicBezTo>
                    <a:pt x="294" y="288"/>
                    <a:pt x="293" y="282"/>
                    <a:pt x="296" y="299"/>
                  </a:cubicBezTo>
                  <a:cubicBezTo>
                    <a:pt x="298" y="315"/>
                    <a:pt x="307" y="300"/>
                    <a:pt x="313" y="303"/>
                  </a:cubicBezTo>
                  <a:cubicBezTo>
                    <a:pt x="320" y="306"/>
                    <a:pt x="327" y="306"/>
                    <a:pt x="328" y="319"/>
                  </a:cubicBezTo>
                  <a:cubicBezTo>
                    <a:pt x="330" y="333"/>
                    <a:pt x="332" y="338"/>
                    <a:pt x="330" y="347"/>
                  </a:cubicBezTo>
                  <a:cubicBezTo>
                    <a:pt x="328" y="356"/>
                    <a:pt x="341" y="353"/>
                    <a:pt x="342" y="363"/>
                  </a:cubicBezTo>
                  <a:cubicBezTo>
                    <a:pt x="342" y="372"/>
                    <a:pt x="341" y="384"/>
                    <a:pt x="342" y="387"/>
                  </a:cubicBezTo>
                  <a:cubicBezTo>
                    <a:pt x="343" y="389"/>
                    <a:pt x="358" y="391"/>
                    <a:pt x="354" y="398"/>
                  </a:cubicBezTo>
                  <a:cubicBezTo>
                    <a:pt x="351" y="405"/>
                    <a:pt x="352" y="412"/>
                    <a:pt x="355" y="419"/>
                  </a:cubicBezTo>
                  <a:cubicBezTo>
                    <a:pt x="359" y="425"/>
                    <a:pt x="363" y="427"/>
                    <a:pt x="372" y="436"/>
                  </a:cubicBezTo>
                  <a:cubicBezTo>
                    <a:pt x="381" y="445"/>
                    <a:pt x="399" y="461"/>
                    <a:pt x="393" y="463"/>
                  </a:cubicBezTo>
                  <a:cubicBezTo>
                    <a:pt x="388" y="466"/>
                    <a:pt x="382" y="461"/>
                    <a:pt x="376" y="468"/>
                  </a:cubicBezTo>
                  <a:cubicBezTo>
                    <a:pt x="370" y="475"/>
                    <a:pt x="374" y="477"/>
                    <a:pt x="369" y="496"/>
                  </a:cubicBezTo>
                  <a:cubicBezTo>
                    <a:pt x="364" y="514"/>
                    <a:pt x="365" y="515"/>
                    <a:pt x="360" y="529"/>
                  </a:cubicBezTo>
                  <a:cubicBezTo>
                    <a:pt x="354" y="544"/>
                    <a:pt x="351" y="548"/>
                    <a:pt x="349" y="560"/>
                  </a:cubicBezTo>
                  <a:cubicBezTo>
                    <a:pt x="347" y="572"/>
                    <a:pt x="342" y="580"/>
                    <a:pt x="351" y="591"/>
                  </a:cubicBezTo>
                  <a:cubicBezTo>
                    <a:pt x="360" y="602"/>
                    <a:pt x="346" y="603"/>
                    <a:pt x="358" y="619"/>
                  </a:cubicBezTo>
                  <a:cubicBezTo>
                    <a:pt x="370" y="635"/>
                    <a:pt x="376" y="631"/>
                    <a:pt x="382" y="641"/>
                  </a:cubicBezTo>
                  <a:cubicBezTo>
                    <a:pt x="389" y="651"/>
                    <a:pt x="407" y="648"/>
                    <a:pt x="402" y="661"/>
                  </a:cubicBezTo>
                  <a:cubicBezTo>
                    <a:pt x="397" y="674"/>
                    <a:pt x="399" y="681"/>
                    <a:pt x="408" y="691"/>
                  </a:cubicBezTo>
                  <a:cubicBezTo>
                    <a:pt x="418" y="701"/>
                    <a:pt x="419" y="704"/>
                    <a:pt x="415" y="708"/>
                  </a:cubicBezTo>
                  <a:cubicBezTo>
                    <a:pt x="411" y="712"/>
                    <a:pt x="405" y="716"/>
                    <a:pt x="409" y="718"/>
                  </a:cubicBezTo>
                  <a:cubicBezTo>
                    <a:pt x="412" y="720"/>
                    <a:pt x="417" y="719"/>
                    <a:pt x="422" y="727"/>
                  </a:cubicBezTo>
                  <a:cubicBezTo>
                    <a:pt x="427" y="736"/>
                    <a:pt x="427" y="743"/>
                    <a:pt x="430" y="746"/>
                  </a:cubicBezTo>
                  <a:cubicBezTo>
                    <a:pt x="433" y="749"/>
                    <a:pt x="441" y="755"/>
                    <a:pt x="440" y="758"/>
                  </a:cubicBezTo>
                  <a:cubicBezTo>
                    <a:pt x="440" y="762"/>
                    <a:pt x="451" y="766"/>
                    <a:pt x="451" y="761"/>
                  </a:cubicBezTo>
                  <a:cubicBezTo>
                    <a:pt x="451" y="756"/>
                    <a:pt x="458" y="762"/>
                    <a:pt x="451" y="746"/>
                  </a:cubicBezTo>
                  <a:cubicBezTo>
                    <a:pt x="443" y="730"/>
                    <a:pt x="431" y="717"/>
                    <a:pt x="427" y="707"/>
                  </a:cubicBezTo>
                  <a:cubicBezTo>
                    <a:pt x="424" y="697"/>
                    <a:pt x="419" y="683"/>
                    <a:pt x="421" y="679"/>
                  </a:cubicBezTo>
                  <a:cubicBezTo>
                    <a:pt x="422" y="675"/>
                    <a:pt x="424" y="664"/>
                    <a:pt x="431" y="670"/>
                  </a:cubicBezTo>
                  <a:cubicBezTo>
                    <a:pt x="438" y="676"/>
                    <a:pt x="432" y="687"/>
                    <a:pt x="439" y="700"/>
                  </a:cubicBezTo>
                  <a:cubicBezTo>
                    <a:pt x="446" y="713"/>
                    <a:pt x="471" y="741"/>
                    <a:pt x="475" y="746"/>
                  </a:cubicBezTo>
                  <a:cubicBezTo>
                    <a:pt x="478" y="751"/>
                    <a:pt x="492" y="771"/>
                    <a:pt x="488" y="781"/>
                  </a:cubicBezTo>
                  <a:cubicBezTo>
                    <a:pt x="483" y="791"/>
                    <a:pt x="481" y="792"/>
                    <a:pt x="488" y="796"/>
                  </a:cubicBezTo>
                  <a:cubicBezTo>
                    <a:pt x="495" y="800"/>
                    <a:pt x="554" y="831"/>
                    <a:pt x="562" y="831"/>
                  </a:cubicBezTo>
                  <a:cubicBezTo>
                    <a:pt x="570" y="832"/>
                    <a:pt x="586" y="824"/>
                    <a:pt x="592" y="828"/>
                  </a:cubicBezTo>
                  <a:cubicBezTo>
                    <a:pt x="599" y="831"/>
                    <a:pt x="611" y="848"/>
                    <a:pt x="618" y="848"/>
                  </a:cubicBezTo>
                  <a:cubicBezTo>
                    <a:pt x="624" y="848"/>
                    <a:pt x="636" y="845"/>
                    <a:pt x="635" y="852"/>
                  </a:cubicBezTo>
                  <a:cubicBezTo>
                    <a:pt x="633" y="859"/>
                    <a:pt x="627" y="869"/>
                    <a:pt x="634" y="865"/>
                  </a:cubicBezTo>
                  <a:cubicBezTo>
                    <a:pt x="641" y="861"/>
                    <a:pt x="645" y="853"/>
                    <a:pt x="651" y="857"/>
                  </a:cubicBezTo>
                  <a:cubicBezTo>
                    <a:pt x="657" y="861"/>
                    <a:pt x="667" y="871"/>
                    <a:pt x="668" y="879"/>
                  </a:cubicBezTo>
                  <a:cubicBezTo>
                    <a:pt x="670" y="887"/>
                    <a:pt x="676" y="892"/>
                    <a:pt x="681" y="889"/>
                  </a:cubicBezTo>
                  <a:cubicBezTo>
                    <a:pt x="686" y="886"/>
                    <a:pt x="694" y="893"/>
                    <a:pt x="695" y="898"/>
                  </a:cubicBezTo>
                  <a:cubicBezTo>
                    <a:pt x="697" y="903"/>
                    <a:pt x="700" y="907"/>
                    <a:pt x="705" y="906"/>
                  </a:cubicBezTo>
                  <a:cubicBezTo>
                    <a:pt x="710" y="904"/>
                    <a:pt x="714" y="906"/>
                    <a:pt x="714" y="910"/>
                  </a:cubicBezTo>
                  <a:cubicBezTo>
                    <a:pt x="714" y="913"/>
                    <a:pt x="717" y="918"/>
                    <a:pt x="721" y="913"/>
                  </a:cubicBezTo>
                  <a:cubicBezTo>
                    <a:pt x="726" y="908"/>
                    <a:pt x="725" y="903"/>
                    <a:pt x="727" y="903"/>
                  </a:cubicBezTo>
                  <a:cubicBezTo>
                    <a:pt x="729" y="903"/>
                    <a:pt x="737" y="899"/>
                    <a:pt x="738" y="905"/>
                  </a:cubicBezTo>
                  <a:cubicBezTo>
                    <a:pt x="739" y="911"/>
                    <a:pt x="748" y="921"/>
                    <a:pt x="745" y="931"/>
                  </a:cubicBezTo>
                  <a:cubicBezTo>
                    <a:pt x="741" y="940"/>
                    <a:pt x="746" y="954"/>
                    <a:pt x="735" y="955"/>
                  </a:cubicBezTo>
                  <a:cubicBezTo>
                    <a:pt x="723" y="956"/>
                    <a:pt x="720" y="963"/>
                    <a:pt x="724" y="968"/>
                  </a:cubicBezTo>
                  <a:cubicBezTo>
                    <a:pt x="728" y="972"/>
                    <a:pt x="721" y="969"/>
                    <a:pt x="714" y="974"/>
                  </a:cubicBezTo>
                  <a:cubicBezTo>
                    <a:pt x="708" y="979"/>
                    <a:pt x="696" y="975"/>
                    <a:pt x="699" y="985"/>
                  </a:cubicBezTo>
                  <a:cubicBezTo>
                    <a:pt x="703" y="995"/>
                    <a:pt x="698" y="1008"/>
                    <a:pt x="698" y="1008"/>
                  </a:cubicBezTo>
                  <a:cubicBezTo>
                    <a:pt x="698" y="1008"/>
                    <a:pt x="711" y="1014"/>
                    <a:pt x="703" y="1015"/>
                  </a:cubicBezTo>
                  <a:cubicBezTo>
                    <a:pt x="694" y="1016"/>
                    <a:pt x="695" y="1018"/>
                    <a:pt x="692" y="1027"/>
                  </a:cubicBezTo>
                  <a:cubicBezTo>
                    <a:pt x="690" y="1036"/>
                    <a:pt x="690" y="1048"/>
                    <a:pt x="693" y="1048"/>
                  </a:cubicBezTo>
                  <a:cubicBezTo>
                    <a:pt x="696" y="1047"/>
                    <a:pt x="713" y="1067"/>
                    <a:pt x="715" y="1079"/>
                  </a:cubicBezTo>
                  <a:cubicBezTo>
                    <a:pt x="717" y="1091"/>
                    <a:pt x="724" y="1107"/>
                    <a:pt x="726" y="1119"/>
                  </a:cubicBezTo>
                  <a:cubicBezTo>
                    <a:pt x="727" y="1131"/>
                    <a:pt x="743" y="1135"/>
                    <a:pt x="750" y="1138"/>
                  </a:cubicBezTo>
                  <a:cubicBezTo>
                    <a:pt x="756" y="1141"/>
                    <a:pt x="771" y="1146"/>
                    <a:pt x="772" y="1153"/>
                  </a:cubicBezTo>
                  <a:cubicBezTo>
                    <a:pt x="774" y="1159"/>
                    <a:pt x="781" y="1152"/>
                    <a:pt x="779" y="1169"/>
                  </a:cubicBezTo>
                  <a:cubicBezTo>
                    <a:pt x="778" y="1186"/>
                    <a:pt x="772" y="1213"/>
                    <a:pt x="766" y="1225"/>
                  </a:cubicBezTo>
                  <a:cubicBezTo>
                    <a:pt x="760" y="1238"/>
                    <a:pt x="760" y="1241"/>
                    <a:pt x="755" y="1260"/>
                  </a:cubicBezTo>
                  <a:cubicBezTo>
                    <a:pt x="750" y="1279"/>
                    <a:pt x="752" y="1284"/>
                    <a:pt x="749" y="1291"/>
                  </a:cubicBezTo>
                  <a:cubicBezTo>
                    <a:pt x="746" y="1298"/>
                    <a:pt x="739" y="1327"/>
                    <a:pt x="730" y="1338"/>
                  </a:cubicBezTo>
                  <a:cubicBezTo>
                    <a:pt x="720" y="1349"/>
                    <a:pt x="711" y="1350"/>
                    <a:pt x="710" y="1367"/>
                  </a:cubicBezTo>
                  <a:cubicBezTo>
                    <a:pt x="708" y="1384"/>
                    <a:pt x="701" y="1393"/>
                    <a:pt x="698" y="1404"/>
                  </a:cubicBezTo>
                  <a:cubicBezTo>
                    <a:pt x="695" y="1416"/>
                    <a:pt x="688" y="1431"/>
                    <a:pt x="689" y="1436"/>
                  </a:cubicBezTo>
                  <a:cubicBezTo>
                    <a:pt x="689" y="1442"/>
                    <a:pt x="697" y="1435"/>
                    <a:pt x="697" y="1435"/>
                  </a:cubicBezTo>
                  <a:cubicBezTo>
                    <a:pt x="697" y="1435"/>
                    <a:pt x="707" y="1415"/>
                    <a:pt x="710" y="1416"/>
                  </a:cubicBezTo>
                  <a:cubicBezTo>
                    <a:pt x="713" y="1416"/>
                    <a:pt x="712" y="1412"/>
                    <a:pt x="712" y="1423"/>
                  </a:cubicBezTo>
                  <a:cubicBezTo>
                    <a:pt x="712" y="1434"/>
                    <a:pt x="703" y="1447"/>
                    <a:pt x="697" y="1451"/>
                  </a:cubicBezTo>
                  <a:cubicBezTo>
                    <a:pt x="692" y="1456"/>
                    <a:pt x="692" y="1456"/>
                    <a:pt x="682" y="1463"/>
                  </a:cubicBezTo>
                  <a:cubicBezTo>
                    <a:pt x="672" y="1470"/>
                    <a:pt x="672" y="1476"/>
                    <a:pt x="672" y="1479"/>
                  </a:cubicBezTo>
                  <a:cubicBezTo>
                    <a:pt x="672" y="1481"/>
                    <a:pt x="680" y="1484"/>
                    <a:pt x="676" y="1486"/>
                  </a:cubicBezTo>
                  <a:cubicBezTo>
                    <a:pt x="672" y="1488"/>
                    <a:pt x="674" y="1490"/>
                    <a:pt x="670" y="1493"/>
                  </a:cubicBezTo>
                  <a:cubicBezTo>
                    <a:pt x="667" y="1495"/>
                    <a:pt x="660" y="1498"/>
                    <a:pt x="663" y="1502"/>
                  </a:cubicBezTo>
                  <a:cubicBezTo>
                    <a:pt x="666" y="1507"/>
                    <a:pt x="659" y="1517"/>
                    <a:pt x="660" y="1524"/>
                  </a:cubicBezTo>
                  <a:cubicBezTo>
                    <a:pt x="660" y="1530"/>
                    <a:pt x="666" y="1541"/>
                    <a:pt x="666" y="1541"/>
                  </a:cubicBezTo>
                  <a:cubicBezTo>
                    <a:pt x="666" y="1541"/>
                    <a:pt x="674" y="1563"/>
                    <a:pt x="678" y="1566"/>
                  </a:cubicBezTo>
                  <a:cubicBezTo>
                    <a:pt x="682" y="1570"/>
                    <a:pt x="691" y="1572"/>
                    <a:pt x="690" y="1576"/>
                  </a:cubicBezTo>
                  <a:cubicBezTo>
                    <a:pt x="689" y="1581"/>
                    <a:pt x="698" y="1578"/>
                    <a:pt x="707" y="1582"/>
                  </a:cubicBezTo>
                  <a:cubicBezTo>
                    <a:pt x="716" y="1586"/>
                    <a:pt x="710" y="1601"/>
                    <a:pt x="727" y="1597"/>
                  </a:cubicBezTo>
                  <a:cubicBezTo>
                    <a:pt x="744" y="1594"/>
                    <a:pt x="759" y="1595"/>
                    <a:pt x="759" y="1595"/>
                  </a:cubicBezTo>
                  <a:cubicBezTo>
                    <a:pt x="759" y="1595"/>
                    <a:pt x="761" y="1597"/>
                    <a:pt x="767" y="1598"/>
                  </a:cubicBezTo>
                  <a:cubicBezTo>
                    <a:pt x="773" y="1599"/>
                    <a:pt x="790" y="1595"/>
                    <a:pt x="790" y="1595"/>
                  </a:cubicBezTo>
                  <a:lnTo>
                    <a:pt x="792" y="15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 name="Freeform 111"/>
            <p:cNvSpPr/>
            <p:nvPr/>
          </p:nvSpPr>
          <p:spPr bwMode="auto">
            <a:xfrm>
              <a:off x="2484437" y="684213"/>
              <a:ext cx="1468438" cy="1327150"/>
            </a:xfrm>
            <a:custGeom>
              <a:avLst/>
              <a:gdLst>
                <a:gd name="T0" fmla="*/ 62 w 550"/>
                <a:gd name="T1" fmla="*/ 110 h 497"/>
                <a:gd name="T2" fmla="*/ 81 w 550"/>
                <a:gd name="T3" fmla="*/ 123 h 497"/>
                <a:gd name="T4" fmla="*/ 27 w 550"/>
                <a:gd name="T5" fmla="*/ 143 h 497"/>
                <a:gd name="T6" fmla="*/ 11 w 550"/>
                <a:gd name="T7" fmla="*/ 164 h 497"/>
                <a:gd name="T8" fmla="*/ 32 w 550"/>
                <a:gd name="T9" fmla="*/ 178 h 497"/>
                <a:gd name="T10" fmla="*/ 55 w 550"/>
                <a:gd name="T11" fmla="*/ 187 h 497"/>
                <a:gd name="T12" fmla="*/ 119 w 550"/>
                <a:gd name="T13" fmla="*/ 204 h 497"/>
                <a:gd name="T14" fmla="*/ 147 w 550"/>
                <a:gd name="T15" fmla="*/ 271 h 497"/>
                <a:gd name="T16" fmla="*/ 164 w 550"/>
                <a:gd name="T17" fmla="*/ 270 h 497"/>
                <a:gd name="T18" fmla="*/ 173 w 550"/>
                <a:gd name="T19" fmla="*/ 313 h 497"/>
                <a:gd name="T20" fmla="*/ 153 w 550"/>
                <a:gd name="T21" fmla="*/ 334 h 497"/>
                <a:gd name="T22" fmla="*/ 150 w 550"/>
                <a:gd name="T23" fmla="*/ 364 h 497"/>
                <a:gd name="T24" fmla="*/ 157 w 550"/>
                <a:gd name="T25" fmla="*/ 401 h 497"/>
                <a:gd name="T26" fmla="*/ 177 w 550"/>
                <a:gd name="T27" fmla="*/ 395 h 497"/>
                <a:gd name="T28" fmla="*/ 160 w 550"/>
                <a:gd name="T29" fmla="*/ 421 h 497"/>
                <a:gd name="T30" fmla="*/ 179 w 550"/>
                <a:gd name="T31" fmla="*/ 454 h 497"/>
                <a:gd name="T32" fmla="*/ 206 w 550"/>
                <a:gd name="T33" fmla="*/ 478 h 497"/>
                <a:gd name="T34" fmla="*/ 227 w 550"/>
                <a:gd name="T35" fmla="*/ 492 h 497"/>
                <a:gd name="T36" fmla="*/ 250 w 550"/>
                <a:gd name="T37" fmla="*/ 446 h 497"/>
                <a:gd name="T38" fmla="*/ 267 w 550"/>
                <a:gd name="T39" fmla="*/ 408 h 497"/>
                <a:gd name="T40" fmla="*/ 296 w 550"/>
                <a:gd name="T41" fmla="*/ 376 h 497"/>
                <a:gd name="T42" fmla="*/ 345 w 550"/>
                <a:gd name="T43" fmla="*/ 345 h 497"/>
                <a:gd name="T44" fmla="*/ 443 w 550"/>
                <a:gd name="T45" fmla="*/ 298 h 497"/>
                <a:gd name="T46" fmla="*/ 401 w 550"/>
                <a:gd name="T47" fmla="*/ 290 h 497"/>
                <a:gd name="T48" fmla="*/ 427 w 550"/>
                <a:gd name="T49" fmla="*/ 287 h 497"/>
                <a:gd name="T50" fmla="*/ 451 w 550"/>
                <a:gd name="T51" fmla="*/ 281 h 497"/>
                <a:gd name="T52" fmla="*/ 411 w 550"/>
                <a:gd name="T53" fmla="*/ 255 h 497"/>
                <a:gd name="T54" fmla="*/ 431 w 550"/>
                <a:gd name="T55" fmla="*/ 236 h 497"/>
                <a:gd name="T56" fmla="*/ 453 w 550"/>
                <a:gd name="T57" fmla="*/ 238 h 497"/>
                <a:gd name="T58" fmla="*/ 453 w 550"/>
                <a:gd name="T59" fmla="*/ 225 h 497"/>
                <a:gd name="T60" fmla="*/ 478 w 550"/>
                <a:gd name="T61" fmla="*/ 198 h 497"/>
                <a:gd name="T62" fmla="*/ 462 w 550"/>
                <a:gd name="T63" fmla="*/ 180 h 497"/>
                <a:gd name="T64" fmla="*/ 484 w 550"/>
                <a:gd name="T65" fmla="*/ 162 h 497"/>
                <a:gd name="T66" fmla="*/ 460 w 550"/>
                <a:gd name="T67" fmla="*/ 149 h 497"/>
                <a:gd name="T68" fmla="*/ 476 w 550"/>
                <a:gd name="T69" fmla="*/ 124 h 497"/>
                <a:gd name="T70" fmla="*/ 498 w 550"/>
                <a:gd name="T71" fmla="*/ 104 h 497"/>
                <a:gd name="T72" fmla="*/ 543 w 550"/>
                <a:gd name="T73" fmla="*/ 73 h 497"/>
                <a:gd name="T74" fmla="*/ 486 w 550"/>
                <a:gd name="T75" fmla="*/ 61 h 497"/>
                <a:gd name="T76" fmla="*/ 442 w 550"/>
                <a:gd name="T77" fmla="*/ 79 h 497"/>
                <a:gd name="T78" fmla="*/ 439 w 550"/>
                <a:gd name="T79" fmla="*/ 60 h 497"/>
                <a:gd name="T80" fmla="*/ 416 w 550"/>
                <a:gd name="T81" fmla="*/ 53 h 497"/>
                <a:gd name="T82" fmla="*/ 458 w 550"/>
                <a:gd name="T83" fmla="*/ 30 h 497"/>
                <a:gd name="T84" fmla="*/ 414 w 550"/>
                <a:gd name="T85" fmla="*/ 6 h 497"/>
                <a:gd name="T86" fmla="*/ 321 w 550"/>
                <a:gd name="T87" fmla="*/ 11 h 497"/>
                <a:gd name="T88" fmla="*/ 288 w 550"/>
                <a:gd name="T89" fmla="*/ 21 h 497"/>
                <a:gd name="T90" fmla="*/ 245 w 550"/>
                <a:gd name="T91" fmla="*/ 35 h 497"/>
                <a:gd name="T92" fmla="*/ 221 w 550"/>
                <a:gd name="T93" fmla="*/ 40 h 497"/>
                <a:gd name="T94" fmla="*/ 192 w 550"/>
                <a:gd name="T95" fmla="*/ 47 h 497"/>
                <a:gd name="T96" fmla="*/ 153 w 550"/>
                <a:gd name="T97" fmla="*/ 51 h 497"/>
                <a:gd name="T98" fmla="*/ 141 w 550"/>
                <a:gd name="T99" fmla="*/ 68 h 497"/>
                <a:gd name="T100" fmla="*/ 89 w 550"/>
                <a:gd name="T101" fmla="*/ 8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497">
                  <a:moveTo>
                    <a:pt x="67" y="99"/>
                  </a:moveTo>
                  <a:cubicBezTo>
                    <a:pt x="62" y="100"/>
                    <a:pt x="60" y="110"/>
                    <a:pt x="62" y="110"/>
                  </a:cubicBezTo>
                  <a:cubicBezTo>
                    <a:pt x="64" y="111"/>
                    <a:pt x="73" y="106"/>
                    <a:pt x="84" y="110"/>
                  </a:cubicBezTo>
                  <a:cubicBezTo>
                    <a:pt x="95" y="115"/>
                    <a:pt x="87" y="122"/>
                    <a:pt x="81" y="123"/>
                  </a:cubicBezTo>
                  <a:cubicBezTo>
                    <a:pt x="76" y="125"/>
                    <a:pt x="71" y="121"/>
                    <a:pt x="56" y="129"/>
                  </a:cubicBezTo>
                  <a:cubicBezTo>
                    <a:pt x="42" y="137"/>
                    <a:pt x="35" y="146"/>
                    <a:pt x="27" y="143"/>
                  </a:cubicBezTo>
                  <a:cubicBezTo>
                    <a:pt x="20" y="139"/>
                    <a:pt x="5" y="144"/>
                    <a:pt x="3" y="148"/>
                  </a:cubicBezTo>
                  <a:cubicBezTo>
                    <a:pt x="0" y="152"/>
                    <a:pt x="11" y="164"/>
                    <a:pt x="11" y="164"/>
                  </a:cubicBezTo>
                  <a:cubicBezTo>
                    <a:pt x="24" y="163"/>
                    <a:pt x="24" y="163"/>
                    <a:pt x="24" y="163"/>
                  </a:cubicBezTo>
                  <a:cubicBezTo>
                    <a:pt x="24" y="163"/>
                    <a:pt x="37" y="175"/>
                    <a:pt x="32" y="178"/>
                  </a:cubicBezTo>
                  <a:cubicBezTo>
                    <a:pt x="28" y="181"/>
                    <a:pt x="19" y="179"/>
                    <a:pt x="30" y="184"/>
                  </a:cubicBezTo>
                  <a:cubicBezTo>
                    <a:pt x="41" y="189"/>
                    <a:pt x="29" y="185"/>
                    <a:pt x="55" y="187"/>
                  </a:cubicBezTo>
                  <a:cubicBezTo>
                    <a:pt x="81" y="189"/>
                    <a:pt x="72" y="187"/>
                    <a:pt x="84" y="189"/>
                  </a:cubicBezTo>
                  <a:cubicBezTo>
                    <a:pt x="97" y="190"/>
                    <a:pt x="116" y="203"/>
                    <a:pt x="119" y="204"/>
                  </a:cubicBezTo>
                  <a:cubicBezTo>
                    <a:pt x="123" y="204"/>
                    <a:pt x="138" y="205"/>
                    <a:pt x="139" y="217"/>
                  </a:cubicBezTo>
                  <a:cubicBezTo>
                    <a:pt x="140" y="229"/>
                    <a:pt x="153" y="263"/>
                    <a:pt x="147" y="271"/>
                  </a:cubicBezTo>
                  <a:cubicBezTo>
                    <a:pt x="141" y="279"/>
                    <a:pt x="161" y="287"/>
                    <a:pt x="159" y="283"/>
                  </a:cubicBezTo>
                  <a:cubicBezTo>
                    <a:pt x="158" y="280"/>
                    <a:pt x="160" y="268"/>
                    <a:pt x="164" y="270"/>
                  </a:cubicBezTo>
                  <a:cubicBezTo>
                    <a:pt x="168" y="272"/>
                    <a:pt x="178" y="301"/>
                    <a:pt x="177" y="303"/>
                  </a:cubicBezTo>
                  <a:cubicBezTo>
                    <a:pt x="176" y="305"/>
                    <a:pt x="178" y="305"/>
                    <a:pt x="173" y="313"/>
                  </a:cubicBezTo>
                  <a:cubicBezTo>
                    <a:pt x="169" y="321"/>
                    <a:pt x="164" y="329"/>
                    <a:pt x="162" y="329"/>
                  </a:cubicBezTo>
                  <a:cubicBezTo>
                    <a:pt x="159" y="329"/>
                    <a:pt x="154" y="331"/>
                    <a:pt x="153" y="334"/>
                  </a:cubicBezTo>
                  <a:cubicBezTo>
                    <a:pt x="152" y="336"/>
                    <a:pt x="154" y="339"/>
                    <a:pt x="153" y="347"/>
                  </a:cubicBezTo>
                  <a:cubicBezTo>
                    <a:pt x="152" y="355"/>
                    <a:pt x="147" y="356"/>
                    <a:pt x="150" y="364"/>
                  </a:cubicBezTo>
                  <a:cubicBezTo>
                    <a:pt x="154" y="372"/>
                    <a:pt x="151" y="372"/>
                    <a:pt x="152" y="379"/>
                  </a:cubicBezTo>
                  <a:cubicBezTo>
                    <a:pt x="152" y="386"/>
                    <a:pt x="162" y="399"/>
                    <a:pt x="157" y="401"/>
                  </a:cubicBezTo>
                  <a:cubicBezTo>
                    <a:pt x="152" y="402"/>
                    <a:pt x="151" y="410"/>
                    <a:pt x="158" y="405"/>
                  </a:cubicBezTo>
                  <a:cubicBezTo>
                    <a:pt x="164" y="401"/>
                    <a:pt x="177" y="395"/>
                    <a:pt x="177" y="395"/>
                  </a:cubicBezTo>
                  <a:cubicBezTo>
                    <a:pt x="177" y="395"/>
                    <a:pt x="181" y="397"/>
                    <a:pt x="176" y="399"/>
                  </a:cubicBezTo>
                  <a:cubicBezTo>
                    <a:pt x="171" y="400"/>
                    <a:pt x="157" y="416"/>
                    <a:pt x="160" y="421"/>
                  </a:cubicBezTo>
                  <a:cubicBezTo>
                    <a:pt x="164" y="426"/>
                    <a:pt x="169" y="428"/>
                    <a:pt x="171" y="436"/>
                  </a:cubicBezTo>
                  <a:cubicBezTo>
                    <a:pt x="173" y="445"/>
                    <a:pt x="183" y="444"/>
                    <a:pt x="179" y="454"/>
                  </a:cubicBezTo>
                  <a:cubicBezTo>
                    <a:pt x="175" y="465"/>
                    <a:pt x="186" y="468"/>
                    <a:pt x="186" y="474"/>
                  </a:cubicBezTo>
                  <a:cubicBezTo>
                    <a:pt x="186" y="480"/>
                    <a:pt x="197" y="469"/>
                    <a:pt x="206" y="478"/>
                  </a:cubicBezTo>
                  <a:cubicBezTo>
                    <a:pt x="215" y="487"/>
                    <a:pt x="208" y="489"/>
                    <a:pt x="216" y="493"/>
                  </a:cubicBezTo>
                  <a:cubicBezTo>
                    <a:pt x="224" y="497"/>
                    <a:pt x="225" y="494"/>
                    <a:pt x="227" y="492"/>
                  </a:cubicBezTo>
                  <a:cubicBezTo>
                    <a:pt x="229" y="490"/>
                    <a:pt x="230" y="475"/>
                    <a:pt x="237" y="464"/>
                  </a:cubicBezTo>
                  <a:cubicBezTo>
                    <a:pt x="244" y="453"/>
                    <a:pt x="250" y="453"/>
                    <a:pt x="250" y="446"/>
                  </a:cubicBezTo>
                  <a:cubicBezTo>
                    <a:pt x="250" y="439"/>
                    <a:pt x="260" y="426"/>
                    <a:pt x="263" y="421"/>
                  </a:cubicBezTo>
                  <a:cubicBezTo>
                    <a:pt x="265" y="417"/>
                    <a:pt x="273" y="412"/>
                    <a:pt x="267" y="408"/>
                  </a:cubicBezTo>
                  <a:cubicBezTo>
                    <a:pt x="261" y="404"/>
                    <a:pt x="271" y="400"/>
                    <a:pt x="281" y="393"/>
                  </a:cubicBezTo>
                  <a:cubicBezTo>
                    <a:pt x="290" y="386"/>
                    <a:pt x="288" y="378"/>
                    <a:pt x="296" y="376"/>
                  </a:cubicBezTo>
                  <a:cubicBezTo>
                    <a:pt x="305" y="374"/>
                    <a:pt x="298" y="370"/>
                    <a:pt x="311" y="366"/>
                  </a:cubicBezTo>
                  <a:cubicBezTo>
                    <a:pt x="324" y="361"/>
                    <a:pt x="336" y="351"/>
                    <a:pt x="345" y="345"/>
                  </a:cubicBezTo>
                  <a:cubicBezTo>
                    <a:pt x="353" y="339"/>
                    <a:pt x="350" y="336"/>
                    <a:pt x="366" y="332"/>
                  </a:cubicBezTo>
                  <a:cubicBezTo>
                    <a:pt x="383" y="328"/>
                    <a:pt x="443" y="298"/>
                    <a:pt x="443" y="298"/>
                  </a:cubicBezTo>
                  <a:cubicBezTo>
                    <a:pt x="443" y="298"/>
                    <a:pt x="431" y="296"/>
                    <a:pt x="421" y="295"/>
                  </a:cubicBezTo>
                  <a:cubicBezTo>
                    <a:pt x="412" y="295"/>
                    <a:pt x="397" y="293"/>
                    <a:pt x="401" y="290"/>
                  </a:cubicBezTo>
                  <a:cubicBezTo>
                    <a:pt x="405" y="287"/>
                    <a:pt x="410" y="278"/>
                    <a:pt x="413" y="277"/>
                  </a:cubicBezTo>
                  <a:cubicBezTo>
                    <a:pt x="416" y="276"/>
                    <a:pt x="427" y="287"/>
                    <a:pt x="427" y="287"/>
                  </a:cubicBezTo>
                  <a:cubicBezTo>
                    <a:pt x="427" y="287"/>
                    <a:pt x="447" y="291"/>
                    <a:pt x="445" y="289"/>
                  </a:cubicBezTo>
                  <a:cubicBezTo>
                    <a:pt x="444" y="287"/>
                    <a:pt x="451" y="284"/>
                    <a:pt x="451" y="281"/>
                  </a:cubicBezTo>
                  <a:cubicBezTo>
                    <a:pt x="451" y="278"/>
                    <a:pt x="445" y="270"/>
                    <a:pt x="432" y="264"/>
                  </a:cubicBezTo>
                  <a:cubicBezTo>
                    <a:pt x="420" y="258"/>
                    <a:pt x="423" y="261"/>
                    <a:pt x="411" y="255"/>
                  </a:cubicBezTo>
                  <a:cubicBezTo>
                    <a:pt x="398" y="248"/>
                    <a:pt x="387" y="247"/>
                    <a:pt x="397" y="245"/>
                  </a:cubicBezTo>
                  <a:cubicBezTo>
                    <a:pt x="406" y="242"/>
                    <a:pt x="428" y="240"/>
                    <a:pt x="431" y="236"/>
                  </a:cubicBezTo>
                  <a:cubicBezTo>
                    <a:pt x="433" y="232"/>
                    <a:pt x="426" y="227"/>
                    <a:pt x="433" y="232"/>
                  </a:cubicBezTo>
                  <a:cubicBezTo>
                    <a:pt x="441" y="237"/>
                    <a:pt x="444" y="237"/>
                    <a:pt x="453" y="238"/>
                  </a:cubicBezTo>
                  <a:cubicBezTo>
                    <a:pt x="462" y="239"/>
                    <a:pt x="466" y="241"/>
                    <a:pt x="463" y="236"/>
                  </a:cubicBezTo>
                  <a:cubicBezTo>
                    <a:pt x="459" y="231"/>
                    <a:pt x="449" y="239"/>
                    <a:pt x="453" y="225"/>
                  </a:cubicBezTo>
                  <a:cubicBezTo>
                    <a:pt x="458" y="211"/>
                    <a:pt x="476" y="206"/>
                    <a:pt x="476" y="206"/>
                  </a:cubicBezTo>
                  <a:cubicBezTo>
                    <a:pt x="476" y="206"/>
                    <a:pt x="487" y="211"/>
                    <a:pt x="478" y="198"/>
                  </a:cubicBezTo>
                  <a:cubicBezTo>
                    <a:pt x="469" y="186"/>
                    <a:pt x="470" y="187"/>
                    <a:pt x="466" y="183"/>
                  </a:cubicBezTo>
                  <a:cubicBezTo>
                    <a:pt x="462" y="180"/>
                    <a:pt x="462" y="180"/>
                    <a:pt x="462" y="180"/>
                  </a:cubicBezTo>
                  <a:cubicBezTo>
                    <a:pt x="462" y="180"/>
                    <a:pt x="493" y="175"/>
                    <a:pt x="490" y="172"/>
                  </a:cubicBezTo>
                  <a:cubicBezTo>
                    <a:pt x="488" y="168"/>
                    <a:pt x="484" y="162"/>
                    <a:pt x="484" y="162"/>
                  </a:cubicBezTo>
                  <a:cubicBezTo>
                    <a:pt x="484" y="162"/>
                    <a:pt x="484" y="161"/>
                    <a:pt x="472" y="155"/>
                  </a:cubicBezTo>
                  <a:cubicBezTo>
                    <a:pt x="460" y="149"/>
                    <a:pt x="460" y="154"/>
                    <a:pt x="460" y="149"/>
                  </a:cubicBezTo>
                  <a:cubicBezTo>
                    <a:pt x="459" y="144"/>
                    <a:pt x="470" y="137"/>
                    <a:pt x="471" y="133"/>
                  </a:cubicBezTo>
                  <a:cubicBezTo>
                    <a:pt x="473" y="129"/>
                    <a:pt x="476" y="126"/>
                    <a:pt x="476" y="124"/>
                  </a:cubicBezTo>
                  <a:cubicBezTo>
                    <a:pt x="476" y="122"/>
                    <a:pt x="477" y="116"/>
                    <a:pt x="479" y="115"/>
                  </a:cubicBezTo>
                  <a:cubicBezTo>
                    <a:pt x="481" y="114"/>
                    <a:pt x="489" y="112"/>
                    <a:pt x="498" y="104"/>
                  </a:cubicBezTo>
                  <a:cubicBezTo>
                    <a:pt x="507" y="95"/>
                    <a:pt x="515" y="83"/>
                    <a:pt x="518" y="83"/>
                  </a:cubicBezTo>
                  <a:cubicBezTo>
                    <a:pt x="522" y="83"/>
                    <a:pt x="539" y="75"/>
                    <a:pt x="543" y="73"/>
                  </a:cubicBezTo>
                  <a:cubicBezTo>
                    <a:pt x="546" y="71"/>
                    <a:pt x="550" y="64"/>
                    <a:pt x="536" y="63"/>
                  </a:cubicBezTo>
                  <a:cubicBezTo>
                    <a:pt x="521" y="61"/>
                    <a:pt x="490" y="56"/>
                    <a:pt x="486" y="61"/>
                  </a:cubicBezTo>
                  <a:cubicBezTo>
                    <a:pt x="481" y="67"/>
                    <a:pt x="471" y="73"/>
                    <a:pt x="468" y="79"/>
                  </a:cubicBezTo>
                  <a:cubicBezTo>
                    <a:pt x="465" y="85"/>
                    <a:pt x="448" y="80"/>
                    <a:pt x="442" y="79"/>
                  </a:cubicBezTo>
                  <a:cubicBezTo>
                    <a:pt x="436" y="77"/>
                    <a:pt x="466" y="69"/>
                    <a:pt x="459" y="63"/>
                  </a:cubicBezTo>
                  <a:cubicBezTo>
                    <a:pt x="452" y="56"/>
                    <a:pt x="453" y="54"/>
                    <a:pt x="439" y="60"/>
                  </a:cubicBezTo>
                  <a:cubicBezTo>
                    <a:pt x="425" y="66"/>
                    <a:pt x="426" y="71"/>
                    <a:pt x="419" y="72"/>
                  </a:cubicBezTo>
                  <a:cubicBezTo>
                    <a:pt x="412" y="73"/>
                    <a:pt x="401" y="60"/>
                    <a:pt x="416" y="53"/>
                  </a:cubicBezTo>
                  <a:cubicBezTo>
                    <a:pt x="431" y="46"/>
                    <a:pt x="469" y="52"/>
                    <a:pt x="470" y="48"/>
                  </a:cubicBezTo>
                  <a:cubicBezTo>
                    <a:pt x="472" y="44"/>
                    <a:pt x="468" y="33"/>
                    <a:pt x="458" y="30"/>
                  </a:cubicBezTo>
                  <a:cubicBezTo>
                    <a:pt x="448" y="27"/>
                    <a:pt x="429" y="20"/>
                    <a:pt x="422" y="17"/>
                  </a:cubicBezTo>
                  <a:cubicBezTo>
                    <a:pt x="416" y="13"/>
                    <a:pt x="414" y="6"/>
                    <a:pt x="414" y="6"/>
                  </a:cubicBezTo>
                  <a:cubicBezTo>
                    <a:pt x="371" y="0"/>
                    <a:pt x="371" y="0"/>
                    <a:pt x="371" y="0"/>
                  </a:cubicBezTo>
                  <a:cubicBezTo>
                    <a:pt x="371" y="0"/>
                    <a:pt x="326" y="10"/>
                    <a:pt x="321" y="11"/>
                  </a:cubicBezTo>
                  <a:cubicBezTo>
                    <a:pt x="316" y="11"/>
                    <a:pt x="317" y="15"/>
                    <a:pt x="305" y="17"/>
                  </a:cubicBezTo>
                  <a:cubicBezTo>
                    <a:pt x="293" y="20"/>
                    <a:pt x="288" y="21"/>
                    <a:pt x="288" y="21"/>
                  </a:cubicBezTo>
                  <a:cubicBezTo>
                    <a:pt x="288" y="21"/>
                    <a:pt x="274" y="18"/>
                    <a:pt x="263" y="20"/>
                  </a:cubicBezTo>
                  <a:cubicBezTo>
                    <a:pt x="252" y="22"/>
                    <a:pt x="245" y="35"/>
                    <a:pt x="245" y="35"/>
                  </a:cubicBezTo>
                  <a:cubicBezTo>
                    <a:pt x="245" y="35"/>
                    <a:pt x="250" y="38"/>
                    <a:pt x="252" y="40"/>
                  </a:cubicBezTo>
                  <a:cubicBezTo>
                    <a:pt x="255" y="42"/>
                    <a:pt x="234" y="41"/>
                    <a:pt x="221" y="40"/>
                  </a:cubicBezTo>
                  <a:cubicBezTo>
                    <a:pt x="208" y="38"/>
                    <a:pt x="208" y="43"/>
                    <a:pt x="205" y="52"/>
                  </a:cubicBezTo>
                  <a:cubicBezTo>
                    <a:pt x="201" y="60"/>
                    <a:pt x="197" y="54"/>
                    <a:pt x="192" y="47"/>
                  </a:cubicBezTo>
                  <a:cubicBezTo>
                    <a:pt x="187" y="40"/>
                    <a:pt x="182" y="42"/>
                    <a:pt x="178" y="48"/>
                  </a:cubicBezTo>
                  <a:cubicBezTo>
                    <a:pt x="174" y="54"/>
                    <a:pt x="168" y="46"/>
                    <a:pt x="153" y="51"/>
                  </a:cubicBezTo>
                  <a:cubicBezTo>
                    <a:pt x="139" y="56"/>
                    <a:pt x="126" y="61"/>
                    <a:pt x="126" y="61"/>
                  </a:cubicBezTo>
                  <a:cubicBezTo>
                    <a:pt x="126" y="61"/>
                    <a:pt x="145" y="65"/>
                    <a:pt x="141" y="68"/>
                  </a:cubicBezTo>
                  <a:cubicBezTo>
                    <a:pt x="137" y="71"/>
                    <a:pt x="111" y="77"/>
                    <a:pt x="111" y="77"/>
                  </a:cubicBezTo>
                  <a:cubicBezTo>
                    <a:pt x="111" y="77"/>
                    <a:pt x="92" y="88"/>
                    <a:pt x="89" y="88"/>
                  </a:cubicBezTo>
                  <a:cubicBezTo>
                    <a:pt x="85" y="88"/>
                    <a:pt x="67" y="99"/>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 name="Freeform 112"/>
            <p:cNvSpPr/>
            <p:nvPr/>
          </p:nvSpPr>
          <p:spPr bwMode="auto">
            <a:xfrm>
              <a:off x="1952625" y="735013"/>
              <a:ext cx="868363" cy="539750"/>
            </a:xfrm>
            <a:custGeom>
              <a:avLst/>
              <a:gdLst>
                <a:gd name="T0" fmla="*/ 297 w 325"/>
                <a:gd name="T1" fmla="*/ 44 h 202"/>
                <a:gd name="T2" fmla="*/ 285 w 325"/>
                <a:gd name="T3" fmla="*/ 53 h 202"/>
                <a:gd name="T4" fmla="*/ 277 w 325"/>
                <a:gd name="T5" fmla="*/ 64 h 202"/>
                <a:gd name="T6" fmla="*/ 232 w 325"/>
                <a:gd name="T7" fmla="*/ 88 h 202"/>
                <a:gd name="T8" fmla="*/ 211 w 325"/>
                <a:gd name="T9" fmla="*/ 104 h 202"/>
                <a:gd name="T10" fmla="*/ 197 w 325"/>
                <a:gd name="T11" fmla="*/ 106 h 202"/>
                <a:gd name="T12" fmla="*/ 192 w 325"/>
                <a:gd name="T13" fmla="*/ 124 h 202"/>
                <a:gd name="T14" fmla="*/ 169 w 325"/>
                <a:gd name="T15" fmla="*/ 138 h 202"/>
                <a:gd name="T16" fmla="*/ 160 w 325"/>
                <a:gd name="T17" fmla="*/ 148 h 202"/>
                <a:gd name="T18" fmla="*/ 162 w 325"/>
                <a:gd name="T19" fmla="*/ 164 h 202"/>
                <a:gd name="T20" fmla="*/ 143 w 325"/>
                <a:gd name="T21" fmla="*/ 169 h 202"/>
                <a:gd name="T22" fmla="*/ 127 w 325"/>
                <a:gd name="T23" fmla="*/ 168 h 202"/>
                <a:gd name="T24" fmla="*/ 105 w 325"/>
                <a:gd name="T25" fmla="*/ 168 h 202"/>
                <a:gd name="T26" fmla="*/ 80 w 325"/>
                <a:gd name="T27" fmla="*/ 168 h 202"/>
                <a:gd name="T28" fmla="*/ 74 w 325"/>
                <a:gd name="T29" fmla="*/ 168 h 202"/>
                <a:gd name="T30" fmla="*/ 60 w 325"/>
                <a:gd name="T31" fmla="*/ 170 h 202"/>
                <a:gd name="T32" fmla="*/ 62 w 325"/>
                <a:gd name="T33" fmla="*/ 177 h 202"/>
                <a:gd name="T34" fmla="*/ 83 w 325"/>
                <a:gd name="T35" fmla="*/ 177 h 202"/>
                <a:gd name="T36" fmla="*/ 118 w 325"/>
                <a:gd name="T37" fmla="*/ 182 h 202"/>
                <a:gd name="T38" fmla="*/ 142 w 325"/>
                <a:gd name="T39" fmla="*/ 182 h 202"/>
                <a:gd name="T40" fmla="*/ 144 w 325"/>
                <a:gd name="T41" fmla="*/ 195 h 202"/>
                <a:gd name="T42" fmla="*/ 129 w 325"/>
                <a:gd name="T43" fmla="*/ 201 h 202"/>
                <a:gd name="T44" fmla="*/ 109 w 325"/>
                <a:gd name="T45" fmla="*/ 200 h 202"/>
                <a:gd name="T46" fmla="*/ 67 w 325"/>
                <a:gd name="T47" fmla="*/ 199 h 202"/>
                <a:gd name="T48" fmla="*/ 37 w 325"/>
                <a:gd name="T49" fmla="*/ 193 h 202"/>
                <a:gd name="T50" fmla="*/ 29 w 325"/>
                <a:gd name="T51" fmla="*/ 181 h 202"/>
                <a:gd name="T52" fmla="*/ 24 w 325"/>
                <a:gd name="T53" fmla="*/ 170 h 202"/>
                <a:gd name="T54" fmla="*/ 3 w 325"/>
                <a:gd name="T55" fmla="*/ 160 h 202"/>
                <a:gd name="T56" fmla="*/ 3 w 325"/>
                <a:gd name="T57" fmla="*/ 153 h 202"/>
                <a:gd name="T58" fmla="*/ 21 w 325"/>
                <a:gd name="T59" fmla="*/ 152 h 202"/>
                <a:gd name="T60" fmla="*/ 35 w 325"/>
                <a:gd name="T61" fmla="*/ 158 h 202"/>
                <a:gd name="T62" fmla="*/ 63 w 325"/>
                <a:gd name="T63" fmla="*/ 156 h 202"/>
                <a:gd name="T64" fmla="*/ 81 w 325"/>
                <a:gd name="T65" fmla="*/ 151 h 202"/>
                <a:gd name="T66" fmla="*/ 77 w 325"/>
                <a:gd name="T67" fmla="*/ 137 h 202"/>
                <a:gd name="T68" fmla="*/ 94 w 325"/>
                <a:gd name="T69" fmla="*/ 137 h 202"/>
                <a:gd name="T70" fmla="*/ 98 w 325"/>
                <a:gd name="T71" fmla="*/ 137 h 202"/>
                <a:gd name="T72" fmla="*/ 94 w 325"/>
                <a:gd name="T73" fmla="*/ 131 h 202"/>
                <a:gd name="T74" fmla="*/ 81 w 325"/>
                <a:gd name="T75" fmla="*/ 127 h 202"/>
                <a:gd name="T76" fmla="*/ 103 w 325"/>
                <a:gd name="T77" fmla="*/ 109 h 202"/>
                <a:gd name="T78" fmla="*/ 116 w 325"/>
                <a:gd name="T79" fmla="*/ 100 h 202"/>
                <a:gd name="T80" fmla="*/ 100 w 325"/>
                <a:gd name="T81" fmla="*/ 87 h 202"/>
                <a:gd name="T82" fmla="*/ 87 w 325"/>
                <a:gd name="T83" fmla="*/ 79 h 202"/>
                <a:gd name="T84" fmla="*/ 74 w 325"/>
                <a:gd name="T85" fmla="*/ 59 h 202"/>
                <a:gd name="T86" fmla="*/ 61 w 325"/>
                <a:gd name="T87" fmla="*/ 52 h 202"/>
                <a:gd name="T88" fmla="*/ 74 w 325"/>
                <a:gd name="T89" fmla="*/ 41 h 202"/>
                <a:gd name="T90" fmla="*/ 98 w 325"/>
                <a:gd name="T91" fmla="*/ 33 h 202"/>
                <a:gd name="T92" fmla="*/ 114 w 325"/>
                <a:gd name="T93" fmla="*/ 37 h 202"/>
                <a:gd name="T94" fmla="*/ 113 w 325"/>
                <a:gd name="T95" fmla="*/ 25 h 202"/>
                <a:gd name="T96" fmla="*/ 134 w 325"/>
                <a:gd name="T97" fmla="*/ 31 h 202"/>
                <a:gd name="T98" fmla="*/ 143 w 325"/>
                <a:gd name="T99" fmla="*/ 22 h 202"/>
                <a:gd name="T100" fmla="*/ 156 w 325"/>
                <a:gd name="T101" fmla="*/ 11 h 202"/>
                <a:gd name="T102" fmla="*/ 194 w 325"/>
                <a:gd name="T103" fmla="*/ 8 h 202"/>
                <a:gd name="T104" fmla="*/ 212 w 325"/>
                <a:gd name="T105" fmla="*/ 3 h 202"/>
                <a:gd name="T106" fmla="*/ 223 w 325"/>
                <a:gd name="T107" fmla="*/ 15 h 202"/>
                <a:gd name="T108" fmla="*/ 226 w 325"/>
                <a:gd name="T109" fmla="*/ 4 h 202"/>
                <a:gd name="T110" fmla="*/ 284 w 325"/>
                <a:gd name="T111" fmla="*/ 12 h 202"/>
                <a:gd name="T112" fmla="*/ 324 w 325"/>
                <a:gd name="T113" fmla="*/ 22 h 202"/>
                <a:gd name="T114" fmla="*/ 318 w 325"/>
                <a:gd name="T115" fmla="*/ 38 h 202"/>
                <a:gd name="T116" fmla="*/ 297 w 325"/>
                <a:gd name="T117" fmla="*/ 4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5" h="202">
                  <a:moveTo>
                    <a:pt x="297" y="44"/>
                  </a:moveTo>
                  <a:cubicBezTo>
                    <a:pt x="280" y="48"/>
                    <a:pt x="275" y="52"/>
                    <a:pt x="285" y="53"/>
                  </a:cubicBezTo>
                  <a:cubicBezTo>
                    <a:pt x="294" y="54"/>
                    <a:pt x="303" y="50"/>
                    <a:pt x="277" y="64"/>
                  </a:cubicBezTo>
                  <a:cubicBezTo>
                    <a:pt x="252" y="77"/>
                    <a:pt x="242" y="83"/>
                    <a:pt x="232" y="88"/>
                  </a:cubicBezTo>
                  <a:cubicBezTo>
                    <a:pt x="222" y="93"/>
                    <a:pt x="223" y="103"/>
                    <a:pt x="211" y="104"/>
                  </a:cubicBezTo>
                  <a:cubicBezTo>
                    <a:pt x="200" y="104"/>
                    <a:pt x="201" y="93"/>
                    <a:pt x="197" y="106"/>
                  </a:cubicBezTo>
                  <a:cubicBezTo>
                    <a:pt x="193" y="119"/>
                    <a:pt x="193" y="122"/>
                    <a:pt x="192" y="124"/>
                  </a:cubicBezTo>
                  <a:cubicBezTo>
                    <a:pt x="191" y="127"/>
                    <a:pt x="180" y="137"/>
                    <a:pt x="169" y="138"/>
                  </a:cubicBezTo>
                  <a:cubicBezTo>
                    <a:pt x="159" y="139"/>
                    <a:pt x="164" y="141"/>
                    <a:pt x="160" y="148"/>
                  </a:cubicBezTo>
                  <a:cubicBezTo>
                    <a:pt x="156" y="154"/>
                    <a:pt x="177" y="161"/>
                    <a:pt x="162" y="164"/>
                  </a:cubicBezTo>
                  <a:cubicBezTo>
                    <a:pt x="147" y="166"/>
                    <a:pt x="145" y="168"/>
                    <a:pt x="143" y="169"/>
                  </a:cubicBezTo>
                  <a:cubicBezTo>
                    <a:pt x="140" y="170"/>
                    <a:pt x="135" y="171"/>
                    <a:pt x="127" y="168"/>
                  </a:cubicBezTo>
                  <a:cubicBezTo>
                    <a:pt x="119" y="166"/>
                    <a:pt x="119" y="169"/>
                    <a:pt x="105" y="168"/>
                  </a:cubicBezTo>
                  <a:cubicBezTo>
                    <a:pt x="91" y="168"/>
                    <a:pt x="86" y="168"/>
                    <a:pt x="80" y="168"/>
                  </a:cubicBezTo>
                  <a:cubicBezTo>
                    <a:pt x="74" y="168"/>
                    <a:pt x="84" y="167"/>
                    <a:pt x="74" y="168"/>
                  </a:cubicBezTo>
                  <a:cubicBezTo>
                    <a:pt x="65" y="168"/>
                    <a:pt x="59" y="166"/>
                    <a:pt x="60" y="170"/>
                  </a:cubicBezTo>
                  <a:cubicBezTo>
                    <a:pt x="61" y="174"/>
                    <a:pt x="60" y="176"/>
                    <a:pt x="62" y="177"/>
                  </a:cubicBezTo>
                  <a:cubicBezTo>
                    <a:pt x="65" y="178"/>
                    <a:pt x="70" y="176"/>
                    <a:pt x="83" y="177"/>
                  </a:cubicBezTo>
                  <a:cubicBezTo>
                    <a:pt x="97" y="178"/>
                    <a:pt x="106" y="182"/>
                    <a:pt x="118" y="182"/>
                  </a:cubicBezTo>
                  <a:cubicBezTo>
                    <a:pt x="130" y="181"/>
                    <a:pt x="136" y="179"/>
                    <a:pt x="142" y="182"/>
                  </a:cubicBezTo>
                  <a:cubicBezTo>
                    <a:pt x="147" y="185"/>
                    <a:pt x="149" y="195"/>
                    <a:pt x="144" y="195"/>
                  </a:cubicBezTo>
                  <a:cubicBezTo>
                    <a:pt x="138" y="196"/>
                    <a:pt x="138" y="201"/>
                    <a:pt x="129" y="201"/>
                  </a:cubicBezTo>
                  <a:cubicBezTo>
                    <a:pt x="120" y="201"/>
                    <a:pt x="126" y="202"/>
                    <a:pt x="109" y="200"/>
                  </a:cubicBezTo>
                  <a:cubicBezTo>
                    <a:pt x="92" y="198"/>
                    <a:pt x="80" y="201"/>
                    <a:pt x="67" y="199"/>
                  </a:cubicBezTo>
                  <a:cubicBezTo>
                    <a:pt x="54" y="196"/>
                    <a:pt x="43" y="198"/>
                    <a:pt x="37" y="193"/>
                  </a:cubicBezTo>
                  <a:cubicBezTo>
                    <a:pt x="31" y="189"/>
                    <a:pt x="31" y="187"/>
                    <a:pt x="29" y="181"/>
                  </a:cubicBezTo>
                  <a:cubicBezTo>
                    <a:pt x="26" y="174"/>
                    <a:pt x="34" y="176"/>
                    <a:pt x="24" y="170"/>
                  </a:cubicBezTo>
                  <a:cubicBezTo>
                    <a:pt x="13" y="164"/>
                    <a:pt x="3" y="160"/>
                    <a:pt x="3" y="160"/>
                  </a:cubicBezTo>
                  <a:cubicBezTo>
                    <a:pt x="3" y="160"/>
                    <a:pt x="0" y="157"/>
                    <a:pt x="3" y="153"/>
                  </a:cubicBezTo>
                  <a:cubicBezTo>
                    <a:pt x="6" y="149"/>
                    <a:pt x="21" y="152"/>
                    <a:pt x="21" y="152"/>
                  </a:cubicBezTo>
                  <a:cubicBezTo>
                    <a:pt x="35" y="158"/>
                    <a:pt x="35" y="158"/>
                    <a:pt x="35" y="158"/>
                  </a:cubicBezTo>
                  <a:cubicBezTo>
                    <a:pt x="35" y="158"/>
                    <a:pt x="61" y="162"/>
                    <a:pt x="63" y="156"/>
                  </a:cubicBezTo>
                  <a:cubicBezTo>
                    <a:pt x="65" y="149"/>
                    <a:pt x="82" y="158"/>
                    <a:pt x="81" y="151"/>
                  </a:cubicBezTo>
                  <a:cubicBezTo>
                    <a:pt x="80" y="144"/>
                    <a:pt x="69" y="142"/>
                    <a:pt x="77" y="137"/>
                  </a:cubicBezTo>
                  <a:cubicBezTo>
                    <a:pt x="86" y="131"/>
                    <a:pt x="94" y="137"/>
                    <a:pt x="94" y="137"/>
                  </a:cubicBezTo>
                  <a:cubicBezTo>
                    <a:pt x="94" y="137"/>
                    <a:pt x="96" y="139"/>
                    <a:pt x="98" y="137"/>
                  </a:cubicBezTo>
                  <a:cubicBezTo>
                    <a:pt x="100" y="135"/>
                    <a:pt x="99" y="133"/>
                    <a:pt x="94" y="131"/>
                  </a:cubicBezTo>
                  <a:cubicBezTo>
                    <a:pt x="90" y="129"/>
                    <a:pt x="81" y="127"/>
                    <a:pt x="81" y="127"/>
                  </a:cubicBezTo>
                  <a:cubicBezTo>
                    <a:pt x="81" y="127"/>
                    <a:pt x="99" y="109"/>
                    <a:pt x="103" y="109"/>
                  </a:cubicBezTo>
                  <a:cubicBezTo>
                    <a:pt x="106" y="109"/>
                    <a:pt x="126" y="110"/>
                    <a:pt x="116" y="100"/>
                  </a:cubicBezTo>
                  <a:cubicBezTo>
                    <a:pt x="105" y="89"/>
                    <a:pt x="107" y="92"/>
                    <a:pt x="100" y="87"/>
                  </a:cubicBezTo>
                  <a:cubicBezTo>
                    <a:pt x="94" y="83"/>
                    <a:pt x="100" y="91"/>
                    <a:pt x="87" y="79"/>
                  </a:cubicBezTo>
                  <a:cubicBezTo>
                    <a:pt x="74" y="68"/>
                    <a:pt x="76" y="70"/>
                    <a:pt x="74" y="59"/>
                  </a:cubicBezTo>
                  <a:cubicBezTo>
                    <a:pt x="72" y="48"/>
                    <a:pt x="60" y="57"/>
                    <a:pt x="61" y="52"/>
                  </a:cubicBezTo>
                  <a:cubicBezTo>
                    <a:pt x="62" y="48"/>
                    <a:pt x="70" y="41"/>
                    <a:pt x="74" y="41"/>
                  </a:cubicBezTo>
                  <a:cubicBezTo>
                    <a:pt x="78" y="41"/>
                    <a:pt x="87" y="29"/>
                    <a:pt x="98" y="33"/>
                  </a:cubicBezTo>
                  <a:cubicBezTo>
                    <a:pt x="109" y="37"/>
                    <a:pt x="109" y="40"/>
                    <a:pt x="114" y="37"/>
                  </a:cubicBezTo>
                  <a:cubicBezTo>
                    <a:pt x="118" y="33"/>
                    <a:pt x="101" y="29"/>
                    <a:pt x="113" y="25"/>
                  </a:cubicBezTo>
                  <a:cubicBezTo>
                    <a:pt x="125" y="21"/>
                    <a:pt x="129" y="31"/>
                    <a:pt x="134" y="31"/>
                  </a:cubicBezTo>
                  <a:cubicBezTo>
                    <a:pt x="139" y="31"/>
                    <a:pt x="144" y="29"/>
                    <a:pt x="143" y="22"/>
                  </a:cubicBezTo>
                  <a:cubicBezTo>
                    <a:pt x="143" y="16"/>
                    <a:pt x="151" y="12"/>
                    <a:pt x="156" y="11"/>
                  </a:cubicBezTo>
                  <a:cubicBezTo>
                    <a:pt x="162" y="10"/>
                    <a:pt x="194" y="8"/>
                    <a:pt x="194" y="8"/>
                  </a:cubicBezTo>
                  <a:cubicBezTo>
                    <a:pt x="194" y="8"/>
                    <a:pt x="213" y="0"/>
                    <a:pt x="212" y="3"/>
                  </a:cubicBezTo>
                  <a:cubicBezTo>
                    <a:pt x="210" y="6"/>
                    <a:pt x="223" y="15"/>
                    <a:pt x="223" y="15"/>
                  </a:cubicBezTo>
                  <a:cubicBezTo>
                    <a:pt x="226" y="4"/>
                    <a:pt x="226" y="4"/>
                    <a:pt x="226" y="4"/>
                  </a:cubicBezTo>
                  <a:cubicBezTo>
                    <a:pt x="226" y="4"/>
                    <a:pt x="282" y="12"/>
                    <a:pt x="284" y="12"/>
                  </a:cubicBezTo>
                  <a:cubicBezTo>
                    <a:pt x="286" y="12"/>
                    <a:pt x="325" y="24"/>
                    <a:pt x="324" y="22"/>
                  </a:cubicBezTo>
                  <a:cubicBezTo>
                    <a:pt x="323" y="20"/>
                    <a:pt x="324" y="37"/>
                    <a:pt x="318" y="38"/>
                  </a:cubicBezTo>
                  <a:cubicBezTo>
                    <a:pt x="313" y="39"/>
                    <a:pt x="297" y="44"/>
                    <a:pt x="297"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 name="Freeform 113"/>
            <p:cNvSpPr/>
            <p:nvPr/>
          </p:nvSpPr>
          <p:spPr bwMode="auto">
            <a:xfrm>
              <a:off x="1990725" y="884238"/>
              <a:ext cx="255588" cy="217488"/>
            </a:xfrm>
            <a:custGeom>
              <a:avLst/>
              <a:gdLst>
                <a:gd name="T0" fmla="*/ 57 w 96"/>
                <a:gd name="T1" fmla="*/ 73 h 81"/>
                <a:gd name="T2" fmla="*/ 41 w 96"/>
                <a:gd name="T3" fmla="*/ 75 h 81"/>
                <a:gd name="T4" fmla="*/ 17 w 96"/>
                <a:gd name="T5" fmla="*/ 66 h 81"/>
                <a:gd name="T6" fmla="*/ 26 w 96"/>
                <a:gd name="T7" fmla="*/ 52 h 81"/>
                <a:gd name="T8" fmla="*/ 19 w 96"/>
                <a:gd name="T9" fmla="*/ 50 h 81"/>
                <a:gd name="T10" fmla="*/ 3 w 96"/>
                <a:gd name="T11" fmla="*/ 29 h 81"/>
                <a:gd name="T12" fmla="*/ 16 w 96"/>
                <a:gd name="T13" fmla="*/ 17 h 81"/>
                <a:gd name="T14" fmla="*/ 38 w 96"/>
                <a:gd name="T15" fmla="*/ 0 h 81"/>
                <a:gd name="T16" fmla="*/ 55 w 96"/>
                <a:gd name="T17" fmla="*/ 8 h 81"/>
                <a:gd name="T18" fmla="*/ 66 w 96"/>
                <a:gd name="T19" fmla="*/ 23 h 81"/>
                <a:gd name="T20" fmla="*/ 94 w 96"/>
                <a:gd name="T21" fmla="*/ 41 h 81"/>
                <a:gd name="T22" fmla="*/ 75 w 96"/>
                <a:gd name="T23" fmla="*/ 56 h 81"/>
                <a:gd name="T24" fmla="*/ 57 w 96"/>
                <a:gd name="T25" fmla="*/ 7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81">
                  <a:moveTo>
                    <a:pt x="57" y="73"/>
                  </a:moveTo>
                  <a:cubicBezTo>
                    <a:pt x="48" y="81"/>
                    <a:pt x="48" y="79"/>
                    <a:pt x="41" y="75"/>
                  </a:cubicBezTo>
                  <a:cubicBezTo>
                    <a:pt x="34" y="72"/>
                    <a:pt x="18" y="68"/>
                    <a:pt x="17" y="66"/>
                  </a:cubicBezTo>
                  <a:cubicBezTo>
                    <a:pt x="17" y="64"/>
                    <a:pt x="24" y="52"/>
                    <a:pt x="26" y="52"/>
                  </a:cubicBezTo>
                  <a:cubicBezTo>
                    <a:pt x="28" y="52"/>
                    <a:pt x="24" y="51"/>
                    <a:pt x="19" y="50"/>
                  </a:cubicBezTo>
                  <a:cubicBezTo>
                    <a:pt x="14" y="50"/>
                    <a:pt x="0" y="35"/>
                    <a:pt x="3" y="29"/>
                  </a:cubicBezTo>
                  <a:cubicBezTo>
                    <a:pt x="7" y="23"/>
                    <a:pt x="10" y="20"/>
                    <a:pt x="16" y="17"/>
                  </a:cubicBezTo>
                  <a:cubicBezTo>
                    <a:pt x="21" y="15"/>
                    <a:pt x="35" y="1"/>
                    <a:pt x="38" y="0"/>
                  </a:cubicBezTo>
                  <a:cubicBezTo>
                    <a:pt x="41" y="0"/>
                    <a:pt x="53" y="0"/>
                    <a:pt x="55" y="8"/>
                  </a:cubicBezTo>
                  <a:cubicBezTo>
                    <a:pt x="57" y="16"/>
                    <a:pt x="55" y="15"/>
                    <a:pt x="66" y="23"/>
                  </a:cubicBezTo>
                  <a:cubicBezTo>
                    <a:pt x="76" y="31"/>
                    <a:pt x="96" y="37"/>
                    <a:pt x="94" y="41"/>
                  </a:cubicBezTo>
                  <a:cubicBezTo>
                    <a:pt x="93" y="46"/>
                    <a:pt x="81" y="50"/>
                    <a:pt x="75" y="56"/>
                  </a:cubicBezTo>
                  <a:cubicBezTo>
                    <a:pt x="68" y="61"/>
                    <a:pt x="57" y="73"/>
                    <a:pt x="57"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8" name="Freeform 114"/>
            <p:cNvSpPr/>
            <p:nvPr/>
          </p:nvSpPr>
          <p:spPr bwMode="auto">
            <a:xfrm>
              <a:off x="1920875" y="1042988"/>
              <a:ext cx="125413" cy="68263"/>
            </a:xfrm>
            <a:custGeom>
              <a:avLst/>
              <a:gdLst>
                <a:gd name="T0" fmla="*/ 29 w 47"/>
                <a:gd name="T1" fmla="*/ 22 h 26"/>
                <a:gd name="T2" fmla="*/ 12 w 47"/>
                <a:gd name="T3" fmla="*/ 22 h 26"/>
                <a:gd name="T4" fmla="*/ 5 w 47"/>
                <a:gd name="T5" fmla="*/ 3 h 26"/>
                <a:gd name="T6" fmla="*/ 28 w 47"/>
                <a:gd name="T7" fmla="*/ 8 h 26"/>
                <a:gd name="T8" fmla="*/ 29 w 47"/>
                <a:gd name="T9" fmla="*/ 22 h 26"/>
              </a:gdLst>
              <a:ahLst/>
              <a:cxnLst>
                <a:cxn ang="0">
                  <a:pos x="T0" y="T1"/>
                </a:cxn>
                <a:cxn ang="0">
                  <a:pos x="T2" y="T3"/>
                </a:cxn>
                <a:cxn ang="0">
                  <a:pos x="T4" y="T5"/>
                </a:cxn>
                <a:cxn ang="0">
                  <a:pos x="T6" y="T7"/>
                </a:cxn>
                <a:cxn ang="0">
                  <a:pos x="T8" y="T9"/>
                </a:cxn>
              </a:cxnLst>
              <a:rect l="0" t="0" r="r" b="b"/>
              <a:pathLst>
                <a:path w="47" h="26">
                  <a:moveTo>
                    <a:pt x="29" y="22"/>
                  </a:moveTo>
                  <a:cubicBezTo>
                    <a:pt x="25" y="22"/>
                    <a:pt x="16" y="26"/>
                    <a:pt x="12" y="22"/>
                  </a:cubicBezTo>
                  <a:cubicBezTo>
                    <a:pt x="8" y="17"/>
                    <a:pt x="0" y="5"/>
                    <a:pt x="5" y="3"/>
                  </a:cubicBezTo>
                  <a:cubicBezTo>
                    <a:pt x="9" y="1"/>
                    <a:pt x="8" y="0"/>
                    <a:pt x="28" y="8"/>
                  </a:cubicBezTo>
                  <a:cubicBezTo>
                    <a:pt x="47" y="16"/>
                    <a:pt x="29" y="22"/>
                    <a:pt x="29"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9" name="Freeform 115"/>
            <p:cNvSpPr/>
            <p:nvPr/>
          </p:nvSpPr>
          <p:spPr bwMode="auto">
            <a:xfrm>
              <a:off x="1741487" y="1012826"/>
              <a:ext cx="182563" cy="98425"/>
            </a:xfrm>
            <a:custGeom>
              <a:avLst/>
              <a:gdLst>
                <a:gd name="T0" fmla="*/ 39 w 68"/>
                <a:gd name="T1" fmla="*/ 34 h 37"/>
                <a:gd name="T2" fmla="*/ 21 w 68"/>
                <a:gd name="T3" fmla="*/ 25 h 37"/>
                <a:gd name="T4" fmla="*/ 8 w 68"/>
                <a:gd name="T5" fmla="*/ 25 h 37"/>
                <a:gd name="T6" fmla="*/ 16 w 68"/>
                <a:gd name="T7" fmla="*/ 18 h 37"/>
                <a:gd name="T8" fmla="*/ 11 w 68"/>
                <a:gd name="T9" fmla="*/ 10 h 37"/>
                <a:gd name="T10" fmla="*/ 15 w 68"/>
                <a:gd name="T11" fmla="*/ 0 h 37"/>
                <a:gd name="T12" fmla="*/ 46 w 68"/>
                <a:gd name="T13" fmla="*/ 14 h 37"/>
                <a:gd name="T14" fmla="*/ 64 w 68"/>
                <a:gd name="T15" fmla="*/ 30 h 37"/>
                <a:gd name="T16" fmla="*/ 39 w 68"/>
                <a:gd name="T17"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7">
                  <a:moveTo>
                    <a:pt x="39" y="34"/>
                  </a:moveTo>
                  <a:cubicBezTo>
                    <a:pt x="30" y="33"/>
                    <a:pt x="27" y="29"/>
                    <a:pt x="21" y="25"/>
                  </a:cubicBezTo>
                  <a:cubicBezTo>
                    <a:pt x="15" y="22"/>
                    <a:pt x="17" y="37"/>
                    <a:pt x="8" y="25"/>
                  </a:cubicBezTo>
                  <a:cubicBezTo>
                    <a:pt x="0" y="12"/>
                    <a:pt x="13" y="19"/>
                    <a:pt x="16" y="18"/>
                  </a:cubicBezTo>
                  <a:cubicBezTo>
                    <a:pt x="20" y="16"/>
                    <a:pt x="13" y="12"/>
                    <a:pt x="11" y="10"/>
                  </a:cubicBezTo>
                  <a:cubicBezTo>
                    <a:pt x="9" y="9"/>
                    <a:pt x="11" y="0"/>
                    <a:pt x="15" y="0"/>
                  </a:cubicBezTo>
                  <a:cubicBezTo>
                    <a:pt x="19" y="0"/>
                    <a:pt x="36" y="5"/>
                    <a:pt x="46" y="14"/>
                  </a:cubicBezTo>
                  <a:cubicBezTo>
                    <a:pt x="56" y="22"/>
                    <a:pt x="68" y="29"/>
                    <a:pt x="64" y="30"/>
                  </a:cubicBezTo>
                  <a:cubicBezTo>
                    <a:pt x="60" y="31"/>
                    <a:pt x="39" y="34"/>
                    <a:pt x="39"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0" name="Freeform 116"/>
            <p:cNvSpPr/>
            <p:nvPr/>
          </p:nvSpPr>
          <p:spPr bwMode="auto">
            <a:xfrm>
              <a:off x="1373187" y="1311276"/>
              <a:ext cx="409575" cy="265113"/>
            </a:xfrm>
            <a:custGeom>
              <a:avLst/>
              <a:gdLst>
                <a:gd name="T0" fmla="*/ 153 w 153"/>
                <a:gd name="T1" fmla="*/ 68 h 99"/>
                <a:gd name="T2" fmla="*/ 136 w 153"/>
                <a:gd name="T3" fmla="*/ 54 h 99"/>
                <a:gd name="T4" fmla="*/ 123 w 153"/>
                <a:gd name="T5" fmla="*/ 43 h 99"/>
                <a:gd name="T6" fmla="*/ 128 w 153"/>
                <a:gd name="T7" fmla="*/ 23 h 99"/>
                <a:gd name="T8" fmla="*/ 133 w 153"/>
                <a:gd name="T9" fmla="*/ 0 h 99"/>
                <a:gd name="T10" fmla="*/ 115 w 153"/>
                <a:gd name="T11" fmla="*/ 0 h 99"/>
                <a:gd name="T12" fmla="*/ 106 w 153"/>
                <a:gd name="T13" fmla="*/ 9 h 99"/>
                <a:gd name="T14" fmla="*/ 99 w 153"/>
                <a:gd name="T15" fmla="*/ 20 h 99"/>
                <a:gd name="T16" fmla="*/ 93 w 153"/>
                <a:gd name="T17" fmla="*/ 35 h 99"/>
                <a:gd name="T18" fmla="*/ 89 w 153"/>
                <a:gd name="T19" fmla="*/ 22 h 99"/>
                <a:gd name="T20" fmla="*/ 85 w 153"/>
                <a:gd name="T21" fmla="*/ 18 h 99"/>
                <a:gd name="T22" fmla="*/ 74 w 153"/>
                <a:gd name="T23" fmla="*/ 21 h 99"/>
                <a:gd name="T24" fmla="*/ 68 w 153"/>
                <a:gd name="T25" fmla="*/ 18 h 99"/>
                <a:gd name="T26" fmla="*/ 66 w 153"/>
                <a:gd name="T27" fmla="*/ 16 h 99"/>
                <a:gd name="T28" fmla="*/ 57 w 153"/>
                <a:gd name="T29" fmla="*/ 15 h 99"/>
                <a:gd name="T30" fmla="*/ 45 w 153"/>
                <a:gd name="T31" fmla="*/ 19 h 99"/>
                <a:gd name="T32" fmla="*/ 43 w 153"/>
                <a:gd name="T33" fmla="*/ 6 h 99"/>
                <a:gd name="T34" fmla="*/ 35 w 153"/>
                <a:gd name="T35" fmla="*/ 12 h 99"/>
                <a:gd name="T36" fmla="*/ 19 w 153"/>
                <a:gd name="T37" fmla="*/ 19 h 99"/>
                <a:gd name="T38" fmla="*/ 0 w 153"/>
                <a:gd name="T39" fmla="*/ 37 h 99"/>
                <a:gd name="T40" fmla="*/ 7 w 153"/>
                <a:gd name="T41" fmla="*/ 45 h 99"/>
                <a:gd name="T42" fmla="*/ 3 w 153"/>
                <a:gd name="T43" fmla="*/ 56 h 99"/>
                <a:gd name="T44" fmla="*/ 14 w 153"/>
                <a:gd name="T45" fmla="*/ 60 h 99"/>
                <a:gd name="T46" fmla="*/ 3 w 153"/>
                <a:gd name="T47" fmla="*/ 72 h 99"/>
                <a:gd name="T48" fmla="*/ 19 w 153"/>
                <a:gd name="T49" fmla="*/ 83 h 99"/>
                <a:gd name="T50" fmla="*/ 35 w 153"/>
                <a:gd name="T51" fmla="*/ 86 h 99"/>
                <a:gd name="T52" fmla="*/ 54 w 153"/>
                <a:gd name="T53" fmla="*/ 93 h 99"/>
                <a:gd name="T54" fmla="*/ 73 w 153"/>
                <a:gd name="T55" fmla="*/ 84 h 99"/>
                <a:gd name="T56" fmla="*/ 95 w 153"/>
                <a:gd name="T57" fmla="*/ 84 h 99"/>
                <a:gd name="T58" fmla="*/ 113 w 153"/>
                <a:gd name="T59" fmla="*/ 83 h 99"/>
                <a:gd name="T60" fmla="*/ 132 w 153"/>
                <a:gd name="T61" fmla="*/ 88 h 99"/>
                <a:gd name="T62" fmla="*/ 139 w 153"/>
                <a:gd name="T63" fmla="*/ 80 h 99"/>
                <a:gd name="T64" fmla="*/ 128 w 153"/>
                <a:gd name="T65" fmla="*/ 75 h 99"/>
                <a:gd name="T66" fmla="*/ 153 w 153"/>
                <a:gd name="T67" fmla="*/ 6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 h="99">
                  <a:moveTo>
                    <a:pt x="153" y="68"/>
                  </a:moveTo>
                  <a:cubicBezTo>
                    <a:pt x="145" y="64"/>
                    <a:pt x="149" y="60"/>
                    <a:pt x="136" y="54"/>
                  </a:cubicBezTo>
                  <a:cubicBezTo>
                    <a:pt x="123" y="49"/>
                    <a:pt x="123" y="56"/>
                    <a:pt x="123" y="43"/>
                  </a:cubicBezTo>
                  <a:cubicBezTo>
                    <a:pt x="123" y="30"/>
                    <a:pt x="127" y="29"/>
                    <a:pt x="128" y="23"/>
                  </a:cubicBezTo>
                  <a:cubicBezTo>
                    <a:pt x="130" y="18"/>
                    <a:pt x="133" y="0"/>
                    <a:pt x="133" y="0"/>
                  </a:cubicBezTo>
                  <a:cubicBezTo>
                    <a:pt x="133" y="0"/>
                    <a:pt x="125" y="1"/>
                    <a:pt x="115" y="0"/>
                  </a:cubicBezTo>
                  <a:cubicBezTo>
                    <a:pt x="104" y="0"/>
                    <a:pt x="106" y="8"/>
                    <a:pt x="106" y="9"/>
                  </a:cubicBezTo>
                  <a:cubicBezTo>
                    <a:pt x="107" y="10"/>
                    <a:pt x="99" y="20"/>
                    <a:pt x="99" y="20"/>
                  </a:cubicBezTo>
                  <a:cubicBezTo>
                    <a:pt x="93" y="35"/>
                    <a:pt x="93" y="35"/>
                    <a:pt x="93" y="35"/>
                  </a:cubicBezTo>
                  <a:cubicBezTo>
                    <a:pt x="89" y="30"/>
                    <a:pt x="89" y="22"/>
                    <a:pt x="89" y="22"/>
                  </a:cubicBezTo>
                  <a:cubicBezTo>
                    <a:pt x="89" y="22"/>
                    <a:pt x="87" y="19"/>
                    <a:pt x="85" y="18"/>
                  </a:cubicBezTo>
                  <a:cubicBezTo>
                    <a:pt x="83" y="18"/>
                    <a:pt x="74" y="21"/>
                    <a:pt x="74" y="21"/>
                  </a:cubicBezTo>
                  <a:cubicBezTo>
                    <a:pt x="74" y="21"/>
                    <a:pt x="70" y="21"/>
                    <a:pt x="68" y="18"/>
                  </a:cubicBezTo>
                  <a:cubicBezTo>
                    <a:pt x="66" y="16"/>
                    <a:pt x="70" y="18"/>
                    <a:pt x="66" y="16"/>
                  </a:cubicBezTo>
                  <a:cubicBezTo>
                    <a:pt x="61" y="14"/>
                    <a:pt x="62" y="11"/>
                    <a:pt x="57" y="15"/>
                  </a:cubicBezTo>
                  <a:cubicBezTo>
                    <a:pt x="52" y="19"/>
                    <a:pt x="49" y="26"/>
                    <a:pt x="45" y="19"/>
                  </a:cubicBezTo>
                  <a:cubicBezTo>
                    <a:pt x="41" y="12"/>
                    <a:pt x="46" y="6"/>
                    <a:pt x="43" y="6"/>
                  </a:cubicBezTo>
                  <a:cubicBezTo>
                    <a:pt x="40" y="7"/>
                    <a:pt x="44" y="10"/>
                    <a:pt x="35" y="12"/>
                  </a:cubicBezTo>
                  <a:cubicBezTo>
                    <a:pt x="25" y="14"/>
                    <a:pt x="24" y="14"/>
                    <a:pt x="19" y="19"/>
                  </a:cubicBezTo>
                  <a:cubicBezTo>
                    <a:pt x="14" y="23"/>
                    <a:pt x="0" y="35"/>
                    <a:pt x="0" y="37"/>
                  </a:cubicBezTo>
                  <a:cubicBezTo>
                    <a:pt x="0" y="39"/>
                    <a:pt x="9" y="43"/>
                    <a:pt x="7" y="45"/>
                  </a:cubicBezTo>
                  <a:cubicBezTo>
                    <a:pt x="5" y="48"/>
                    <a:pt x="3" y="56"/>
                    <a:pt x="3" y="56"/>
                  </a:cubicBezTo>
                  <a:cubicBezTo>
                    <a:pt x="3" y="56"/>
                    <a:pt x="12" y="60"/>
                    <a:pt x="14" y="60"/>
                  </a:cubicBezTo>
                  <a:cubicBezTo>
                    <a:pt x="16" y="61"/>
                    <a:pt x="1" y="72"/>
                    <a:pt x="3" y="72"/>
                  </a:cubicBezTo>
                  <a:cubicBezTo>
                    <a:pt x="6" y="73"/>
                    <a:pt x="19" y="83"/>
                    <a:pt x="19" y="83"/>
                  </a:cubicBezTo>
                  <a:cubicBezTo>
                    <a:pt x="19" y="83"/>
                    <a:pt x="29" y="82"/>
                    <a:pt x="35" y="86"/>
                  </a:cubicBezTo>
                  <a:cubicBezTo>
                    <a:pt x="40" y="90"/>
                    <a:pt x="46" y="99"/>
                    <a:pt x="54" y="93"/>
                  </a:cubicBezTo>
                  <a:cubicBezTo>
                    <a:pt x="63" y="88"/>
                    <a:pt x="62" y="87"/>
                    <a:pt x="73" y="84"/>
                  </a:cubicBezTo>
                  <a:cubicBezTo>
                    <a:pt x="84" y="81"/>
                    <a:pt x="90" y="87"/>
                    <a:pt x="95" y="84"/>
                  </a:cubicBezTo>
                  <a:cubicBezTo>
                    <a:pt x="101" y="81"/>
                    <a:pt x="113" y="83"/>
                    <a:pt x="113" y="83"/>
                  </a:cubicBezTo>
                  <a:cubicBezTo>
                    <a:pt x="113" y="83"/>
                    <a:pt x="114" y="91"/>
                    <a:pt x="132" y="88"/>
                  </a:cubicBezTo>
                  <a:cubicBezTo>
                    <a:pt x="150" y="85"/>
                    <a:pt x="145" y="80"/>
                    <a:pt x="139" y="80"/>
                  </a:cubicBezTo>
                  <a:cubicBezTo>
                    <a:pt x="133" y="80"/>
                    <a:pt x="125" y="75"/>
                    <a:pt x="128" y="75"/>
                  </a:cubicBezTo>
                  <a:cubicBezTo>
                    <a:pt x="131" y="75"/>
                    <a:pt x="153" y="68"/>
                    <a:pt x="153"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1" name="Freeform 117"/>
            <p:cNvSpPr/>
            <p:nvPr/>
          </p:nvSpPr>
          <p:spPr bwMode="auto">
            <a:xfrm>
              <a:off x="1201737" y="1260476"/>
              <a:ext cx="265113" cy="187325"/>
            </a:xfrm>
            <a:custGeom>
              <a:avLst/>
              <a:gdLst>
                <a:gd name="T0" fmla="*/ 33 w 99"/>
                <a:gd name="T1" fmla="*/ 65 h 70"/>
                <a:gd name="T2" fmla="*/ 16 w 99"/>
                <a:gd name="T3" fmla="*/ 62 h 70"/>
                <a:gd name="T4" fmla="*/ 5 w 99"/>
                <a:gd name="T5" fmla="*/ 52 h 70"/>
                <a:gd name="T6" fmla="*/ 7 w 99"/>
                <a:gd name="T7" fmla="*/ 40 h 70"/>
                <a:gd name="T8" fmla="*/ 16 w 99"/>
                <a:gd name="T9" fmla="*/ 33 h 70"/>
                <a:gd name="T10" fmla="*/ 23 w 99"/>
                <a:gd name="T11" fmla="*/ 16 h 70"/>
                <a:gd name="T12" fmla="*/ 21 w 99"/>
                <a:gd name="T13" fmla="*/ 6 h 70"/>
                <a:gd name="T14" fmla="*/ 45 w 99"/>
                <a:gd name="T15" fmla="*/ 3 h 70"/>
                <a:gd name="T16" fmla="*/ 66 w 99"/>
                <a:gd name="T17" fmla="*/ 6 h 70"/>
                <a:gd name="T18" fmla="*/ 82 w 99"/>
                <a:gd name="T19" fmla="*/ 6 h 70"/>
                <a:gd name="T20" fmla="*/ 96 w 99"/>
                <a:gd name="T21" fmla="*/ 15 h 70"/>
                <a:gd name="T22" fmla="*/ 77 w 99"/>
                <a:gd name="T23" fmla="*/ 35 h 70"/>
                <a:gd name="T24" fmla="*/ 61 w 99"/>
                <a:gd name="T25" fmla="*/ 43 h 70"/>
                <a:gd name="T26" fmla="*/ 33 w 99"/>
                <a:gd name="T27" fmla="*/ 6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70">
                  <a:moveTo>
                    <a:pt x="33" y="65"/>
                  </a:moveTo>
                  <a:cubicBezTo>
                    <a:pt x="28" y="70"/>
                    <a:pt x="20" y="65"/>
                    <a:pt x="16" y="62"/>
                  </a:cubicBezTo>
                  <a:cubicBezTo>
                    <a:pt x="12" y="58"/>
                    <a:pt x="11" y="54"/>
                    <a:pt x="5" y="52"/>
                  </a:cubicBezTo>
                  <a:cubicBezTo>
                    <a:pt x="0" y="49"/>
                    <a:pt x="4" y="42"/>
                    <a:pt x="7" y="40"/>
                  </a:cubicBezTo>
                  <a:cubicBezTo>
                    <a:pt x="10" y="39"/>
                    <a:pt x="16" y="33"/>
                    <a:pt x="16" y="33"/>
                  </a:cubicBezTo>
                  <a:cubicBezTo>
                    <a:pt x="16" y="33"/>
                    <a:pt x="25" y="18"/>
                    <a:pt x="23" y="16"/>
                  </a:cubicBezTo>
                  <a:cubicBezTo>
                    <a:pt x="20" y="14"/>
                    <a:pt x="19" y="9"/>
                    <a:pt x="21" y="6"/>
                  </a:cubicBezTo>
                  <a:cubicBezTo>
                    <a:pt x="23" y="4"/>
                    <a:pt x="41" y="0"/>
                    <a:pt x="45" y="3"/>
                  </a:cubicBezTo>
                  <a:cubicBezTo>
                    <a:pt x="49" y="6"/>
                    <a:pt x="64" y="10"/>
                    <a:pt x="66" y="6"/>
                  </a:cubicBezTo>
                  <a:cubicBezTo>
                    <a:pt x="68" y="2"/>
                    <a:pt x="77" y="4"/>
                    <a:pt x="82" y="6"/>
                  </a:cubicBezTo>
                  <a:cubicBezTo>
                    <a:pt x="86" y="8"/>
                    <a:pt x="99" y="13"/>
                    <a:pt x="96" y="15"/>
                  </a:cubicBezTo>
                  <a:cubicBezTo>
                    <a:pt x="93" y="18"/>
                    <a:pt x="87" y="32"/>
                    <a:pt x="77" y="35"/>
                  </a:cubicBezTo>
                  <a:cubicBezTo>
                    <a:pt x="68" y="37"/>
                    <a:pt x="65" y="39"/>
                    <a:pt x="61" y="43"/>
                  </a:cubicBezTo>
                  <a:cubicBezTo>
                    <a:pt x="58" y="47"/>
                    <a:pt x="33" y="65"/>
                    <a:pt x="33"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2" name="Freeform 118"/>
            <p:cNvSpPr/>
            <p:nvPr/>
          </p:nvSpPr>
          <p:spPr bwMode="auto">
            <a:xfrm>
              <a:off x="1314450" y="1114426"/>
              <a:ext cx="198438" cy="96838"/>
            </a:xfrm>
            <a:custGeom>
              <a:avLst/>
              <a:gdLst>
                <a:gd name="T0" fmla="*/ 3 w 74"/>
                <a:gd name="T1" fmla="*/ 30 h 36"/>
                <a:gd name="T2" fmla="*/ 27 w 74"/>
                <a:gd name="T3" fmla="*/ 31 h 36"/>
                <a:gd name="T4" fmla="*/ 44 w 74"/>
                <a:gd name="T5" fmla="*/ 23 h 36"/>
                <a:gd name="T6" fmla="*/ 64 w 74"/>
                <a:gd name="T7" fmla="*/ 20 h 36"/>
                <a:gd name="T8" fmla="*/ 71 w 74"/>
                <a:gd name="T9" fmla="*/ 4 h 36"/>
                <a:gd name="T10" fmla="*/ 55 w 74"/>
                <a:gd name="T11" fmla="*/ 5 h 36"/>
                <a:gd name="T12" fmla="*/ 31 w 74"/>
                <a:gd name="T13" fmla="*/ 7 h 36"/>
                <a:gd name="T14" fmla="*/ 20 w 74"/>
                <a:gd name="T15" fmla="*/ 16 h 36"/>
                <a:gd name="T16" fmla="*/ 3 w 74"/>
                <a:gd name="T17"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6">
                  <a:moveTo>
                    <a:pt x="3" y="30"/>
                  </a:moveTo>
                  <a:cubicBezTo>
                    <a:pt x="0" y="36"/>
                    <a:pt x="21" y="34"/>
                    <a:pt x="27" y="31"/>
                  </a:cubicBezTo>
                  <a:cubicBezTo>
                    <a:pt x="32" y="28"/>
                    <a:pt x="30" y="22"/>
                    <a:pt x="44" y="23"/>
                  </a:cubicBezTo>
                  <a:cubicBezTo>
                    <a:pt x="57" y="24"/>
                    <a:pt x="62" y="22"/>
                    <a:pt x="64" y="20"/>
                  </a:cubicBezTo>
                  <a:cubicBezTo>
                    <a:pt x="66" y="18"/>
                    <a:pt x="74" y="8"/>
                    <a:pt x="71" y="4"/>
                  </a:cubicBezTo>
                  <a:cubicBezTo>
                    <a:pt x="69" y="0"/>
                    <a:pt x="58" y="5"/>
                    <a:pt x="55" y="5"/>
                  </a:cubicBezTo>
                  <a:cubicBezTo>
                    <a:pt x="51" y="5"/>
                    <a:pt x="34" y="7"/>
                    <a:pt x="31" y="7"/>
                  </a:cubicBezTo>
                  <a:cubicBezTo>
                    <a:pt x="29" y="8"/>
                    <a:pt x="22" y="14"/>
                    <a:pt x="20" y="16"/>
                  </a:cubicBezTo>
                  <a:cubicBezTo>
                    <a:pt x="18" y="18"/>
                    <a:pt x="5" y="22"/>
                    <a:pt x="3"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3" name="Freeform 119"/>
            <p:cNvSpPr/>
            <p:nvPr/>
          </p:nvSpPr>
          <p:spPr bwMode="auto">
            <a:xfrm>
              <a:off x="1520825" y="1079501"/>
              <a:ext cx="153988" cy="63500"/>
            </a:xfrm>
            <a:custGeom>
              <a:avLst/>
              <a:gdLst>
                <a:gd name="T0" fmla="*/ 4 w 58"/>
                <a:gd name="T1" fmla="*/ 3 h 24"/>
                <a:gd name="T2" fmla="*/ 16 w 58"/>
                <a:gd name="T3" fmla="*/ 6 h 24"/>
                <a:gd name="T4" fmla="*/ 44 w 58"/>
                <a:gd name="T5" fmla="*/ 6 h 24"/>
                <a:gd name="T6" fmla="*/ 50 w 58"/>
                <a:gd name="T7" fmla="*/ 14 h 24"/>
                <a:gd name="T8" fmla="*/ 37 w 58"/>
                <a:gd name="T9" fmla="*/ 22 h 24"/>
                <a:gd name="T10" fmla="*/ 15 w 58"/>
                <a:gd name="T11" fmla="*/ 16 h 24"/>
                <a:gd name="T12" fmla="*/ 0 w 58"/>
                <a:gd name="T13" fmla="*/ 12 h 24"/>
                <a:gd name="T14" fmla="*/ 4 w 58"/>
                <a:gd name="T15" fmla="*/ 3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24">
                  <a:moveTo>
                    <a:pt x="4" y="3"/>
                  </a:moveTo>
                  <a:cubicBezTo>
                    <a:pt x="8" y="0"/>
                    <a:pt x="11" y="2"/>
                    <a:pt x="16" y="6"/>
                  </a:cubicBezTo>
                  <a:cubicBezTo>
                    <a:pt x="21" y="11"/>
                    <a:pt x="38" y="3"/>
                    <a:pt x="44" y="6"/>
                  </a:cubicBezTo>
                  <a:cubicBezTo>
                    <a:pt x="49" y="10"/>
                    <a:pt x="58" y="8"/>
                    <a:pt x="50" y="14"/>
                  </a:cubicBezTo>
                  <a:cubicBezTo>
                    <a:pt x="41" y="21"/>
                    <a:pt x="44" y="24"/>
                    <a:pt x="37" y="22"/>
                  </a:cubicBezTo>
                  <a:cubicBezTo>
                    <a:pt x="29" y="19"/>
                    <a:pt x="23" y="19"/>
                    <a:pt x="15" y="16"/>
                  </a:cubicBezTo>
                  <a:cubicBezTo>
                    <a:pt x="7" y="12"/>
                    <a:pt x="0" y="12"/>
                    <a:pt x="0" y="12"/>
                  </a:cubicBezTo>
                  <a:lnTo>
                    <a:pt x="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4" name="Freeform 120"/>
            <p:cNvSpPr/>
            <p:nvPr/>
          </p:nvSpPr>
          <p:spPr bwMode="auto">
            <a:xfrm>
              <a:off x="1584325" y="1036638"/>
              <a:ext cx="85725" cy="58738"/>
            </a:xfrm>
            <a:custGeom>
              <a:avLst/>
              <a:gdLst>
                <a:gd name="T0" fmla="*/ 2 w 32"/>
                <a:gd name="T1" fmla="*/ 18 h 22"/>
                <a:gd name="T2" fmla="*/ 27 w 32"/>
                <a:gd name="T3" fmla="*/ 16 h 22"/>
                <a:gd name="T4" fmla="*/ 13 w 32"/>
                <a:gd name="T5" fmla="*/ 3 h 22"/>
                <a:gd name="T6" fmla="*/ 0 w 32"/>
                <a:gd name="T7" fmla="*/ 9 h 22"/>
                <a:gd name="T8" fmla="*/ 2 w 32"/>
                <a:gd name="T9" fmla="*/ 18 h 22"/>
              </a:gdLst>
              <a:ahLst/>
              <a:cxnLst>
                <a:cxn ang="0">
                  <a:pos x="T0" y="T1"/>
                </a:cxn>
                <a:cxn ang="0">
                  <a:pos x="T2" y="T3"/>
                </a:cxn>
                <a:cxn ang="0">
                  <a:pos x="T4" y="T5"/>
                </a:cxn>
                <a:cxn ang="0">
                  <a:pos x="T6" y="T7"/>
                </a:cxn>
                <a:cxn ang="0">
                  <a:pos x="T8" y="T9"/>
                </a:cxn>
              </a:cxnLst>
              <a:rect l="0" t="0" r="r" b="b"/>
              <a:pathLst>
                <a:path w="32" h="22">
                  <a:moveTo>
                    <a:pt x="2" y="18"/>
                  </a:moveTo>
                  <a:cubicBezTo>
                    <a:pt x="7" y="17"/>
                    <a:pt x="22" y="22"/>
                    <a:pt x="27" y="16"/>
                  </a:cubicBezTo>
                  <a:cubicBezTo>
                    <a:pt x="32" y="9"/>
                    <a:pt x="19" y="0"/>
                    <a:pt x="13" y="3"/>
                  </a:cubicBezTo>
                  <a:cubicBezTo>
                    <a:pt x="8" y="5"/>
                    <a:pt x="0" y="9"/>
                    <a:pt x="0" y="9"/>
                  </a:cubicBezTo>
                  <a:lnTo>
                    <a:pt x="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5" name="Freeform 121"/>
            <p:cNvSpPr/>
            <p:nvPr/>
          </p:nvSpPr>
          <p:spPr bwMode="auto">
            <a:xfrm>
              <a:off x="1428750" y="1157288"/>
              <a:ext cx="304800" cy="125413"/>
            </a:xfrm>
            <a:custGeom>
              <a:avLst/>
              <a:gdLst>
                <a:gd name="T0" fmla="*/ 75 w 114"/>
                <a:gd name="T1" fmla="*/ 17 h 47"/>
                <a:gd name="T2" fmla="*/ 60 w 114"/>
                <a:gd name="T3" fmla="*/ 17 h 47"/>
                <a:gd name="T4" fmla="*/ 38 w 114"/>
                <a:gd name="T5" fmla="*/ 8 h 47"/>
                <a:gd name="T6" fmla="*/ 14 w 114"/>
                <a:gd name="T7" fmla="*/ 12 h 47"/>
                <a:gd name="T8" fmla="*/ 5 w 114"/>
                <a:gd name="T9" fmla="*/ 24 h 47"/>
                <a:gd name="T10" fmla="*/ 5 w 114"/>
                <a:gd name="T11" fmla="*/ 28 h 47"/>
                <a:gd name="T12" fmla="*/ 26 w 114"/>
                <a:gd name="T13" fmla="*/ 27 h 47"/>
                <a:gd name="T14" fmla="*/ 43 w 114"/>
                <a:gd name="T15" fmla="*/ 33 h 47"/>
                <a:gd name="T16" fmla="*/ 34 w 114"/>
                <a:gd name="T17" fmla="*/ 37 h 47"/>
                <a:gd name="T18" fmla="*/ 49 w 114"/>
                <a:gd name="T19" fmla="*/ 42 h 47"/>
                <a:gd name="T20" fmla="*/ 67 w 114"/>
                <a:gd name="T21" fmla="*/ 35 h 47"/>
                <a:gd name="T22" fmla="*/ 90 w 114"/>
                <a:gd name="T23" fmla="*/ 35 h 47"/>
                <a:gd name="T24" fmla="*/ 108 w 114"/>
                <a:gd name="T25" fmla="*/ 27 h 47"/>
                <a:gd name="T26" fmla="*/ 112 w 114"/>
                <a:gd name="T27" fmla="*/ 19 h 47"/>
                <a:gd name="T28" fmla="*/ 106 w 114"/>
                <a:gd name="T29" fmla="*/ 14 h 47"/>
                <a:gd name="T30" fmla="*/ 98 w 114"/>
                <a:gd name="T31" fmla="*/ 14 h 47"/>
                <a:gd name="T32" fmla="*/ 92 w 114"/>
                <a:gd name="T33" fmla="*/ 7 h 47"/>
                <a:gd name="T34" fmla="*/ 86 w 114"/>
                <a:gd name="T35" fmla="*/ 0 h 47"/>
                <a:gd name="T36" fmla="*/ 69 w 114"/>
                <a:gd name="T37" fmla="*/ 4 h 47"/>
                <a:gd name="T38" fmla="*/ 75 w 114"/>
                <a:gd name="T39" fmla="*/ 1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4" h="47">
                  <a:moveTo>
                    <a:pt x="75" y="17"/>
                  </a:moveTo>
                  <a:cubicBezTo>
                    <a:pt x="69" y="18"/>
                    <a:pt x="65" y="26"/>
                    <a:pt x="60" y="17"/>
                  </a:cubicBezTo>
                  <a:cubicBezTo>
                    <a:pt x="55" y="8"/>
                    <a:pt x="42" y="6"/>
                    <a:pt x="38" y="8"/>
                  </a:cubicBezTo>
                  <a:cubicBezTo>
                    <a:pt x="33" y="10"/>
                    <a:pt x="13" y="8"/>
                    <a:pt x="14" y="12"/>
                  </a:cubicBezTo>
                  <a:cubicBezTo>
                    <a:pt x="14" y="17"/>
                    <a:pt x="9" y="24"/>
                    <a:pt x="5" y="24"/>
                  </a:cubicBezTo>
                  <a:cubicBezTo>
                    <a:pt x="0" y="25"/>
                    <a:pt x="3" y="27"/>
                    <a:pt x="5" y="28"/>
                  </a:cubicBezTo>
                  <a:cubicBezTo>
                    <a:pt x="8" y="29"/>
                    <a:pt x="11" y="24"/>
                    <a:pt x="26" y="27"/>
                  </a:cubicBezTo>
                  <a:cubicBezTo>
                    <a:pt x="41" y="31"/>
                    <a:pt x="45" y="31"/>
                    <a:pt x="43" y="33"/>
                  </a:cubicBezTo>
                  <a:cubicBezTo>
                    <a:pt x="41" y="36"/>
                    <a:pt x="31" y="35"/>
                    <a:pt x="34" y="37"/>
                  </a:cubicBezTo>
                  <a:cubicBezTo>
                    <a:pt x="37" y="39"/>
                    <a:pt x="41" y="47"/>
                    <a:pt x="49" y="42"/>
                  </a:cubicBezTo>
                  <a:cubicBezTo>
                    <a:pt x="58" y="37"/>
                    <a:pt x="59" y="35"/>
                    <a:pt x="67" y="35"/>
                  </a:cubicBezTo>
                  <a:cubicBezTo>
                    <a:pt x="75" y="35"/>
                    <a:pt x="73" y="40"/>
                    <a:pt x="90" y="35"/>
                  </a:cubicBezTo>
                  <a:cubicBezTo>
                    <a:pt x="107" y="31"/>
                    <a:pt x="108" y="27"/>
                    <a:pt x="108" y="27"/>
                  </a:cubicBezTo>
                  <a:cubicBezTo>
                    <a:pt x="108" y="27"/>
                    <a:pt x="114" y="22"/>
                    <a:pt x="112" y="19"/>
                  </a:cubicBezTo>
                  <a:cubicBezTo>
                    <a:pt x="110" y="16"/>
                    <a:pt x="108" y="14"/>
                    <a:pt x="106" y="14"/>
                  </a:cubicBezTo>
                  <a:cubicBezTo>
                    <a:pt x="104" y="14"/>
                    <a:pt x="103" y="17"/>
                    <a:pt x="98" y="14"/>
                  </a:cubicBezTo>
                  <a:cubicBezTo>
                    <a:pt x="93" y="10"/>
                    <a:pt x="95" y="14"/>
                    <a:pt x="92" y="7"/>
                  </a:cubicBezTo>
                  <a:cubicBezTo>
                    <a:pt x="89" y="0"/>
                    <a:pt x="91" y="0"/>
                    <a:pt x="86" y="0"/>
                  </a:cubicBezTo>
                  <a:cubicBezTo>
                    <a:pt x="80" y="0"/>
                    <a:pt x="62" y="2"/>
                    <a:pt x="69" y="4"/>
                  </a:cubicBezTo>
                  <a:cubicBezTo>
                    <a:pt x="76" y="7"/>
                    <a:pt x="75" y="17"/>
                    <a:pt x="7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6" name="Freeform 122"/>
            <p:cNvSpPr/>
            <p:nvPr/>
          </p:nvSpPr>
          <p:spPr bwMode="auto">
            <a:xfrm>
              <a:off x="1779587" y="1282701"/>
              <a:ext cx="157163" cy="160338"/>
            </a:xfrm>
            <a:custGeom>
              <a:avLst/>
              <a:gdLst>
                <a:gd name="T0" fmla="*/ 40 w 59"/>
                <a:gd name="T1" fmla="*/ 20 h 60"/>
                <a:gd name="T2" fmla="*/ 51 w 59"/>
                <a:gd name="T3" fmla="*/ 9 h 60"/>
                <a:gd name="T4" fmla="*/ 32 w 59"/>
                <a:gd name="T5" fmla="*/ 4 h 60"/>
                <a:gd name="T6" fmla="*/ 11 w 59"/>
                <a:gd name="T7" fmla="*/ 10 h 60"/>
                <a:gd name="T8" fmla="*/ 11 w 59"/>
                <a:gd name="T9" fmla="*/ 21 h 60"/>
                <a:gd name="T10" fmla="*/ 0 w 59"/>
                <a:gd name="T11" fmla="*/ 26 h 60"/>
                <a:gd name="T12" fmla="*/ 4 w 59"/>
                <a:gd name="T13" fmla="*/ 40 h 60"/>
                <a:gd name="T14" fmla="*/ 16 w 59"/>
                <a:gd name="T15" fmla="*/ 50 h 60"/>
                <a:gd name="T16" fmla="*/ 22 w 59"/>
                <a:gd name="T17" fmla="*/ 59 h 60"/>
                <a:gd name="T18" fmla="*/ 34 w 59"/>
                <a:gd name="T19" fmla="*/ 52 h 60"/>
                <a:gd name="T20" fmla="*/ 44 w 59"/>
                <a:gd name="T21" fmla="*/ 49 h 60"/>
                <a:gd name="T22" fmla="*/ 46 w 59"/>
                <a:gd name="T23" fmla="*/ 42 h 60"/>
                <a:gd name="T24" fmla="*/ 47 w 59"/>
                <a:gd name="T25" fmla="*/ 31 h 60"/>
                <a:gd name="T26" fmla="*/ 40 w 59"/>
                <a:gd name="T27" fmla="*/ 2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60">
                  <a:moveTo>
                    <a:pt x="40" y="20"/>
                  </a:moveTo>
                  <a:cubicBezTo>
                    <a:pt x="32" y="19"/>
                    <a:pt x="59" y="9"/>
                    <a:pt x="51" y="9"/>
                  </a:cubicBezTo>
                  <a:cubicBezTo>
                    <a:pt x="43" y="9"/>
                    <a:pt x="37" y="0"/>
                    <a:pt x="32" y="4"/>
                  </a:cubicBezTo>
                  <a:cubicBezTo>
                    <a:pt x="27" y="8"/>
                    <a:pt x="11" y="10"/>
                    <a:pt x="11" y="10"/>
                  </a:cubicBezTo>
                  <a:cubicBezTo>
                    <a:pt x="11" y="21"/>
                    <a:pt x="11" y="21"/>
                    <a:pt x="11" y="21"/>
                  </a:cubicBezTo>
                  <a:cubicBezTo>
                    <a:pt x="0" y="26"/>
                    <a:pt x="0" y="26"/>
                    <a:pt x="0" y="26"/>
                  </a:cubicBezTo>
                  <a:cubicBezTo>
                    <a:pt x="0" y="26"/>
                    <a:pt x="0" y="36"/>
                    <a:pt x="4" y="40"/>
                  </a:cubicBezTo>
                  <a:cubicBezTo>
                    <a:pt x="9" y="43"/>
                    <a:pt x="20" y="46"/>
                    <a:pt x="16" y="50"/>
                  </a:cubicBezTo>
                  <a:cubicBezTo>
                    <a:pt x="12" y="53"/>
                    <a:pt x="25" y="59"/>
                    <a:pt x="22" y="59"/>
                  </a:cubicBezTo>
                  <a:cubicBezTo>
                    <a:pt x="19" y="60"/>
                    <a:pt x="26" y="55"/>
                    <a:pt x="34" y="52"/>
                  </a:cubicBezTo>
                  <a:cubicBezTo>
                    <a:pt x="41" y="50"/>
                    <a:pt x="45" y="48"/>
                    <a:pt x="44" y="49"/>
                  </a:cubicBezTo>
                  <a:cubicBezTo>
                    <a:pt x="44" y="50"/>
                    <a:pt x="45" y="45"/>
                    <a:pt x="46" y="42"/>
                  </a:cubicBezTo>
                  <a:cubicBezTo>
                    <a:pt x="47" y="38"/>
                    <a:pt x="47" y="31"/>
                    <a:pt x="47" y="31"/>
                  </a:cubicBezTo>
                  <a:cubicBezTo>
                    <a:pt x="47" y="31"/>
                    <a:pt x="50" y="21"/>
                    <a:pt x="4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7" name="Freeform 123"/>
            <p:cNvSpPr/>
            <p:nvPr/>
          </p:nvSpPr>
          <p:spPr bwMode="auto">
            <a:xfrm>
              <a:off x="1755775" y="1152526"/>
              <a:ext cx="254000" cy="125413"/>
            </a:xfrm>
            <a:custGeom>
              <a:avLst/>
              <a:gdLst>
                <a:gd name="T0" fmla="*/ 21 w 95"/>
                <a:gd name="T1" fmla="*/ 14 h 47"/>
                <a:gd name="T2" fmla="*/ 6 w 95"/>
                <a:gd name="T3" fmla="*/ 4 h 47"/>
                <a:gd name="T4" fmla="*/ 7 w 95"/>
                <a:gd name="T5" fmla="*/ 16 h 47"/>
                <a:gd name="T6" fmla="*/ 5 w 95"/>
                <a:gd name="T7" fmla="*/ 27 h 47"/>
                <a:gd name="T8" fmla="*/ 12 w 95"/>
                <a:gd name="T9" fmla="*/ 34 h 47"/>
                <a:gd name="T10" fmla="*/ 19 w 95"/>
                <a:gd name="T11" fmla="*/ 44 h 47"/>
                <a:gd name="T12" fmla="*/ 59 w 95"/>
                <a:gd name="T13" fmla="*/ 42 h 47"/>
                <a:gd name="T14" fmla="*/ 82 w 95"/>
                <a:gd name="T15" fmla="*/ 40 h 47"/>
                <a:gd name="T16" fmla="*/ 95 w 95"/>
                <a:gd name="T17" fmla="*/ 35 h 47"/>
                <a:gd name="T18" fmla="*/ 86 w 95"/>
                <a:gd name="T19" fmla="*/ 18 h 47"/>
                <a:gd name="T20" fmla="*/ 75 w 95"/>
                <a:gd name="T21" fmla="*/ 23 h 47"/>
                <a:gd name="T22" fmla="*/ 64 w 95"/>
                <a:gd name="T23" fmla="*/ 12 h 47"/>
                <a:gd name="T24" fmla="*/ 61 w 95"/>
                <a:gd name="T25" fmla="*/ 2 h 47"/>
                <a:gd name="T26" fmla="*/ 40 w 95"/>
                <a:gd name="T27" fmla="*/ 2 h 47"/>
                <a:gd name="T28" fmla="*/ 26 w 95"/>
                <a:gd name="T29" fmla="*/ 3 h 47"/>
                <a:gd name="T30" fmla="*/ 21 w 95"/>
                <a:gd name="T31"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47">
                  <a:moveTo>
                    <a:pt x="21" y="14"/>
                  </a:moveTo>
                  <a:cubicBezTo>
                    <a:pt x="15" y="8"/>
                    <a:pt x="10" y="3"/>
                    <a:pt x="6" y="4"/>
                  </a:cubicBezTo>
                  <a:cubicBezTo>
                    <a:pt x="3" y="4"/>
                    <a:pt x="9" y="12"/>
                    <a:pt x="7" y="16"/>
                  </a:cubicBezTo>
                  <a:cubicBezTo>
                    <a:pt x="6" y="19"/>
                    <a:pt x="10" y="26"/>
                    <a:pt x="5" y="27"/>
                  </a:cubicBezTo>
                  <a:cubicBezTo>
                    <a:pt x="0" y="29"/>
                    <a:pt x="5" y="27"/>
                    <a:pt x="12" y="34"/>
                  </a:cubicBezTo>
                  <a:cubicBezTo>
                    <a:pt x="18" y="41"/>
                    <a:pt x="5" y="47"/>
                    <a:pt x="19" y="44"/>
                  </a:cubicBezTo>
                  <a:cubicBezTo>
                    <a:pt x="32" y="41"/>
                    <a:pt x="46" y="43"/>
                    <a:pt x="59" y="42"/>
                  </a:cubicBezTo>
                  <a:cubicBezTo>
                    <a:pt x="71" y="41"/>
                    <a:pt x="82" y="40"/>
                    <a:pt x="82" y="40"/>
                  </a:cubicBezTo>
                  <a:cubicBezTo>
                    <a:pt x="95" y="35"/>
                    <a:pt x="95" y="35"/>
                    <a:pt x="95" y="35"/>
                  </a:cubicBezTo>
                  <a:cubicBezTo>
                    <a:pt x="95" y="35"/>
                    <a:pt x="89" y="20"/>
                    <a:pt x="86" y="18"/>
                  </a:cubicBezTo>
                  <a:cubicBezTo>
                    <a:pt x="83" y="16"/>
                    <a:pt x="75" y="23"/>
                    <a:pt x="75" y="23"/>
                  </a:cubicBezTo>
                  <a:cubicBezTo>
                    <a:pt x="75" y="23"/>
                    <a:pt x="64" y="14"/>
                    <a:pt x="64" y="12"/>
                  </a:cubicBezTo>
                  <a:cubicBezTo>
                    <a:pt x="64" y="9"/>
                    <a:pt x="65" y="4"/>
                    <a:pt x="61" y="2"/>
                  </a:cubicBezTo>
                  <a:cubicBezTo>
                    <a:pt x="57" y="1"/>
                    <a:pt x="47" y="2"/>
                    <a:pt x="40" y="2"/>
                  </a:cubicBezTo>
                  <a:cubicBezTo>
                    <a:pt x="34" y="2"/>
                    <a:pt x="26" y="0"/>
                    <a:pt x="26" y="3"/>
                  </a:cubicBezTo>
                  <a:cubicBezTo>
                    <a:pt x="26" y="6"/>
                    <a:pt x="21" y="14"/>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8" name="Freeform 124"/>
            <p:cNvSpPr/>
            <p:nvPr/>
          </p:nvSpPr>
          <p:spPr bwMode="auto">
            <a:xfrm>
              <a:off x="2038350" y="1298576"/>
              <a:ext cx="660400" cy="614363"/>
            </a:xfrm>
            <a:custGeom>
              <a:avLst/>
              <a:gdLst>
                <a:gd name="T0" fmla="*/ 57 w 247"/>
                <a:gd name="T1" fmla="*/ 3 h 230"/>
                <a:gd name="T2" fmla="*/ 35 w 247"/>
                <a:gd name="T3" fmla="*/ 6 h 230"/>
                <a:gd name="T4" fmla="*/ 14 w 247"/>
                <a:gd name="T5" fmla="*/ 26 h 230"/>
                <a:gd name="T6" fmla="*/ 20 w 247"/>
                <a:gd name="T7" fmla="*/ 56 h 230"/>
                <a:gd name="T8" fmla="*/ 22 w 247"/>
                <a:gd name="T9" fmla="*/ 76 h 230"/>
                <a:gd name="T10" fmla="*/ 73 w 247"/>
                <a:gd name="T11" fmla="*/ 71 h 230"/>
                <a:gd name="T12" fmla="*/ 113 w 247"/>
                <a:gd name="T13" fmla="*/ 69 h 230"/>
                <a:gd name="T14" fmla="*/ 121 w 247"/>
                <a:gd name="T15" fmla="*/ 94 h 230"/>
                <a:gd name="T16" fmla="*/ 121 w 247"/>
                <a:gd name="T17" fmla="*/ 107 h 230"/>
                <a:gd name="T18" fmla="*/ 149 w 247"/>
                <a:gd name="T19" fmla="*/ 107 h 230"/>
                <a:gd name="T20" fmla="*/ 143 w 247"/>
                <a:gd name="T21" fmla="*/ 121 h 230"/>
                <a:gd name="T22" fmla="*/ 130 w 247"/>
                <a:gd name="T23" fmla="*/ 147 h 230"/>
                <a:gd name="T24" fmla="*/ 120 w 247"/>
                <a:gd name="T25" fmla="*/ 156 h 230"/>
                <a:gd name="T26" fmla="*/ 94 w 247"/>
                <a:gd name="T27" fmla="*/ 150 h 230"/>
                <a:gd name="T28" fmla="*/ 84 w 247"/>
                <a:gd name="T29" fmla="*/ 176 h 230"/>
                <a:gd name="T30" fmla="*/ 88 w 247"/>
                <a:gd name="T31" fmla="*/ 187 h 230"/>
                <a:gd name="T32" fmla="*/ 121 w 247"/>
                <a:gd name="T33" fmla="*/ 173 h 230"/>
                <a:gd name="T34" fmla="*/ 128 w 247"/>
                <a:gd name="T35" fmla="*/ 188 h 230"/>
                <a:gd name="T36" fmla="*/ 142 w 247"/>
                <a:gd name="T37" fmla="*/ 201 h 230"/>
                <a:gd name="T38" fmla="*/ 159 w 247"/>
                <a:gd name="T39" fmla="*/ 226 h 230"/>
                <a:gd name="T40" fmla="*/ 165 w 247"/>
                <a:gd name="T41" fmla="*/ 227 h 230"/>
                <a:gd name="T42" fmla="*/ 182 w 247"/>
                <a:gd name="T43" fmla="*/ 227 h 230"/>
                <a:gd name="T44" fmla="*/ 192 w 247"/>
                <a:gd name="T45" fmla="*/ 227 h 230"/>
                <a:gd name="T46" fmla="*/ 184 w 247"/>
                <a:gd name="T47" fmla="*/ 212 h 230"/>
                <a:gd name="T48" fmla="*/ 172 w 247"/>
                <a:gd name="T49" fmla="*/ 187 h 230"/>
                <a:gd name="T50" fmla="*/ 191 w 247"/>
                <a:gd name="T51" fmla="*/ 207 h 230"/>
                <a:gd name="T52" fmla="*/ 194 w 247"/>
                <a:gd name="T53" fmla="*/ 209 h 230"/>
                <a:gd name="T54" fmla="*/ 210 w 247"/>
                <a:gd name="T55" fmla="*/ 194 h 230"/>
                <a:gd name="T56" fmla="*/ 206 w 247"/>
                <a:gd name="T57" fmla="*/ 181 h 230"/>
                <a:gd name="T58" fmla="*/ 189 w 247"/>
                <a:gd name="T59" fmla="*/ 151 h 230"/>
                <a:gd name="T60" fmla="*/ 194 w 247"/>
                <a:gd name="T61" fmla="*/ 132 h 230"/>
                <a:gd name="T62" fmla="*/ 212 w 247"/>
                <a:gd name="T63" fmla="*/ 137 h 230"/>
                <a:gd name="T64" fmla="*/ 213 w 247"/>
                <a:gd name="T65" fmla="*/ 154 h 230"/>
                <a:gd name="T66" fmla="*/ 225 w 247"/>
                <a:gd name="T67" fmla="*/ 158 h 230"/>
                <a:gd name="T68" fmla="*/ 237 w 247"/>
                <a:gd name="T69" fmla="*/ 148 h 230"/>
                <a:gd name="T70" fmla="*/ 244 w 247"/>
                <a:gd name="T71" fmla="*/ 136 h 230"/>
                <a:gd name="T72" fmla="*/ 247 w 247"/>
                <a:gd name="T73" fmla="*/ 125 h 230"/>
                <a:gd name="T74" fmla="*/ 218 w 247"/>
                <a:gd name="T75" fmla="*/ 117 h 230"/>
                <a:gd name="T76" fmla="*/ 194 w 247"/>
                <a:gd name="T77" fmla="*/ 111 h 230"/>
                <a:gd name="T78" fmla="*/ 190 w 247"/>
                <a:gd name="T79" fmla="*/ 98 h 230"/>
                <a:gd name="T80" fmla="*/ 195 w 247"/>
                <a:gd name="T81" fmla="*/ 88 h 230"/>
                <a:gd name="T82" fmla="*/ 204 w 247"/>
                <a:gd name="T83" fmla="*/ 82 h 230"/>
                <a:gd name="T84" fmla="*/ 183 w 247"/>
                <a:gd name="T85" fmla="*/ 59 h 230"/>
                <a:gd name="T86" fmla="*/ 174 w 247"/>
                <a:gd name="T87" fmla="*/ 60 h 230"/>
                <a:gd name="T88" fmla="*/ 171 w 247"/>
                <a:gd name="T89" fmla="*/ 45 h 230"/>
                <a:gd name="T90" fmla="*/ 153 w 247"/>
                <a:gd name="T91" fmla="*/ 49 h 230"/>
                <a:gd name="T92" fmla="*/ 145 w 247"/>
                <a:gd name="T93" fmla="*/ 36 h 230"/>
                <a:gd name="T94" fmla="*/ 138 w 247"/>
                <a:gd name="T95" fmla="*/ 28 h 230"/>
                <a:gd name="T96" fmla="*/ 140 w 247"/>
                <a:gd name="T97" fmla="*/ 17 h 230"/>
                <a:gd name="T98" fmla="*/ 123 w 247"/>
                <a:gd name="T99" fmla="*/ 9 h 230"/>
                <a:gd name="T100" fmla="*/ 110 w 247"/>
                <a:gd name="T101" fmla="*/ 3 h 230"/>
                <a:gd name="T102" fmla="*/ 97 w 247"/>
                <a:gd name="T103" fmla="*/ 4 h 230"/>
                <a:gd name="T104" fmla="*/ 88 w 247"/>
                <a:gd name="T105" fmla="*/ 14 h 230"/>
                <a:gd name="T106" fmla="*/ 87 w 247"/>
                <a:gd name="T107" fmla="*/ 35 h 230"/>
                <a:gd name="T108" fmla="*/ 73 w 247"/>
                <a:gd name="T109" fmla="*/ 24 h 230"/>
                <a:gd name="T110" fmla="*/ 68 w 247"/>
                <a:gd name="T111" fmla="*/ 8 h 230"/>
                <a:gd name="T112" fmla="*/ 64 w 247"/>
                <a:gd name="T113" fmla="*/ 7 h 230"/>
                <a:gd name="T114" fmla="*/ 57 w 247"/>
                <a:gd name="T115" fmla="*/ 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7" h="230">
                  <a:moveTo>
                    <a:pt x="57" y="3"/>
                  </a:moveTo>
                  <a:cubicBezTo>
                    <a:pt x="49" y="3"/>
                    <a:pt x="44" y="0"/>
                    <a:pt x="35" y="6"/>
                  </a:cubicBezTo>
                  <a:cubicBezTo>
                    <a:pt x="26" y="12"/>
                    <a:pt x="17" y="19"/>
                    <a:pt x="14" y="26"/>
                  </a:cubicBezTo>
                  <a:cubicBezTo>
                    <a:pt x="11" y="32"/>
                    <a:pt x="20" y="54"/>
                    <a:pt x="20" y="56"/>
                  </a:cubicBezTo>
                  <a:cubicBezTo>
                    <a:pt x="20" y="58"/>
                    <a:pt x="0" y="76"/>
                    <a:pt x="22" y="76"/>
                  </a:cubicBezTo>
                  <a:cubicBezTo>
                    <a:pt x="44" y="76"/>
                    <a:pt x="65" y="71"/>
                    <a:pt x="73" y="71"/>
                  </a:cubicBezTo>
                  <a:cubicBezTo>
                    <a:pt x="81" y="72"/>
                    <a:pt x="105" y="48"/>
                    <a:pt x="113" y="69"/>
                  </a:cubicBezTo>
                  <a:cubicBezTo>
                    <a:pt x="122" y="90"/>
                    <a:pt x="126" y="93"/>
                    <a:pt x="121" y="94"/>
                  </a:cubicBezTo>
                  <a:cubicBezTo>
                    <a:pt x="117" y="96"/>
                    <a:pt x="117" y="104"/>
                    <a:pt x="121" y="107"/>
                  </a:cubicBezTo>
                  <a:cubicBezTo>
                    <a:pt x="125" y="110"/>
                    <a:pt x="144" y="107"/>
                    <a:pt x="149" y="107"/>
                  </a:cubicBezTo>
                  <a:cubicBezTo>
                    <a:pt x="153" y="107"/>
                    <a:pt x="155" y="111"/>
                    <a:pt x="143" y="121"/>
                  </a:cubicBezTo>
                  <a:cubicBezTo>
                    <a:pt x="131" y="131"/>
                    <a:pt x="134" y="142"/>
                    <a:pt x="130" y="147"/>
                  </a:cubicBezTo>
                  <a:cubicBezTo>
                    <a:pt x="125" y="152"/>
                    <a:pt x="123" y="156"/>
                    <a:pt x="120" y="156"/>
                  </a:cubicBezTo>
                  <a:cubicBezTo>
                    <a:pt x="117" y="157"/>
                    <a:pt x="102" y="145"/>
                    <a:pt x="94" y="150"/>
                  </a:cubicBezTo>
                  <a:cubicBezTo>
                    <a:pt x="87" y="154"/>
                    <a:pt x="84" y="173"/>
                    <a:pt x="84" y="176"/>
                  </a:cubicBezTo>
                  <a:cubicBezTo>
                    <a:pt x="84" y="179"/>
                    <a:pt x="81" y="192"/>
                    <a:pt x="88" y="187"/>
                  </a:cubicBezTo>
                  <a:cubicBezTo>
                    <a:pt x="96" y="183"/>
                    <a:pt x="121" y="173"/>
                    <a:pt x="121" y="173"/>
                  </a:cubicBezTo>
                  <a:cubicBezTo>
                    <a:pt x="121" y="173"/>
                    <a:pt x="121" y="186"/>
                    <a:pt x="128" y="188"/>
                  </a:cubicBezTo>
                  <a:cubicBezTo>
                    <a:pt x="134" y="190"/>
                    <a:pt x="133" y="196"/>
                    <a:pt x="142" y="201"/>
                  </a:cubicBezTo>
                  <a:cubicBezTo>
                    <a:pt x="152" y="206"/>
                    <a:pt x="159" y="226"/>
                    <a:pt x="159" y="226"/>
                  </a:cubicBezTo>
                  <a:cubicBezTo>
                    <a:pt x="159" y="226"/>
                    <a:pt x="160" y="227"/>
                    <a:pt x="165" y="227"/>
                  </a:cubicBezTo>
                  <a:cubicBezTo>
                    <a:pt x="171" y="227"/>
                    <a:pt x="182" y="227"/>
                    <a:pt x="182" y="227"/>
                  </a:cubicBezTo>
                  <a:cubicBezTo>
                    <a:pt x="182" y="227"/>
                    <a:pt x="194" y="230"/>
                    <a:pt x="192" y="227"/>
                  </a:cubicBezTo>
                  <a:cubicBezTo>
                    <a:pt x="189" y="223"/>
                    <a:pt x="189" y="221"/>
                    <a:pt x="184" y="212"/>
                  </a:cubicBezTo>
                  <a:cubicBezTo>
                    <a:pt x="178" y="204"/>
                    <a:pt x="161" y="180"/>
                    <a:pt x="172" y="187"/>
                  </a:cubicBezTo>
                  <a:cubicBezTo>
                    <a:pt x="183" y="193"/>
                    <a:pt x="192" y="204"/>
                    <a:pt x="191" y="207"/>
                  </a:cubicBezTo>
                  <a:cubicBezTo>
                    <a:pt x="191" y="210"/>
                    <a:pt x="183" y="212"/>
                    <a:pt x="194" y="209"/>
                  </a:cubicBezTo>
                  <a:cubicBezTo>
                    <a:pt x="205" y="206"/>
                    <a:pt x="213" y="198"/>
                    <a:pt x="210" y="194"/>
                  </a:cubicBezTo>
                  <a:cubicBezTo>
                    <a:pt x="208" y="191"/>
                    <a:pt x="212" y="189"/>
                    <a:pt x="206" y="181"/>
                  </a:cubicBezTo>
                  <a:cubicBezTo>
                    <a:pt x="201" y="173"/>
                    <a:pt x="185" y="162"/>
                    <a:pt x="189" y="151"/>
                  </a:cubicBezTo>
                  <a:cubicBezTo>
                    <a:pt x="192" y="140"/>
                    <a:pt x="194" y="132"/>
                    <a:pt x="194" y="132"/>
                  </a:cubicBezTo>
                  <a:cubicBezTo>
                    <a:pt x="194" y="132"/>
                    <a:pt x="214" y="133"/>
                    <a:pt x="212" y="137"/>
                  </a:cubicBezTo>
                  <a:cubicBezTo>
                    <a:pt x="211" y="141"/>
                    <a:pt x="213" y="154"/>
                    <a:pt x="213" y="154"/>
                  </a:cubicBezTo>
                  <a:cubicBezTo>
                    <a:pt x="213" y="154"/>
                    <a:pt x="217" y="160"/>
                    <a:pt x="225" y="158"/>
                  </a:cubicBezTo>
                  <a:cubicBezTo>
                    <a:pt x="234" y="156"/>
                    <a:pt x="237" y="148"/>
                    <a:pt x="237" y="148"/>
                  </a:cubicBezTo>
                  <a:cubicBezTo>
                    <a:pt x="237" y="148"/>
                    <a:pt x="246" y="141"/>
                    <a:pt x="244" y="136"/>
                  </a:cubicBezTo>
                  <a:cubicBezTo>
                    <a:pt x="243" y="131"/>
                    <a:pt x="247" y="125"/>
                    <a:pt x="247" y="125"/>
                  </a:cubicBezTo>
                  <a:cubicBezTo>
                    <a:pt x="247" y="125"/>
                    <a:pt x="228" y="119"/>
                    <a:pt x="218" y="117"/>
                  </a:cubicBezTo>
                  <a:cubicBezTo>
                    <a:pt x="207" y="115"/>
                    <a:pt x="199" y="119"/>
                    <a:pt x="194" y="111"/>
                  </a:cubicBezTo>
                  <a:cubicBezTo>
                    <a:pt x="189" y="104"/>
                    <a:pt x="189" y="105"/>
                    <a:pt x="190" y="98"/>
                  </a:cubicBezTo>
                  <a:cubicBezTo>
                    <a:pt x="191" y="90"/>
                    <a:pt x="189" y="89"/>
                    <a:pt x="195" y="88"/>
                  </a:cubicBezTo>
                  <a:cubicBezTo>
                    <a:pt x="202" y="86"/>
                    <a:pt x="207" y="90"/>
                    <a:pt x="204" y="82"/>
                  </a:cubicBezTo>
                  <a:cubicBezTo>
                    <a:pt x="201" y="73"/>
                    <a:pt x="186" y="61"/>
                    <a:pt x="183" y="59"/>
                  </a:cubicBezTo>
                  <a:cubicBezTo>
                    <a:pt x="180" y="57"/>
                    <a:pt x="179" y="60"/>
                    <a:pt x="174" y="60"/>
                  </a:cubicBezTo>
                  <a:cubicBezTo>
                    <a:pt x="170" y="60"/>
                    <a:pt x="181" y="45"/>
                    <a:pt x="171" y="45"/>
                  </a:cubicBezTo>
                  <a:cubicBezTo>
                    <a:pt x="161" y="45"/>
                    <a:pt x="156" y="48"/>
                    <a:pt x="153" y="49"/>
                  </a:cubicBezTo>
                  <a:cubicBezTo>
                    <a:pt x="150" y="49"/>
                    <a:pt x="151" y="43"/>
                    <a:pt x="145" y="36"/>
                  </a:cubicBezTo>
                  <a:cubicBezTo>
                    <a:pt x="138" y="28"/>
                    <a:pt x="138" y="34"/>
                    <a:pt x="138" y="28"/>
                  </a:cubicBezTo>
                  <a:cubicBezTo>
                    <a:pt x="137" y="23"/>
                    <a:pt x="153" y="22"/>
                    <a:pt x="140" y="17"/>
                  </a:cubicBezTo>
                  <a:cubicBezTo>
                    <a:pt x="127" y="13"/>
                    <a:pt x="137" y="15"/>
                    <a:pt x="123" y="9"/>
                  </a:cubicBezTo>
                  <a:cubicBezTo>
                    <a:pt x="110" y="3"/>
                    <a:pt x="113" y="3"/>
                    <a:pt x="110" y="3"/>
                  </a:cubicBezTo>
                  <a:cubicBezTo>
                    <a:pt x="106" y="2"/>
                    <a:pt x="103" y="0"/>
                    <a:pt x="97" y="4"/>
                  </a:cubicBezTo>
                  <a:cubicBezTo>
                    <a:pt x="90" y="8"/>
                    <a:pt x="88" y="1"/>
                    <a:pt x="88" y="14"/>
                  </a:cubicBezTo>
                  <a:cubicBezTo>
                    <a:pt x="87" y="27"/>
                    <a:pt x="94" y="36"/>
                    <a:pt x="87" y="35"/>
                  </a:cubicBezTo>
                  <a:cubicBezTo>
                    <a:pt x="81" y="34"/>
                    <a:pt x="73" y="24"/>
                    <a:pt x="73" y="24"/>
                  </a:cubicBezTo>
                  <a:cubicBezTo>
                    <a:pt x="68" y="8"/>
                    <a:pt x="68" y="8"/>
                    <a:pt x="68" y="8"/>
                  </a:cubicBezTo>
                  <a:cubicBezTo>
                    <a:pt x="64" y="7"/>
                    <a:pt x="64" y="7"/>
                    <a:pt x="64" y="7"/>
                  </a:cubicBezTo>
                  <a:lnTo>
                    <a:pt x="57"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9" name="Freeform 125"/>
            <p:cNvSpPr/>
            <p:nvPr/>
          </p:nvSpPr>
          <p:spPr bwMode="auto">
            <a:xfrm>
              <a:off x="2046287" y="1689101"/>
              <a:ext cx="176213" cy="141288"/>
            </a:xfrm>
            <a:custGeom>
              <a:avLst/>
              <a:gdLst>
                <a:gd name="T0" fmla="*/ 17 w 66"/>
                <a:gd name="T1" fmla="*/ 53 h 53"/>
                <a:gd name="T2" fmla="*/ 39 w 66"/>
                <a:gd name="T3" fmla="*/ 37 h 53"/>
                <a:gd name="T4" fmla="*/ 50 w 66"/>
                <a:gd name="T5" fmla="*/ 45 h 53"/>
                <a:gd name="T6" fmla="*/ 62 w 66"/>
                <a:gd name="T7" fmla="*/ 37 h 53"/>
                <a:gd name="T8" fmla="*/ 54 w 66"/>
                <a:gd name="T9" fmla="*/ 25 h 53"/>
                <a:gd name="T10" fmla="*/ 42 w 66"/>
                <a:gd name="T11" fmla="*/ 10 h 53"/>
                <a:gd name="T12" fmla="*/ 28 w 66"/>
                <a:gd name="T13" fmla="*/ 2 h 53"/>
                <a:gd name="T14" fmla="*/ 18 w 66"/>
                <a:gd name="T15" fmla="*/ 12 h 53"/>
                <a:gd name="T16" fmla="*/ 12 w 66"/>
                <a:gd name="T17" fmla="*/ 29 h 53"/>
                <a:gd name="T18" fmla="*/ 0 w 66"/>
                <a:gd name="T19" fmla="*/ 41 h 53"/>
                <a:gd name="T20" fmla="*/ 17 w 66"/>
                <a:gd name="T21"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53">
                  <a:moveTo>
                    <a:pt x="17" y="53"/>
                  </a:moveTo>
                  <a:cubicBezTo>
                    <a:pt x="24" y="45"/>
                    <a:pt x="34" y="40"/>
                    <a:pt x="39" y="37"/>
                  </a:cubicBezTo>
                  <a:cubicBezTo>
                    <a:pt x="44" y="35"/>
                    <a:pt x="37" y="48"/>
                    <a:pt x="50" y="45"/>
                  </a:cubicBezTo>
                  <a:cubicBezTo>
                    <a:pt x="63" y="42"/>
                    <a:pt x="66" y="41"/>
                    <a:pt x="62" y="37"/>
                  </a:cubicBezTo>
                  <a:cubicBezTo>
                    <a:pt x="58" y="33"/>
                    <a:pt x="61" y="38"/>
                    <a:pt x="54" y="25"/>
                  </a:cubicBezTo>
                  <a:cubicBezTo>
                    <a:pt x="46" y="13"/>
                    <a:pt x="52" y="14"/>
                    <a:pt x="42" y="10"/>
                  </a:cubicBezTo>
                  <a:cubicBezTo>
                    <a:pt x="32" y="6"/>
                    <a:pt x="31" y="4"/>
                    <a:pt x="28" y="2"/>
                  </a:cubicBezTo>
                  <a:cubicBezTo>
                    <a:pt x="25" y="0"/>
                    <a:pt x="18" y="10"/>
                    <a:pt x="18" y="12"/>
                  </a:cubicBezTo>
                  <a:cubicBezTo>
                    <a:pt x="18" y="14"/>
                    <a:pt x="21" y="27"/>
                    <a:pt x="12" y="29"/>
                  </a:cubicBezTo>
                  <a:cubicBezTo>
                    <a:pt x="2" y="32"/>
                    <a:pt x="0" y="41"/>
                    <a:pt x="0" y="41"/>
                  </a:cubicBezTo>
                  <a:lnTo>
                    <a:pt x="17"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0" name="Freeform 126"/>
            <p:cNvSpPr/>
            <p:nvPr/>
          </p:nvSpPr>
          <p:spPr bwMode="auto">
            <a:xfrm>
              <a:off x="2092325" y="1841501"/>
              <a:ext cx="76200" cy="39688"/>
            </a:xfrm>
            <a:custGeom>
              <a:avLst/>
              <a:gdLst>
                <a:gd name="T0" fmla="*/ 25 w 29"/>
                <a:gd name="T1" fmla="*/ 0 h 15"/>
                <a:gd name="T2" fmla="*/ 8 w 29"/>
                <a:gd name="T3" fmla="*/ 14 h 15"/>
                <a:gd name="T4" fmla="*/ 23 w 29"/>
                <a:gd name="T5" fmla="*/ 12 h 15"/>
                <a:gd name="T6" fmla="*/ 29 w 29"/>
                <a:gd name="T7" fmla="*/ 2 h 15"/>
                <a:gd name="T8" fmla="*/ 25 w 29"/>
                <a:gd name="T9" fmla="*/ 0 h 15"/>
              </a:gdLst>
              <a:ahLst/>
              <a:cxnLst>
                <a:cxn ang="0">
                  <a:pos x="T0" y="T1"/>
                </a:cxn>
                <a:cxn ang="0">
                  <a:pos x="T2" y="T3"/>
                </a:cxn>
                <a:cxn ang="0">
                  <a:pos x="T4" y="T5"/>
                </a:cxn>
                <a:cxn ang="0">
                  <a:pos x="T6" y="T7"/>
                </a:cxn>
                <a:cxn ang="0">
                  <a:pos x="T8" y="T9"/>
                </a:cxn>
              </a:cxnLst>
              <a:rect l="0" t="0" r="r" b="b"/>
              <a:pathLst>
                <a:path w="29" h="15">
                  <a:moveTo>
                    <a:pt x="25" y="0"/>
                  </a:moveTo>
                  <a:cubicBezTo>
                    <a:pt x="18" y="7"/>
                    <a:pt x="0" y="14"/>
                    <a:pt x="8" y="14"/>
                  </a:cubicBezTo>
                  <a:cubicBezTo>
                    <a:pt x="15" y="15"/>
                    <a:pt x="23" y="12"/>
                    <a:pt x="23" y="12"/>
                  </a:cubicBezTo>
                  <a:cubicBezTo>
                    <a:pt x="29" y="2"/>
                    <a:pt x="29" y="2"/>
                    <a:pt x="29" y="2"/>
                  </a:cubicBezTo>
                  <a:lnTo>
                    <a:pt x="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1" name="Freeform 127"/>
            <p:cNvSpPr/>
            <p:nvPr/>
          </p:nvSpPr>
          <p:spPr bwMode="auto">
            <a:xfrm>
              <a:off x="2171700" y="1884363"/>
              <a:ext cx="61913" cy="52388"/>
            </a:xfrm>
            <a:custGeom>
              <a:avLst/>
              <a:gdLst>
                <a:gd name="T0" fmla="*/ 13 w 23"/>
                <a:gd name="T1" fmla="*/ 0 h 20"/>
                <a:gd name="T2" fmla="*/ 9 w 23"/>
                <a:gd name="T3" fmla="*/ 14 h 20"/>
                <a:gd name="T4" fmla="*/ 21 w 23"/>
                <a:gd name="T5" fmla="*/ 15 h 20"/>
                <a:gd name="T6" fmla="*/ 20 w 23"/>
                <a:gd name="T7" fmla="*/ 6 h 20"/>
                <a:gd name="T8" fmla="*/ 13 w 23"/>
                <a:gd name="T9" fmla="*/ 0 h 20"/>
              </a:gdLst>
              <a:ahLst/>
              <a:cxnLst>
                <a:cxn ang="0">
                  <a:pos x="T0" y="T1"/>
                </a:cxn>
                <a:cxn ang="0">
                  <a:pos x="T2" y="T3"/>
                </a:cxn>
                <a:cxn ang="0">
                  <a:pos x="T4" y="T5"/>
                </a:cxn>
                <a:cxn ang="0">
                  <a:pos x="T6" y="T7"/>
                </a:cxn>
                <a:cxn ang="0">
                  <a:pos x="T8" y="T9"/>
                </a:cxn>
              </a:cxnLst>
              <a:rect l="0" t="0" r="r" b="b"/>
              <a:pathLst>
                <a:path w="23" h="20">
                  <a:moveTo>
                    <a:pt x="13" y="0"/>
                  </a:moveTo>
                  <a:cubicBezTo>
                    <a:pt x="12" y="7"/>
                    <a:pt x="0" y="13"/>
                    <a:pt x="9" y="14"/>
                  </a:cubicBezTo>
                  <a:cubicBezTo>
                    <a:pt x="18" y="16"/>
                    <a:pt x="19" y="20"/>
                    <a:pt x="21" y="15"/>
                  </a:cubicBezTo>
                  <a:cubicBezTo>
                    <a:pt x="23" y="10"/>
                    <a:pt x="19" y="8"/>
                    <a:pt x="20" y="6"/>
                  </a:cubicBezTo>
                  <a:cubicBezTo>
                    <a:pt x="20" y="3"/>
                    <a:pt x="13"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2" name="Freeform 128"/>
            <p:cNvSpPr/>
            <p:nvPr/>
          </p:nvSpPr>
          <p:spPr bwMode="auto">
            <a:xfrm>
              <a:off x="2468562" y="1974851"/>
              <a:ext cx="26988" cy="34925"/>
            </a:xfrm>
            <a:custGeom>
              <a:avLst/>
              <a:gdLst>
                <a:gd name="T0" fmla="*/ 3 w 10"/>
                <a:gd name="T1" fmla="*/ 0 h 13"/>
                <a:gd name="T2" fmla="*/ 9 w 10"/>
                <a:gd name="T3" fmla="*/ 7 h 13"/>
                <a:gd name="T4" fmla="*/ 3 w 10"/>
                <a:gd name="T5" fmla="*/ 0 h 13"/>
              </a:gdLst>
              <a:ahLst/>
              <a:cxnLst>
                <a:cxn ang="0">
                  <a:pos x="T0" y="T1"/>
                </a:cxn>
                <a:cxn ang="0">
                  <a:pos x="T2" y="T3"/>
                </a:cxn>
                <a:cxn ang="0">
                  <a:pos x="T4" y="T5"/>
                </a:cxn>
              </a:cxnLst>
              <a:rect l="0" t="0" r="r" b="b"/>
              <a:pathLst>
                <a:path w="10" h="13">
                  <a:moveTo>
                    <a:pt x="3" y="0"/>
                  </a:moveTo>
                  <a:cubicBezTo>
                    <a:pt x="0" y="9"/>
                    <a:pt x="10" y="13"/>
                    <a:pt x="9" y="7"/>
                  </a:cubicBezTo>
                  <a:cubicBezTo>
                    <a:pt x="8" y="0"/>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3" name="Freeform 129"/>
            <p:cNvSpPr/>
            <p:nvPr/>
          </p:nvSpPr>
          <p:spPr bwMode="auto">
            <a:xfrm>
              <a:off x="2547937" y="1916113"/>
              <a:ext cx="30163" cy="20638"/>
            </a:xfrm>
            <a:custGeom>
              <a:avLst/>
              <a:gdLst>
                <a:gd name="T0" fmla="*/ 0 w 11"/>
                <a:gd name="T1" fmla="*/ 0 h 8"/>
                <a:gd name="T2" fmla="*/ 10 w 11"/>
                <a:gd name="T3" fmla="*/ 1 h 8"/>
                <a:gd name="T4" fmla="*/ 8 w 11"/>
                <a:gd name="T5" fmla="*/ 8 h 8"/>
                <a:gd name="T6" fmla="*/ 0 w 11"/>
                <a:gd name="T7" fmla="*/ 6 h 8"/>
                <a:gd name="T8" fmla="*/ 0 w 11"/>
                <a:gd name="T9" fmla="*/ 0 h 8"/>
              </a:gdLst>
              <a:ahLst/>
              <a:cxnLst>
                <a:cxn ang="0">
                  <a:pos x="T0" y="T1"/>
                </a:cxn>
                <a:cxn ang="0">
                  <a:pos x="T2" y="T3"/>
                </a:cxn>
                <a:cxn ang="0">
                  <a:pos x="T4" y="T5"/>
                </a:cxn>
                <a:cxn ang="0">
                  <a:pos x="T6" y="T7"/>
                </a:cxn>
                <a:cxn ang="0">
                  <a:pos x="T8" y="T9"/>
                </a:cxn>
              </a:cxnLst>
              <a:rect l="0" t="0" r="r" b="b"/>
              <a:pathLst>
                <a:path w="11" h="8">
                  <a:moveTo>
                    <a:pt x="0" y="0"/>
                  </a:moveTo>
                  <a:cubicBezTo>
                    <a:pt x="10" y="1"/>
                    <a:pt x="10" y="1"/>
                    <a:pt x="10" y="1"/>
                  </a:cubicBezTo>
                  <a:cubicBezTo>
                    <a:pt x="10" y="1"/>
                    <a:pt x="11" y="8"/>
                    <a:pt x="8" y="8"/>
                  </a:cubicBezTo>
                  <a:cubicBezTo>
                    <a:pt x="5" y="7"/>
                    <a:pt x="0" y="6"/>
                    <a:pt x="0" y="6"/>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4" name="Freeform 130"/>
            <p:cNvSpPr/>
            <p:nvPr/>
          </p:nvSpPr>
          <p:spPr bwMode="auto">
            <a:xfrm>
              <a:off x="2136775" y="2170113"/>
              <a:ext cx="42863" cy="39688"/>
            </a:xfrm>
            <a:custGeom>
              <a:avLst/>
              <a:gdLst>
                <a:gd name="T0" fmla="*/ 14 w 16"/>
                <a:gd name="T1" fmla="*/ 0 h 15"/>
                <a:gd name="T2" fmla="*/ 0 w 16"/>
                <a:gd name="T3" fmla="*/ 11 h 15"/>
                <a:gd name="T4" fmla="*/ 11 w 16"/>
                <a:gd name="T5" fmla="*/ 11 h 15"/>
                <a:gd name="T6" fmla="*/ 14 w 16"/>
                <a:gd name="T7" fmla="*/ 0 h 15"/>
              </a:gdLst>
              <a:ahLst/>
              <a:cxnLst>
                <a:cxn ang="0">
                  <a:pos x="T0" y="T1"/>
                </a:cxn>
                <a:cxn ang="0">
                  <a:pos x="T2" y="T3"/>
                </a:cxn>
                <a:cxn ang="0">
                  <a:pos x="T4" y="T5"/>
                </a:cxn>
                <a:cxn ang="0">
                  <a:pos x="T6" y="T7"/>
                </a:cxn>
              </a:cxnLst>
              <a:rect l="0" t="0" r="r" b="b"/>
              <a:pathLst>
                <a:path w="16" h="15">
                  <a:moveTo>
                    <a:pt x="14" y="0"/>
                  </a:moveTo>
                  <a:cubicBezTo>
                    <a:pt x="0" y="11"/>
                    <a:pt x="0" y="11"/>
                    <a:pt x="0" y="11"/>
                  </a:cubicBezTo>
                  <a:cubicBezTo>
                    <a:pt x="0" y="11"/>
                    <a:pt x="8" y="15"/>
                    <a:pt x="11" y="11"/>
                  </a:cubicBezTo>
                  <a:cubicBezTo>
                    <a:pt x="14" y="6"/>
                    <a:pt x="16" y="1"/>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5" name="Freeform 131"/>
            <p:cNvSpPr/>
            <p:nvPr/>
          </p:nvSpPr>
          <p:spPr bwMode="auto">
            <a:xfrm>
              <a:off x="765175" y="2152651"/>
              <a:ext cx="58738" cy="104775"/>
            </a:xfrm>
            <a:custGeom>
              <a:avLst/>
              <a:gdLst>
                <a:gd name="T0" fmla="*/ 6 w 22"/>
                <a:gd name="T1" fmla="*/ 0 h 39"/>
                <a:gd name="T2" fmla="*/ 5 w 22"/>
                <a:gd name="T3" fmla="*/ 10 h 39"/>
                <a:gd name="T4" fmla="*/ 7 w 22"/>
                <a:gd name="T5" fmla="*/ 27 h 39"/>
                <a:gd name="T6" fmla="*/ 19 w 22"/>
                <a:gd name="T7" fmla="*/ 37 h 39"/>
                <a:gd name="T8" fmla="*/ 18 w 22"/>
                <a:gd name="T9" fmla="*/ 27 h 39"/>
                <a:gd name="T10" fmla="*/ 12 w 22"/>
                <a:gd name="T11" fmla="*/ 15 h 39"/>
                <a:gd name="T12" fmla="*/ 10 w 22"/>
                <a:gd name="T13" fmla="*/ 5 h 39"/>
                <a:gd name="T14" fmla="*/ 6 w 22"/>
                <a:gd name="T15" fmla="*/ 0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9">
                  <a:moveTo>
                    <a:pt x="6" y="0"/>
                  </a:moveTo>
                  <a:cubicBezTo>
                    <a:pt x="0" y="4"/>
                    <a:pt x="5" y="10"/>
                    <a:pt x="5" y="10"/>
                  </a:cubicBezTo>
                  <a:cubicBezTo>
                    <a:pt x="5" y="10"/>
                    <a:pt x="9" y="21"/>
                    <a:pt x="7" y="27"/>
                  </a:cubicBezTo>
                  <a:cubicBezTo>
                    <a:pt x="6" y="34"/>
                    <a:pt x="15" y="39"/>
                    <a:pt x="19" y="37"/>
                  </a:cubicBezTo>
                  <a:cubicBezTo>
                    <a:pt x="22" y="35"/>
                    <a:pt x="20" y="29"/>
                    <a:pt x="18" y="27"/>
                  </a:cubicBezTo>
                  <a:cubicBezTo>
                    <a:pt x="15" y="25"/>
                    <a:pt x="14" y="21"/>
                    <a:pt x="12" y="15"/>
                  </a:cubicBezTo>
                  <a:cubicBezTo>
                    <a:pt x="10" y="8"/>
                    <a:pt x="11" y="8"/>
                    <a:pt x="10" y="5"/>
                  </a:cubicBezTo>
                  <a:cubicBezTo>
                    <a:pt x="9" y="2"/>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6" name="Freeform 132"/>
            <p:cNvSpPr/>
            <p:nvPr/>
          </p:nvSpPr>
          <p:spPr bwMode="auto">
            <a:xfrm>
              <a:off x="769937" y="2281238"/>
              <a:ext cx="47625" cy="46038"/>
            </a:xfrm>
            <a:custGeom>
              <a:avLst/>
              <a:gdLst>
                <a:gd name="T0" fmla="*/ 11 w 18"/>
                <a:gd name="T1" fmla="*/ 0 h 17"/>
                <a:gd name="T2" fmla="*/ 3 w 18"/>
                <a:gd name="T3" fmla="*/ 6 h 17"/>
                <a:gd name="T4" fmla="*/ 11 w 18"/>
                <a:gd name="T5" fmla="*/ 14 h 17"/>
                <a:gd name="T6" fmla="*/ 8 w 18"/>
                <a:gd name="T7" fmla="*/ 15 h 17"/>
                <a:gd name="T8" fmla="*/ 18 w 18"/>
                <a:gd name="T9" fmla="*/ 7 h 17"/>
                <a:gd name="T10" fmla="*/ 11 w 18"/>
                <a:gd name="T11" fmla="*/ 0 h 17"/>
              </a:gdLst>
              <a:ahLst/>
              <a:cxnLst>
                <a:cxn ang="0">
                  <a:pos x="T0" y="T1"/>
                </a:cxn>
                <a:cxn ang="0">
                  <a:pos x="T2" y="T3"/>
                </a:cxn>
                <a:cxn ang="0">
                  <a:pos x="T4" y="T5"/>
                </a:cxn>
                <a:cxn ang="0">
                  <a:pos x="T6" y="T7"/>
                </a:cxn>
                <a:cxn ang="0">
                  <a:pos x="T8" y="T9"/>
                </a:cxn>
                <a:cxn ang="0">
                  <a:pos x="T10" y="T11"/>
                </a:cxn>
              </a:cxnLst>
              <a:rect l="0" t="0" r="r" b="b"/>
              <a:pathLst>
                <a:path w="18" h="17">
                  <a:moveTo>
                    <a:pt x="11" y="0"/>
                  </a:moveTo>
                  <a:cubicBezTo>
                    <a:pt x="6" y="0"/>
                    <a:pt x="0" y="2"/>
                    <a:pt x="3" y="6"/>
                  </a:cubicBezTo>
                  <a:cubicBezTo>
                    <a:pt x="7" y="10"/>
                    <a:pt x="13" y="12"/>
                    <a:pt x="11" y="14"/>
                  </a:cubicBezTo>
                  <a:cubicBezTo>
                    <a:pt x="8" y="15"/>
                    <a:pt x="3" y="17"/>
                    <a:pt x="8" y="15"/>
                  </a:cubicBezTo>
                  <a:cubicBezTo>
                    <a:pt x="14" y="14"/>
                    <a:pt x="18" y="7"/>
                    <a:pt x="18" y="7"/>
                  </a:cubicBez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7" name="Freeform 133"/>
            <p:cNvSpPr/>
            <p:nvPr/>
          </p:nvSpPr>
          <p:spPr bwMode="auto">
            <a:xfrm>
              <a:off x="790575" y="2332038"/>
              <a:ext cx="23813" cy="15875"/>
            </a:xfrm>
            <a:custGeom>
              <a:avLst/>
              <a:gdLst>
                <a:gd name="T0" fmla="*/ 0 w 9"/>
                <a:gd name="T1" fmla="*/ 1 h 6"/>
                <a:gd name="T2" fmla="*/ 7 w 9"/>
                <a:gd name="T3" fmla="*/ 0 h 6"/>
                <a:gd name="T4" fmla="*/ 0 w 9"/>
                <a:gd name="T5" fmla="*/ 1 h 6"/>
              </a:gdLst>
              <a:ahLst/>
              <a:cxnLst>
                <a:cxn ang="0">
                  <a:pos x="T0" y="T1"/>
                </a:cxn>
                <a:cxn ang="0">
                  <a:pos x="T2" y="T3"/>
                </a:cxn>
                <a:cxn ang="0">
                  <a:pos x="T4" y="T5"/>
                </a:cxn>
              </a:cxnLst>
              <a:rect l="0" t="0" r="r" b="b"/>
              <a:pathLst>
                <a:path w="9" h="6">
                  <a:moveTo>
                    <a:pt x="0" y="1"/>
                  </a:moveTo>
                  <a:cubicBezTo>
                    <a:pt x="9" y="6"/>
                    <a:pt x="7" y="0"/>
                    <a:pt x="7"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8" name="Freeform 134"/>
            <p:cNvSpPr/>
            <p:nvPr/>
          </p:nvSpPr>
          <p:spPr bwMode="auto">
            <a:xfrm>
              <a:off x="798512" y="2338388"/>
              <a:ext cx="25400" cy="20638"/>
            </a:xfrm>
            <a:custGeom>
              <a:avLst/>
              <a:gdLst>
                <a:gd name="T0" fmla="*/ 4 w 9"/>
                <a:gd name="T1" fmla="*/ 8 h 8"/>
                <a:gd name="T2" fmla="*/ 9 w 9"/>
                <a:gd name="T3" fmla="*/ 6 h 8"/>
                <a:gd name="T4" fmla="*/ 2 w 9"/>
                <a:gd name="T5" fmla="*/ 4 h 8"/>
                <a:gd name="T6" fmla="*/ 4 w 9"/>
                <a:gd name="T7" fmla="*/ 8 h 8"/>
              </a:gdLst>
              <a:ahLst/>
              <a:cxnLst>
                <a:cxn ang="0">
                  <a:pos x="T0" y="T1"/>
                </a:cxn>
                <a:cxn ang="0">
                  <a:pos x="T2" y="T3"/>
                </a:cxn>
                <a:cxn ang="0">
                  <a:pos x="T4" y="T5"/>
                </a:cxn>
                <a:cxn ang="0">
                  <a:pos x="T6" y="T7"/>
                </a:cxn>
              </a:cxnLst>
              <a:rect l="0" t="0" r="r" b="b"/>
              <a:pathLst>
                <a:path w="9" h="8">
                  <a:moveTo>
                    <a:pt x="4" y="8"/>
                  </a:moveTo>
                  <a:cubicBezTo>
                    <a:pt x="9" y="6"/>
                    <a:pt x="9" y="6"/>
                    <a:pt x="9" y="6"/>
                  </a:cubicBezTo>
                  <a:cubicBezTo>
                    <a:pt x="9" y="6"/>
                    <a:pt x="4" y="0"/>
                    <a:pt x="2" y="4"/>
                  </a:cubicBezTo>
                  <a:cubicBezTo>
                    <a:pt x="0" y="7"/>
                    <a:pt x="4"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9" name="Freeform 135"/>
            <p:cNvSpPr/>
            <p:nvPr/>
          </p:nvSpPr>
          <p:spPr bwMode="auto">
            <a:xfrm>
              <a:off x="-177801" y="2295526"/>
              <a:ext cx="103188" cy="39688"/>
            </a:xfrm>
            <a:custGeom>
              <a:avLst/>
              <a:gdLst>
                <a:gd name="T0" fmla="*/ 39 w 39"/>
                <a:gd name="T1" fmla="*/ 0 h 15"/>
                <a:gd name="T2" fmla="*/ 31 w 39"/>
                <a:gd name="T3" fmla="*/ 8 h 15"/>
                <a:gd name="T4" fmla="*/ 15 w 39"/>
                <a:gd name="T5" fmla="*/ 8 h 15"/>
                <a:gd name="T6" fmla="*/ 6 w 39"/>
                <a:gd name="T7" fmla="*/ 14 h 15"/>
                <a:gd name="T8" fmla="*/ 3 w 39"/>
                <a:gd name="T9" fmla="*/ 6 h 15"/>
                <a:gd name="T10" fmla="*/ 17 w 39"/>
                <a:gd name="T11" fmla="*/ 4 h 15"/>
                <a:gd name="T12" fmla="*/ 30 w 39"/>
                <a:gd name="T13" fmla="*/ 3 h 15"/>
                <a:gd name="T14" fmla="*/ 39 w 3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5">
                  <a:moveTo>
                    <a:pt x="39" y="0"/>
                  </a:moveTo>
                  <a:cubicBezTo>
                    <a:pt x="39" y="0"/>
                    <a:pt x="35" y="9"/>
                    <a:pt x="31" y="8"/>
                  </a:cubicBezTo>
                  <a:cubicBezTo>
                    <a:pt x="27" y="7"/>
                    <a:pt x="21" y="5"/>
                    <a:pt x="15" y="8"/>
                  </a:cubicBezTo>
                  <a:cubicBezTo>
                    <a:pt x="8" y="11"/>
                    <a:pt x="9" y="12"/>
                    <a:pt x="6" y="14"/>
                  </a:cubicBezTo>
                  <a:cubicBezTo>
                    <a:pt x="2" y="15"/>
                    <a:pt x="0" y="7"/>
                    <a:pt x="3" y="6"/>
                  </a:cubicBezTo>
                  <a:cubicBezTo>
                    <a:pt x="6" y="5"/>
                    <a:pt x="8" y="7"/>
                    <a:pt x="17" y="4"/>
                  </a:cubicBezTo>
                  <a:cubicBezTo>
                    <a:pt x="26" y="1"/>
                    <a:pt x="30" y="3"/>
                    <a:pt x="30" y="3"/>
                  </a:cubicBezTo>
                  <a:lnTo>
                    <a:pt x="3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0" name="Freeform 136"/>
            <p:cNvSpPr/>
            <p:nvPr/>
          </p:nvSpPr>
          <p:spPr bwMode="auto">
            <a:xfrm>
              <a:off x="-23813" y="1982788"/>
              <a:ext cx="85725" cy="44450"/>
            </a:xfrm>
            <a:custGeom>
              <a:avLst/>
              <a:gdLst>
                <a:gd name="T0" fmla="*/ 21 w 32"/>
                <a:gd name="T1" fmla="*/ 15 h 17"/>
                <a:gd name="T2" fmla="*/ 29 w 32"/>
                <a:gd name="T3" fmla="*/ 4 h 17"/>
                <a:gd name="T4" fmla="*/ 15 w 32"/>
                <a:gd name="T5" fmla="*/ 2 h 17"/>
                <a:gd name="T6" fmla="*/ 13 w 32"/>
                <a:gd name="T7" fmla="*/ 14 h 17"/>
                <a:gd name="T8" fmla="*/ 8 w 32"/>
                <a:gd name="T9" fmla="*/ 15 h 17"/>
                <a:gd name="T10" fmla="*/ 21 w 32"/>
                <a:gd name="T11" fmla="*/ 15 h 17"/>
              </a:gdLst>
              <a:ahLst/>
              <a:cxnLst>
                <a:cxn ang="0">
                  <a:pos x="T0" y="T1"/>
                </a:cxn>
                <a:cxn ang="0">
                  <a:pos x="T2" y="T3"/>
                </a:cxn>
                <a:cxn ang="0">
                  <a:pos x="T4" y="T5"/>
                </a:cxn>
                <a:cxn ang="0">
                  <a:pos x="T6" y="T7"/>
                </a:cxn>
                <a:cxn ang="0">
                  <a:pos x="T8" y="T9"/>
                </a:cxn>
                <a:cxn ang="0">
                  <a:pos x="T10" y="T11"/>
                </a:cxn>
              </a:cxnLst>
              <a:rect l="0" t="0" r="r" b="b"/>
              <a:pathLst>
                <a:path w="32" h="17">
                  <a:moveTo>
                    <a:pt x="21" y="15"/>
                  </a:moveTo>
                  <a:cubicBezTo>
                    <a:pt x="23" y="14"/>
                    <a:pt x="32" y="6"/>
                    <a:pt x="29" y="4"/>
                  </a:cubicBezTo>
                  <a:cubicBezTo>
                    <a:pt x="26" y="2"/>
                    <a:pt x="16" y="0"/>
                    <a:pt x="15" y="2"/>
                  </a:cubicBezTo>
                  <a:cubicBezTo>
                    <a:pt x="14" y="4"/>
                    <a:pt x="18" y="14"/>
                    <a:pt x="13" y="14"/>
                  </a:cubicBezTo>
                  <a:cubicBezTo>
                    <a:pt x="8" y="15"/>
                    <a:pt x="0" y="13"/>
                    <a:pt x="8" y="15"/>
                  </a:cubicBezTo>
                  <a:cubicBezTo>
                    <a:pt x="17" y="17"/>
                    <a:pt x="21" y="15"/>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1" name="Freeform 137"/>
            <p:cNvSpPr/>
            <p:nvPr/>
          </p:nvSpPr>
          <p:spPr bwMode="auto">
            <a:xfrm>
              <a:off x="-71438" y="1581151"/>
              <a:ext cx="160338" cy="182563"/>
            </a:xfrm>
            <a:custGeom>
              <a:avLst/>
              <a:gdLst>
                <a:gd name="T0" fmla="*/ 7 w 60"/>
                <a:gd name="T1" fmla="*/ 57 h 68"/>
                <a:gd name="T2" fmla="*/ 11 w 60"/>
                <a:gd name="T3" fmla="*/ 68 h 68"/>
                <a:gd name="T4" fmla="*/ 20 w 60"/>
                <a:gd name="T5" fmla="*/ 58 h 68"/>
                <a:gd name="T6" fmla="*/ 25 w 60"/>
                <a:gd name="T7" fmla="*/ 48 h 68"/>
                <a:gd name="T8" fmla="*/ 52 w 60"/>
                <a:gd name="T9" fmla="*/ 38 h 68"/>
                <a:gd name="T10" fmla="*/ 57 w 60"/>
                <a:gd name="T11" fmla="*/ 31 h 68"/>
                <a:gd name="T12" fmla="*/ 58 w 60"/>
                <a:gd name="T13" fmla="*/ 19 h 68"/>
                <a:gd name="T14" fmla="*/ 50 w 60"/>
                <a:gd name="T15" fmla="*/ 16 h 68"/>
                <a:gd name="T16" fmla="*/ 37 w 60"/>
                <a:gd name="T17" fmla="*/ 7 h 68"/>
                <a:gd name="T18" fmla="*/ 19 w 60"/>
                <a:gd name="T19" fmla="*/ 14 h 68"/>
                <a:gd name="T20" fmla="*/ 24 w 60"/>
                <a:gd name="T21" fmla="*/ 0 h 68"/>
                <a:gd name="T22" fmla="*/ 21 w 60"/>
                <a:gd name="T23" fmla="*/ 1 h 68"/>
                <a:gd name="T24" fmla="*/ 0 w 60"/>
                <a:gd name="T25" fmla="*/ 57 h 68"/>
                <a:gd name="T26" fmla="*/ 7 w 60"/>
                <a:gd name="T27"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8">
                  <a:moveTo>
                    <a:pt x="7" y="57"/>
                  </a:moveTo>
                  <a:cubicBezTo>
                    <a:pt x="7" y="57"/>
                    <a:pt x="8" y="68"/>
                    <a:pt x="11" y="68"/>
                  </a:cubicBezTo>
                  <a:cubicBezTo>
                    <a:pt x="14" y="68"/>
                    <a:pt x="20" y="58"/>
                    <a:pt x="20" y="58"/>
                  </a:cubicBezTo>
                  <a:cubicBezTo>
                    <a:pt x="20" y="58"/>
                    <a:pt x="17" y="54"/>
                    <a:pt x="25" y="48"/>
                  </a:cubicBezTo>
                  <a:cubicBezTo>
                    <a:pt x="33" y="43"/>
                    <a:pt x="52" y="38"/>
                    <a:pt x="52" y="38"/>
                  </a:cubicBezTo>
                  <a:cubicBezTo>
                    <a:pt x="52" y="38"/>
                    <a:pt x="55" y="35"/>
                    <a:pt x="57" y="31"/>
                  </a:cubicBezTo>
                  <a:cubicBezTo>
                    <a:pt x="58" y="27"/>
                    <a:pt x="60" y="20"/>
                    <a:pt x="58" y="19"/>
                  </a:cubicBezTo>
                  <a:cubicBezTo>
                    <a:pt x="56" y="19"/>
                    <a:pt x="50" y="16"/>
                    <a:pt x="50" y="16"/>
                  </a:cubicBezTo>
                  <a:cubicBezTo>
                    <a:pt x="50" y="16"/>
                    <a:pt x="48" y="6"/>
                    <a:pt x="37" y="7"/>
                  </a:cubicBezTo>
                  <a:cubicBezTo>
                    <a:pt x="25" y="9"/>
                    <a:pt x="19" y="14"/>
                    <a:pt x="19" y="14"/>
                  </a:cubicBezTo>
                  <a:cubicBezTo>
                    <a:pt x="24" y="0"/>
                    <a:pt x="24" y="0"/>
                    <a:pt x="24" y="0"/>
                  </a:cubicBezTo>
                  <a:cubicBezTo>
                    <a:pt x="21" y="1"/>
                    <a:pt x="21" y="1"/>
                    <a:pt x="21" y="1"/>
                  </a:cubicBezTo>
                  <a:cubicBezTo>
                    <a:pt x="0" y="57"/>
                    <a:pt x="0" y="57"/>
                    <a:pt x="0" y="57"/>
                  </a:cubicBezTo>
                  <a:lnTo>
                    <a:pt x="7"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2" name="Freeform 138"/>
            <p:cNvSpPr/>
            <p:nvPr/>
          </p:nvSpPr>
          <p:spPr bwMode="auto">
            <a:xfrm>
              <a:off x="3533775" y="1589088"/>
              <a:ext cx="390525" cy="276225"/>
            </a:xfrm>
            <a:custGeom>
              <a:avLst/>
              <a:gdLst>
                <a:gd name="T0" fmla="*/ 39 w 146"/>
                <a:gd name="T1" fmla="*/ 87 h 103"/>
                <a:gd name="T2" fmla="*/ 21 w 146"/>
                <a:gd name="T3" fmla="*/ 84 h 103"/>
                <a:gd name="T4" fmla="*/ 31 w 146"/>
                <a:gd name="T5" fmla="*/ 76 h 103"/>
                <a:gd name="T6" fmla="*/ 29 w 146"/>
                <a:gd name="T7" fmla="*/ 71 h 103"/>
                <a:gd name="T8" fmla="*/ 22 w 146"/>
                <a:gd name="T9" fmla="*/ 62 h 103"/>
                <a:gd name="T10" fmla="*/ 13 w 146"/>
                <a:gd name="T11" fmla="*/ 62 h 103"/>
                <a:gd name="T12" fmla="*/ 9 w 146"/>
                <a:gd name="T13" fmla="*/ 53 h 103"/>
                <a:gd name="T14" fmla="*/ 23 w 146"/>
                <a:gd name="T15" fmla="*/ 50 h 103"/>
                <a:gd name="T16" fmla="*/ 32 w 146"/>
                <a:gd name="T17" fmla="*/ 44 h 103"/>
                <a:gd name="T18" fmla="*/ 25 w 146"/>
                <a:gd name="T19" fmla="*/ 38 h 103"/>
                <a:gd name="T20" fmla="*/ 2 w 146"/>
                <a:gd name="T21" fmla="*/ 34 h 103"/>
                <a:gd name="T22" fmla="*/ 9 w 146"/>
                <a:gd name="T23" fmla="*/ 27 h 103"/>
                <a:gd name="T24" fmla="*/ 15 w 146"/>
                <a:gd name="T25" fmla="*/ 15 h 103"/>
                <a:gd name="T26" fmla="*/ 35 w 146"/>
                <a:gd name="T27" fmla="*/ 5 h 103"/>
                <a:gd name="T28" fmla="*/ 40 w 146"/>
                <a:gd name="T29" fmla="*/ 10 h 103"/>
                <a:gd name="T30" fmla="*/ 46 w 146"/>
                <a:gd name="T31" fmla="*/ 29 h 103"/>
                <a:gd name="T32" fmla="*/ 59 w 146"/>
                <a:gd name="T33" fmla="*/ 29 h 103"/>
                <a:gd name="T34" fmla="*/ 67 w 146"/>
                <a:gd name="T35" fmla="*/ 18 h 103"/>
                <a:gd name="T36" fmla="*/ 95 w 146"/>
                <a:gd name="T37" fmla="*/ 20 h 103"/>
                <a:gd name="T38" fmla="*/ 104 w 146"/>
                <a:gd name="T39" fmla="*/ 13 h 103"/>
                <a:gd name="T40" fmla="*/ 103 w 146"/>
                <a:gd name="T41" fmla="*/ 7 h 103"/>
                <a:gd name="T42" fmla="*/ 123 w 146"/>
                <a:gd name="T43" fmla="*/ 5 h 103"/>
                <a:gd name="T44" fmla="*/ 127 w 146"/>
                <a:gd name="T45" fmla="*/ 6 h 103"/>
                <a:gd name="T46" fmla="*/ 136 w 146"/>
                <a:gd name="T47" fmla="*/ 20 h 103"/>
                <a:gd name="T48" fmla="*/ 131 w 146"/>
                <a:gd name="T49" fmla="*/ 29 h 103"/>
                <a:gd name="T50" fmla="*/ 143 w 146"/>
                <a:gd name="T51" fmla="*/ 36 h 103"/>
                <a:gd name="T52" fmla="*/ 142 w 146"/>
                <a:gd name="T53" fmla="*/ 54 h 103"/>
                <a:gd name="T54" fmla="*/ 130 w 146"/>
                <a:gd name="T55" fmla="*/ 65 h 103"/>
                <a:gd name="T56" fmla="*/ 116 w 146"/>
                <a:gd name="T57" fmla="*/ 77 h 103"/>
                <a:gd name="T58" fmla="*/ 109 w 146"/>
                <a:gd name="T59" fmla="*/ 85 h 103"/>
                <a:gd name="T60" fmla="*/ 92 w 146"/>
                <a:gd name="T61" fmla="*/ 92 h 103"/>
                <a:gd name="T62" fmla="*/ 86 w 146"/>
                <a:gd name="T63" fmla="*/ 95 h 103"/>
                <a:gd name="T64" fmla="*/ 69 w 146"/>
                <a:gd name="T65" fmla="*/ 97 h 103"/>
                <a:gd name="T66" fmla="*/ 43 w 146"/>
                <a:gd name="T67" fmla="*/ 92 h 103"/>
                <a:gd name="T68" fmla="*/ 39 w 146"/>
                <a:gd name="T69" fmla="*/ 8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 h="103">
                  <a:moveTo>
                    <a:pt x="39" y="87"/>
                  </a:moveTo>
                  <a:cubicBezTo>
                    <a:pt x="24" y="89"/>
                    <a:pt x="23" y="86"/>
                    <a:pt x="21" y="84"/>
                  </a:cubicBezTo>
                  <a:cubicBezTo>
                    <a:pt x="19" y="82"/>
                    <a:pt x="31" y="76"/>
                    <a:pt x="31" y="76"/>
                  </a:cubicBezTo>
                  <a:cubicBezTo>
                    <a:pt x="31" y="76"/>
                    <a:pt x="36" y="79"/>
                    <a:pt x="29" y="71"/>
                  </a:cubicBezTo>
                  <a:cubicBezTo>
                    <a:pt x="22" y="62"/>
                    <a:pt x="26" y="63"/>
                    <a:pt x="22" y="62"/>
                  </a:cubicBezTo>
                  <a:cubicBezTo>
                    <a:pt x="18" y="62"/>
                    <a:pt x="18" y="63"/>
                    <a:pt x="13" y="62"/>
                  </a:cubicBezTo>
                  <a:cubicBezTo>
                    <a:pt x="7" y="60"/>
                    <a:pt x="6" y="54"/>
                    <a:pt x="9" y="53"/>
                  </a:cubicBezTo>
                  <a:cubicBezTo>
                    <a:pt x="11" y="52"/>
                    <a:pt x="23" y="50"/>
                    <a:pt x="23" y="50"/>
                  </a:cubicBezTo>
                  <a:cubicBezTo>
                    <a:pt x="23" y="50"/>
                    <a:pt x="34" y="47"/>
                    <a:pt x="32" y="44"/>
                  </a:cubicBezTo>
                  <a:cubicBezTo>
                    <a:pt x="29" y="40"/>
                    <a:pt x="29" y="38"/>
                    <a:pt x="25" y="38"/>
                  </a:cubicBezTo>
                  <a:cubicBezTo>
                    <a:pt x="21" y="38"/>
                    <a:pt x="0" y="36"/>
                    <a:pt x="2" y="34"/>
                  </a:cubicBezTo>
                  <a:cubicBezTo>
                    <a:pt x="3" y="32"/>
                    <a:pt x="8" y="30"/>
                    <a:pt x="9" y="27"/>
                  </a:cubicBezTo>
                  <a:cubicBezTo>
                    <a:pt x="10" y="24"/>
                    <a:pt x="15" y="18"/>
                    <a:pt x="15" y="15"/>
                  </a:cubicBezTo>
                  <a:cubicBezTo>
                    <a:pt x="16" y="11"/>
                    <a:pt x="35" y="5"/>
                    <a:pt x="35" y="5"/>
                  </a:cubicBezTo>
                  <a:cubicBezTo>
                    <a:pt x="35" y="5"/>
                    <a:pt x="31" y="5"/>
                    <a:pt x="40" y="10"/>
                  </a:cubicBezTo>
                  <a:cubicBezTo>
                    <a:pt x="49" y="15"/>
                    <a:pt x="39" y="27"/>
                    <a:pt x="46" y="29"/>
                  </a:cubicBezTo>
                  <a:cubicBezTo>
                    <a:pt x="54" y="32"/>
                    <a:pt x="61" y="31"/>
                    <a:pt x="59" y="29"/>
                  </a:cubicBezTo>
                  <a:cubicBezTo>
                    <a:pt x="58" y="27"/>
                    <a:pt x="51" y="15"/>
                    <a:pt x="67" y="18"/>
                  </a:cubicBezTo>
                  <a:cubicBezTo>
                    <a:pt x="84" y="20"/>
                    <a:pt x="93" y="19"/>
                    <a:pt x="95" y="20"/>
                  </a:cubicBezTo>
                  <a:cubicBezTo>
                    <a:pt x="97" y="20"/>
                    <a:pt x="104" y="13"/>
                    <a:pt x="104" y="13"/>
                  </a:cubicBezTo>
                  <a:cubicBezTo>
                    <a:pt x="104" y="13"/>
                    <a:pt x="98" y="12"/>
                    <a:pt x="103" y="7"/>
                  </a:cubicBezTo>
                  <a:cubicBezTo>
                    <a:pt x="109" y="3"/>
                    <a:pt x="123" y="5"/>
                    <a:pt x="123" y="5"/>
                  </a:cubicBezTo>
                  <a:cubicBezTo>
                    <a:pt x="123" y="5"/>
                    <a:pt x="125" y="0"/>
                    <a:pt x="127" y="6"/>
                  </a:cubicBezTo>
                  <a:cubicBezTo>
                    <a:pt x="129" y="12"/>
                    <a:pt x="140" y="18"/>
                    <a:pt x="136" y="20"/>
                  </a:cubicBezTo>
                  <a:cubicBezTo>
                    <a:pt x="132" y="23"/>
                    <a:pt x="124" y="23"/>
                    <a:pt x="131" y="29"/>
                  </a:cubicBezTo>
                  <a:cubicBezTo>
                    <a:pt x="139" y="34"/>
                    <a:pt x="146" y="33"/>
                    <a:pt x="143" y="36"/>
                  </a:cubicBezTo>
                  <a:cubicBezTo>
                    <a:pt x="140" y="40"/>
                    <a:pt x="145" y="51"/>
                    <a:pt x="142" y="54"/>
                  </a:cubicBezTo>
                  <a:cubicBezTo>
                    <a:pt x="138" y="58"/>
                    <a:pt x="143" y="62"/>
                    <a:pt x="130" y="65"/>
                  </a:cubicBezTo>
                  <a:cubicBezTo>
                    <a:pt x="118" y="68"/>
                    <a:pt x="120" y="75"/>
                    <a:pt x="116" y="77"/>
                  </a:cubicBezTo>
                  <a:cubicBezTo>
                    <a:pt x="112" y="80"/>
                    <a:pt x="113" y="84"/>
                    <a:pt x="109" y="85"/>
                  </a:cubicBezTo>
                  <a:cubicBezTo>
                    <a:pt x="104" y="86"/>
                    <a:pt x="92" y="92"/>
                    <a:pt x="92" y="92"/>
                  </a:cubicBezTo>
                  <a:cubicBezTo>
                    <a:pt x="92" y="92"/>
                    <a:pt x="96" y="94"/>
                    <a:pt x="86" y="95"/>
                  </a:cubicBezTo>
                  <a:cubicBezTo>
                    <a:pt x="76" y="97"/>
                    <a:pt x="88" y="103"/>
                    <a:pt x="69" y="97"/>
                  </a:cubicBezTo>
                  <a:cubicBezTo>
                    <a:pt x="50" y="92"/>
                    <a:pt x="43" y="92"/>
                    <a:pt x="43" y="92"/>
                  </a:cubicBezTo>
                  <a:lnTo>
                    <a:pt x="39"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3" name="Freeform 139"/>
            <p:cNvSpPr/>
            <p:nvPr/>
          </p:nvSpPr>
          <p:spPr bwMode="auto">
            <a:xfrm>
              <a:off x="4773612" y="2895601"/>
              <a:ext cx="1917700" cy="1933575"/>
            </a:xfrm>
            <a:custGeom>
              <a:avLst/>
              <a:gdLst>
                <a:gd name="T0" fmla="*/ 384 w 718"/>
                <a:gd name="T1" fmla="*/ 710 h 724"/>
                <a:gd name="T2" fmla="*/ 364 w 718"/>
                <a:gd name="T3" fmla="*/ 658 h 724"/>
                <a:gd name="T4" fmla="*/ 318 w 718"/>
                <a:gd name="T5" fmla="*/ 562 h 724"/>
                <a:gd name="T6" fmla="*/ 331 w 718"/>
                <a:gd name="T7" fmla="*/ 480 h 724"/>
                <a:gd name="T8" fmla="*/ 288 w 718"/>
                <a:gd name="T9" fmla="*/ 389 h 724"/>
                <a:gd name="T10" fmla="*/ 267 w 718"/>
                <a:gd name="T11" fmla="*/ 334 h 724"/>
                <a:gd name="T12" fmla="*/ 233 w 718"/>
                <a:gd name="T13" fmla="*/ 318 h 724"/>
                <a:gd name="T14" fmla="*/ 167 w 718"/>
                <a:gd name="T15" fmla="*/ 328 h 724"/>
                <a:gd name="T16" fmla="*/ 93 w 718"/>
                <a:gd name="T17" fmla="*/ 333 h 724"/>
                <a:gd name="T18" fmla="*/ 43 w 718"/>
                <a:gd name="T19" fmla="*/ 291 h 724"/>
                <a:gd name="T20" fmla="*/ 10 w 718"/>
                <a:gd name="T21" fmla="*/ 241 h 724"/>
                <a:gd name="T22" fmla="*/ 21 w 718"/>
                <a:gd name="T23" fmla="*/ 199 h 724"/>
                <a:gd name="T24" fmla="*/ 19 w 718"/>
                <a:gd name="T25" fmla="*/ 172 h 724"/>
                <a:gd name="T26" fmla="*/ 52 w 718"/>
                <a:gd name="T27" fmla="*/ 114 h 724"/>
                <a:gd name="T28" fmla="*/ 95 w 718"/>
                <a:gd name="T29" fmla="*/ 71 h 724"/>
                <a:gd name="T30" fmla="*/ 132 w 718"/>
                <a:gd name="T31" fmla="*/ 22 h 724"/>
                <a:gd name="T32" fmla="*/ 207 w 718"/>
                <a:gd name="T33" fmla="*/ 10 h 724"/>
                <a:gd name="T34" fmla="*/ 302 w 718"/>
                <a:gd name="T35" fmla="*/ 3 h 724"/>
                <a:gd name="T36" fmla="*/ 304 w 718"/>
                <a:gd name="T37" fmla="*/ 46 h 724"/>
                <a:gd name="T38" fmla="*/ 347 w 718"/>
                <a:gd name="T39" fmla="*/ 57 h 724"/>
                <a:gd name="T40" fmla="*/ 396 w 718"/>
                <a:gd name="T41" fmla="*/ 68 h 724"/>
                <a:gd name="T42" fmla="*/ 443 w 718"/>
                <a:gd name="T43" fmla="*/ 57 h 724"/>
                <a:gd name="T44" fmla="*/ 509 w 718"/>
                <a:gd name="T45" fmla="*/ 63 h 724"/>
                <a:gd name="T46" fmla="*/ 540 w 718"/>
                <a:gd name="T47" fmla="*/ 120 h 724"/>
                <a:gd name="T48" fmla="*/ 577 w 718"/>
                <a:gd name="T49" fmla="*/ 199 h 724"/>
                <a:gd name="T50" fmla="*/ 646 w 718"/>
                <a:gd name="T51" fmla="*/ 260 h 724"/>
                <a:gd name="T52" fmla="*/ 716 w 718"/>
                <a:gd name="T53" fmla="*/ 292 h 724"/>
                <a:gd name="T54" fmla="*/ 659 w 718"/>
                <a:gd name="T55" fmla="*/ 351 h 724"/>
                <a:gd name="T56" fmla="*/ 606 w 718"/>
                <a:gd name="T57" fmla="*/ 413 h 724"/>
                <a:gd name="T58" fmla="*/ 605 w 718"/>
                <a:gd name="T59" fmla="*/ 454 h 724"/>
                <a:gd name="T60" fmla="*/ 625 w 718"/>
                <a:gd name="T61" fmla="*/ 501 h 724"/>
                <a:gd name="T62" fmla="*/ 596 w 718"/>
                <a:gd name="T63" fmla="*/ 539 h 724"/>
                <a:gd name="T64" fmla="*/ 566 w 718"/>
                <a:gd name="T65" fmla="*/ 583 h 724"/>
                <a:gd name="T66" fmla="*/ 568 w 718"/>
                <a:gd name="T67" fmla="*/ 608 h 724"/>
                <a:gd name="T68" fmla="*/ 530 w 718"/>
                <a:gd name="T69" fmla="*/ 639 h 724"/>
                <a:gd name="T70" fmla="*/ 519 w 718"/>
                <a:gd name="T71" fmla="*/ 680 h 724"/>
                <a:gd name="T72" fmla="*/ 470 w 718"/>
                <a:gd name="T73" fmla="*/ 713 h 724"/>
                <a:gd name="T74" fmla="*/ 401 w 718"/>
                <a:gd name="T75" fmla="*/ 724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8" h="724">
                  <a:moveTo>
                    <a:pt x="401" y="724"/>
                  </a:moveTo>
                  <a:cubicBezTo>
                    <a:pt x="396" y="721"/>
                    <a:pt x="388" y="712"/>
                    <a:pt x="384" y="710"/>
                  </a:cubicBezTo>
                  <a:cubicBezTo>
                    <a:pt x="380" y="708"/>
                    <a:pt x="378" y="689"/>
                    <a:pt x="378" y="683"/>
                  </a:cubicBezTo>
                  <a:cubicBezTo>
                    <a:pt x="378" y="677"/>
                    <a:pt x="371" y="664"/>
                    <a:pt x="364" y="658"/>
                  </a:cubicBezTo>
                  <a:cubicBezTo>
                    <a:pt x="358" y="651"/>
                    <a:pt x="351" y="635"/>
                    <a:pt x="346" y="618"/>
                  </a:cubicBezTo>
                  <a:cubicBezTo>
                    <a:pt x="340" y="602"/>
                    <a:pt x="329" y="571"/>
                    <a:pt x="318" y="562"/>
                  </a:cubicBezTo>
                  <a:cubicBezTo>
                    <a:pt x="307" y="554"/>
                    <a:pt x="312" y="536"/>
                    <a:pt x="312" y="520"/>
                  </a:cubicBezTo>
                  <a:cubicBezTo>
                    <a:pt x="312" y="503"/>
                    <a:pt x="339" y="494"/>
                    <a:pt x="331" y="480"/>
                  </a:cubicBezTo>
                  <a:cubicBezTo>
                    <a:pt x="323" y="467"/>
                    <a:pt x="330" y="444"/>
                    <a:pt x="321" y="435"/>
                  </a:cubicBezTo>
                  <a:cubicBezTo>
                    <a:pt x="312" y="426"/>
                    <a:pt x="289" y="399"/>
                    <a:pt x="288" y="389"/>
                  </a:cubicBezTo>
                  <a:cubicBezTo>
                    <a:pt x="286" y="380"/>
                    <a:pt x="274" y="357"/>
                    <a:pt x="280" y="348"/>
                  </a:cubicBezTo>
                  <a:cubicBezTo>
                    <a:pt x="286" y="339"/>
                    <a:pt x="270" y="334"/>
                    <a:pt x="267" y="334"/>
                  </a:cubicBezTo>
                  <a:cubicBezTo>
                    <a:pt x="265" y="334"/>
                    <a:pt x="251" y="332"/>
                    <a:pt x="248" y="332"/>
                  </a:cubicBezTo>
                  <a:cubicBezTo>
                    <a:pt x="246" y="332"/>
                    <a:pt x="245" y="321"/>
                    <a:pt x="233" y="318"/>
                  </a:cubicBezTo>
                  <a:cubicBezTo>
                    <a:pt x="221" y="316"/>
                    <a:pt x="205" y="313"/>
                    <a:pt x="194" y="318"/>
                  </a:cubicBezTo>
                  <a:cubicBezTo>
                    <a:pt x="182" y="322"/>
                    <a:pt x="189" y="328"/>
                    <a:pt x="167" y="328"/>
                  </a:cubicBezTo>
                  <a:cubicBezTo>
                    <a:pt x="146" y="328"/>
                    <a:pt x="126" y="322"/>
                    <a:pt x="115" y="330"/>
                  </a:cubicBezTo>
                  <a:cubicBezTo>
                    <a:pt x="105" y="337"/>
                    <a:pt x="103" y="342"/>
                    <a:pt x="93" y="333"/>
                  </a:cubicBezTo>
                  <a:cubicBezTo>
                    <a:pt x="84" y="324"/>
                    <a:pt x="72" y="319"/>
                    <a:pt x="57" y="309"/>
                  </a:cubicBezTo>
                  <a:cubicBezTo>
                    <a:pt x="43" y="299"/>
                    <a:pt x="46" y="301"/>
                    <a:pt x="43" y="291"/>
                  </a:cubicBezTo>
                  <a:cubicBezTo>
                    <a:pt x="41" y="282"/>
                    <a:pt x="57" y="288"/>
                    <a:pt x="28" y="269"/>
                  </a:cubicBezTo>
                  <a:cubicBezTo>
                    <a:pt x="0" y="250"/>
                    <a:pt x="6" y="248"/>
                    <a:pt x="10" y="241"/>
                  </a:cubicBezTo>
                  <a:cubicBezTo>
                    <a:pt x="14" y="233"/>
                    <a:pt x="11" y="221"/>
                    <a:pt x="19" y="214"/>
                  </a:cubicBezTo>
                  <a:cubicBezTo>
                    <a:pt x="27" y="208"/>
                    <a:pt x="29" y="200"/>
                    <a:pt x="21" y="199"/>
                  </a:cubicBezTo>
                  <a:cubicBezTo>
                    <a:pt x="14" y="197"/>
                    <a:pt x="17" y="183"/>
                    <a:pt x="20" y="181"/>
                  </a:cubicBezTo>
                  <a:cubicBezTo>
                    <a:pt x="22" y="180"/>
                    <a:pt x="27" y="179"/>
                    <a:pt x="19" y="172"/>
                  </a:cubicBezTo>
                  <a:cubicBezTo>
                    <a:pt x="12" y="166"/>
                    <a:pt x="13" y="158"/>
                    <a:pt x="21" y="152"/>
                  </a:cubicBezTo>
                  <a:cubicBezTo>
                    <a:pt x="29" y="146"/>
                    <a:pt x="48" y="121"/>
                    <a:pt x="52" y="114"/>
                  </a:cubicBezTo>
                  <a:cubicBezTo>
                    <a:pt x="55" y="108"/>
                    <a:pt x="68" y="102"/>
                    <a:pt x="75" y="97"/>
                  </a:cubicBezTo>
                  <a:cubicBezTo>
                    <a:pt x="82" y="92"/>
                    <a:pt x="94" y="87"/>
                    <a:pt x="95" y="71"/>
                  </a:cubicBezTo>
                  <a:cubicBezTo>
                    <a:pt x="95" y="56"/>
                    <a:pt x="100" y="51"/>
                    <a:pt x="107" y="44"/>
                  </a:cubicBezTo>
                  <a:cubicBezTo>
                    <a:pt x="115" y="38"/>
                    <a:pt x="133" y="34"/>
                    <a:pt x="132" y="22"/>
                  </a:cubicBezTo>
                  <a:cubicBezTo>
                    <a:pt x="131" y="10"/>
                    <a:pt x="144" y="20"/>
                    <a:pt x="161" y="20"/>
                  </a:cubicBezTo>
                  <a:cubicBezTo>
                    <a:pt x="178" y="20"/>
                    <a:pt x="197" y="17"/>
                    <a:pt x="207" y="10"/>
                  </a:cubicBezTo>
                  <a:cubicBezTo>
                    <a:pt x="217" y="4"/>
                    <a:pt x="256" y="5"/>
                    <a:pt x="265" y="3"/>
                  </a:cubicBezTo>
                  <a:cubicBezTo>
                    <a:pt x="273" y="1"/>
                    <a:pt x="304" y="0"/>
                    <a:pt x="302" y="3"/>
                  </a:cubicBezTo>
                  <a:cubicBezTo>
                    <a:pt x="301" y="6"/>
                    <a:pt x="302" y="6"/>
                    <a:pt x="302" y="18"/>
                  </a:cubicBezTo>
                  <a:cubicBezTo>
                    <a:pt x="302" y="30"/>
                    <a:pt x="297" y="45"/>
                    <a:pt x="304" y="46"/>
                  </a:cubicBezTo>
                  <a:cubicBezTo>
                    <a:pt x="310" y="47"/>
                    <a:pt x="311" y="42"/>
                    <a:pt x="328" y="47"/>
                  </a:cubicBezTo>
                  <a:cubicBezTo>
                    <a:pt x="346" y="52"/>
                    <a:pt x="338" y="52"/>
                    <a:pt x="347" y="57"/>
                  </a:cubicBezTo>
                  <a:cubicBezTo>
                    <a:pt x="355" y="62"/>
                    <a:pt x="368" y="72"/>
                    <a:pt x="374" y="71"/>
                  </a:cubicBezTo>
                  <a:cubicBezTo>
                    <a:pt x="380" y="70"/>
                    <a:pt x="397" y="76"/>
                    <a:pt x="396" y="68"/>
                  </a:cubicBezTo>
                  <a:cubicBezTo>
                    <a:pt x="396" y="60"/>
                    <a:pt x="395" y="51"/>
                    <a:pt x="405" y="50"/>
                  </a:cubicBezTo>
                  <a:cubicBezTo>
                    <a:pt x="415" y="49"/>
                    <a:pt x="425" y="47"/>
                    <a:pt x="443" y="57"/>
                  </a:cubicBezTo>
                  <a:cubicBezTo>
                    <a:pt x="462" y="67"/>
                    <a:pt x="478" y="71"/>
                    <a:pt x="487" y="70"/>
                  </a:cubicBezTo>
                  <a:cubicBezTo>
                    <a:pt x="496" y="69"/>
                    <a:pt x="502" y="65"/>
                    <a:pt x="509" y="63"/>
                  </a:cubicBezTo>
                  <a:cubicBezTo>
                    <a:pt x="517" y="61"/>
                    <a:pt x="507" y="65"/>
                    <a:pt x="524" y="87"/>
                  </a:cubicBezTo>
                  <a:cubicBezTo>
                    <a:pt x="541" y="108"/>
                    <a:pt x="528" y="100"/>
                    <a:pt x="540" y="120"/>
                  </a:cubicBezTo>
                  <a:cubicBezTo>
                    <a:pt x="552" y="140"/>
                    <a:pt x="560" y="150"/>
                    <a:pt x="563" y="163"/>
                  </a:cubicBezTo>
                  <a:cubicBezTo>
                    <a:pt x="566" y="175"/>
                    <a:pt x="563" y="188"/>
                    <a:pt x="577" y="199"/>
                  </a:cubicBezTo>
                  <a:cubicBezTo>
                    <a:pt x="592" y="210"/>
                    <a:pt x="597" y="226"/>
                    <a:pt x="615" y="235"/>
                  </a:cubicBezTo>
                  <a:cubicBezTo>
                    <a:pt x="633" y="244"/>
                    <a:pt x="603" y="255"/>
                    <a:pt x="646" y="260"/>
                  </a:cubicBezTo>
                  <a:cubicBezTo>
                    <a:pt x="689" y="266"/>
                    <a:pt x="718" y="259"/>
                    <a:pt x="718" y="259"/>
                  </a:cubicBezTo>
                  <a:cubicBezTo>
                    <a:pt x="716" y="292"/>
                    <a:pt x="716" y="292"/>
                    <a:pt x="716" y="292"/>
                  </a:cubicBezTo>
                  <a:cubicBezTo>
                    <a:pt x="716" y="292"/>
                    <a:pt x="704" y="312"/>
                    <a:pt x="694" y="322"/>
                  </a:cubicBezTo>
                  <a:cubicBezTo>
                    <a:pt x="684" y="332"/>
                    <a:pt x="673" y="341"/>
                    <a:pt x="659" y="351"/>
                  </a:cubicBezTo>
                  <a:cubicBezTo>
                    <a:pt x="645" y="361"/>
                    <a:pt x="634" y="372"/>
                    <a:pt x="628" y="385"/>
                  </a:cubicBezTo>
                  <a:cubicBezTo>
                    <a:pt x="622" y="398"/>
                    <a:pt x="608" y="406"/>
                    <a:pt x="606" y="413"/>
                  </a:cubicBezTo>
                  <a:cubicBezTo>
                    <a:pt x="604" y="420"/>
                    <a:pt x="596" y="422"/>
                    <a:pt x="596" y="430"/>
                  </a:cubicBezTo>
                  <a:cubicBezTo>
                    <a:pt x="597" y="438"/>
                    <a:pt x="601" y="451"/>
                    <a:pt x="605" y="454"/>
                  </a:cubicBezTo>
                  <a:cubicBezTo>
                    <a:pt x="610" y="457"/>
                    <a:pt x="628" y="474"/>
                    <a:pt x="622" y="474"/>
                  </a:cubicBezTo>
                  <a:cubicBezTo>
                    <a:pt x="617" y="474"/>
                    <a:pt x="625" y="501"/>
                    <a:pt x="625" y="501"/>
                  </a:cubicBezTo>
                  <a:cubicBezTo>
                    <a:pt x="625" y="501"/>
                    <a:pt x="633" y="525"/>
                    <a:pt x="625" y="527"/>
                  </a:cubicBezTo>
                  <a:cubicBezTo>
                    <a:pt x="617" y="529"/>
                    <a:pt x="607" y="537"/>
                    <a:pt x="596" y="539"/>
                  </a:cubicBezTo>
                  <a:cubicBezTo>
                    <a:pt x="585" y="541"/>
                    <a:pt x="565" y="555"/>
                    <a:pt x="565" y="561"/>
                  </a:cubicBezTo>
                  <a:cubicBezTo>
                    <a:pt x="565" y="568"/>
                    <a:pt x="566" y="583"/>
                    <a:pt x="566" y="583"/>
                  </a:cubicBezTo>
                  <a:cubicBezTo>
                    <a:pt x="566" y="583"/>
                    <a:pt x="569" y="580"/>
                    <a:pt x="569" y="587"/>
                  </a:cubicBezTo>
                  <a:cubicBezTo>
                    <a:pt x="569" y="593"/>
                    <a:pt x="571" y="602"/>
                    <a:pt x="568" y="608"/>
                  </a:cubicBezTo>
                  <a:cubicBezTo>
                    <a:pt x="565" y="614"/>
                    <a:pt x="558" y="621"/>
                    <a:pt x="550" y="623"/>
                  </a:cubicBezTo>
                  <a:cubicBezTo>
                    <a:pt x="543" y="625"/>
                    <a:pt x="528" y="635"/>
                    <a:pt x="530" y="639"/>
                  </a:cubicBezTo>
                  <a:cubicBezTo>
                    <a:pt x="533" y="643"/>
                    <a:pt x="551" y="644"/>
                    <a:pt x="541" y="650"/>
                  </a:cubicBezTo>
                  <a:cubicBezTo>
                    <a:pt x="531" y="656"/>
                    <a:pt x="523" y="671"/>
                    <a:pt x="519" y="680"/>
                  </a:cubicBezTo>
                  <a:cubicBezTo>
                    <a:pt x="514" y="689"/>
                    <a:pt x="517" y="686"/>
                    <a:pt x="500" y="698"/>
                  </a:cubicBezTo>
                  <a:cubicBezTo>
                    <a:pt x="483" y="710"/>
                    <a:pt x="497" y="711"/>
                    <a:pt x="470" y="713"/>
                  </a:cubicBezTo>
                  <a:cubicBezTo>
                    <a:pt x="442" y="716"/>
                    <a:pt x="423" y="720"/>
                    <a:pt x="419" y="721"/>
                  </a:cubicBezTo>
                  <a:cubicBezTo>
                    <a:pt x="415" y="723"/>
                    <a:pt x="401" y="724"/>
                    <a:pt x="401" y="7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4" name="Freeform 140"/>
            <p:cNvSpPr/>
            <p:nvPr/>
          </p:nvSpPr>
          <p:spPr bwMode="auto">
            <a:xfrm>
              <a:off x="6515100" y="4186238"/>
              <a:ext cx="212725" cy="382588"/>
            </a:xfrm>
            <a:custGeom>
              <a:avLst/>
              <a:gdLst>
                <a:gd name="T0" fmla="*/ 63 w 80"/>
                <a:gd name="T1" fmla="*/ 2 h 143"/>
                <a:gd name="T2" fmla="*/ 62 w 80"/>
                <a:gd name="T3" fmla="*/ 13 h 143"/>
                <a:gd name="T4" fmla="*/ 52 w 80"/>
                <a:gd name="T5" fmla="*/ 22 h 143"/>
                <a:gd name="T6" fmla="*/ 35 w 80"/>
                <a:gd name="T7" fmla="*/ 38 h 143"/>
                <a:gd name="T8" fmla="*/ 13 w 80"/>
                <a:gd name="T9" fmla="*/ 55 h 143"/>
                <a:gd name="T10" fmla="*/ 9 w 80"/>
                <a:gd name="T11" fmla="*/ 75 h 143"/>
                <a:gd name="T12" fmla="*/ 9 w 80"/>
                <a:gd name="T13" fmla="*/ 97 h 143"/>
                <a:gd name="T14" fmla="*/ 12 w 80"/>
                <a:gd name="T15" fmla="*/ 119 h 143"/>
                <a:gd name="T16" fmla="*/ 25 w 80"/>
                <a:gd name="T17" fmla="*/ 143 h 143"/>
                <a:gd name="T18" fmla="*/ 56 w 80"/>
                <a:gd name="T19" fmla="*/ 118 h 143"/>
                <a:gd name="T20" fmla="*/ 64 w 80"/>
                <a:gd name="T21" fmla="*/ 63 h 143"/>
                <a:gd name="T22" fmla="*/ 78 w 80"/>
                <a:gd name="T23" fmla="*/ 35 h 143"/>
                <a:gd name="T24" fmla="*/ 63 w 80"/>
                <a:gd name="T25" fmla="*/ 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143">
                  <a:moveTo>
                    <a:pt x="63" y="2"/>
                  </a:moveTo>
                  <a:cubicBezTo>
                    <a:pt x="64" y="0"/>
                    <a:pt x="64" y="11"/>
                    <a:pt x="62" y="13"/>
                  </a:cubicBezTo>
                  <a:cubicBezTo>
                    <a:pt x="59" y="16"/>
                    <a:pt x="58" y="17"/>
                    <a:pt x="52" y="22"/>
                  </a:cubicBezTo>
                  <a:cubicBezTo>
                    <a:pt x="46" y="27"/>
                    <a:pt x="49" y="34"/>
                    <a:pt x="35" y="38"/>
                  </a:cubicBezTo>
                  <a:cubicBezTo>
                    <a:pt x="21" y="42"/>
                    <a:pt x="17" y="47"/>
                    <a:pt x="13" y="55"/>
                  </a:cubicBezTo>
                  <a:cubicBezTo>
                    <a:pt x="10" y="63"/>
                    <a:pt x="9" y="65"/>
                    <a:pt x="9" y="75"/>
                  </a:cubicBezTo>
                  <a:cubicBezTo>
                    <a:pt x="10" y="84"/>
                    <a:pt x="18" y="85"/>
                    <a:pt x="9" y="97"/>
                  </a:cubicBezTo>
                  <a:cubicBezTo>
                    <a:pt x="0" y="109"/>
                    <a:pt x="11" y="114"/>
                    <a:pt x="12" y="119"/>
                  </a:cubicBezTo>
                  <a:cubicBezTo>
                    <a:pt x="13" y="125"/>
                    <a:pt x="13" y="142"/>
                    <a:pt x="25" y="143"/>
                  </a:cubicBezTo>
                  <a:cubicBezTo>
                    <a:pt x="37" y="143"/>
                    <a:pt x="56" y="131"/>
                    <a:pt x="56" y="118"/>
                  </a:cubicBezTo>
                  <a:cubicBezTo>
                    <a:pt x="56" y="105"/>
                    <a:pt x="60" y="74"/>
                    <a:pt x="64" y="63"/>
                  </a:cubicBezTo>
                  <a:cubicBezTo>
                    <a:pt x="69" y="52"/>
                    <a:pt x="80" y="49"/>
                    <a:pt x="78" y="35"/>
                  </a:cubicBezTo>
                  <a:cubicBezTo>
                    <a:pt x="76" y="21"/>
                    <a:pt x="63" y="4"/>
                    <a:pt x="6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5" name="Freeform 141"/>
            <p:cNvSpPr/>
            <p:nvPr/>
          </p:nvSpPr>
          <p:spPr bwMode="auto">
            <a:xfrm>
              <a:off x="5048250" y="1098551"/>
              <a:ext cx="4883150" cy="2771775"/>
            </a:xfrm>
            <a:custGeom>
              <a:avLst/>
              <a:gdLst>
                <a:gd name="T0" fmla="*/ 430 w 1828"/>
                <a:gd name="T1" fmla="*/ 679 h 1038"/>
                <a:gd name="T2" fmla="*/ 320 w 1828"/>
                <a:gd name="T3" fmla="*/ 638 h 1038"/>
                <a:gd name="T4" fmla="*/ 221 w 1828"/>
                <a:gd name="T5" fmla="*/ 574 h 1038"/>
                <a:gd name="T6" fmla="*/ 240 w 1828"/>
                <a:gd name="T7" fmla="*/ 677 h 1038"/>
                <a:gd name="T8" fmla="*/ 169 w 1828"/>
                <a:gd name="T9" fmla="*/ 589 h 1038"/>
                <a:gd name="T10" fmla="*/ 44 w 1828"/>
                <a:gd name="T11" fmla="*/ 683 h 1038"/>
                <a:gd name="T12" fmla="*/ 74 w 1828"/>
                <a:gd name="T13" fmla="*/ 548 h 1038"/>
                <a:gd name="T14" fmla="*/ 108 w 1828"/>
                <a:gd name="T15" fmla="*/ 497 h 1038"/>
                <a:gd name="T16" fmla="*/ 181 w 1828"/>
                <a:gd name="T17" fmla="*/ 386 h 1038"/>
                <a:gd name="T18" fmla="*/ 197 w 1828"/>
                <a:gd name="T19" fmla="*/ 437 h 1038"/>
                <a:gd name="T20" fmla="*/ 319 w 1828"/>
                <a:gd name="T21" fmla="*/ 385 h 1038"/>
                <a:gd name="T22" fmla="*/ 365 w 1828"/>
                <a:gd name="T23" fmla="*/ 342 h 1038"/>
                <a:gd name="T24" fmla="*/ 298 w 1828"/>
                <a:gd name="T25" fmla="*/ 288 h 1038"/>
                <a:gd name="T26" fmla="*/ 269 w 1828"/>
                <a:gd name="T27" fmla="*/ 321 h 1038"/>
                <a:gd name="T28" fmla="*/ 191 w 1828"/>
                <a:gd name="T29" fmla="*/ 357 h 1038"/>
                <a:gd name="T30" fmla="*/ 147 w 1828"/>
                <a:gd name="T31" fmla="*/ 330 h 1038"/>
                <a:gd name="T32" fmla="*/ 240 w 1828"/>
                <a:gd name="T33" fmla="*/ 182 h 1038"/>
                <a:gd name="T34" fmla="*/ 300 w 1828"/>
                <a:gd name="T35" fmla="*/ 137 h 1038"/>
                <a:gd name="T36" fmla="*/ 466 w 1828"/>
                <a:gd name="T37" fmla="*/ 199 h 1038"/>
                <a:gd name="T38" fmla="*/ 414 w 1828"/>
                <a:gd name="T39" fmla="*/ 229 h 1038"/>
                <a:gd name="T40" fmla="*/ 462 w 1828"/>
                <a:gd name="T41" fmla="*/ 229 h 1038"/>
                <a:gd name="T42" fmla="*/ 517 w 1828"/>
                <a:gd name="T43" fmla="*/ 193 h 1038"/>
                <a:gd name="T44" fmla="*/ 622 w 1828"/>
                <a:gd name="T45" fmla="*/ 165 h 1038"/>
                <a:gd name="T46" fmla="*/ 714 w 1828"/>
                <a:gd name="T47" fmla="*/ 163 h 1038"/>
                <a:gd name="T48" fmla="*/ 736 w 1828"/>
                <a:gd name="T49" fmla="*/ 94 h 1038"/>
                <a:gd name="T50" fmla="*/ 755 w 1828"/>
                <a:gd name="T51" fmla="*/ 184 h 1038"/>
                <a:gd name="T52" fmla="*/ 763 w 1828"/>
                <a:gd name="T53" fmla="*/ 137 h 1038"/>
                <a:gd name="T54" fmla="*/ 781 w 1828"/>
                <a:gd name="T55" fmla="*/ 123 h 1038"/>
                <a:gd name="T56" fmla="*/ 830 w 1828"/>
                <a:gd name="T57" fmla="*/ 105 h 1038"/>
                <a:gd name="T58" fmla="*/ 935 w 1828"/>
                <a:gd name="T59" fmla="*/ 30 h 1038"/>
                <a:gd name="T60" fmla="*/ 1062 w 1828"/>
                <a:gd name="T61" fmla="*/ 20 h 1038"/>
                <a:gd name="T62" fmla="*/ 1098 w 1828"/>
                <a:gd name="T63" fmla="*/ 77 h 1038"/>
                <a:gd name="T64" fmla="*/ 1243 w 1828"/>
                <a:gd name="T65" fmla="*/ 88 h 1038"/>
                <a:gd name="T66" fmla="*/ 1344 w 1828"/>
                <a:gd name="T67" fmla="*/ 115 h 1038"/>
                <a:gd name="T68" fmla="*/ 1466 w 1828"/>
                <a:gd name="T69" fmla="*/ 128 h 1038"/>
                <a:gd name="T70" fmla="*/ 1636 w 1828"/>
                <a:gd name="T71" fmla="*/ 158 h 1038"/>
                <a:gd name="T72" fmla="*/ 1812 w 1828"/>
                <a:gd name="T73" fmla="*/ 229 h 1038"/>
                <a:gd name="T74" fmla="*/ 1741 w 1828"/>
                <a:gd name="T75" fmla="*/ 215 h 1038"/>
                <a:gd name="T76" fmla="*/ 1753 w 1828"/>
                <a:gd name="T77" fmla="*/ 285 h 1038"/>
                <a:gd name="T78" fmla="*/ 1622 w 1828"/>
                <a:gd name="T79" fmla="*/ 344 h 1038"/>
                <a:gd name="T80" fmla="*/ 1628 w 1828"/>
                <a:gd name="T81" fmla="*/ 427 h 1038"/>
                <a:gd name="T82" fmla="*/ 1566 w 1828"/>
                <a:gd name="T83" fmla="*/ 392 h 1038"/>
                <a:gd name="T84" fmla="*/ 1604 w 1828"/>
                <a:gd name="T85" fmla="*/ 303 h 1038"/>
                <a:gd name="T86" fmla="*/ 1546 w 1828"/>
                <a:gd name="T87" fmla="*/ 344 h 1038"/>
                <a:gd name="T88" fmla="*/ 1424 w 1828"/>
                <a:gd name="T89" fmla="*/ 367 h 1038"/>
                <a:gd name="T90" fmla="*/ 1448 w 1828"/>
                <a:gd name="T91" fmla="*/ 480 h 1038"/>
                <a:gd name="T92" fmla="*/ 1371 w 1828"/>
                <a:gd name="T93" fmla="*/ 624 h 1038"/>
                <a:gd name="T94" fmla="*/ 1334 w 1828"/>
                <a:gd name="T95" fmla="*/ 660 h 1038"/>
                <a:gd name="T96" fmla="*/ 1300 w 1828"/>
                <a:gd name="T97" fmla="*/ 661 h 1038"/>
                <a:gd name="T98" fmla="*/ 1280 w 1828"/>
                <a:gd name="T99" fmla="*/ 830 h 1038"/>
                <a:gd name="T100" fmla="*/ 1192 w 1828"/>
                <a:gd name="T101" fmla="*/ 965 h 1038"/>
                <a:gd name="T102" fmla="*/ 1177 w 1828"/>
                <a:gd name="T103" fmla="*/ 1027 h 1038"/>
                <a:gd name="T104" fmla="*/ 1044 w 1828"/>
                <a:gd name="T105" fmla="*/ 849 h 1038"/>
                <a:gd name="T106" fmla="*/ 902 w 1828"/>
                <a:gd name="T107" fmla="*/ 969 h 1038"/>
                <a:gd name="T108" fmla="*/ 782 w 1828"/>
                <a:gd name="T109" fmla="*/ 820 h 1038"/>
                <a:gd name="T110" fmla="*/ 608 w 1828"/>
                <a:gd name="T111" fmla="*/ 774 h 1038"/>
                <a:gd name="T112" fmla="*/ 661 w 1828"/>
                <a:gd name="T113" fmla="*/ 797 h 1038"/>
                <a:gd name="T114" fmla="*/ 633 w 1828"/>
                <a:gd name="T115" fmla="*/ 887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28" h="1038">
                  <a:moveTo>
                    <a:pt x="541" y="926"/>
                  </a:moveTo>
                  <a:cubicBezTo>
                    <a:pt x="521" y="908"/>
                    <a:pt x="526" y="906"/>
                    <a:pt x="517" y="886"/>
                  </a:cubicBezTo>
                  <a:cubicBezTo>
                    <a:pt x="509" y="866"/>
                    <a:pt x="505" y="870"/>
                    <a:pt x="499" y="853"/>
                  </a:cubicBezTo>
                  <a:cubicBezTo>
                    <a:pt x="493" y="837"/>
                    <a:pt x="481" y="821"/>
                    <a:pt x="472" y="810"/>
                  </a:cubicBezTo>
                  <a:cubicBezTo>
                    <a:pt x="462" y="799"/>
                    <a:pt x="452" y="786"/>
                    <a:pt x="452" y="786"/>
                  </a:cubicBezTo>
                  <a:cubicBezTo>
                    <a:pt x="433" y="766"/>
                    <a:pt x="433" y="766"/>
                    <a:pt x="433" y="766"/>
                  </a:cubicBezTo>
                  <a:cubicBezTo>
                    <a:pt x="433" y="766"/>
                    <a:pt x="423" y="765"/>
                    <a:pt x="423" y="755"/>
                  </a:cubicBezTo>
                  <a:cubicBezTo>
                    <a:pt x="423" y="745"/>
                    <a:pt x="426" y="730"/>
                    <a:pt x="426" y="730"/>
                  </a:cubicBezTo>
                  <a:cubicBezTo>
                    <a:pt x="426" y="730"/>
                    <a:pt x="440" y="714"/>
                    <a:pt x="446" y="708"/>
                  </a:cubicBezTo>
                  <a:cubicBezTo>
                    <a:pt x="452" y="702"/>
                    <a:pt x="456" y="693"/>
                    <a:pt x="451" y="688"/>
                  </a:cubicBezTo>
                  <a:cubicBezTo>
                    <a:pt x="446" y="683"/>
                    <a:pt x="442" y="679"/>
                    <a:pt x="442" y="679"/>
                  </a:cubicBezTo>
                  <a:cubicBezTo>
                    <a:pt x="442" y="679"/>
                    <a:pt x="435" y="679"/>
                    <a:pt x="430" y="679"/>
                  </a:cubicBezTo>
                  <a:cubicBezTo>
                    <a:pt x="425" y="679"/>
                    <a:pt x="404" y="680"/>
                    <a:pt x="404" y="680"/>
                  </a:cubicBezTo>
                  <a:cubicBezTo>
                    <a:pt x="404" y="680"/>
                    <a:pt x="395" y="672"/>
                    <a:pt x="392" y="672"/>
                  </a:cubicBezTo>
                  <a:cubicBezTo>
                    <a:pt x="388" y="672"/>
                    <a:pt x="387" y="677"/>
                    <a:pt x="382" y="677"/>
                  </a:cubicBezTo>
                  <a:cubicBezTo>
                    <a:pt x="377" y="677"/>
                    <a:pt x="378" y="676"/>
                    <a:pt x="372" y="676"/>
                  </a:cubicBezTo>
                  <a:cubicBezTo>
                    <a:pt x="366" y="676"/>
                    <a:pt x="366" y="678"/>
                    <a:pt x="362" y="675"/>
                  </a:cubicBezTo>
                  <a:cubicBezTo>
                    <a:pt x="359" y="672"/>
                    <a:pt x="349" y="662"/>
                    <a:pt x="349" y="662"/>
                  </a:cubicBezTo>
                  <a:cubicBezTo>
                    <a:pt x="350" y="651"/>
                    <a:pt x="350" y="651"/>
                    <a:pt x="350" y="651"/>
                  </a:cubicBezTo>
                  <a:cubicBezTo>
                    <a:pt x="350" y="651"/>
                    <a:pt x="348" y="644"/>
                    <a:pt x="351" y="641"/>
                  </a:cubicBezTo>
                  <a:cubicBezTo>
                    <a:pt x="353" y="638"/>
                    <a:pt x="354" y="634"/>
                    <a:pt x="354" y="634"/>
                  </a:cubicBezTo>
                  <a:cubicBezTo>
                    <a:pt x="350" y="629"/>
                    <a:pt x="349" y="625"/>
                    <a:pt x="344" y="628"/>
                  </a:cubicBezTo>
                  <a:cubicBezTo>
                    <a:pt x="339" y="631"/>
                    <a:pt x="339" y="632"/>
                    <a:pt x="334" y="632"/>
                  </a:cubicBezTo>
                  <a:cubicBezTo>
                    <a:pt x="330" y="632"/>
                    <a:pt x="316" y="632"/>
                    <a:pt x="320" y="638"/>
                  </a:cubicBezTo>
                  <a:cubicBezTo>
                    <a:pt x="324" y="644"/>
                    <a:pt x="329" y="651"/>
                    <a:pt x="329" y="651"/>
                  </a:cubicBezTo>
                  <a:cubicBezTo>
                    <a:pt x="329" y="651"/>
                    <a:pt x="341" y="658"/>
                    <a:pt x="332" y="665"/>
                  </a:cubicBezTo>
                  <a:cubicBezTo>
                    <a:pt x="323" y="671"/>
                    <a:pt x="326" y="669"/>
                    <a:pt x="323" y="675"/>
                  </a:cubicBezTo>
                  <a:cubicBezTo>
                    <a:pt x="321" y="682"/>
                    <a:pt x="311" y="677"/>
                    <a:pt x="307" y="675"/>
                  </a:cubicBezTo>
                  <a:cubicBezTo>
                    <a:pt x="304" y="674"/>
                    <a:pt x="302" y="665"/>
                    <a:pt x="301" y="661"/>
                  </a:cubicBezTo>
                  <a:cubicBezTo>
                    <a:pt x="300" y="658"/>
                    <a:pt x="295" y="661"/>
                    <a:pt x="289" y="657"/>
                  </a:cubicBezTo>
                  <a:cubicBezTo>
                    <a:pt x="283" y="652"/>
                    <a:pt x="278" y="646"/>
                    <a:pt x="284" y="643"/>
                  </a:cubicBezTo>
                  <a:cubicBezTo>
                    <a:pt x="291" y="641"/>
                    <a:pt x="296" y="637"/>
                    <a:pt x="285" y="629"/>
                  </a:cubicBezTo>
                  <a:cubicBezTo>
                    <a:pt x="274" y="621"/>
                    <a:pt x="277" y="613"/>
                    <a:pt x="278" y="610"/>
                  </a:cubicBezTo>
                  <a:cubicBezTo>
                    <a:pt x="280" y="606"/>
                    <a:pt x="283" y="610"/>
                    <a:pt x="266" y="603"/>
                  </a:cubicBezTo>
                  <a:cubicBezTo>
                    <a:pt x="250" y="596"/>
                    <a:pt x="255" y="596"/>
                    <a:pt x="248" y="589"/>
                  </a:cubicBezTo>
                  <a:cubicBezTo>
                    <a:pt x="240" y="581"/>
                    <a:pt x="225" y="574"/>
                    <a:pt x="221" y="574"/>
                  </a:cubicBezTo>
                  <a:cubicBezTo>
                    <a:pt x="217" y="574"/>
                    <a:pt x="214" y="577"/>
                    <a:pt x="218" y="585"/>
                  </a:cubicBezTo>
                  <a:cubicBezTo>
                    <a:pt x="221" y="592"/>
                    <a:pt x="217" y="592"/>
                    <a:pt x="236" y="606"/>
                  </a:cubicBezTo>
                  <a:cubicBezTo>
                    <a:pt x="255" y="619"/>
                    <a:pt x="256" y="612"/>
                    <a:pt x="257" y="616"/>
                  </a:cubicBezTo>
                  <a:cubicBezTo>
                    <a:pt x="259" y="619"/>
                    <a:pt x="268" y="622"/>
                    <a:pt x="273" y="628"/>
                  </a:cubicBezTo>
                  <a:cubicBezTo>
                    <a:pt x="277" y="635"/>
                    <a:pt x="277" y="639"/>
                    <a:pt x="277" y="639"/>
                  </a:cubicBezTo>
                  <a:cubicBezTo>
                    <a:pt x="277" y="639"/>
                    <a:pt x="268" y="639"/>
                    <a:pt x="266" y="639"/>
                  </a:cubicBezTo>
                  <a:cubicBezTo>
                    <a:pt x="264" y="638"/>
                    <a:pt x="262" y="643"/>
                    <a:pt x="262" y="643"/>
                  </a:cubicBezTo>
                  <a:cubicBezTo>
                    <a:pt x="262" y="643"/>
                    <a:pt x="267" y="649"/>
                    <a:pt x="263" y="651"/>
                  </a:cubicBezTo>
                  <a:cubicBezTo>
                    <a:pt x="258" y="653"/>
                    <a:pt x="257" y="660"/>
                    <a:pt x="252" y="660"/>
                  </a:cubicBezTo>
                  <a:cubicBezTo>
                    <a:pt x="247" y="660"/>
                    <a:pt x="253" y="664"/>
                    <a:pt x="247" y="667"/>
                  </a:cubicBezTo>
                  <a:cubicBezTo>
                    <a:pt x="240" y="670"/>
                    <a:pt x="245" y="671"/>
                    <a:pt x="243" y="673"/>
                  </a:cubicBezTo>
                  <a:cubicBezTo>
                    <a:pt x="242" y="675"/>
                    <a:pt x="242" y="678"/>
                    <a:pt x="240" y="677"/>
                  </a:cubicBezTo>
                  <a:cubicBezTo>
                    <a:pt x="238" y="677"/>
                    <a:pt x="237" y="679"/>
                    <a:pt x="225" y="671"/>
                  </a:cubicBezTo>
                  <a:cubicBezTo>
                    <a:pt x="213" y="662"/>
                    <a:pt x="213" y="662"/>
                    <a:pt x="213" y="662"/>
                  </a:cubicBezTo>
                  <a:cubicBezTo>
                    <a:pt x="213" y="662"/>
                    <a:pt x="207" y="654"/>
                    <a:pt x="219" y="657"/>
                  </a:cubicBezTo>
                  <a:cubicBezTo>
                    <a:pt x="231" y="661"/>
                    <a:pt x="236" y="663"/>
                    <a:pt x="240" y="660"/>
                  </a:cubicBezTo>
                  <a:cubicBezTo>
                    <a:pt x="244" y="657"/>
                    <a:pt x="244" y="657"/>
                    <a:pt x="244" y="653"/>
                  </a:cubicBezTo>
                  <a:cubicBezTo>
                    <a:pt x="244" y="650"/>
                    <a:pt x="246" y="650"/>
                    <a:pt x="243" y="646"/>
                  </a:cubicBezTo>
                  <a:cubicBezTo>
                    <a:pt x="240" y="641"/>
                    <a:pt x="251" y="636"/>
                    <a:pt x="241" y="632"/>
                  </a:cubicBezTo>
                  <a:cubicBezTo>
                    <a:pt x="232" y="628"/>
                    <a:pt x="228" y="627"/>
                    <a:pt x="223" y="622"/>
                  </a:cubicBezTo>
                  <a:cubicBezTo>
                    <a:pt x="218" y="617"/>
                    <a:pt x="223" y="621"/>
                    <a:pt x="211" y="611"/>
                  </a:cubicBezTo>
                  <a:cubicBezTo>
                    <a:pt x="198" y="601"/>
                    <a:pt x="198" y="602"/>
                    <a:pt x="195" y="598"/>
                  </a:cubicBezTo>
                  <a:cubicBezTo>
                    <a:pt x="192" y="594"/>
                    <a:pt x="188" y="581"/>
                    <a:pt x="186" y="581"/>
                  </a:cubicBezTo>
                  <a:cubicBezTo>
                    <a:pt x="185" y="581"/>
                    <a:pt x="178" y="585"/>
                    <a:pt x="169" y="589"/>
                  </a:cubicBezTo>
                  <a:cubicBezTo>
                    <a:pt x="160" y="593"/>
                    <a:pt x="165" y="600"/>
                    <a:pt x="158" y="599"/>
                  </a:cubicBezTo>
                  <a:cubicBezTo>
                    <a:pt x="150" y="597"/>
                    <a:pt x="153" y="598"/>
                    <a:pt x="145" y="597"/>
                  </a:cubicBezTo>
                  <a:cubicBezTo>
                    <a:pt x="138" y="596"/>
                    <a:pt x="131" y="596"/>
                    <a:pt x="130" y="597"/>
                  </a:cubicBezTo>
                  <a:cubicBezTo>
                    <a:pt x="128" y="598"/>
                    <a:pt x="128" y="606"/>
                    <a:pt x="128" y="606"/>
                  </a:cubicBezTo>
                  <a:cubicBezTo>
                    <a:pt x="128" y="606"/>
                    <a:pt x="128" y="606"/>
                    <a:pt x="123" y="613"/>
                  </a:cubicBezTo>
                  <a:cubicBezTo>
                    <a:pt x="117" y="619"/>
                    <a:pt x="112" y="617"/>
                    <a:pt x="108" y="622"/>
                  </a:cubicBezTo>
                  <a:cubicBezTo>
                    <a:pt x="103" y="628"/>
                    <a:pt x="96" y="630"/>
                    <a:pt x="96" y="637"/>
                  </a:cubicBezTo>
                  <a:cubicBezTo>
                    <a:pt x="96" y="644"/>
                    <a:pt x="98" y="641"/>
                    <a:pt x="90" y="655"/>
                  </a:cubicBezTo>
                  <a:cubicBezTo>
                    <a:pt x="82" y="670"/>
                    <a:pt x="85" y="675"/>
                    <a:pt x="79" y="675"/>
                  </a:cubicBezTo>
                  <a:cubicBezTo>
                    <a:pt x="73" y="676"/>
                    <a:pt x="68" y="677"/>
                    <a:pt x="65" y="678"/>
                  </a:cubicBezTo>
                  <a:cubicBezTo>
                    <a:pt x="61" y="679"/>
                    <a:pt x="52" y="680"/>
                    <a:pt x="52" y="680"/>
                  </a:cubicBezTo>
                  <a:cubicBezTo>
                    <a:pt x="52" y="680"/>
                    <a:pt x="47" y="687"/>
                    <a:pt x="44" y="683"/>
                  </a:cubicBezTo>
                  <a:cubicBezTo>
                    <a:pt x="41" y="679"/>
                    <a:pt x="42" y="671"/>
                    <a:pt x="40" y="675"/>
                  </a:cubicBezTo>
                  <a:cubicBezTo>
                    <a:pt x="37" y="678"/>
                    <a:pt x="41" y="695"/>
                    <a:pt x="39" y="695"/>
                  </a:cubicBezTo>
                  <a:cubicBezTo>
                    <a:pt x="37" y="695"/>
                    <a:pt x="33" y="695"/>
                    <a:pt x="31" y="694"/>
                  </a:cubicBezTo>
                  <a:cubicBezTo>
                    <a:pt x="30" y="694"/>
                    <a:pt x="30" y="679"/>
                    <a:pt x="27" y="680"/>
                  </a:cubicBezTo>
                  <a:cubicBezTo>
                    <a:pt x="25" y="681"/>
                    <a:pt x="24" y="680"/>
                    <a:pt x="14" y="676"/>
                  </a:cubicBezTo>
                  <a:cubicBezTo>
                    <a:pt x="5" y="672"/>
                    <a:pt x="5" y="671"/>
                    <a:pt x="3" y="670"/>
                  </a:cubicBezTo>
                  <a:cubicBezTo>
                    <a:pt x="0" y="669"/>
                    <a:pt x="10" y="638"/>
                    <a:pt x="7" y="618"/>
                  </a:cubicBezTo>
                  <a:cubicBezTo>
                    <a:pt x="4" y="599"/>
                    <a:pt x="5" y="601"/>
                    <a:pt x="10" y="595"/>
                  </a:cubicBezTo>
                  <a:cubicBezTo>
                    <a:pt x="14" y="588"/>
                    <a:pt x="18" y="589"/>
                    <a:pt x="46" y="593"/>
                  </a:cubicBezTo>
                  <a:cubicBezTo>
                    <a:pt x="73" y="598"/>
                    <a:pt x="82" y="590"/>
                    <a:pt x="81" y="585"/>
                  </a:cubicBezTo>
                  <a:cubicBezTo>
                    <a:pt x="80" y="581"/>
                    <a:pt x="83" y="555"/>
                    <a:pt x="83" y="555"/>
                  </a:cubicBezTo>
                  <a:cubicBezTo>
                    <a:pt x="83" y="555"/>
                    <a:pt x="75" y="551"/>
                    <a:pt x="74" y="548"/>
                  </a:cubicBezTo>
                  <a:cubicBezTo>
                    <a:pt x="73" y="545"/>
                    <a:pt x="74" y="541"/>
                    <a:pt x="70" y="541"/>
                  </a:cubicBezTo>
                  <a:cubicBezTo>
                    <a:pt x="67" y="541"/>
                    <a:pt x="57" y="538"/>
                    <a:pt x="55" y="535"/>
                  </a:cubicBezTo>
                  <a:cubicBezTo>
                    <a:pt x="54" y="533"/>
                    <a:pt x="51" y="524"/>
                    <a:pt x="51" y="524"/>
                  </a:cubicBezTo>
                  <a:cubicBezTo>
                    <a:pt x="51" y="524"/>
                    <a:pt x="56" y="524"/>
                    <a:pt x="56" y="523"/>
                  </a:cubicBezTo>
                  <a:cubicBezTo>
                    <a:pt x="57" y="521"/>
                    <a:pt x="58" y="523"/>
                    <a:pt x="65" y="522"/>
                  </a:cubicBezTo>
                  <a:cubicBezTo>
                    <a:pt x="71" y="520"/>
                    <a:pt x="80" y="521"/>
                    <a:pt x="80" y="521"/>
                  </a:cubicBezTo>
                  <a:cubicBezTo>
                    <a:pt x="76" y="513"/>
                    <a:pt x="76" y="513"/>
                    <a:pt x="76" y="513"/>
                  </a:cubicBezTo>
                  <a:cubicBezTo>
                    <a:pt x="76" y="513"/>
                    <a:pt x="74" y="505"/>
                    <a:pt x="81" y="507"/>
                  </a:cubicBezTo>
                  <a:cubicBezTo>
                    <a:pt x="88" y="508"/>
                    <a:pt x="97" y="514"/>
                    <a:pt x="98" y="513"/>
                  </a:cubicBezTo>
                  <a:cubicBezTo>
                    <a:pt x="98" y="512"/>
                    <a:pt x="98" y="505"/>
                    <a:pt x="99" y="504"/>
                  </a:cubicBezTo>
                  <a:cubicBezTo>
                    <a:pt x="100" y="502"/>
                    <a:pt x="103" y="498"/>
                    <a:pt x="103" y="498"/>
                  </a:cubicBezTo>
                  <a:cubicBezTo>
                    <a:pt x="103" y="498"/>
                    <a:pt x="104" y="496"/>
                    <a:pt x="108" y="497"/>
                  </a:cubicBezTo>
                  <a:cubicBezTo>
                    <a:pt x="113" y="498"/>
                    <a:pt x="114" y="489"/>
                    <a:pt x="114" y="489"/>
                  </a:cubicBezTo>
                  <a:cubicBezTo>
                    <a:pt x="114" y="489"/>
                    <a:pt x="121" y="482"/>
                    <a:pt x="125" y="483"/>
                  </a:cubicBezTo>
                  <a:cubicBezTo>
                    <a:pt x="129" y="484"/>
                    <a:pt x="137" y="480"/>
                    <a:pt x="136" y="476"/>
                  </a:cubicBezTo>
                  <a:cubicBezTo>
                    <a:pt x="135" y="472"/>
                    <a:pt x="145" y="458"/>
                    <a:pt x="145" y="458"/>
                  </a:cubicBezTo>
                  <a:cubicBezTo>
                    <a:pt x="145" y="458"/>
                    <a:pt x="145" y="453"/>
                    <a:pt x="148" y="452"/>
                  </a:cubicBezTo>
                  <a:cubicBezTo>
                    <a:pt x="151" y="452"/>
                    <a:pt x="158" y="454"/>
                    <a:pt x="159" y="451"/>
                  </a:cubicBezTo>
                  <a:cubicBezTo>
                    <a:pt x="161" y="449"/>
                    <a:pt x="163" y="440"/>
                    <a:pt x="163" y="443"/>
                  </a:cubicBezTo>
                  <a:cubicBezTo>
                    <a:pt x="164" y="446"/>
                    <a:pt x="176" y="443"/>
                    <a:pt x="176" y="443"/>
                  </a:cubicBezTo>
                  <a:cubicBezTo>
                    <a:pt x="176" y="443"/>
                    <a:pt x="176" y="433"/>
                    <a:pt x="176" y="432"/>
                  </a:cubicBezTo>
                  <a:cubicBezTo>
                    <a:pt x="176" y="430"/>
                    <a:pt x="176" y="409"/>
                    <a:pt x="174" y="407"/>
                  </a:cubicBezTo>
                  <a:cubicBezTo>
                    <a:pt x="172" y="405"/>
                    <a:pt x="169" y="400"/>
                    <a:pt x="171" y="398"/>
                  </a:cubicBezTo>
                  <a:cubicBezTo>
                    <a:pt x="174" y="396"/>
                    <a:pt x="180" y="389"/>
                    <a:pt x="181" y="386"/>
                  </a:cubicBezTo>
                  <a:cubicBezTo>
                    <a:pt x="181" y="384"/>
                    <a:pt x="180" y="384"/>
                    <a:pt x="183" y="382"/>
                  </a:cubicBezTo>
                  <a:cubicBezTo>
                    <a:pt x="186" y="380"/>
                    <a:pt x="201" y="382"/>
                    <a:pt x="199" y="383"/>
                  </a:cubicBezTo>
                  <a:cubicBezTo>
                    <a:pt x="197" y="385"/>
                    <a:pt x="195" y="382"/>
                    <a:pt x="195" y="388"/>
                  </a:cubicBezTo>
                  <a:cubicBezTo>
                    <a:pt x="195" y="394"/>
                    <a:pt x="198" y="394"/>
                    <a:pt x="199" y="397"/>
                  </a:cubicBezTo>
                  <a:cubicBezTo>
                    <a:pt x="200" y="399"/>
                    <a:pt x="208" y="405"/>
                    <a:pt x="207" y="407"/>
                  </a:cubicBezTo>
                  <a:cubicBezTo>
                    <a:pt x="206" y="408"/>
                    <a:pt x="206" y="411"/>
                    <a:pt x="208" y="413"/>
                  </a:cubicBezTo>
                  <a:cubicBezTo>
                    <a:pt x="210" y="415"/>
                    <a:pt x="217" y="419"/>
                    <a:pt x="216" y="421"/>
                  </a:cubicBezTo>
                  <a:cubicBezTo>
                    <a:pt x="215" y="422"/>
                    <a:pt x="214" y="422"/>
                    <a:pt x="210" y="423"/>
                  </a:cubicBezTo>
                  <a:cubicBezTo>
                    <a:pt x="206" y="423"/>
                    <a:pt x="202" y="421"/>
                    <a:pt x="197" y="421"/>
                  </a:cubicBezTo>
                  <a:cubicBezTo>
                    <a:pt x="192" y="422"/>
                    <a:pt x="190" y="427"/>
                    <a:pt x="190" y="427"/>
                  </a:cubicBezTo>
                  <a:cubicBezTo>
                    <a:pt x="194" y="435"/>
                    <a:pt x="194" y="435"/>
                    <a:pt x="194" y="435"/>
                  </a:cubicBezTo>
                  <a:cubicBezTo>
                    <a:pt x="194" y="435"/>
                    <a:pt x="192" y="434"/>
                    <a:pt x="197" y="437"/>
                  </a:cubicBezTo>
                  <a:cubicBezTo>
                    <a:pt x="202" y="439"/>
                    <a:pt x="195" y="438"/>
                    <a:pt x="205" y="437"/>
                  </a:cubicBezTo>
                  <a:cubicBezTo>
                    <a:pt x="215" y="437"/>
                    <a:pt x="216" y="429"/>
                    <a:pt x="220" y="431"/>
                  </a:cubicBezTo>
                  <a:cubicBezTo>
                    <a:pt x="224" y="433"/>
                    <a:pt x="223" y="437"/>
                    <a:pt x="223" y="437"/>
                  </a:cubicBezTo>
                  <a:cubicBezTo>
                    <a:pt x="223" y="437"/>
                    <a:pt x="244" y="438"/>
                    <a:pt x="248" y="436"/>
                  </a:cubicBezTo>
                  <a:cubicBezTo>
                    <a:pt x="252" y="434"/>
                    <a:pt x="252" y="429"/>
                    <a:pt x="259" y="428"/>
                  </a:cubicBezTo>
                  <a:cubicBezTo>
                    <a:pt x="266" y="428"/>
                    <a:pt x="273" y="423"/>
                    <a:pt x="276" y="429"/>
                  </a:cubicBezTo>
                  <a:cubicBezTo>
                    <a:pt x="279" y="434"/>
                    <a:pt x="277" y="434"/>
                    <a:pt x="282" y="433"/>
                  </a:cubicBezTo>
                  <a:cubicBezTo>
                    <a:pt x="287" y="433"/>
                    <a:pt x="294" y="415"/>
                    <a:pt x="295" y="412"/>
                  </a:cubicBezTo>
                  <a:cubicBezTo>
                    <a:pt x="295" y="410"/>
                    <a:pt x="285" y="414"/>
                    <a:pt x="293" y="403"/>
                  </a:cubicBezTo>
                  <a:cubicBezTo>
                    <a:pt x="300" y="393"/>
                    <a:pt x="302" y="387"/>
                    <a:pt x="304" y="386"/>
                  </a:cubicBezTo>
                  <a:cubicBezTo>
                    <a:pt x="305" y="384"/>
                    <a:pt x="288" y="371"/>
                    <a:pt x="299" y="375"/>
                  </a:cubicBezTo>
                  <a:cubicBezTo>
                    <a:pt x="310" y="379"/>
                    <a:pt x="316" y="385"/>
                    <a:pt x="319" y="385"/>
                  </a:cubicBezTo>
                  <a:cubicBezTo>
                    <a:pt x="322" y="386"/>
                    <a:pt x="333" y="390"/>
                    <a:pt x="331" y="388"/>
                  </a:cubicBezTo>
                  <a:cubicBezTo>
                    <a:pt x="329" y="386"/>
                    <a:pt x="321" y="382"/>
                    <a:pt x="323" y="379"/>
                  </a:cubicBezTo>
                  <a:cubicBezTo>
                    <a:pt x="325" y="376"/>
                    <a:pt x="330" y="376"/>
                    <a:pt x="323" y="373"/>
                  </a:cubicBezTo>
                  <a:cubicBezTo>
                    <a:pt x="316" y="370"/>
                    <a:pt x="315" y="367"/>
                    <a:pt x="311" y="370"/>
                  </a:cubicBezTo>
                  <a:cubicBezTo>
                    <a:pt x="308" y="373"/>
                    <a:pt x="308" y="372"/>
                    <a:pt x="306" y="368"/>
                  </a:cubicBezTo>
                  <a:cubicBezTo>
                    <a:pt x="305" y="364"/>
                    <a:pt x="306" y="364"/>
                    <a:pt x="307" y="361"/>
                  </a:cubicBezTo>
                  <a:cubicBezTo>
                    <a:pt x="308" y="358"/>
                    <a:pt x="313" y="357"/>
                    <a:pt x="316" y="357"/>
                  </a:cubicBezTo>
                  <a:cubicBezTo>
                    <a:pt x="319" y="356"/>
                    <a:pt x="321" y="355"/>
                    <a:pt x="319" y="353"/>
                  </a:cubicBezTo>
                  <a:cubicBezTo>
                    <a:pt x="317" y="350"/>
                    <a:pt x="311" y="350"/>
                    <a:pt x="316" y="346"/>
                  </a:cubicBezTo>
                  <a:cubicBezTo>
                    <a:pt x="321" y="343"/>
                    <a:pt x="319" y="342"/>
                    <a:pt x="327" y="343"/>
                  </a:cubicBezTo>
                  <a:cubicBezTo>
                    <a:pt x="335" y="344"/>
                    <a:pt x="333" y="346"/>
                    <a:pt x="343" y="345"/>
                  </a:cubicBezTo>
                  <a:cubicBezTo>
                    <a:pt x="352" y="343"/>
                    <a:pt x="364" y="343"/>
                    <a:pt x="365" y="342"/>
                  </a:cubicBezTo>
                  <a:cubicBezTo>
                    <a:pt x="366" y="341"/>
                    <a:pt x="366" y="333"/>
                    <a:pt x="366" y="333"/>
                  </a:cubicBezTo>
                  <a:cubicBezTo>
                    <a:pt x="369" y="333"/>
                    <a:pt x="369" y="333"/>
                    <a:pt x="369" y="333"/>
                  </a:cubicBezTo>
                  <a:cubicBezTo>
                    <a:pt x="369" y="333"/>
                    <a:pt x="360" y="330"/>
                    <a:pt x="356" y="330"/>
                  </a:cubicBezTo>
                  <a:cubicBezTo>
                    <a:pt x="352" y="329"/>
                    <a:pt x="353" y="325"/>
                    <a:pt x="342" y="329"/>
                  </a:cubicBezTo>
                  <a:cubicBezTo>
                    <a:pt x="331" y="334"/>
                    <a:pt x="324" y="339"/>
                    <a:pt x="321" y="339"/>
                  </a:cubicBezTo>
                  <a:cubicBezTo>
                    <a:pt x="318" y="339"/>
                    <a:pt x="306" y="337"/>
                    <a:pt x="306" y="337"/>
                  </a:cubicBezTo>
                  <a:cubicBezTo>
                    <a:pt x="301" y="329"/>
                    <a:pt x="301" y="329"/>
                    <a:pt x="301" y="329"/>
                  </a:cubicBezTo>
                  <a:cubicBezTo>
                    <a:pt x="301" y="329"/>
                    <a:pt x="298" y="325"/>
                    <a:pt x="297" y="322"/>
                  </a:cubicBezTo>
                  <a:cubicBezTo>
                    <a:pt x="296" y="320"/>
                    <a:pt x="296" y="318"/>
                    <a:pt x="295" y="313"/>
                  </a:cubicBezTo>
                  <a:cubicBezTo>
                    <a:pt x="294" y="309"/>
                    <a:pt x="294" y="303"/>
                    <a:pt x="294" y="303"/>
                  </a:cubicBezTo>
                  <a:cubicBezTo>
                    <a:pt x="294" y="303"/>
                    <a:pt x="293" y="299"/>
                    <a:pt x="293" y="296"/>
                  </a:cubicBezTo>
                  <a:cubicBezTo>
                    <a:pt x="293" y="293"/>
                    <a:pt x="297" y="290"/>
                    <a:pt x="298" y="288"/>
                  </a:cubicBezTo>
                  <a:cubicBezTo>
                    <a:pt x="298" y="286"/>
                    <a:pt x="304" y="268"/>
                    <a:pt x="308" y="264"/>
                  </a:cubicBezTo>
                  <a:cubicBezTo>
                    <a:pt x="311" y="259"/>
                    <a:pt x="328" y="246"/>
                    <a:pt x="328" y="242"/>
                  </a:cubicBezTo>
                  <a:cubicBezTo>
                    <a:pt x="329" y="239"/>
                    <a:pt x="334" y="222"/>
                    <a:pt x="334" y="222"/>
                  </a:cubicBezTo>
                  <a:cubicBezTo>
                    <a:pt x="334" y="222"/>
                    <a:pt x="328" y="217"/>
                    <a:pt x="324" y="215"/>
                  </a:cubicBezTo>
                  <a:cubicBezTo>
                    <a:pt x="320" y="212"/>
                    <a:pt x="324" y="217"/>
                    <a:pt x="315" y="219"/>
                  </a:cubicBezTo>
                  <a:cubicBezTo>
                    <a:pt x="307" y="222"/>
                    <a:pt x="302" y="224"/>
                    <a:pt x="299" y="229"/>
                  </a:cubicBezTo>
                  <a:cubicBezTo>
                    <a:pt x="296" y="235"/>
                    <a:pt x="296" y="245"/>
                    <a:pt x="293" y="249"/>
                  </a:cubicBezTo>
                  <a:cubicBezTo>
                    <a:pt x="290" y="252"/>
                    <a:pt x="291" y="258"/>
                    <a:pt x="287" y="262"/>
                  </a:cubicBezTo>
                  <a:cubicBezTo>
                    <a:pt x="282" y="267"/>
                    <a:pt x="282" y="268"/>
                    <a:pt x="276" y="274"/>
                  </a:cubicBezTo>
                  <a:cubicBezTo>
                    <a:pt x="270" y="280"/>
                    <a:pt x="265" y="291"/>
                    <a:pt x="264" y="292"/>
                  </a:cubicBezTo>
                  <a:cubicBezTo>
                    <a:pt x="264" y="294"/>
                    <a:pt x="263" y="298"/>
                    <a:pt x="263" y="306"/>
                  </a:cubicBezTo>
                  <a:cubicBezTo>
                    <a:pt x="264" y="313"/>
                    <a:pt x="265" y="316"/>
                    <a:pt x="269" y="321"/>
                  </a:cubicBezTo>
                  <a:cubicBezTo>
                    <a:pt x="272" y="325"/>
                    <a:pt x="281" y="338"/>
                    <a:pt x="273" y="347"/>
                  </a:cubicBezTo>
                  <a:cubicBezTo>
                    <a:pt x="266" y="357"/>
                    <a:pt x="258" y="350"/>
                    <a:pt x="258" y="365"/>
                  </a:cubicBezTo>
                  <a:cubicBezTo>
                    <a:pt x="259" y="381"/>
                    <a:pt x="256" y="390"/>
                    <a:pt x="254" y="394"/>
                  </a:cubicBezTo>
                  <a:cubicBezTo>
                    <a:pt x="251" y="397"/>
                    <a:pt x="237" y="408"/>
                    <a:pt x="237" y="409"/>
                  </a:cubicBezTo>
                  <a:cubicBezTo>
                    <a:pt x="237" y="410"/>
                    <a:pt x="239" y="414"/>
                    <a:pt x="232" y="414"/>
                  </a:cubicBezTo>
                  <a:cubicBezTo>
                    <a:pt x="226" y="414"/>
                    <a:pt x="224" y="414"/>
                    <a:pt x="222" y="414"/>
                  </a:cubicBezTo>
                  <a:cubicBezTo>
                    <a:pt x="221" y="413"/>
                    <a:pt x="218" y="409"/>
                    <a:pt x="217" y="404"/>
                  </a:cubicBezTo>
                  <a:cubicBezTo>
                    <a:pt x="216" y="399"/>
                    <a:pt x="215" y="397"/>
                    <a:pt x="213" y="391"/>
                  </a:cubicBezTo>
                  <a:cubicBezTo>
                    <a:pt x="211" y="386"/>
                    <a:pt x="211" y="383"/>
                    <a:pt x="209" y="378"/>
                  </a:cubicBezTo>
                  <a:cubicBezTo>
                    <a:pt x="207" y="373"/>
                    <a:pt x="209" y="365"/>
                    <a:pt x="206" y="363"/>
                  </a:cubicBezTo>
                  <a:cubicBezTo>
                    <a:pt x="204" y="361"/>
                    <a:pt x="201" y="350"/>
                    <a:pt x="201" y="350"/>
                  </a:cubicBezTo>
                  <a:cubicBezTo>
                    <a:pt x="201" y="350"/>
                    <a:pt x="195" y="355"/>
                    <a:pt x="191" y="357"/>
                  </a:cubicBezTo>
                  <a:cubicBezTo>
                    <a:pt x="188" y="358"/>
                    <a:pt x="190" y="361"/>
                    <a:pt x="187" y="362"/>
                  </a:cubicBezTo>
                  <a:cubicBezTo>
                    <a:pt x="183" y="362"/>
                    <a:pt x="183" y="363"/>
                    <a:pt x="179" y="368"/>
                  </a:cubicBezTo>
                  <a:cubicBezTo>
                    <a:pt x="175" y="372"/>
                    <a:pt x="172" y="373"/>
                    <a:pt x="169" y="374"/>
                  </a:cubicBezTo>
                  <a:cubicBezTo>
                    <a:pt x="167" y="374"/>
                    <a:pt x="166" y="378"/>
                    <a:pt x="162" y="375"/>
                  </a:cubicBezTo>
                  <a:cubicBezTo>
                    <a:pt x="159" y="372"/>
                    <a:pt x="159" y="371"/>
                    <a:pt x="157" y="369"/>
                  </a:cubicBezTo>
                  <a:cubicBezTo>
                    <a:pt x="156" y="367"/>
                    <a:pt x="149" y="363"/>
                    <a:pt x="149" y="363"/>
                  </a:cubicBezTo>
                  <a:cubicBezTo>
                    <a:pt x="149" y="363"/>
                    <a:pt x="148" y="366"/>
                    <a:pt x="149" y="359"/>
                  </a:cubicBezTo>
                  <a:cubicBezTo>
                    <a:pt x="149" y="353"/>
                    <a:pt x="150" y="350"/>
                    <a:pt x="151" y="346"/>
                  </a:cubicBezTo>
                  <a:cubicBezTo>
                    <a:pt x="153" y="343"/>
                    <a:pt x="153" y="343"/>
                    <a:pt x="153" y="343"/>
                  </a:cubicBezTo>
                  <a:cubicBezTo>
                    <a:pt x="153" y="343"/>
                    <a:pt x="152" y="343"/>
                    <a:pt x="153" y="339"/>
                  </a:cubicBezTo>
                  <a:cubicBezTo>
                    <a:pt x="155" y="335"/>
                    <a:pt x="151" y="334"/>
                    <a:pt x="149" y="332"/>
                  </a:cubicBezTo>
                  <a:cubicBezTo>
                    <a:pt x="147" y="330"/>
                    <a:pt x="146" y="335"/>
                    <a:pt x="147" y="330"/>
                  </a:cubicBezTo>
                  <a:cubicBezTo>
                    <a:pt x="148" y="326"/>
                    <a:pt x="147" y="299"/>
                    <a:pt x="147" y="299"/>
                  </a:cubicBezTo>
                  <a:cubicBezTo>
                    <a:pt x="147" y="299"/>
                    <a:pt x="154" y="296"/>
                    <a:pt x="153" y="294"/>
                  </a:cubicBezTo>
                  <a:cubicBezTo>
                    <a:pt x="153" y="292"/>
                    <a:pt x="160" y="286"/>
                    <a:pt x="160" y="286"/>
                  </a:cubicBezTo>
                  <a:cubicBezTo>
                    <a:pt x="160" y="286"/>
                    <a:pt x="166" y="285"/>
                    <a:pt x="168" y="281"/>
                  </a:cubicBezTo>
                  <a:cubicBezTo>
                    <a:pt x="171" y="277"/>
                    <a:pt x="173" y="271"/>
                    <a:pt x="179" y="268"/>
                  </a:cubicBezTo>
                  <a:cubicBezTo>
                    <a:pt x="184" y="265"/>
                    <a:pt x="186" y="263"/>
                    <a:pt x="187" y="261"/>
                  </a:cubicBezTo>
                  <a:cubicBezTo>
                    <a:pt x="188" y="260"/>
                    <a:pt x="185" y="266"/>
                    <a:pt x="189" y="257"/>
                  </a:cubicBezTo>
                  <a:cubicBezTo>
                    <a:pt x="193" y="249"/>
                    <a:pt x="208" y="239"/>
                    <a:pt x="211" y="232"/>
                  </a:cubicBezTo>
                  <a:cubicBezTo>
                    <a:pt x="215" y="225"/>
                    <a:pt x="219" y="213"/>
                    <a:pt x="219" y="213"/>
                  </a:cubicBezTo>
                  <a:cubicBezTo>
                    <a:pt x="219" y="213"/>
                    <a:pt x="215" y="208"/>
                    <a:pt x="220" y="202"/>
                  </a:cubicBezTo>
                  <a:cubicBezTo>
                    <a:pt x="224" y="196"/>
                    <a:pt x="230" y="194"/>
                    <a:pt x="233" y="191"/>
                  </a:cubicBezTo>
                  <a:cubicBezTo>
                    <a:pt x="237" y="188"/>
                    <a:pt x="241" y="183"/>
                    <a:pt x="240" y="182"/>
                  </a:cubicBezTo>
                  <a:cubicBezTo>
                    <a:pt x="238" y="182"/>
                    <a:pt x="242" y="183"/>
                    <a:pt x="242" y="181"/>
                  </a:cubicBezTo>
                  <a:cubicBezTo>
                    <a:pt x="243" y="178"/>
                    <a:pt x="246" y="174"/>
                    <a:pt x="246" y="174"/>
                  </a:cubicBezTo>
                  <a:cubicBezTo>
                    <a:pt x="239" y="173"/>
                    <a:pt x="241" y="174"/>
                    <a:pt x="237" y="176"/>
                  </a:cubicBezTo>
                  <a:cubicBezTo>
                    <a:pt x="233" y="177"/>
                    <a:pt x="235" y="175"/>
                    <a:pt x="233" y="173"/>
                  </a:cubicBezTo>
                  <a:cubicBezTo>
                    <a:pt x="231" y="171"/>
                    <a:pt x="231" y="171"/>
                    <a:pt x="232" y="170"/>
                  </a:cubicBezTo>
                  <a:cubicBezTo>
                    <a:pt x="233" y="168"/>
                    <a:pt x="236" y="166"/>
                    <a:pt x="236" y="166"/>
                  </a:cubicBezTo>
                  <a:cubicBezTo>
                    <a:pt x="236" y="166"/>
                    <a:pt x="238" y="170"/>
                    <a:pt x="243" y="165"/>
                  </a:cubicBezTo>
                  <a:cubicBezTo>
                    <a:pt x="249" y="160"/>
                    <a:pt x="258" y="155"/>
                    <a:pt x="258" y="155"/>
                  </a:cubicBezTo>
                  <a:cubicBezTo>
                    <a:pt x="272" y="144"/>
                    <a:pt x="272" y="144"/>
                    <a:pt x="272" y="144"/>
                  </a:cubicBezTo>
                  <a:cubicBezTo>
                    <a:pt x="272" y="144"/>
                    <a:pt x="284" y="140"/>
                    <a:pt x="286" y="140"/>
                  </a:cubicBezTo>
                  <a:cubicBezTo>
                    <a:pt x="288" y="141"/>
                    <a:pt x="290" y="141"/>
                    <a:pt x="291" y="141"/>
                  </a:cubicBezTo>
                  <a:cubicBezTo>
                    <a:pt x="292" y="141"/>
                    <a:pt x="296" y="141"/>
                    <a:pt x="300" y="137"/>
                  </a:cubicBezTo>
                  <a:cubicBezTo>
                    <a:pt x="303" y="134"/>
                    <a:pt x="301" y="131"/>
                    <a:pt x="306" y="130"/>
                  </a:cubicBezTo>
                  <a:cubicBezTo>
                    <a:pt x="311" y="129"/>
                    <a:pt x="315" y="130"/>
                    <a:pt x="318" y="127"/>
                  </a:cubicBezTo>
                  <a:cubicBezTo>
                    <a:pt x="321" y="123"/>
                    <a:pt x="356" y="127"/>
                    <a:pt x="356" y="127"/>
                  </a:cubicBezTo>
                  <a:cubicBezTo>
                    <a:pt x="356" y="127"/>
                    <a:pt x="371" y="131"/>
                    <a:pt x="373" y="134"/>
                  </a:cubicBezTo>
                  <a:cubicBezTo>
                    <a:pt x="375" y="137"/>
                    <a:pt x="382" y="139"/>
                    <a:pt x="379" y="143"/>
                  </a:cubicBezTo>
                  <a:cubicBezTo>
                    <a:pt x="375" y="146"/>
                    <a:pt x="379" y="151"/>
                    <a:pt x="381" y="152"/>
                  </a:cubicBezTo>
                  <a:cubicBezTo>
                    <a:pt x="383" y="153"/>
                    <a:pt x="383" y="144"/>
                    <a:pt x="387" y="145"/>
                  </a:cubicBezTo>
                  <a:cubicBezTo>
                    <a:pt x="390" y="146"/>
                    <a:pt x="392" y="151"/>
                    <a:pt x="395" y="152"/>
                  </a:cubicBezTo>
                  <a:cubicBezTo>
                    <a:pt x="398" y="153"/>
                    <a:pt x="412" y="154"/>
                    <a:pt x="414" y="155"/>
                  </a:cubicBezTo>
                  <a:cubicBezTo>
                    <a:pt x="416" y="157"/>
                    <a:pt x="419" y="159"/>
                    <a:pt x="425" y="162"/>
                  </a:cubicBezTo>
                  <a:cubicBezTo>
                    <a:pt x="430" y="165"/>
                    <a:pt x="468" y="180"/>
                    <a:pt x="469" y="182"/>
                  </a:cubicBezTo>
                  <a:cubicBezTo>
                    <a:pt x="470" y="184"/>
                    <a:pt x="466" y="199"/>
                    <a:pt x="466" y="199"/>
                  </a:cubicBezTo>
                  <a:cubicBezTo>
                    <a:pt x="466" y="199"/>
                    <a:pt x="467" y="204"/>
                    <a:pt x="462" y="205"/>
                  </a:cubicBezTo>
                  <a:cubicBezTo>
                    <a:pt x="457" y="205"/>
                    <a:pt x="462" y="204"/>
                    <a:pt x="454" y="205"/>
                  </a:cubicBezTo>
                  <a:cubicBezTo>
                    <a:pt x="446" y="206"/>
                    <a:pt x="447" y="210"/>
                    <a:pt x="441" y="208"/>
                  </a:cubicBezTo>
                  <a:cubicBezTo>
                    <a:pt x="436" y="206"/>
                    <a:pt x="437" y="206"/>
                    <a:pt x="433" y="203"/>
                  </a:cubicBezTo>
                  <a:cubicBezTo>
                    <a:pt x="429" y="201"/>
                    <a:pt x="425" y="197"/>
                    <a:pt x="421" y="199"/>
                  </a:cubicBezTo>
                  <a:cubicBezTo>
                    <a:pt x="417" y="202"/>
                    <a:pt x="419" y="206"/>
                    <a:pt x="412" y="202"/>
                  </a:cubicBezTo>
                  <a:cubicBezTo>
                    <a:pt x="405" y="197"/>
                    <a:pt x="401" y="196"/>
                    <a:pt x="401" y="196"/>
                  </a:cubicBezTo>
                  <a:cubicBezTo>
                    <a:pt x="401" y="196"/>
                    <a:pt x="398" y="198"/>
                    <a:pt x="398" y="199"/>
                  </a:cubicBezTo>
                  <a:cubicBezTo>
                    <a:pt x="399" y="201"/>
                    <a:pt x="401" y="198"/>
                    <a:pt x="406" y="204"/>
                  </a:cubicBezTo>
                  <a:cubicBezTo>
                    <a:pt x="410" y="209"/>
                    <a:pt x="417" y="213"/>
                    <a:pt x="416" y="216"/>
                  </a:cubicBezTo>
                  <a:cubicBezTo>
                    <a:pt x="416" y="219"/>
                    <a:pt x="419" y="220"/>
                    <a:pt x="416" y="223"/>
                  </a:cubicBezTo>
                  <a:cubicBezTo>
                    <a:pt x="414" y="225"/>
                    <a:pt x="414" y="229"/>
                    <a:pt x="414" y="229"/>
                  </a:cubicBezTo>
                  <a:cubicBezTo>
                    <a:pt x="414" y="229"/>
                    <a:pt x="418" y="234"/>
                    <a:pt x="417" y="236"/>
                  </a:cubicBezTo>
                  <a:cubicBezTo>
                    <a:pt x="416" y="238"/>
                    <a:pt x="416" y="243"/>
                    <a:pt x="416" y="245"/>
                  </a:cubicBezTo>
                  <a:cubicBezTo>
                    <a:pt x="416" y="246"/>
                    <a:pt x="419" y="251"/>
                    <a:pt x="419" y="251"/>
                  </a:cubicBezTo>
                  <a:cubicBezTo>
                    <a:pt x="419" y="251"/>
                    <a:pt x="423" y="248"/>
                    <a:pt x="428" y="253"/>
                  </a:cubicBezTo>
                  <a:cubicBezTo>
                    <a:pt x="433" y="257"/>
                    <a:pt x="440" y="257"/>
                    <a:pt x="440" y="257"/>
                  </a:cubicBezTo>
                  <a:cubicBezTo>
                    <a:pt x="440" y="251"/>
                    <a:pt x="440" y="251"/>
                    <a:pt x="440" y="251"/>
                  </a:cubicBezTo>
                  <a:cubicBezTo>
                    <a:pt x="440" y="251"/>
                    <a:pt x="438" y="250"/>
                    <a:pt x="436" y="246"/>
                  </a:cubicBezTo>
                  <a:cubicBezTo>
                    <a:pt x="433" y="243"/>
                    <a:pt x="430" y="238"/>
                    <a:pt x="430" y="237"/>
                  </a:cubicBezTo>
                  <a:cubicBezTo>
                    <a:pt x="429" y="235"/>
                    <a:pt x="429" y="230"/>
                    <a:pt x="430" y="230"/>
                  </a:cubicBezTo>
                  <a:cubicBezTo>
                    <a:pt x="432" y="230"/>
                    <a:pt x="435" y="231"/>
                    <a:pt x="441" y="234"/>
                  </a:cubicBezTo>
                  <a:cubicBezTo>
                    <a:pt x="447" y="236"/>
                    <a:pt x="459" y="245"/>
                    <a:pt x="462" y="240"/>
                  </a:cubicBezTo>
                  <a:cubicBezTo>
                    <a:pt x="465" y="235"/>
                    <a:pt x="464" y="234"/>
                    <a:pt x="462" y="229"/>
                  </a:cubicBezTo>
                  <a:cubicBezTo>
                    <a:pt x="460" y="224"/>
                    <a:pt x="457" y="227"/>
                    <a:pt x="459" y="221"/>
                  </a:cubicBezTo>
                  <a:cubicBezTo>
                    <a:pt x="462" y="215"/>
                    <a:pt x="456" y="220"/>
                    <a:pt x="468" y="210"/>
                  </a:cubicBezTo>
                  <a:cubicBezTo>
                    <a:pt x="480" y="200"/>
                    <a:pt x="490" y="203"/>
                    <a:pt x="492" y="203"/>
                  </a:cubicBezTo>
                  <a:cubicBezTo>
                    <a:pt x="494" y="203"/>
                    <a:pt x="502" y="198"/>
                    <a:pt x="501" y="196"/>
                  </a:cubicBezTo>
                  <a:cubicBezTo>
                    <a:pt x="500" y="195"/>
                    <a:pt x="502" y="192"/>
                    <a:pt x="500" y="187"/>
                  </a:cubicBezTo>
                  <a:cubicBezTo>
                    <a:pt x="497" y="182"/>
                    <a:pt x="492" y="172"/>
                    <a:pt x="492" y="172"/>
                  </a:cubicBezTo>
                  <a:cubicBezTo>
                    <a:pt x="492" y="172"/>
                    <a:pt x="487" y="163"/>
                    <a:pt x="490" y="163"/>
                  </a:cubicBezTo>
                  <a:cubicBezTo>
                    <a:pt x="493" y="164"/>
                    <a:pt x="496" y="166"/>
                    <a:pt x="505" y="170"/>
                  </a:cubicBezTo>
                  <a:cubicBezTo>
                    <a:pt x="515" y="174"/>
                    <a:pt x="519" y="175"/>
                    <a:pt x="521" y="176"/>
                  </a:cubicBezTo>
                  <a:cubicBezTo>
                    <a:pt x="523" y="177"/>
                    <a:pt x="525" y="181"/>
                    <a:pt x="521" y="181"/>
                  </a:cubicBezTo>
                  <a:cubicBezTo>
                    <a:pt x="516" y="181"/>
                    <a:pt x="513" y="184"/>
                    <a:pt x="512" y="186"/>
                  </a:cubicBezTo>
                  <a:cubicBezTo>
                    <a:pt x="511" y="188"/>
                    <a:pt x="517" y="193"/>
                    <a:pt x="517" y="193"/>
                  </a:cubicBezTo>
                  <a:cubicBezTo>
                    <a:pt x="517" y="193"/>
                    <a:pt x="526" y="193"/>
                    <a:pt x="528" y="193"/>
                  </a:cubicBezTo>
                  <a:cubicBezTo>
                    <a:pt x="530" y="193"/>
                    <a:pt x="530" y="186"/>
                    <a:pt x="530" y="182"/>
                  </a:cubicBezTo>
                  <a:cubicBezTo>
                    <a:pt x="530" y="179"/>
                    <a:pt x="544" y="181"/>
                    <a:pt x="546" y="180"/>
                  </a:cubicBezTo>
                  <a:cubicBezTo>
                    <a:pt x="548" y="178"/>
                    <a:pt x="553" y="172"/>
                    <a:pt x="556" y="170"/>
                  </a:cubicBezTo>
                  <a:cubicBezTo>
                    <a:pt x="560" y="168"/>
                    <a:pt x="573" y="164"/>
                    <a:pt x="571" y="166"/>
                  </a:cubicBezTo>
                  <a:cubicBezTo>
                    <a:pt x="570" y="168"/>
                    <a:pt x="573" y="174"/>
                    <a:pt x="573" y="172"/>
                  </a:cubicBezTo>
                  <a:cubicBezTo>
                    <a:pt x="573" y="170"/>
                    <a:pt x="577" y="162"/>
                    <a:pt x="579" y="162"/>
                  </a:cubicBezTo>
                  <a:cubicBezTo>
                    <a:pt x="581" y="162"/>
                    <a:pt x="587" y="164"/>
                    <a:pt x="587" y="164"/>
                  </a:cubicBezTo>
                  <a:cubicBezTo>
                    <a:pt x="587" y="164"/>
                    <a:pt x="584" y="172"/>
                    <a:pt x="588" y="172"/>
                  </a:cubicBezTo>
                  <a:cubicBezTo>
                    <a:pt x="593" y="173"/>
                    <a:pt x="599" y="177"/>
                    <a:pt x="600" y="173"/>
                  </a:cubicBezTo>
                  <a:cubicBezTo>
                    <a:pt x="602" y="170"/>
                    <a:pt x="599" y="171"/>
                    <a:pt x="609" y="168"/>
                  </a:cubicBezTo>
                  <a:cubicBezTo>
                    <a:pt x="620" y="166"/>
                    <a:pt x="615" y="166"/>
                    <a:pt x="622" y="165"/>
                  </a:cubicBezTo>
                  <a:cubicBezTo>
                    <a:pt x="629" y="165"/>
                    <a:pt x="633" y="170"/>
                    <a:pt x="636" y="170"/>
                  </a:cubicBezTo>
                  <a:cubicBezTo>
                    <a:pt x="640" y="170"/>
                    <a:pt x="642" y="162"/>
                    <a:pt x="642" y="162"/>
                  </a:cubicBezTo>
                  <a:cubicBezTo>
                    <a:pt x="643" y="156"/>
                    <a:pt x="643" y="156"/>
                    <a:pt x="643" y="156"/>
                  </a:cubicBezTo>
                  <a:cubicBezTo>
                    <a:pt x="639" y="154"/>
                    <a:pt x="639" y="154"/>
                    <a:pt x="639" y="154"/>
                  </a:cubicBezTo>
                  <a:cubicBezTo>
                    <a:pt x="639" y="154"/>
                    <a:pt x="643" y="154"/>
                    <a:pt x="641" y="152"/>
                  </a:cubicBezTo>
                  <a:cubicBezTo>
                    <a:pt x="640" y="151"/>
                    <a:pt x="645" y="150"/>
                    <a:pt x="648" y="150"/>
                  </a:cubicBezTo>
                  <a:cubicBezTo>
                    <a:pt x="651" y="149"/>
                    <a:pt x="660" y="152"/>
                    <a:pt x="664" y="153"/>
                  </a:cubicBezTo>
                  <a:cubicBezTo>
                    <a:pt x="669" y="155"/>
                    <a:pt x="686" y="154"/>
                    <a:pt x="697" y="162"/>
                  </a:cubicBezTo>
                  <a:cubicBezTo>
                    <a:pt x="707" y="170"/>
                    <a:pt x="709" y="171"/>
                    <a:pt x="711" y="171"/>
                  </a:cubicBezTo>
                  <a:cubicBezTo>
                    <a:pt x="713" y="172"/>
                    <a:pt x="721" y="169"/>
                    <a:pt x="721" y="169"/>
                  </a:cubicBezTo>
                  <a:cubicBezTo>
                    <a:pt x="721" y="169"/>
                    <a:pt x="724" y="168"/>
                    <a:pt x="721" y="166"/>
                  </a:cubicBezTo>
                  <a:cubicBezTo>
                    <a:pt x="717" y="163"/>
                    <a:pt x="714" y="164"/>
                    <a:pt x="714" y="163"/>
                  </a:cubicBezTo>
                  <a:cubicBezTo>
                    <a:pt x="714" y="161"/>
                    <a:pt x="711" y="153"/>
                    <a:pt x="710" y="153"/>
                  </a:cubicBezTo>
                  <a:cubicBezTo>
                    <a:pt x="709" y="153"/>
                    <a:pt x="707" y="152"/>
                    <a:pt x="706" y="153"/>
                  </a:cubicBezTo>
                  <a:cubicBezTo>
                    <a:pt x="705" y="154"/>
                    <a:pt x="699" y="149"/>
                    <a:pt x="699" y="148"/>
                  </a:cubicBezTo>
                  <a:cubicBezTo>
                    <a:pt x="699" y="146"/>
                    <a:pt x="699" y="141"/>
                    <a:pt x="701" y="141"/>
                  </a:cubicBezTo>
                  <a:cubicBezTo>
                    <a:pt x="702" y="140"/>
                    <a:pt x="692" y="140"/>
                    <a:pt x="698" y="134"/>
                  </a:cubicBezTo>
                  <a:cubicBezTo>
                    <a:pt x="703" y="127"/>
                    <a:pt x="713" y="119"/>
                    <a:pt x="713" y="118"/>
                  </a:cubicBezTo>
                  <a:cubicBezTo>
                    <a:pt x="712" y="116"/>
                    <a:pt x="714" y="92"/>
                    <a:pt x="714" y="92"/>
                  </a:cubicBezTo>
                  <a:cubicBezTo>
                    <a:pt x="714" y="92"/>
                    <a:pt x="720" y="95"/>
                    <a:pt x="722" y="93"/>
                  </a:cubicBezTo>
                  <a:cubicBezTo>
                    <a:pt x="724" y="90"/>
                    <a:pt x="726" y="84"/>
                    <a:pt x="726" y="84"/>
                  </a:cubicBezTo>
                  <a:cubicBezTo>
                    <a:pt x="733" y="83"/>
                    <a:pt x="733" y="83"/>
                    <a:pt x="733" y="83"/>
                  </a:cubicBezTo>
                  <a:cubicBezTo>
                    <a:pt x="733" y="83"/>
                    <a:pt x="736" y="88"/>
                    <a:pt x="736" y="89"/>
                  </a:cubicBezTo>
                  <a:cubicBezTo>
                    <a:pt x="735" y="90"/>
                    <a:pt x="732" y="94"/>
                    <a:pt x="736" y="94"/>
                  </a:cubicBezTo>
                  <a:cubicBezTo>
                    <a:pt x="739" y="94"/>
                    <a:pt x="748" y="100"/>
                    <a:pt x="748" y="100"/>
                  </a:cubicBezTo>
                  <a:cubicBezTo>
                    <a:pt x="748" y="100"/>
                    <a:pt x="751" y="112"/>
                    <a:pt x="749" y="112"/>
                  </a:cubicBezTo>
                  <a:cubicBezTo>
                    <a:pt x="747" y="112"/>
                    <a:pt x="748" y="118"/>
                    <a:pt x="748" y="118"/>
                  </a:cubicBezTo>
                  <a:cubicBezTo>
                    <a:pt x="748" y="118"/>
                    <a:pt x="746" y="114"/>
                    <a:pt x="745" y="119"/>
                  </a:cubicBezTo>
                  <a:cubicBezTo>
                    <a:pt x="743" y="124"/>
                    <a:pt x="748" y="127"/>
                    <a:pt x="748" y="127"/>
                  </a:cubicBezTo>
                  <a:cubicBezTo>
                    <a:pt x="748" y="127"/>
                    <a:pt x="753" y="125"/>
                    <a:pt x="751" y="130"/>
                  </a:cubicBezTo>
                  <a:cubicBezTo>
                    <a:pt x="750" y="135"/>
                    <a:pt x="750" y="133"/>
                    <a:pt x="751" y="137"/>
                  </a:cubicBezTo>
                  <a:cubicBezTo>
                    <a:pt x="751" y="142"/>
                    <a:pt x="755" y="148"/>
                    <a:pt x="755" y="150"/>
                  </a:cubicBezTo>
                  <a:cubicBezTo>
                    <a:pt x="755" y="152"/>
                    <a:pt x="755" y="164"/>
                    <a:pt x="755" y="164"/>
                  </a:cubicBezTo>
                  <a:cubicBezTo>
                    <a:pt x="755" y="164"/>
                    <a:pt x="758" y="170"/>
                    <a:pt x="760" y="172"/>
                  </a:cubicBezTo>
                  <a:cubicBezTo>
                    <a:pt x="762" y="174"/>
                    <a:pt x="767" y="169"/>
                    <a:pt x="762" y="174"/>
                  </a:cubicBezTo>
                  <a:cubicBezTo>
                    <a:pt x="756" y="179"/>
                    <a:pt x="759" y="179"/>
                    <a:pt x="755" y="184"/>
                  </a:cubicBezTo>
                  <a:cubicBezTo>
                    <a:pt x="751" y="189"/>
                    <a:pt x="748" y="190"/>
                    <a:pt x="746" y="192"/>
                  </a:cubicBezTo>
                  <a:cubicBezTo>
                    <a:pt x="744" y="194"/>
                    <a:pt x="738" y="196"/>
                    <a:pt x="738" y="196"/>
                  </a:cubicBezTo>
                  <a:cubicBezTo>
                    <a:pt x="738" y="196"/>
                    <a:pt x="752" y="200"/>
                    <a:pt x="754" y="200"/>
                  </a:cubicBezTo>
                  <a:cubicBezTo>
                    <a:pt x="756" y="200"/>
                    <a:pt x="772" y="198"/>
                    <a:pt x="772" y="194"/>
                  </a:cubicBezTo>
                  <a:cubicBezTo>
                    <a:pt x="772" y="190"/>
                    <a:pt x="781" y="180"/>
                    <a:pt x="776" y="177"/>
                  </a:cubicBezTo>
                  <a:cubicBezTo>
                    <a:pt x="772" y="174"/>
                    <a:pt x="771" y="175"/>
                    <a:pt x="770" y="172"/>
                  </a:cubicBezTo>
                  <a:cubicBezTo>
                    <a:pt x="770" y="169"/>
                    <a:pt x="768" y="168"/>
                    <a:pt x="770" y="166"/>
                  </a:cubicBezTo>
                  <a:cubicBezTo>
                    <a:pt x="771" y="164"/>
                    <a:pt x="774" y="160"/>
                    <a:pt x="770" y="161"/>
                  </a:cubicBezTo>
                  <a:cubicBezTo>
                    <a:pt x="766" y="161"/>
                    <a:pt x="766" y="162"/>
                    <a:pt x="764" y="159"/>
                  </a:cubicBezTo>
                  <a:cubicBezTo>
                    <a:pt x="762" y="156"/>
                    <a:pt x="763" y="160"/>
                    <a:pt x="760" y="152"/>
                  </a:cubicBezTo>
                  <a:cubicBezTo>
                    <a:pt x="757" y="144"/>
                    <a:pt x="762" y="140"/>
                    <a:pt x="762" y="140"/>
                  </a:cubicBezTo>
                  <a:cubicBezTo>
                    <a:pt x="762" y="140"/>
                    <a:pt x="766" y="144"/>
                    <a:pt x="763" y="137"/>
                  </a:cubicBezTo>
                  <a:cubicBezTo>
                    <a:pt x="760" y="130"/>
                    <a:pt x="756" y="128"/>
                    <a:pt x="756" y="126"/>
                  </a:cubicBezTo>
                  <a:cubicBezTo>
                    <a:pt x="755" y="123"/>
                    <a:pt x="757" y="121"/>
                    <a:pt x="756" y="117"/>
                  </a:cubicBezTo>
                  <a:cubicBezTo>
                    <a:pt x="756" y="113"/>
                    <a:pt x="768" y="111"/>
                    <a:pt x="768" y="111"/>
                  </a:cubicBezTo>
                  <a:cubicBezTo>
                    <a:pt x="768" y="111"/>
                    <a:pt x="769" y="105"/>
                    <a:pt x="767" y="102"/>
                  </a:cubicBezTo>
                  <a:cubicBezTo>
                    <a:pt x="764" y="100"/>
                    <a:pt x="760" y="95"/>
                    <a:pt x="760" y="95"/>
                  </a:cubicBezTo>
                  <a:cubicBezTo>
                    <a:pt x="760" y="95"/>
                    <a:pt x="761" y="92"/>
                    <a:pt x="761" y="91"/>
                  </a:cubicBezTo>
                  <a:cubicBezTo>
                    <a:pt x="762" y="89"/>
                    <a:pt x="767" y="92"/>
                    <a:pt x="769" y="94"/>
                  </a:cubicBezTo>
                  <a:cubicBezTo>
                    <a:pt x="770" y="96"/>
                    <a:pt x="776" y="100"/>
                    <a:pt x="776" y="100"/>
                  </a:cubicBezTo>
                  <a:cubicBezTo>
                    <a:pt x="776" y="100"/>
                    <a:pt x="774" y="103"/>
                    <a:pt x="775" y="106"/>
                  </a:cubicBezTo>
                  <a:cubicBezTo>
                    <a:pt x="776" y="109"/>
                    <a:pt x="777" y="116"/>
                    <a:pt x="777" y="116"/>
                  </a:cubicBezTo>
                  <a:cubicBezTo>
                    <a:pt x="777" y="116"/>
                    <a:pt x="779" y="121"/>
                    <a:pt x="780" y="122"/>
                  </a:cubicBezTo>
                  <a:cubicBezTo>
                    <a:pt x="781" y="123"/>
                    <a:pt x="778" y="124"/>
                    <a:pt x="781" y="123"/>
                  </a:cubicBezTo>
                  <a:cubicBezTo>
                    <a:pt x="784" y="123"/>
                    <a:pt x="797" y="126"/>
                    <a:pt x="797" y="126"/>
                  </a:cubicBezTo>
                  <a:cubicBezTo>
                    <a:pt x="797" y="126"/>
                    <a:pt x="798" y="117"/>
                    <a:pt x="796" y="117"/>
                  </a:cubicBezTo>
                  <a:cubicBezTo>
                    <a:pt x="793" y="118"/>
                    <a:pt x="791" y="119"/>
                    <a:pt x="789" y="118"/>
                  </a:cubicBezTo>
                  <a:cubicBezTo>
                    <a:pt x="786" y="116"/>
                    <a:pt x="785" y="112"/>
                    <a:pt x="785" y="112"/>
                  </a:cubicBezTo>
                  <a:cubicBezTo>
                    <a:pt x="785" y="112"/>
                    <a:pt x="785" y="109"/>
                    <a:pt x="786" y="107"/>
                  </a:cubicBezTo>
                  <a:cubicBezTo>
                    <a:pt x="787" y="105"/>
                    <a:pt x="794" y="101"/>
                    <a:pt x="794" y="101"/>
                  </a:cubicBezTo>
                  <a:cubicBezTo>
                    <a:pt x="794" y="101"/>
                    <a:pt x="800" y="102"/>
                    <a:pt x="804" y="102"/>
                  </a:cubicBezTo>
                  <a:cubicBezTo>
                    <a:pt x="808" y="102"/>
                    <a:pt x="824" y="113"/>
                    <a:pt x="824" y="113"/>
                  </a:cubicBezTo>
                  <a:cubicBezTo>
                    <a:pt x="827" y="116"/>
                    <a:pt x="827" y="116"/>
                    <a:pt x="827" y="116"/>
                  </a:cubicBezTo>
                  <a:cubicBezTo>
                    <a:pt x="827" y="116"/>
                    <a:pt x="828" y="109"/>
                    <a:pt x="831" y="111"/>
                  </a:cubicBezTo>
                  <a:cubicBezTo>
                    <a:pt x="833" y="112"/>
                    <a:pt x="833" y="112"/>
                    <a:pt x="833" y="112"/>
                  </a:cubicBezTo>
                  <a:cubicBezTo>
                    <a:pt x="833" y="112"/>
                    <a:pt x="834" y="107"/>
                    <a:pt x="830" y="105"/>
                  </a:cubicBezTo>
                  <a:cubicBezTo>
                    <a:pt x="825" y="104"/>
                    <a:pt x="819" y="97"/>
                    <a:pt x="819" y="97"/>
                  </a:cubicBezTo>
                  <a:cubicBezTo>
                    <a:pt x="819" y="97"/>
                    <a:pt x="814" y="89"/>
                    <a:pt x="815" y="85"/>
                  </a:cubicBezTo>
                  <a:cubicBezTo>
                    <a:pt x="816" y="81"/>
                    <a:pt x="815" y="79"/>
                    <a:pt x="817" y="79"/>
                  </a:cubicBezTo>
                  <a:cubicBezTo>
                    <a:pt x="819" y="79"/>
                    <a:pt x="831" y="78"/>
                    <a:pt x="835" y="76"/>
                  </a:cubicBezTo>
                  <a:cubicBezTo>
                    <a:pt x="839" y="75"/>
                    <a:pt x="844" y="77"/>
                    <a:pt x="850" y="75"/>
                  </a:cubicBezTo>
                  <a:cubicBezTo>
                    <a:pt x="856" y="73"/>
                    <a:pt x="857" y="72"/>
                    <a:pt x="862" y="73"/>
                  </a:cubicBezTo>
                  <a:cubicBezTo>
                    <a:pt x="868" y="75"/>
                    <a:pt x="864" y="70"/>
                    <a:pt x="863" y="67"/>
                  </a:cubicBezTo>
                  <a:cubicBezTo>
                    <a:pt x="862" y="65"/>
                    <a:pt x="861" y="54"/>
                    <a:pt x="861" y="57"/>
                  </a:cubicBezTo>
                  <a:cubicBezTo>
                    <a:pt x="861" y="59"/>
                    <a:pt x="861" y="46"/>
                    <a:pt x="873" y="44"/>
                  </a:cubicBezTo>
                  <a:cubicBezTo>
                    <a:pt x="884" y="43"/>
                    <a:pt x="894" y="41"/>
                    <a:pt x="907" y="39"/>
                  </a:cubicBezTo>
                  <a:cubicBezTo>
                    <a:pt x="921" y="36"/>
                    <a:pt x="923" y="31"/>
                    <a:pt x="923" y="31"/>
                  </a:cubicBezTo>
                  <a:cubicBezTo>
                    <a:pt x="923" y="31"/>
                    <a:pt x="933" y="30"/>
                    <a:pt x="935" y="30"/>
                  </a:cubicBezTo>
                  <a:cubicBezTo>
                    <a:pt x="936" y="30"/>
                    <a:pt x="939" y="28"/>
                    <a:pt x="943" y="29"/>
                  </a:cubicBezTo>
                  <a:cubicBezTo>
                    <a:pt x="948" y="30"/>
                    <a:pt x="950" y="32"/>
                    <a:pt x="953" y="32"/>
                  </a:cubicBezTo>
                  <a:cubicBezTo>
                    <a:pt x="956" y="32"/>
                    <a:pt x="973" y="29"/>
                    <a:pt x="973" y="29"/>
                  </a:cubicBezTo>
                  <a:cubicBezTo>
                    <a:pt x="973" y="29"/>
                    <a:pt x="973" y="26"/>
                    <a:pt x="975" y="24"/>
                  </a:cubicBezTo>
                  <a:cubicBezTo>
                    <a:pt x="976" y="22"/>
                    <a:pt x="978" y="18"/>
                    <a:pt x="980" y="18"/>
                  </a:cubicBezTo>
                  <a:cubicBezTo>
                    <a:pt x="983" y="19"/>
                    <a:pt x="986" y="20"/>
                    <a:pt x="986" y="18"/>
                  </a:cubicBezTo>
                  <a:cubicBezTo>
                    <a:pt x="987" y="15"/>
                    <a:pt x="997" y="0"/>
                    <a:pt x="1004" y="3"/>
                  </a:cubicBezTo>
                  <a:cubicBezTo>
                    <a:pt x="1011" y="5"/>
                    <a:pt x="1027" y="5"/>
                    <a:pt x="1027" y="6"/>
                  </a:cubicBezTo>
                  <a:cubicBezTo>
                    <a:pt x="1027" y="8"/>
                    <a:pt x="1030" y="12"/>
                    <a:pt x="1030" y="12"/>
                  </a:cubicBezTo>
                  <a:cubicBezTo>
                    <a:pt x="1030" y="12"/>
                    <a:pt x="1029" y="15"/>
                    <a:pt x="1034" y="16"/>
                  </a:cubicBezTo>
                  <a:cubicBezTo>
                    <a:pt x="1040" y="18"/>
                    <a:pt x="1043" y="20"/>
                    <a:pt x="1043" y="20"/>
                  </a:cubicBezTo>
                  <a:cubicBezTo>
                    <a:pt x="1043" y="20"/>
                    <a:pt x="1059" y="20"/>
                    <a:pt x="1062" y="20"/>
                  </a:cubicBezTo>
                  <a:cubicBezTo>
                    <a:pt x="1066" y="19"/>
                    <a:pt x="1094" y="25"/>
                    <a:pt x="1094" y="26"/>
                  </a:cubicBezTo>
                  <a:cubicBezTo>
                    <a:pt x="1094" y="28"/>
                    <a:pt x="1103" y="42"/>
                    <a:pt x="1098" y="44"/>
                  </a:cubicBezTo>
                  <a:cubicBezTo>
                    <a:pt x="1093" y="47"/>
                    <a:pt x="1099" y="47"/>
                    <a:pt x="1087" y="57"/>
                  </a:cubicBezTo>
                  <a:cubicBezTo>
                    <a:pt x="1075" y="66"/>
                    <a:pt x="1067" y="70"/>
                    <a:pt x="1060" y="73"/>
                  </a:cubicBezTo>
                  <a:cubicBezTo>
                    <a:pt x="1053" y="76"/>
                    <a:pt x="1050" y="85"/>
                    <a:pt x="1046" y="86"/>
                  </a:cubicBezTo>
                  <a:cubicBezTo>
                    <a:pt x="1041" y="87"/>
                    <a:pt x="1040" y="90"/>
                    <a:pt x="1040" y="90"/>
                  </a:cubicBezTo>
                  <a:cubicBezTo>
                    <a:pt x="1040" y="90"/>
                    <a:pt x="1046" y="89"/>
                    <a:pt x="1049" y="88"/>
                  </a:cubicBezTo>
                  <a:cubicBezTo>
                    <a:pt x="1051" y="87"/>
                    <a:pt x="1075" y="83"/>
                    <a:pt x="1075" y="83"/>
                  </a:cubicBezTo>
                  <a:cubicBezTo>
                    <a:pt x="1075" y="83"/>
                    <a:pt x="1063" y="78"/>
                    <a:pt x="1071" y="74"/>
                  </a:cubicBezTo>
                  <a:cubicBezTo>
                    <a:pt x="1079" y="70"/>
                    <a:pt x="1081" y="71"/>
                    <a:pt x="1081" y="71"/>
                  </a:cubicBezTo>
                  <a:cubicBezTo>
                    <a:pt x="1081" y="71"/>
                    <a:pt x="1086" y="71"/>
                    <a:pt x="1088" y="72"/>
                  </a:cubicBezTo>
                  <a:cubicBezTo>
                    <a:pt x="1091" y="72"/>
                    <a:pt x="1094" y="74"/>
                    <a:pt x="1098" y="77"/>
                  </a:cubicBezTo>
                  <a:cubicBezTo>
                    <a:pt x="1103" y="80"/>
                    <a:pt x="1101" y="80"/>
                    <a:pt x="1104" y="77"/>
                  </a:cubicBezTo>
                  <a:cubicBezTo>
                    <a:pt x="1108" y="73"/>
                    <a:pt x="1111" y="71"/>
                    <a:pt x="1115" y="72"/>
                  </a:cubicBezTo>
                  <a:cubicBezTo>
                    <a:pt x="1120" y="73"/>
                    <a:pt x="1144" y="76"/>
                    <a:pt x="1151" y="77"/>
                  </a:cubicBezTo>
                  <a:cubicBezTo>
                    <a:pt x="1157" y="77"/>
                    <a:pt x="1145" y="82"/>
                    <a:pt x="1154" y="87"/>
                  </a:cubicBezTo>
                  <a:cubicBezTo>
                    <a:pt x="1163" y="91"/>
                    <a:pt x="1173" y="96"/>
                    <a:pt x="1175" y="96"/>
                  </a:cubicBezTo>
                  <a:cubicBezTo>
                    <a:pt x="1177" y="95"/>
                    <a:pt x="1191" y="91"/>
                    <a:pt x="1191" y="91"/>
                  </a:cubicBezTo>
                  <a:cubicBezTo>
                    <a:pt x="1191" y="91"/>
                    <a:pt x="1191" y="91"/>
                    <a:pt x="1194" y="85"/>
                  </a:cubicBezTo>
                  <a:cubicBezTo>
                    <a:pt x="1196" y="79"/>
                    <a:pt x="1195" y="80"/>
                    <a:pt x="1195" y="77"/>
                  </a:cubicBezTo>
                  <a:cubicBezTo>
                    <a:pt x="1196" y="75"/>
                    <a:pt x="1198" y="73"/>
                    <a:pt x="1200" y="71"/>
                  </a:cubicBezTo>
                  <a:cubicBezTo>
                    <a:pt x="1203" y="69"/>
                    <a:pt x="1203" y="67"/>
                    <a:pt x="1210" y="71"/>
                  </a:cubicBezTo>
                  <a:cubicBezTo>
                    <a:pt x="1217" y="76"/>
                    <a:pt x="1218" y="78"/>
                    <a:pt x="1218" y="78"/>
                  </a:cubicBezTo>
                  <a:cubicBezTo>
                    <a:pt x="1218" y="78"/>
                    <a:pt x="1230" y="77"/>
                    <a:pt x="1243" y="88"/>
                  </a:cubicBezTo>
                  <a:cubicBezTo>
                    <a:pt x="1256" y="98"/>
                    <a:pt x="1253" y="101"/>
                    <a:pt x="1254" y="103"/>
                  </a:cubicBezTo>
                  <a:cubicBezTo>
                    <a:pt x="1254" y="106"/>
                    <a:pt x="1253" y="112"/>
                    <a:pt x="1254" y="114"/>
                  </a:cubicBezTo>
                  <a:cubicBezTo>
                    <a:pt x="1254" y="116"/>
                    <a:pt x="1254" y="112"/>
                    <a:pt x="1261" y="119"/>
                  </a:cubicBezTo>
                  <a:cubicBezTo>
                    <a:pt x="1268" y="127"/>
                    <a:pt x="1282" y="127"/>
                    <a:pt x="1281" y="127"/>
                  </a:cubicBezTo>
                  <a:cubicBezTo>
                    <a:pt x="1279" y="127"/>
                    <a:pt x="1282" y="121"/>
                    <a:pt x="1280" y="118"/>
                  </a:cubicBezTo>
                  <a:cubicBezTo>
                    <a:pt x="1278" y="115"/>
                    <a:pt x="1281" y="116"/>
                    <a:pt x="1284" y="113"/>
                  </a:cubicBezTo>
                  <a:cubicBezTo>
                    <a:pt x="1286" y="111"/>
                    <a:pt x="1291" y="112"/>
                    <a:pt x="1291" y="112"/>
                  </a:cubicBezTo>
                  <a:cubicBezTo>
                    <a:pt x="1291" y="112"/>
                    <a:pt x="1293" y="113"/>
                    <a:pt x="1299" y="115"/>
                  </a:cubicBezTo>
                  <a:cubicBezTo>
                    <a:pt x="1304" y="116"/>
                    <a:pt x="1296" y="116"/>
                    <a:pt x="1310" y="116"/>
                  </a:cubicBezTo>
                  <a:cubicBezTo>
                    <a:pt x="1324" y="116"/>
                    <a:pt x="1324" y="112"/>
                    <a:pt x="1329" y="112"/>
                  </a:cubicBezTo>
                  <a:cubicBezTo>
                    <a:pt x="1333" y="112"/>
                    <a:pt x="1337" y="111"/>
                    <a:pt x="1338" y="112"/>
                  </a:cubicBezTo>
                  <a:cubicBezTo>
                    <a:pt x="1339" y="114"/>
                    <a:pt x="1339" y="115"/>
                    <a:pt x="1344" y="115"/>
                  </a:cubicBezTo>
                  <a:cubicBezTo>
                    <a:pt x="1349" y="116"/>
                    <a:pt x="1350" y="118"/>
                    <a:pt x="1348" y="113"/>
                  </a:cubicBezTo>
                  <a:cubicBezTo>
                    <a:pt x="1345" y="108"/>
                    <a:pt x="1342" y="104"/>
                    <a:pt x="1342" y="104"/>
                  </a:cubicBezTo>
                  <a:cubicBezTo>
                    <a:pt x="1338" y="102"/>
                    <a:pt x="1338" y="102"/>
                    <a:pt x="1338" y="102"/>
                  </a:cubicBezTo>
                  <a:cubicBezTo>
                    <a:pt x="1338" y="102"/>
                    <a:pt x="1336" y="101"/>
                    <a:pt x="1342" y="97"/>
                  </a:cubicBezTo>
                  <a:cubicBezTo>
                    <a:pt x="1348" y="93"/>
                    <a:pt x="1347" y="99"/>
                    <a:pt x="1352" y="98"/>
                  </a:cubicBezTo>
                  <a:cubicBezTo>
                    <a:pt x="1357" y="98"/>
                    <a:pt x="1369" y="96"/>
                    <a:pt x="1369" y="96"/>
                  </a:cubicBezTo>
                  <a:cubicBezTo>
                    <a:pt x="1369" y="96"/>
                    <a:pt x="1381" y="98"/>
                    <a:pt x="1391" y="102"/>
                  </a:cubicBezTo>
                  <a:cubicBezTo>
                    <a:pt x="1402" y="106"/>
                    <a:pt x="1422" y="108"/>
                    <a:pt x="1422" y="106"/>
                  </a:cubicBezTo>
                  <a:cubicBezTo>
                    <a:pt x="1422" y="105"/>
                    <a:pt x="1427" y="106"/>
                    <a:pt x="1430" y="106"/>
                  </a:cubicBezTo>
                  <a:cubicBezTo>
                    <a:pt x="1434" y="106"/>
                    <a:pt x="1444" y="116"/>
                    <a:pt x="1444" y="116"/>
                  </a:cubicBezTo>
                  <a:cubicBezTo>
                    <a:pt x="1444" y="116"/>
                    <a:pt x="1452" y="123"/>
                    <a:pt x="1456" y="125"/>
                  </a:cubicBezTo>
                  <a:cubicBezTo>
                    <a:pt x="1460" y="127"/>
                    <a:pt x="1461" y="128"/>
                    <a:pt x="1466" y="128"/>
                  </a:cubicBezTo>
                  <a:cubicBezTo>
                    <a:pt x="1471" y="128"/>
                    <a:pt x="1484" y="134"/>
                    <a:pt x="1484" y="133"/>
                  </a:cubicBezTo>
                  <a:cubicBezTo>
                    <a:pt x="1485" y="131"/>
                    <a:pt x="1501" y="132"/>
                    <a:pt x="1501" y="129"/>
                  </a:cubicBezTo>
                  <a:cubicBezTo>
                    <a:pt x="1500" y="125"/>
                    <a:pt x="1510" y="130"/>
                    <a:pt x="1523" y="132"/>
                  </a:cubicBezTo>
                  <a:cubicBezTo>
                    <a:pt x="1536" y="134"/>
                    <a:pt x="1538" y="137"/>
                    <a:pt x="1538" y="139"/>
                  </a:cubicBezTo>
                  <a:cubicBezTo>
                    <a:pt x="1539" y="140"/>
                    <a:pt x="1542" y="147"/>
                    <a:pt x="1542" y="147"/>
                  </a:cubicBezTo>
                  <a:cubicBezTo>
                    <a:pt x="1542" y="147"/>
                    <a:pt x="1554" y="152"/>
                    <a:pt x="1559" y="152"/>
                  </a:cubicBezTo>
                  <a:cubicBezTo>
                    <a:pt x="1564" y="151"/>
                    <a:pt x="1575" y="152"/>
                    <a:pt x="1575" y="152"/>
                  </a:cubicBezTo>
                  <a:cubicBezTo>
                    <a:pt x="1575" y="152"/>
                    <a:pt x="1606" y="149"/>
                    <a:pt x="1613" y="149"/>
                  </a:cubicBezTo>
                  <a:cubicBezTo>
                    <a:pt x="1619" y="148"/>
                    <a:pt x="1619" y="137"/>
                    <a:pt x="1620" y="142"/>
                  </a:cubicBezTo>
                  <a:cubicBezTo>
                    <a:pt x="1622" y="147"/>
                    <a:pt x="1620" y="154"/>
                    <a:pt x="1620" y="154"/>
                  </a:cubicBezTo>
                  <a:cubicBezTo>
                    <a:pt x="1620" y="154"/>
                    <a:pt x="1625" y="161"/>
                    <a:pt x="1629" y="160"/>
                  </a:cubicBezTo>
                  <a:cubicBezTo>
                    <a:pt x="1632" y="159"/>
                    <a:pt x="1636" y="158"/>
                    <a:pt x="1636" y="158"/>
                  </a:cubicBezTo>
                  <a:cubicBezTo>
                    <a:pt x="1636" y="158"/>
                    <a:pt x="1638" y="157"/>
                    <a:pt x="1632" y="153"/>
                  </a:cubicBezTo>
                  <a:cubicBezTo>
                    <a:pt x="1627" y="149"/>
                    <a:pt x="1629" y="143"/>
                    <a:pt x="1631" y="141"/>
                  </a:cubicBezTo>
                  <a:cubicBezTo>
                    <a:pt x="1633" y="140"/>
                    <a:pt x="1678" y="142"/>
                    <a:pt x="1694" y="149"/>
                  </a:cubicBezTo>
                  <a:cubicBezTo>
                    <a:pt x="1710" y="155"/>
                    <a:pt x="1761" y="176"/>
                    <a:pt x="1767" y="182"/>
                  </a:cubicBezTo>
                  <a:cubicBezTo>
                    <a:pt x="1773" y="188"/>
                    <a:pt x="1777" y="192"/>
                    <a:pt x="1778" y="194"/>
                  </a:cubicBezTo>
                  <a:cubicBezTo>
                    <a:pt x="1780" y="195"/>
                    <a:pt x="1784" y="188"/>
                    <a:pt x="1784" y="188"/>
                  </a:cubicBezTo>
                  <a:cubicBezTo>
                    <a:pt x="1784" y="188"/>
                    <a:pt x="1794" y="189"/>
                    <a:pt x="1798" y="190"/>
                  </a:cubicBezTo>
                  <a:cubicBezTo>
                    <a:pt x="1801" y="190"/>
                    <a:pt x="1801" y="186"/>
                    <a:pt x="1811" y="193"/>
                  </a:cubicBezTo>
                  <a:cubicBezTo>
                    <a:pt x="1821" y="199"/>
                    <a:pt x="1822" y="206"/>
                    <a:pt x="1822" y="206"/>
                  </a:cubicBezTo>
                  <a:cubicBezTo>
                    <a:pt x="1822" y="206"/>
                    <a:pt x="1828" y="213"/>
                    <a:pt x="1821" y="214"/>
                  </a:cubicBezTo>
                  <a:cubicBezTo>
                    <a:pt x="1813" y="216"/>
                    <a:pt x="1810" y="224"/>
                    <a:pt x="1810" y="224"/>
                  </a:cubicBezTo>
                  <a:cubicBezTo>
                    <a:pt x="1810" y="224"/>
                    <a:pt x="1812" y="227"/>
                    <a:pt x="1812" y="229"/>
                  </a:cubicBezTo>
                  <a:cubicBezTo>
                    <a:pt x="1812" y="231"/>
                    <a:pt x="1810" y="234"/>
                    <a:pt x="1811" y="237"/>
                  </a:cubicBezTo>
                  <a:cubicBezTo>
                    <a:pt x="1812" y="240"/>
                    <a:pt x="1817" y="244"/>
                    <a:pt x="1815" y="246"/>
                  </a:cubicBezTo>
                  <a:cubicBezTo>
                    <a:pt x="1813" y="247"/>
                    <a:pt x="1815" y="247"/>
                    <a:pt x="1810" y="247"/>
                  </a:cubicBezTo>
                  <a:cubicBezTo>
                    <a:pt x="1806" y="246"/>
                    <a:pt x="1798" y="244"/>
                    <a:pt x="1797" y="242"/>
                  </a:cubicBezTo>
                  <a:cubicBezTo>
                    <a:pt x="1795" y="241"/>
                    <a:pt x="1795" y="239"/>
                    <a:pt x="1792" y="239"/>
                  </a:cubicBezTo>
                  <a:cubicBezTo>
                    <a:pt x="1789" y="239"/>
                    <a:pt x="1778" y="234"/>
                    <a:pt x="1778" y="234"/>
                  </a:cubicBezTo>
                  <a:cubicBezTo>
                    <a:pt x="1774" y="229"/>
                    <a:pt x="1774" y="229"/>
                    <a:pt x="1774" y="229"/>
                  </a:cubicBezTo>
                  <a:cubicBezTo>
                    <a:pt x="1770" y="223"/>
                    <a:pt x="1770" y="223"/>
                    <a:pt x="1770" y="223"/>
                  </a:cubicBezTo>
                  <a:cubicBezTo>
                    <a:pt x="1770" y="223"/>
                    <a:pt x="1752" y="222"/>
                    <a:pt x="1751" y="220"/>
                  </a:cubicBezTo>
                  <a:cubicBezTo>
                    <a:pt x="1751" y="219"/>
                    <a:pt x="1746" y="203"/>
                    <a:pt x="1745" y="203"/>
                  </a:cubicBezTo>
                  <a:cubicBezTo>
                    <a:pt x="1744" y="203"/>
                    <a:pt x="1738" y="199"/>
                    <a:pt x="1740" y="205"/>
                  </a:cubicBezTo>
                  <a:cubicBezTo>
                    <a:pt x="1741" y="210"/>
                    <a:pt x="1741" y="215"/>
                    <a:pt x="1741" y="215"/>
                  </a:cubicBezTo>
                  <a:cubicBezTo>
                    <a:pt x="1741" y="215"/>
                    <a:pt x="1751" y="223"/>
                    <a:pt x="1749" y="223"/>
                  </a:cubicBezTo>
                  <a:cubicBezTo>
                    <a:pt x="1746" y="223"/>
                    <a:pt x="1747" y="230"/>
                    <a:pt x="1745" y="230"/>
                  </a:cubicBezTo>
                  <a:cubicBezTo>
                    <a:pt x="1744" y="230"/>
                    <a:pt x="1738" y="238"/>
                    <a:pt x="1736" y="237"/>
                  </a:cubicBezTo>
                  <a:cubicBezTo>
                    <a:pt x="1734" y="236"/>
                    <a:pt x="1729" y="238"/>
                    <a:pt x="1728" y="238"/>
                  </a:cubicBezTo>
                  <a:cubicBezTo>
                    <a:pt x="1726" y="238"/>
                    <a:pt x="1726" y="237"/>
                    <a:pt x="1724" y="236"/>
                  </a:cubicBezTo>
                  <a:cubicBezTo>
                    <a:pt x="1722" y="236"/>
                    <a:pt x="1717" y="235"/>
                    <a:pt x="1717" y="237"/>
                  </a:cubicBezTo>
                  <a:cubicBezTo>
                    <a:pt x="1716" y="239"/>
                    <a:pt x="1719" y="245"/>
                    <a:pt x="1722" y="244"/>
                  </a:cubicBezTo>
                  <a:cubicBezTo>
                    <a:pt x="1725" y="243"/>
                    <a:pt x="1734" y="244"/>
                    <a:pt x="1734" y="244"/>
                  </a:cubicBezTo>
                  <a:cubicBezTo>
                    <a:pt x="1734" y="244"/>
                    <a:pt x="1746" y="262"/>
                    <a:pt x="1745" y="264"/>
                  </a:cubicBezTo>
                  <a:cubicBezTo>
                    <a:pt x="1745" y="266"/>
                    <a:pt x="1758" y="275"/>
                    <a:pt x="1756" y="276"/>
                  </a:cubicBezTo>
                  <a:cubicBezTo>
                    <a:pt x="1753" y="277"/>
                    <a:pt x="1754" y="280"/>
                    <a:pt x="1752" y="281"/>
                  </a:cubicBezTo>
                  <a:cubicBezTo>
                    <a:pt x="1751" y="281"/>
                    <a:pt x="1753" y="284"/>
                    <a:pt x="1753" y="285"/>
                  </a:cubicBezTo>
                  <a:cubicBezTo>
                    <a:pt x="1753" y="287"/>
                    <a:pt x="1742" y="284"/>
                    <a:pt x="1732" y="286"/>
                  </a:cubicBezTo>
                  <a:cubicBezTo>
                    <a:pt x="1722" y="288"/>
                    <a:pt x="1709" y="293"/>
                    <a:pt x="1705" y="300"/>
                  </a:cubicBezTo>
                  <a:cubicBezTo>
                    <a:pt x="1701" y="307"/>
                    <a:pt x="1696" y="325"/>
                    <a:pt x="1692" y="326"/>
                  </a:cubicBezTo>
                  <a:cubicBezTo>
                    <a:pt x="1689" y="328"/>
                    <a:pt x="1684" y="336"/>
                    <a:pt x="1684" y="336"/>
                  </a:cubicBezTo>
                  <a:cubicBezTo>
                    <a:pt x="1684" y="336"/>
                    <a:pt x="1675" y="329"/>
                    <a:pt x="1674" y="325"/>
                  </a:cubicBezTo>
                  <a:cubicBezTo>
                    <a:pt x="1673" y="321"/>
                    <a:pt x="1652" y="325"/>
                    <a:pt x="1651" y="325"/>
                  </a:cubicBezTo>
                  <a:cubicBezTo>
                    <a:pt x="1650" y="326"/>
                    <a:pt x="1653" y="330"/>
                    <a:pt x="1651" y="333"/>
                  </a:cubicBezTo>
                  <a:cubicBezTo>
                    <a:pt x="1650" y="336"/>
                    <a:pt x="1655" y="344"/>
                    <a:pt x="1650" y="340"/>
                  </a:cubicBezTo>
                  <a:cubicBezTo>
                    <a:pt x="1644" y="337"/>
                    <a:pt x="1642" y="330"/>
                    <a:pt x="1642" y="330"/>
                  </a:cubicBezTo>
                  <a:cubicBezTo>
                    <a:pt x="1642" y="330"/>
                    <a:pt x="1640" y="334"/>
                    <a:pt x="1638" y="335"/>
                  </a:cubicBezTo>
                  <a:cubicBezTo>
                    <a:pt x="1636" y="335"/>
                    <a:pt x="1629" y="341"/>
                    <a:pt x="1626" y="343"/>
                  </a:cubicBezTo>
                  <a:cubicBezTo>
                    <a:pt x="1622" y="344"/>
                    <a:pt x="1621" y="340"/>
                    <a:pt x="1622" y="344"/>
                  </a:cubicBezTo>
                  <a:cubicBezTo>
                    <a:pt x="1624" y="348"/>
                    <a:pt x="1623" y="356"/>
                    <a:pt x="1622" y="358"/>
                  </a:cubicBezTo>
                  <a:cubicBezTo>
                    <a:pt x="1620" y="361"/>
                    <a:pt x="1622" y="365"/>
                    <a:pt x="1623" y="368"/>
                  </a:cubicBezTo>
                  <a:cubicBezTo>
                    <a:pt x="1624" y="370"/>
                    <a:pt x="1637" y="376"/>
                    <a:pt x="1635" y="376"/>
                  </a:cubicBezTo>
                  <a:cubicBezTo>
                    <a:pt x="1634" y="376"/>
                    <a:pt x="1636" y="386"/>
                    <a:pt x="1636" y="387"/>
                  </a:cubicBezTo>
                  <a:cubicBezTo>
                    <a:pt x="1636" y="389"/>
                    <a:pt x="1642" y="393"/>
                    <a:pt x="1640" y="395"/>
                  </a:cubicBezTo>
                  <a:cubicBezTo>
                    <a:pt x="1638" y="397"/>
                    <a:pt x="1642" y="405"/>
                    <a:pt x="1639" y="404"/>
                  </a:cubicBezTo>
                  <a:cubicBezTo>
                    <a:pt x="1636" y="403"/>
                    <a:pt x="1632" y="401"/>
                    <a:pt x="1632" y="401"/>
                  </a:cubicBezTo>
                  <a:cubicBezTo>
                    <a:pt x="1632" y="401"/>
                    <a:pt x="1640" y="405"/>
                    <a:pt x="1634" y="406"/>
                  </a:cubicBezTo>
                  <a:cubicBezTo>
                    <a:pt x="1628" y="407"/>
                    <a:pt x="1628" y="412"/>
                    <a:pt x="1628" y="412"/>
                  </a:cubicBezTo>
                  <a:cubicBezTo>
                    <a:pt x="1628" y="412"/>
                    <a:pt x="1631" y="413"/>
                    <a:pt x="1631" y="416"/>
                  </a:cubicBezTo>
                  <a:cubicBezTo>
                    <a:pt x="1631" y="419"/>
                    <a:pt x="1639" y="424"/>
                    <a:pt x="1636" y="424"/>
                  </a:cubicBezTo>
                  <a:cubicBezTo>
                    <a:pt x="1634" y="424"/>
                    <a:pt x="1631" y="427"/>
                    <a:pt x="1628" y="427"/>
                  </a:cubicBezTo>
                  <a:cubicBezTo>
                    <a:pt x="1626" y="428"/>
                    <a:pt x="1623" y="436"/>
                    <a:pt x="1623" y="438"/>
                  </a:cubicBezTo>
                  <a:cubicBezTo>
                    <a:pt x="1624" y="440"/>
                    <a:pt x="1622" y="450"/>
                    <a:pt x="1623" y="451"/>
                  </a:cubicBezTo>
                  <a:cubicBezTo>
                    <a:pt x="1624" y="453"/>
                    <a:pt x="1612" y="453"/>
                    <a:pt x="1612" y="453"/>
                  </a:cubicBezTo>
                  <a:cubicBezTo>
                    <a:pt x="1612" y="453"/>
                    <a:pt x="1618" y="462"/>
                    <a:pt x="1616" y="462"/>
                  </a:cubicBezTo>
                  <a:cubicBezTo>
                    <a:pt x="1614" y="463"/>
                    <a:pt x="1613" y="463"/>
                    <a:pt x="1611" y="468"/>
                  </a:cubicBezTo>
                  <a:cubicBezTo>
                    <a:pt x="1609" y="473"/>
                    <a:pt x="1606" y="479"/>
                    <a:pt x="1604" y="480"/>
                  </a:cubicBezTo>
                  <a:cubicBezTo>
                    <a:pt x="1601" y="481"/>
                    <a:pt x="1600" y="484"/>
                    <a:pt x="1600" y="485"/>
                  </a:cubicBezTo>
                  <a:cubicBezTo>
                    <a:pt x="1600" y="487"/>
                    <a:pt x="1591" y="461"/>
                    <a:pt x="1589" y="459"/>
                  </a:cubicBezTo>
                  <a:cubicBezTo>
                    <a:pt x="1587" y="457"/>
                    <a:pt x="1584" y="447"/>
                    <a:pt x="1584" y="447"/>
                  </a:cubicBezTo>
                  <a:cubicBezTo>
                    <a:pt x="1581" y="441"/>
                    <a:pt x="1581" y="441"/>
                    <a:pt x="1581" y="441"/>
                  </a:cubicBezTo>
                  <a:cubicBezTo>
                    <a:pt x="1581" y="441"/>
                    <a:pt x="1579" y="442"/>
                    <a:pt x="1577" y="438"/>
                  </a:cubicBezTo>
                  <a:cubicBezTo>
                    <a:pt x="1574" y="433"/>
                    <a:pt x="1566" y="392"/>
                    <a:pt x="1566" y="392"/>
                  </a:cubicBezTo>
                  <a:cubicBezTo>
                    <a:pt x="1566" y="392"/>
                    <a:pt x="1572" y="390"/>
                    <a:pt x="1571" y="388"/>
                  </a:cubicBezTo>
                  <a:cubicBezTo>
                    <a:pt x="1570" y="386"/>
                    <a:pt x="1568" y="372"/>
                    <a:pt x="1568" y="372"/>
                  </a:cubicBezTo>
                  <a:cubicBezTo>
                    <a:pt x="1568" y="372"/>
                    <a:pt x="1585" y="367"/>
                    <a:pt x="1586" y="360"/>
                  </a:cubicBezTo>
                  <a:cubicBezTo>
                    <a:pt x="1586" y="353"/>
                    <a:pt x="1594" y="345"/>
                    <a:pt x="1599" y="335"/>
                  </a:cubicBezTo>
                  <a:cubicBezTo>
                    <a:pt x="1603" y="325"/>
                    <a:pt x="1607" y="318"/>
                    <a:pt x="1607" y="318"/>
                  </a:cubicBezTo>
                  <a:cubicBezTo>
                    <a:pt x="1607" y="318"/>
                    <a:pt x="1616" y="316"/>
                    <a:pt x="1619" y="316"/>
                  </a:cubicBezTo>
                  <a:cubicBezTo>
                    <a:pt x="1621" y="315"/>
                    <a:pt x="1621" y="316"/>
                    <a:pt x="1620" y="311"/>
                  </a:cubicBezTo>
                  <a:cubicBezTo>
                    <a:pt x="1619" y="307"/>
                    <a:pt x="1615" y="313"/>
                    <a:pt x="1616" y="299"/>
                  </a:cubicBezTo>
                  <a:cubicBezTo>
                    <a:pt x="1618" y="285"/>
                    <a:pt x="1619" y="282"/>
                    <a:pt x="1619" y="282"/>
                  </a:cubicBezTo>
                  <a:cubicBezTo>
                    <a:pt x="1619" y="282"/>
                    <a:pt x="1614" y="280"/>
                    <a:pt x="1612" y="282"/>
                  </a:cubicBezTo>
                  <a:cubicBezTo>
                    <a:pt x="1610" y="283"/>
                    <a:pt x="1605" y="290"/>
                    <a:pt x="1606" y="292"/>
                  </a:cubicBezTo>
                  <a:cubicBezTo>
                    <a:pt x="1607" y="295"/>
                    <a:pt x="1611" y="304"/>
                    <a:pt x="1604" y="303"/>
                  </a:cubicBezTo>
                  <a:cubicBezTo>
                    <a:pt x="1597" y="302"/>
                    <a:pt x="1589" y="309"/>
                    <a:pt x="1590" y="311"/>
                  </a:cubicBezTo>
                  <a:cubicBezTo>
                    <a:pt x="1590" y="313"/>
                    <a:pt x="1593" y="318"/>
                    <a:pt x="1593" y="318"/>
                  </a:cubicBezTo>
                  <a:cubicBezTo>
                    <a:pt x="1589" y="319"/>
                    <a:pt x="1589" y="319"/>
                    <a:pt x="1589" y="319"/>
                  </a:cubicBezTo>
                  <a:cubicBezTo>
                    <a:pt x="1589" y="319"/>
                    <a:pt x="1586" y="315"/>
                    <a:pt x="1585" y="312"/>
                  </a:cubicBezTo>
                  <a:cubicBezTo>
                    <a:pt x="1583" y="309"/>
                    <a:pt x="1585" y="308"/>
                    <a:pt x="1582" y="304"/>
                  </a:cubicBezTo>
                  <a:cubicBezTo>
                    <a:pt x="1580" y="300"/>
                    <a:pt x="1580" y="299"/>
                    <a:pt x="1578" y="298"/>
                  </a:cubicBezTo>
                  <a:cubicBezTo>
                    <a:pt x="1576" y="298"/>
                    <a:pt x="1583" y="294"/>
                    <a:pt x="1574" y="297"/>
                  </a:cubicBezTo>
                  <a:cubicBezTo>
                    <a:pt x="1565" y="301"/>
                    <a:pt x="1571" y="304"/>
                    <a:pt x="1561" y="305"/>
                  </a:cubicBezTo>
                  <a:cubicBezTo>
                    <a:pt x="1552" y="306"/>
                    <a:pt x="1552" y="314"/>
                    <a:pt x="1551" y="317"/>
                  </a:cubicBezTo>
                  <a:cubicBezTo>
                    <a:pt x="1551" y="319"/>
                    <a:pt x="1551" y="313"/>
                    <a:pt x="1546" y="322"/>
                  </a:cubicBezTo>
                  <a:cubicBezTo>
                    <a:pt x="1541" y="331"/>
                    <a:pt x="1544" y="328"/>
                    <a:pt x="1540" y="333"/>
                  </a:cubicBezTo>
                  <a:cubicBezTo>
                    <a:pt x="1537" y="339"/>
                    <a:pt x="1547" y="343"/>
                    <a:pt x="1546" y="344"/>
                  </a:cubicBezTo>
                  <a:cubicBezTo>
                    <a:pt x="1545" y="346"/>
                    <a:pt x="1542" y="350"/>
                    <a:pt x="1542" y="350"/>
                  </a:cubicBezTo>
                  <a:cubicBezTo>
                    <a:pt x="1542" y="350"/>
                    <a:pt x="1541" y="350"/>
                    <a:pt x="1534" y="350"/>
                  </a:cubicBezTo>
                  <a:cubicBezTo>
                    <a:pt x="1528" y="350"/>
                    <a:pt x="1517" y="354"/>
                    <a:pt x="1515" y="353"/>
                  </a:cubicBezTo>
                  <a:cubicBezTo>
                    <a:pt x="1513" y="352"/>
                    <a:pt x="1516" y="343"/>
                    <a:pt x="1516" y="343"/>
                  </a:cubicBezTo>
                  <a:cubicBezTo>
                    <a:pt x="1516" y="343"/>
                    <a:pt x="1499" y="341"/>
                    <a:pt x="1496" y="342"/>
                  </a:cubicBezTo>
                  <a:cubicBezTo>
                    <a:pt x="1494" y="342"/>
                    <a:pt x="1495" y="343"/>
                    <a:pt x="1493" y="345"/>
                  </a:cubicBezTo>
                  <a:cubicBezTo>
                    <a:pt x="1491" y="347"/>
                    <a:pt x="1498" y="350"/>
                    <a:pt x="1489" y="349"/>
                  </a:cubicBezTo>
                  <a:cubicBezTo>
                    <a:pt x="1480" y="348"/>
                    <a:pt x="1474" y="346"/>
                    <a:pt x="1469" y="347"/>
                  </a:cubicBezTo>
                  <a:cubicBezTo>
                    <a:pt x="1464" y="348"/>
                    <a:pt x="1460" y="352"/>
                    <a:pt x="1460" y="352"/>
                  </a:cubicBezTo>
                  <a:cubicBezTo>
                    <a:pt x="1457" y="346"/>
                    <a:pt x="1457" y="346"/>
                    <a:pt x="1457" y="346"/>
                  </a:cubicBezTo>
                  <a:cubicBezTo>
                    <a:pt x="1428" y="350"/>
                    <a:pt x="1428" y="350"/>
                    <a:pt x="1428" y="350"/>
                  </a:cubicBezTo>
                  <a:cubicBezTo>
                    <a:pt x="1428" y="350"/>
                    <a:pt x="1431" y="357"/>
                    <a:pt x="1424" y="367"/>
                  </a:cubicBezTo>
                  <a:cubicBezTo>
                    <a:pt x="1417" y="378"/>
                    <a:pt x="1403" y="408"/>
                    <a:pt x="1396" y="408"/>
                  </a:cubicBezTo>
                  <a:cubicBezTo>
                    <a:pt x="1390" y="408"/>
                    <a:pt x="1373" y="419"/>
                    <a:pt x="1378" y="422"/>
                  </a:cubicBezTo>
                  <a:cubicBezTo>
                    <a:pt x="1383" y="426"/>
                    <a:pt x="1386" y="428"/>
                    <a:pt x="1388" y="429"/>
                  </a:cubicBezTo>
                  <a:cubicBezTo>
                    <a:pt x="1391" y="429"/>
                    <a:pt x="1400" y="427"/>
                    <a:pt x="1401" y="430"/>
                  </a:cubicBezTo>
                  <a:cubicBezTo>
                    <a:pt x="1402" y="433"/>
                    <a:pt x="1409" y="443"/>
                    <a:pt x="1409" y="443"/>
                  </a:cubicBezTo>
                  <a:cubicBezTo>
                    <a:pt x="1409" y="443"/>
                    <a:pt x="1406" y="447"/>
                    <a:pt x="1415" y="444"/>
                  </a:cubicBezTo>
                  <a:cubicBezTo>
                    <a:pt x="1424" y="440"/>
                    <a:pt x="1416" y="434"/>
                    <a:pt x="1416" y="434"/>
                  </a:cubicBezTo>
                  <a:cubicBezTo>
                    <a:pt x="1416" y="434"/>
                    <a:pt x="1431" y="434"/>
                    <a:pt x="1431" y="437"/>
                  </a:cubicBezTo>
                  <a:cubicBezTo>
                    <a:pt x="1432" y="439"/>
                    <a:pt x="1441" y="450"/>
                    <a:pt x="1439" y="450"/>
                  </a:cubicBezTo>
                  <a:cubicBezTo>
                    <a:pt x="1437" y="450"/>
                    <a:pt x="1445" y="447"/>
                    <a:pt x="1446" y="454"/>
                  </a:cubicBezTo>
                  <a:cubicBezTo>
                    <a:pt x="1447" y="460"/>
                    <a:pt x="1447" y="465"/>
                    <a:pt x="1449" y="469"/>
                  </a:cubicBezTo>
                  <a:cubicBezTo>
                    <a:pt x="1450" y="472"/>
                    <a:pt x="1448" y="480"/>
                    <a:pt x="1448" y="480"/>
                  </a:cubicBezTo>
                  <a:cubicBezTo>
                    <a:pt x="1448" y="480"/>
                    <a:pt x="1453" y="489"/>
                    <a:pt x="1452" y="491"/>
                  </a:cubicBezTo>
                  <a:cubicBezTo>
                    <a:pt x="1451" y="493"/>
                    <a:pt x="1456" y="476"/>
                    <a:pt x="1453" y="501"/>
                  </a:cubicBezTo>
                  <a:cubicBezTo>
                    <a:pt x="1450" y="526"/>
                    <a:pt x="1454" y="532"/>
                    <a:pt x="1452" y="535"/>
                  </a:cubicBezTo>
                  <a:cubicBezTo>
                    <a:pt x="1451" y="539"/>
                    <a:pt x="1452" y="538"/>
                    <a:pt x="1448" y="541"/>
                  </a:cubicBezTo>
                  <a:cubicBezTo>
                    <a:pt x="1445" y="544"/>
                    <a:pt x="1445" y="546"/>
                    <a:pt x="1442" y="551"/>
                  </a:cubicBezTo>
                  <a:cubicBezTo>
                    <a:pt x="1439" y="556"/>
                    <a:pt x="1443" y="564"/>
                    <a:pt x="1441" y="566"/>
                  </a:cubicBezTo>
                  <a:cubicBezTo>
                    <a:pt x="1439" y="568"/>
                    <a:pt x="1438" y="573"/>
                    <a:pt x="1433" y="577"/>
                  </a:cubicBezTo>
                  <a:cubicBezTo>
                    <a:pt x="1428" y="580"/>
                    <a:pt x="1412" y="595"/>
                    <a:pt x="1406" y="596"/>
                  </a:cubicBezTo>
                  <a:cubicBezTo>
                    <a:pt x="1400" y="597"/>
                    <a:pt x="1385" y="593"/>
                    <a:pt x="1385" y="593"/>
                  </a:cubicBezTo>
                  <a:cubicBezTo>
                    <a:pt x="1385" y="593"/>
                    <a:pt x="1382" y="602"/>
                    <a:pt x="1379" y="604"/>
                  </a:cubicBezTo>
                  <a:cubicBezTo>
                    <a:pt x="1377" y="606"/>
                    <a:pt x="1372" y="612"/>
                    <a:pt x="1372" y="615"/>
                  </a:cubicBezTo>
                  <a:cubicBezTo>
                    <a:pt x="1372" y="618"/>
                    <a:pt x="1368" y="617"/>
                    <a:pt x="1371" y="624"/>
                  </a:cubicBezTo>
                  <a:cubicBezTo>
                    <a:pt x="1373" y="632"/>
                    <a:pt x="1366" y="637"/>
                    <a:pt x="1366" y="637"/>
                  </a:cubicBezTo>
                  <a:cubicBezTo>
                    <a:pt x="1366" y="637"/>
                    <a:pt x="1363" y="642"/>
                    <a:pt x="1363" y="644"/>
                  </a:cubicBezTo>
                  <a:cubicBezTo>
                    <a:pt x="1364" y="646"/>
                    <a:pt x="1372" y="651"/>
                    <a:pt x="1372" y="654"/>
                  </a:cubicBezTo>
                  <a:cubicBezTo>
                    <a:pt x="1372" y="657"/>
                    <a:pt x="1385" y="670"/>
                    <a:pt x="1384" y="670"/>
                  </a:cubicBezTo>
                  <a:cubicBezTo>
                    <a:pt x="1382" y="670"/>
                    <a:pt x="1386" y="680"/>
                    <a:pt x="1383" y="687"/>
                  </a:cubicBezTo>
                  <a:cubicBezTo>
                    <a:pt x="1379" y="694"/>
                    <a:pt x="1372" y="698"/>
                    <a:pt x="1372" y="698"/>
                  </a:cubicBezTo>
                  <a:cubicBezTo>
                    <a:pt x="1372" y="698"/>
                    <a:pt x="1363" y="706"/>
                    <a:pt x="1360" y="702"/>
                  </a:cubicBezTo>
                  <a:cubicBezTo>
                    <a:pt x="1356" y="698"/>
                    <a:pt x="1352" y="692"/>
                    <a:pt x="1352" y="692"/>
                  </a:cubicBezTo>
                  <a:cubicBezTo>
                    <a:pt x="1352" y="692"/>
                    <a:pt x="1351" y="686"/>
                    <a:pt x="1350" y="677"/>
                  </a:cubicBezTo>
                  <a:cubicBezTo>
                    <a:pt x="1349" y="668"/>
                    <a:pt x="1346" y="666"/>
                    <a:pt x="1348" y="663"/>
                  </a:cubicBezTo>
                  <a:cubicBezTo>
                    <a:pt x="1349" y="660"/>
                    <a:pt x="1347" y="663"/>
                    <a:pt x="1340" y="661"/>
                  </a:cubicBezTo>
                  <a:cubicBezTo>
                    <a:pt x="1334" y="660"/>
                    <a:pt x="1335" y="664"/>
                    <a:pt x="1334" y="660"/>
                  </a:cubicBezTo>
                  <a:cubicBezTo>
                    <a:pt x="1333" y="656"/>
                    <a:pt x="1334" y="650"/>
                    <a:pt x="1333" y="648"/>
                  </a:cubicBezTo>
                  <a:cubicBezTo>
                    <a:pt x="1332" y="645"/>
                    <a:pt x="1332" y="642"/>
                    <a:pt x="1327" y="640"/>
                  </a:cubicBezTo>
                  <a:cubicBezTo>
                    <a:pt x="1322" y="638"/>
                    <a:pt x="1313" y="644"/>
                    <a:pt x="1313" y="644"/>
                  </a:cubicBezTo>
                  <a:cubicBezTo>
                    <a:pt x="1313" y="644"/>
                    <a:pt x="1311" y="647"/>
                    <a:pt x="1307" y="646"/>
                  </a:cubicBezTo>
                  <a:cubicBezTo>
                    <a:pt x="1303" y="644"/>
                    <a:pt x="1291" y="642"/>
                    <a:pt x="1292" y="638"/>
                  </a:cubicBezTo>
                  <a:cubicBezTo>
                    <a:pt x="1293" y="633"/>
                    <a:pt x="1295" y="628"/>
                    <a:pt x="1293" y="628"/>
                  </a:cubicBezTo>
                  <a:cubicBezTo>
                    <a:pt x="1290" y="628"/>
                    <a:pt x="1280" y="633"/>
                    <a:pt x="1276" y="635"/>
                  </a:cubicBezTo>
                  <a:cubicBezTo>
                    <a:pt x="1273" y="638"/>
                    <a:pt x="1274" y="645"/>
                    <a:pt x="1272" y="646"/>
                  </a:cubicBezTo>
                  <a:cubicBezTo>
                    <a:pt x="1271" y="647"/>
                    <a:pt x="1264" y="647"/>
                    <a:pt x="1266" y="652"/>
                  </a:cubicBezTo>
                  <a:cubicBezTo>
                    <a:pt x="1268" y="657"/>
                    <a:pt x="1272" y="664"/>
                    <a:pt x="1275" y="664"/>
                  </a:cubicBezTo>
                  <a:cubicBezTo>
                    <a:pt x="1277" y="665"/>
                    <a:pt x="1283" y="661"/>
                    <a:pt x="1286" y="661"/>
                  </a:cubicBezTo>
                  <a:cubicBezTo>
                    <a:pt x="1289" y="661"/>
                    <a:pt x="1293" y="657"/>
                    <a:pt x="1300" y="661"/>
                  </a:cubicBezTo>
                  <a:cubicBezTo>
                    <a:pt x="1308" y="665"/>
                    <a:pt x="1313" y="667"/>
                    <a:pt x="1315" y="667"/>
                  </a:cubicBezTo>
                  <a:cubicBezTo>
                    <a:pt x="1317" y="668"/>
                    <a:pt x="1328" y="671"/>
                    <a:pt x="1324" y="672"/>
                  </a:cubicBezTo>
                  <a:cubicBezTo>
                    <a:pt x="1319" y="673"/>
                    <a:pt x="1310" y="675"/>
                    <a:pt x="1303" y="677"/>
                  </a:cubicBezTo>
                  <a:cubicBezTo>
                    <a:pt x="1297" y="679"/>
                    <a:pt x="1298" y="679"/>
                    <a:pt x="1296" y="682"/>
                  </a:cubicBezTo>
                  <a:cubicBezTo>
                    <a:pt x="1294" y="685"/>
                    <a:pt x="1290" y="690"/>
                    <a:pt x="1291" y="691"/>
                  </a:cubicBezTo>
                  <a:cubicBezTo>
                    <a:pt x="1292" y="693"/>
                    <a:pt x="1298" y="700"/>
                    <a:pt x="1298" y="700"/>
                  </a:cubicBezTo>
                  <a:cubicBezTo>
                    <a:pt x="1298" y="700"/>
                    <a:pt x="1321" y="723"/>
                    <a:pt x="1319" y="729"/>
                  </a:cubicBezTo>
                  <a:cubicBezTo>
                    <a:pt x="1318" y="735"/>
                    <a:pt x="1319" y="740"/>
                    <a:pt x="1317" y="743"/>
                  </a:cubicBezTo>
                  <a:cubicBezTo>
                    <a:pt x="1316" y="746"/>
                    <a:pt x="1317" y="745"/>
                    <a:pt x="1320" y="750"/>
                  </a:cubicBezTo>
                  <a:cubicBezTo>
                    <a:pt x="1323" y="755"/>
                    <a:pt x="1311" y="784"/>
                    <a:pt x="1311" y="784"/>
                  </a:cubicBezTo>
                  <a:cubicBezTo>
                    <a:pt x="1311" y="784"/>
                    <a:pt x="1295" y="815"/>
                    <a:pt x="1293" y="816"/>
                  </a:cubicBezTo>
                  <a:cubicBezTo>
                    <a:pt x="1291" y="818"/>
                    <a:pt x="1289" y="828"/>
                    <a:pt x="1280" y="830"/>
                  </a:cubicBezTo>
                  <a:cubicBezTo>
                    <a:pt x="1271" y="831"/>
                    <a:pt x="1267" y="832"/>
                    <a:pt x="1262" y="832"/>
                  </a:cubicBezTo>
                  <a:cubicBezTo>
                    <a:pt x="1256" y="833"/>
                    <a:pt x="1244" y="838"/>
                    <a:pt x="1234" y="841"/>
                  </a:cubicBezTo>
                  <a:cubicBezTo>
                    <a:pt x="1224" y="845"/>
                    <a:pt x="1219" y="843"/>
                    <a:pt x="1218" y="844"/>
                  </a:cubicBezTo>
                  <a:cubicBezTo>
                    <a:pt x="1216" y="846"/>
                    <a:pt x="1224" y="852"/>
                    <a:pt x="1216" y="846"/>
                  </a:cubicBezTo>
                  <a:cubicBezTo>
                    <a:pt x="1209" y="840"/>
                    <a:pt x="1217" y="837"/>
                    <a:pt x="1208" y="838"/>
                  </a:cubicBezTo>
                  <a:cubicBezTo>
                    <a:pt x="1199" y="840"/>
                    <a:pt x="1187" y="843"/>
                    <a:pt x="1186" y="848"/>
                  </a:cubicBezTo>
                  <a:cubicBezTo>
                    <a:pt x="1184" y="853"/>
                    <a:pt x="1180" y="861"/>
                    <a:pt x="1183" y="863"/>
                  </a:cubicBezTo>
                  <a:cubicBezTo>
                    <a:pt x="1186" y="866"/>
                    <a:pt x="1176" y="856"/>
                    <a:pt x="1199" y="880"/>
                  </a:cubicBezTo>
                  <a:cubicBezTo>
                    <a:pt x="1222" y="904"/>
                    <a:pt x="1232" y="914"/>
                    <a:pt x="1228" y="923"/>
                  </a:cubicBezTo>
                  <a:cubicBezTo>
                    <a:pt x="1223" y="931"/>
                    <a:pt x="1226" y="940"/>
                    <a:pt x="1216" y="946"/>
                  </a:cubicBezTo>
                  <a:cubicBezTo>
                    <a:pt x="1207" y="952"/>
                    <a:pt x="1211" y="949"/>
                    <a:pt x="1203" y="956"/>
                  </a:cubicBezTo>
                  <a:cubicBezTo>
                    <a:pt x="1195" y="963"/>
                    <a:pt x="1197" y="970"/>
                    <a:pt x="1192" y="965"/>
                  </a:cubicBezTo>
                  <a:cubicBezTo>
                    <a:pt x="1187" y="960"/>
                    <a:pt x="1186" y="960"/>
                    <a:pt x="1174" y="946"/>
                  </a:cubicBezTo>
                  <a:cubicBezTo>
                    <a:pt x="1162" y="933"/>
                    <a:pt x="1171" y="937"/>
                    <a:pt x="1158" y="931"/>
                  </a:cubicBezTo>
                  <a:cubicBezTo>
                    <a:pt x="1145" y="926"/>
                    <a:pt x="1140" y="922"/>
                    <a:pt x="1137" y="921"/>
                  </a:cubicBezTo>
                  <a:cubicBezTo>
                    <a:pt x="1134" y="920"/>
                    <a:pt x="1137" y="922"/>
                    <a:pt x="1134" y="929"/>
                  </a:cubicBezTo>
                  <a:cubicBezTo>
                    <a:pt x="1131" y="935"/>
                    <a:pt x="1126" y="945"/>
                    <a:pt x="1129" y="950"/>
                  </a:cubicBezTo>
                  <a:cubicBezTo>
                    <a:pt x="1132" y="956"/>
                    <a:pt x="1135" y="962"/>
                    <a:pt x="1137" y="965"/>
                  </a:cubicBezTo>
                  <a:cubicBezTo>
                    <a:pt x="1138" y="968"/>
                    <a:pt x="1150" y="979"/>
                    <a:pt x="1154" y="981"/>
                  </a:cubicBezTo>
                  <a:cubicBezTo>
                    <a:pt x="1158" y="984"/>
                    <a:pt x="1189" y="999"/>
                    <a:pt x="1185" y="1007"/>
                  </a:cubicBezTo>
                  <a:cubicBezTo>
                    <a:pt x="1180" y="1015"/>
                    <a:pt x="1193" y="1027"/>
                    <a:pt x="1193" y="1027"/>
                  </a:cubicBezTo>
                  <a:cubicBezTo>
                    <a:pt x="1193" y="1027"/>
                    <a:pt x="1204" y="1034"/>
                    <a:pt x="1201" y="1035"/>
                  </a:cubicBezTo>
                  <a:cubicBezTo>
                    <a:pt x="1197" y="1036"/>
                    <a:pt x="1197" y="1038"/>
                    <a:pt x="1194" y="1038"/>
                  </a:cubicBezTo>
                  <a:cubicBezTo>
                    <a:pt x="1191" y="1038"/>
                    <a:pt x="1181" y="1029"/>
                    <a:pt x="1177" y="1027"/>
                  </a:cubicBezTo>
                  <a:cubicBezTo>
                    <a:pt x="1172" y="1025"/>
                    <a:pt x="1149" y="1007"/>
                    <a:pt x="1149" y="1007"/>
                  </a:cubicBezTo>
                  <a:cubicBezTo>
                    <a:pt x="1149" y="1007"/>
                    <a:pt x="1150" y="999"/>
                    <a:pt x="1146" y="995"/>
                  </a:cubicBezTo>
                  <a:cubicBezTo>
                    <a:pt x="1142" y="991"/>
                    <a:pt x="1140" y="990"/>
                    <a:pt x="1132" y="982"/>
                  </a:cubicBezTo>
                  <a:cubicBezTo>
                    <a:pt x="1124" y="975"/>
                    <a:pt x="1116" y="972"/>
                    <a:pt x="1116" y="961"/>
                  </a:cubicBezTo>
                  <a:cubicBezTo>
                    <a:pt x="1116" y="951"/>
                    <a:pt x="1116" y="935"/>
                    <a:pt x="1113" y="929"/>
                  </a:cubicBezTo>
                  <a:cubicBezTo>
                    <a:pt x="1111" y="923"/>
                    <a:pt x="1104" y="907"/>
                    <a:pt x="1104" y="905"/>
                  </a:cubicBezTo>
                  <a:cubicBezTo>
                    <a:pt x="1105" y="902"/>
                    <a:pt x="1102" y="888"/>
                    <a:pt x="1098" y="888"/>
                  </a:cubicBezTo>
                  <a:cubicBezTo>
                    <a:pt x="1094" y="887"/>
                    <a:pt x="1089" y="885"/>
                    <a:pt x="1086" y="889"/>
                  </a:cubicBezTo>
                  <a:cubicBezTo>
                    <a:pt x="1083" y="893"/>
                    <a:pt x="1076" y="897"/>
                    <a:pt x="1073" y="895"/>
                  </a:cubicBezTo>
                  <a:cubicBezTo>
                    <a:pt x="1069" y="893"/>
                    <a:pt x="1063" y="891"/>
                    <a:pt x="1063" y="891"/>
                  </a:cubicBezTo>
                  <a:cubicBezTo>
                    <a:pt x="1063" y="891"/>
                    <a:pt x="1058" y="870"/>
                    <a:pt x="1056" y="869"/>
                  </a:cubicBezTo>
                  <a:cubicBezTo>
                    <a:pt x="1054" y="868"/>
                    <a:pt x="1051" y="854"/>
                    <a:pt x="1044" y="849"/>
                  </a:cubicBezTo>
                  <a:cubicBezTo>
                    <a:pt x="1037" y="844"/>
                    <a:pt x="1029" y="838"/>
                    <a:pt x="1025" y="833"/>
                  </a:cubicBezTo>
                  <a:cubicBezTo>
                    <a:pt x="1020" y="828"/>
                    <a:pt x="1025" y="827"/>
                    <a:pt x="1020" y="828"/>
                  </a:cubicBezTo>
                  <a:cubicBezTo>
                    <a:pt x="1015" y="829"/>
                    <a:pt x="1016" y="830"/>
                    <a:pt x="1009" y="831"/>
                  </a:cubicBezTo>
                  <a:cubicBezTo>
                    <a:pt x="1001" y="833"/>
                    <a:pt x="993" y="836"/>
                    <a:pt x="991" y="836"/>
                  </a:cubicBezTo>
                  <a:cubicBezTo>
                    <a:pt x="989" y="836"/>
                    <a:pt x="980" y="837"/>
                    <a:pt x="980" y="840"/>
                  </a:cubicBezTo>
                  <a:cubicBezTo>
                    <a:pt x="979" y="842"/>
                    <a:pt x="980" y="849"/>
                    <a:pt x="982" y="851"/>
                  </a:cubicBezTo>
                  <a:cubicBezTo>
                    <a:pt x="983" y="853"/>
                    <a:pt x="994" y="851"/>
                    <a:pt x="976" y="858"/>
                  </a:cubicBezTo>
                  <a:cubicBezTo>
                    <a:pt x="958" y="864"/>
                    <a:pt x="953" y="872"/>
                    <a:pt x="952" y="874"/>
                  </a:cubicBezTo>
                  <a:cubicBezTo>
                    <a:pt x="951" y="877"/>
                    <a:pt x="963" y="878"/>
                    <a:pt x="950" y="883"/>
                  </a:cubicBezTo>
                  <a:cubicBezTo>
                    <a:pt x="937" y="887"/>
                    <a:pt x="926" y="890"/>
                    <a:pt x="920" y="899"/>
                  </a:cubicBezTo>
                  <a:cubicBezTo>
                    <a:pt x="919" y="901"/>
                    <a:pt x="925" y="941"/>
                    <a:pt x="920" y="950"/>
                  </a:cubicBezTo>
                  <a:cubicBezTo>
                    <a:pt x="914" y="959"/>
                    <a:pt x="902" y="969"/>
                    <a:pt x="902" y="969"/>
                  </a:cubicBezTo>
                  <a:cubicBezTo>
                    <a:pt x="902" y="969"/>
                    <a:pt x="905" y="978"/>
                    <a:pt x="886" y="964"/>
                  </a:cubicBezTo>
                  <a:cubicBezTo>
                    <a:pt x="868" y="951"/>
                    <a:pt x="884" y="963"/>
                    <a:pt x="884" y="963"/>
                  </a:cubicBezTo>
                  <a:cubicBezTo>
                    <a:pt x="884" y="963"/>
                    <a:pt x="876" y="937"/>
                    <a:pt x="869" y="930"/>
                  </a:cubicBezTo>
                  <a:cubicBezTo>
                    <a:pt x="863" y="923"/>
                    <a:pt x="851" y="908"/>
                    <a:pt x="848" y="897"/>
                  </a:cubicBezTo>
                  <a:cubicBezTo>
                    <a:pt x="844" y="886"/>
                    <a:pt x="840" y="879"/>
                    <a:pt x="838" y="872"/>
                  </a:cubicBezTo>
                  <a:cubicBezTo>
                    <a:pt x="837" y="866"/>
                    <a:pt x="835" y="849"/>
                    <a:pt x="836" y="848"/>
                  </a:cubicBezTo>
                  <a:cubicBezTo>
                    <a:pt x="836" y="846"/>
                    <a:pt x="832" y="834"/>
                    <a:pt x="832" y="834"/>
                  </a:cubicBezTo>
                  <a:cubicBezTo>
                    <a:pt x="832" y="834"/>
                    <a:pt x="827" y="832"/>
                    <a:pt x="827" y="834"/>
                  </a:cubicBezTo>
                  <a:cubicBezTo>
                    <a:pt x="826" y="836"/>
                    <a:pt x="826" y="840"/>
                    <a:pt x="826" y="844"/>
                  </a:cubicBezTo>
                  <a:cubicBezTo>
                    <a:pt x="825" y="847"/>
                    <a:pt x="811" y="848"/>
                    <a:pt x="811" y="848"/>
                  </a:cubicBezTo>
                  <a:cubicBezTo>
                    <a:pt x="806" y="845"/>
                    <a:pt x="806" y="845"/>
                    <a:pt x="806" y="845"/>
                  </a:cubicBezTo>
                  <a:cubicBezTo>
                    <a:pt x="806" y="845"/>
                    <a:pt x="785" y="823"/>
                    <a:pt x="782" y="820"/>
                  </a:cubicBezTo>
                  <a:cubicBezTo>
                    <a:pt x="779" y="816"/>
                    <a:pt x="775" y="811"/>
                    <a:pt x="770" y="808"/>
                  </a:cubicBezTo>
                  <a:cubicBezTo>
                    <a:pt x="765" y="805"/>
                    <a:pt x="769" y="802"/>
                    <a:pt x="759" y="802"/>
                  </a:cubicBezTo>
                  <a:cubicBezTo>
                    <a:pt x="750" y="802"/>
                    <a:pt x="751" y="802"/>
                    <a:pt x="735" y="801"/>
                  </a:cubicBezTo>
                  <a:cubicBezTo>
                    <a:pt x="719" y="799"/>
                    <a:pt x="715" y="804"/>
                    <a:pt x="708" y="803"/>
                  </a:cubicBezTo>
                  <a:cubicBezTo>
                    <a:pt x="701" y="801"/>
                    <a:pt x="699" y="803"/>
                    <a:pt x="684" y="800"/>
                  </a:cubicBezTo>
                  <a:cubicBezTo>
                    <a:pt x="668" y="797"/>
                    <a:pt x="668" y="797"/>
                    <a:pt x="668" y="797"/>
                  </a:cubicBezTo>
                  <a:cubicBezTo>
                    <a:pt x="668" y="797"/>
                    <a:pt x="666" y="793"/>
                    <a:pt x="663" y="789"/>
                  </a:cubicBezTo>
                  <a:cubicBezTo>
                    <a:pt x="661" y="785"/>
                    <a:pt x="661" y="785"/>
                    <a:pt x="661" y="785"/>
                  </a:cubicBezTo>
                  <a:cubicBezTo>
                    <a:pt x="657" y="788"/>
                    <a:pt x="657" y="788"/>
                    <a:pt x="657" y="788"/>
                  </a:cubicBezTo>
                  <a:cubicBezTo>
                    <a:pt x="657" y="788"/>
                    <a:pt x="654" y="789"/>
                    <a:pt x="652" y="789"/>
                  </a:cubicBezTo>
                  <a:cubicBezTo>
                    <a:pt x="650" y="788"/>
                    <a:pt x="629" y="783"/>
                    <a:pt x="625" y="782"/>
                  </a:cubicBezTo>
                  <a:cubicBezTo>
                    <a:pt x="622" y="781"/>
                    <a:pt x="622" y="784"/>
                    <a:pt x="608" y="774"/>
                  </a:cubicBezTo>
                  <a:cubicBezTo>
                    <a:pt x="594" y="763"/>
                    <a:pt x="599" y="759"/>
                    <a:pt x="599" y="759"/>
                  </a:cubicBezTo>
                  <a:cubicBezTo>
                    <a:pt x="599" y="759"/>
                    <a:pt x="596" y="756"/>
                    <a:pt x="592" y="754"/>
                  </a:cubicBezTo>
                  <a:cubicBezTo>
                    <a:pt x="589" y="752"/>
                    <a:pt x="584" y="749"/>
                    <a:pt x="582" y="749"/>
                  </a:cubicBezTo>
                  <a:cubicBezTo>
                    <a:pt x="581" y="750"/>
                    <a:pt x="572" y="754"/>
                    <a:pt x="574" y="758"/>
                  </a:cubicBezTo>
                  <a:cubicBezTo>
                    <a:pt x="576" y="762"/>
                    <a:pt x="589" y="775"/>
                    <a:pt x="590" y="775"/>
                  </a:cubicBezTo>
                  <a:cubicBezTo>
                    <a:pt x="591" y="775"/>
                    <a:pt x="608" y="794"/>
                    <a:pt x="608" y="794"/>
                  </a:cubicBezTo>
                  <a:cubicBezTo>
                    <a:pt x="615" y="803"/>
                    <a:pt x="615" y="803"/>
                    <a:pt x="615" y="803"/>
                  </a:cubicBezTo>
                  <a:cubicBezTo>
                    <a:pt x="615" y="803"/>
                    <a:pt x="609" y="808"/>
                    <a:pt x="615" y="807"/>
                  </a:cubicBezTo>
                  <a:cubicBezTo>
                    <a:pt x="621" y="806"/>
                    <a:pt x="616" y="805"/>
                    <a:pt x="625" y="806"/>
                  </a:cubicBezTo>
                  <a:cubicBezTo>
                    <a:pt x="634" y="807"/>
                    <a:pt x="639" y="809"/>
                    <a:pt x="642" y="806"/>
                  </a:cubicBezTo>
                  <a:cubicBezTo>
                    <a:pt x="645" y="804"/>
                    <a:pt x="640" y="801"/>
                    <a:pt x="647" y="798"/>
                  </a:cubicBezTo>
                  <a:cubicBezTo>
                    <a:pt x="654" y="795"/>
                    <a:pt x="660" y="796"/>
                    <a:pt x="661" y="797"/>
                  </a:cubicBezTo>
                  <a:cubicBezTo>
                    <a:pt x="662" y="799"/>
                    <a:pt x="666" y="803"/>
                    <a:pt x="667" y="805"/>
                  </a:cubicBezTo>
                  <a:cubicBezTo>
                    <a:pt x="667" y="807"/>
                    <a:pt x="669" y="812"/>
                    <a:pt x="672" y="812"/>
                  </a:cubicBezTo>
                  <a:cubicBezTo>
                    <a:pt x="674" y="813"/>
                    <a:pt x="680" y="812"/>
                    <a:pt x="681" y="816"/>
                  </a:cubicBezTo>
                  <a:cubicBezTo>
                    <a:pt x="682" y="819"/>
                    <a:pt x="689" y="825"/>
                    <a:pt x="689" y="825"/>
                  </a:cubicBezTo>
                  <a:cubicBezTo>
                    <a:pt x="689" y="825"/>
                    <a:pt x="691" y="826"/>
                    <a:pt x="695" y="827"/>
                  </a:cubicBezTo>
                  <a:cubicBezTo>
                    <a:pt x="699" y="829"/>
                    <a:pt x="710" y="835"/>
                    <a:pt x="710" y="835"/>
                  </a:cubicBezTo>
                  <a:cubicBezTo>
                    <a:pt x="707" y="837"/>
                    <a:pt x="702" y="846"/>
                    <a:pt x="698" y="846"/>
                  </a:cubicBezTo>
                  <a:cubicBezTo>
                    <a:pt x="695" y="846"/>
                    <a:pt x="696" y="845"/>
                    <a:pt x="688" y="850"/>
                  </a:cubicBezTo>
                  <a:cubicBezTo>
                    <a:pt x="680" y="854"/>
                    <a:pt x="684" y="864"/>
                    <a:pt x="680" y="865"/>
                  </a:cubicBezTo>
                  <a:cubicBezTo>
                    <a:pt x="676" y="866"/>
                    <a:pt x="670" y="874"/>
                    <a:pt x="667" y="876"/>
                  </a:cubicBezTo>
                  <a:cubicBezTo>
                    <a:pt x="664" y="877"/>
                    <a:pt x="644" y="885"/>
                    <a:pt x="642" y="884"/>
                  </a:cubicBezTo>
                  <a:cubicBezTo>
                    <a:pt x="640" y="884"/>
                    <a:pt x="635" y="887"/>
                    <a:pt x="633" y="887"/>
                  </a:cubicBezTo>
                  <a:cubicBezTo>
                    <a:pt x="632" y="887"/>
                    <a:pt x="633" y="892"/>
                    <a:pt x="632" y="893"/>
                  </a:cubicBezTo>
                  <a:cubicBezTo>
                    <a:pt x="630" y="894"/>
                    <a:pt x="638" y="899"/>
                    <a:pt x="626" y="901"/>
                  </a:cubicBezTo>
                  <a:cubicBezTo>
                    <a:pt x="615" y="902"/>
                    <a:pt x="607" y="906"/>
                    <a:pt x="605" y="906"/>
                  </a:cubicBezTo>
                  <a:cubicBezTo>
                    <a:pt x="602" y="907"/>
                    <a:pt x="597" y="918"/>
                    <a:pt x="588" y="917"/>
                  </a:cubicBezTo>
                  <a:cubicBezTo>
                    <a:pt x="579" y="916"/>
                    <a:pt x="583" y="916"/>
                    <a:pt x="575" y="917"/>
                  </a:cubicBezTo>
                  <a:cubicBezTo>
                    <a:pt x="567" y="917"/>
                    <a:pt x="566" y="920"/>
                    <a:pt x="558" y="921"/>
                  </a:cubicBezTo>
                  <a:cubicBezTo>
                    <a:pt x="550" y="922"/>
                    <a:pt x="545" y="923"/>
                    <a:pt x="545" y="923"/>
                  </a:cubicBezTo>
                  <a:lnTo>
                    <a:pt x="541" y="9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6" name="Freeform 142"/>
            <p:cNvSpPr/>
            <p:nvPr/>
          </p:nvSpPr>
          <p:spPr bwMode="auto">
            <a:xfrm>
              <a:off x="5564188" y="941388"/>
              <a:ext cx="414338" cy="223838"/>
            </a:xfrm>
            <a:custGeom>
              <a:avLst/>
              <a:gdLst>
                <a:gd name="T0" fmla="*/ 83 w 155"/>
                <a:gd name="T1" fmla="*/ 44 h 84"/>
                <a:gd name="T2" fmla="*/ 72 w 155"/>
                <a:gd name="T3" fmla="*/ 57 h 84"/>
                <a:gd name="T4" fmla="*/ 60 w 155"/>
                <a:gd name="T5" fmla="*/ 78 h 84"/>
                <a:gd name="T6" fmla="*/ 52 w 155"/>
                <a:gd name="T7" fmla="*/ 81 h 84"/>
                <a:gd name="T8" fmla="*/ 39 w 155"/>
                <a:gd name="T9" fmla="*/ 69 h 84"/>
                <a:gd name="T10" fmla="*/ 30 w 155"/>
                <a:gd name="T11" fmla="*/ 61 h 84"/>
                <a:gd name="T12" fmla="*/ 30 w 155"/>
                <a:gd name="T13" fmla="*/ 54 h 84"/>
                <a:gd name="T14" fmla="*/ 36 w 155"/>
                <a:gd name="T15" fmla="*/ 52 h 84"/>
                <a:gd name="T16" fmla="*/ 20 w 155"/>
                <a:gd name="T17" fmla="*/ 49 h 84"/>
                <a:gd name="T18" fmla="*/ 21 w 155"/>
                <a:gd name="T19" fmla="*/ 54 h 84"/>
                <a:gd name="T20" fmla="*/ 12 w 155"/>
                <a:gd name="T21" fmla="*/ 50 h 84"/>
                <a:gd name="T22" fmla="*/ 2 w 155"/>
                <a:gd name="T23" fmla="*/ 37 h 84"/>
                <a:gd name="T24" fmla="*/ 16 w 155"/>
                <a:gd name="T25" fmla="*/ 38 h 84"/>
                <a:gd name="T26" fmla="*/ 6 w 155"/>
                <a:gd name="T27" fmla="*/ 27 h 84"/>
                <a:gd name="T28" fmla="*/ 9 w 155"/>
                <a:gd name="T29" fmla="*/ 20 h 84"/>
                <a:gd name="T30" fmla="*/ 20 w 155"/>
                <a:gd name="T31" fmla="*/ 18 h 84"/>
                <a:gd name="T32" fmla="*/ 35 w 155"/>
                <a:gd name="T33" fmla="*/ 18 h 84"/>
                <a:gd name="T34" fmla="*/ 42 w 155"/>
                <a:gd name="T35" fmla="*/ 19 h 84"/>
                <a:gd name="T36" fmla="*/ 50 w 155"/>
                <a:gd name="T37" fmla="*/ 14 h 84"/>
                <a:gd name="T38" fmla="*/ 48 w 155"/>
                <a:gd name="T39" fmla="*/ 10 h 84"/>
                <a:gd name="T40" fmla="*/ 60 w 155"/>
                <a:gd name="T41" fmla="*/ 15 h 84"/>
                <a:gd name="T42" fmla="*/ 82 w 155"/>
                <a:gd name="T43" fmla="*/ 24 h 84"/>
                <a:gd name="T44" fmla="*/ 76 w 155"/>
                <a:gd name="T45" fmla="*/ 27 h 84"/>
                <a:gd name="T46" fmla="*/ 84 w 155"/>
                <a:gd name="T47" fmla="*/ 31 h 84"/>
                <a:gd name="T48" fmla="*/ 85 w 155"/>
                <a:gd name="T49" fmla="*/ 21 h 84"/>
                <a:gd name="T50" fmla="*/ 75 w 155"/>
                <a:gd name="T51" fmla="*/ 14 h 84"/>
                <a:gd name="T52" fmla="*/ 67 w 155"/>
                <a:gd name="T53" fmla="*/ 7 h 84"/>
                <a:gd name="T54" fmla="*/ 76 w 155"/>
                <a:gd name="T55" fmla="*/ 2 h 84"/>
                <a:gd name="T56" fmla="*/ 95 w 155"/>
                <a:gd name="T57" fmla="*/ 4 h 84"/>
                <a:gd name="T58" fmla="*/ 110 w 155"/>
                <a:gd name="T59" fmla="*/ 8 h 84"/>
                <a:gd name="T60" fmla="*/ 116 w 155"/>
                <a:gd name="T61" fmla="*/ 4 h 84"/>
                <a:gd name="T62" fmla="*/ 139 w 155"/>
                <a:gd name="T63" fmla="*/ 8 h 84"/>
                <a:gd name="T64" fmla="*/ 148 w 155"/>
                <a:gd name="T65" fmla="*/ 11 h 84"/>
                <a:gd name="T66" fmla="*/ 151 w 155"/>
                <a:gd name="T67" fmla="*/ 19 h 84"/>
                <a:gd name="T68" fmla="*/ 140 w 155"/>
                <a:gd name="T69" fmla="*/ 26 h 84"/>
                <a:gd name="T70" fmla="*/ 116 w 155"/>
                <a:gd name="T71" fmla="*/ 29 h 84"/>
                <a:gd name="T72" fmla="*/ 99 w 155"/>
                <a:gd name="T73" fmla="*/ 31 h 84"/>
                <a:gd name="T74" fmla="*/ 103 w 155"/>
                <a:gd name="T75" fmla="*/ 42 h 84"/>
                <a:gd name="T76" fmla="*/ 108 w 155"/>
                <a:gd name="T77" fmla="*/ 43 h 84"/>
                <a:gd name="T78" fmla="*/ 128 w 155"/>
                <a:gd name="T79" fmla="*/ 60 h 84"/>
                <a:gd name="T80" fmla="*/ 122 w 155"/>
                <a:gd name="T81" fmla="*/ 62 h 84"/>
                <a:gd name="T82" fmla="*/ 117 w 155"/>
                <a:gd name="T83" fmla="*/ 67 h 84"/>
                <a:gd name="T84" fmla="*/ 101 w 155"/>
                <a:gd name="T85" fmla="*/ 71 h 84"/>
                <a:gd name="T86" fmla="*/ 93 w 155"/>
                <a:gd name="T87" fmla="*/ 68 h 84"/>
                <a:gd name="T88" fmla="*/ 97 w 155"/>
                <a:gd name="T89" fmla="*/ 55 h 84"/>
                <a:gd name="T90" fmla="*/ 88 w 155"/>
                <a:gd name="T91" fmla="*/ 48 h 84"/>
                <a:gd name="T92" fmla="*/ 83 w 155"/>
                <a:gd name="T93" fmla="*/ 4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5" h="84">
                  <a:moveTo>
                    <a:pt x="83" y="44"/>
                  </a:moveTo>
                  <a:cubicBezTo>
                    <a:pt x="79" y="52"/>
                    <a:pt x="78" y="55"/>
                    <a:pt x="72" y="57"/>
                  </a:cubicBezTo>
                  <a:cubicBezTo>
                    <a:pt x="66" y="59"/>
                    <a:pt x="60" y="78"/>
                    <a:pt x="60" y="78"/>
                  </a:cubicBezTo>
                  <a:cubicBezTo>
                    <a:pt x="60" y="78"/>
                    <a:pt x="55" y="84"/>
                    <a:pt x="52" y="81"/>
                  </a:cubicBezTo>
                  <a:cubicBezTo>
                    <a:pt x="49" y="78"/>
                    <a:pt x="43" y="74"/>
                    <a:pt x="39" y="69"/>
                  </a:cubicBezTo>
                  <a:cubicBezTo>
                    <a:pt x="35" y="64"/>
                    <a:pt x="32" y="63"/>
                    <a:pt x="30" y="61"/>
                  </a:cubicBezTo>
                  <a:cubicBezTo>
                    <a:pt x="29" y="59"/>
                    <a:pt x="24" y="54"/>
                    <a:pt x="30" y="54"/>
                  </a:cubicBezTo>
                  <a:cubicBezTo>
                    <a:pt x="35" y="54"/>
                    <a:pt x="40" y="55"/>
                    <a:pt x="36" y="52"/>
                  </a:cubicBezTo>
                  <a:cubicBezTo>
                    <a:pt x="32" y="48"/>
                    <a:pt x="21" y="46"/>
                    <a:pt x="20" y="49"/>
                  </a:cubicBezTo>
                  <a:cubicBezTo>
                    <a:pt x="20" y="52"/>
                    <a:pt x="24" y="53"/>
                    <a:pt x="21" y="54"/>
                  </a:cubicBezTo>
                  <a:cubicBezTo>
                    <a:pt x="17" y="54"/>
                    <a:pt x="18" y="55"/>
                    <a:pt x="12" y="50"/>
                  </a:cubicBezTo>
                  <a:cubicBezTo>
                    <a:pt x="6" y="45"/>
                    <a:pt x="0" y="38"/>
                    <a:pt x="2" y="37"/>
                  </a:cubicBezTo>
                  <a:cubicBezTo>
                    <a:pt x="4" y="35"/>
                    <a:pt x="22" y="45"/>
                    <a:pt x="16" y="38"/>
                  </a:cubicBezTo>
                  <a:cubicBezTo>
                    <a:pt x="10" y="30"/>
                    <a:pt x="6" y="27"/>
                    <a:pt x="6" y="27"/>
                  </a:cubicBezTo>
                  <a:cubicBezTo>
                    <a:pt x="6" y="27"/>
                    <a:pt x="6" y="25"/>
                    <a:pt x="9" y="20"/>
                  </a:cubicBezTo>
                  <a:cubicBezTo>
                    <a:pt x="12" y="15"/>
                    <a:pt x="20" y="18"/>
                    <a:pt x="20" y="18"/>
                  </a:cubicBezTo>
                  <a:cubicBezTo>
                    <a:pt x="20" y="18"/>
                    <a:pt x="33" y="17"/>
                    <a:pt x="35" y="18"/>
                  </a:cubicBezTo>
                  <a:cubicBezTo>
                    <a:pt x="37" y="18"/>
                    <a:pt x="36" y="21"/>
                    <a:pt x="42" y="19"/>
                  </a:cubicBezTo>
                  <a:cubicBezTo>
                    <a:pt x="47" y="17"/>
                    <a:pt x="52" y="18"/>
                    <a:pt x="50" y="14"/>
                  </a:cubicBezTo>
                  <a:cubicBezTo>
                    <a:pt x="48" y="10"/>
                    <a:pt x="48" y="10"/>
                    <a:pt x="48" y="10"/>
                  </a:cubicBezTo>
                  <a:cubicBezTo>
                    <a:pt x="48" y="10"/>
                    <a:pt x="54" y="16"/>
                    <a:pt x="60" y="15"/>
                  </a:cubicBezTo>
                  <a:cubicBezTo>
                    <a:pt x="66" y="14"/>
                    <a:pt x="85" y="21"/>
                    <a:pt x="82" y="24"/>
                  </a:cubicBezTo>
                  <a:cubicBezTo>
                    <a:pt x="78" y="27"/>
                    <a:pt x="74" y="26"/>
                    <a:pt x="76" y="27"/>
                  </a:cubicBezTo>
                  <a:cubicBezTo>
                    <a:pt x="77" y="28"/>
                    <a:pt x="79" y="29"/>
                    <a:pt x="84" y="31"/>
                  </a:cubicBezTo>
                  <a:cubicBezTo>
                    <a:pt x="89" y="32"/>
                    <a:pt x="91" y="27"/>
                    <a:pt x="85" y="21"/>
                  </a:cubicBezTo>
                  <a:cubicBezTo>
                    <a:pt x="80" y="16"/>
                    <a:pt x="75" y="14"/>
                    <a:pt x="75" y="14"/>
                  </a:cubicBezTo>
                  <a:cubicBezTo>
                    <a:pt x="75" y="14"/>
                    <a:pt x="68" y="9"/>
                    <a:pt x="67" y="7"/>
                  </a:cubicBezTo>
                  <a:cubicBezTo>
                    <a:pt x="67" y="5"/>
                    <a:pt x="73" y="3"/>
                    <a:pt x="76" y="2"/>
                  </a:cubicBezTo>
                  <a:cubicBezTo>
                    <a:pt x="79" y="0"/>
                    <a:pt x="91" y="6"/>
                    <a:pt x="95" y="4"/>
                  </a:cubicBezTo>
                  <a:cubicBezTo>
                    <a:pt x="100" y="2"/>
                    <a:pt x="110" y="9"/>
                    <a:pt x="110" y="8"/>
                  </a:cubicBezTo>
                  <a:cubicBezTo>
                    <a:pt x="109" y="6"/>
                    <a:pt x="102" y="4"/>
                    <a:pt x="116" y="4"/>
                  </a:cubicBezTo>
                  <a:cubicBezTo>
                    <a:pt x="130" y="3"/>
                    <a:pt x="135" y="7"/>
                    <a:pt x="139" y="8"/>
                  </a:cubicBezTo>
                  <a:cubicBezTo>
                    <a:pt x="142" y="9"/>
                    <a:pt x="146" y="12"/>
                    <a:pt x="148" y="11"/>
                  </a:cubicBezTo>
                  <a:cubicBezTo>
                    <a:pt x="149" y="11"/>
                    <a:pt x="155" y="18"/>
                    <a:pt x="151" y="19"/>
                  </a:cubicBezTo>
                  <a:cubicBezTo>
                    <a:pt x="148" y="19"/>
                    <a:pt x="147" y="28"/>
                    <a:pt x="140" y="26"/>
                  </a:cubicBezTo>
                  <a:cubicBezTo>
                    <a:pt x="133" y="24"/>
                    <a:pt x="136" y="31"/>
                    <a:pt x="116" y="29"/>
                  </a:cubicBezTo>
                  <a:cubicBezTo>
                    <a:pt x="97" y="27"/>
                    <a:pt x="98" y="26"/>
                    <a:pt x="99" y="31"/>
                  </a:cubicBezTo>
                  <a:cubicBezTo>
                    <a:pt x="100" y="35"/>
                    <a:pt x="103" y="42"/>
                    <a:pt x="103" y="42"/>
                  </a:cubicBezTo>
                  <a:cubicBezTo>
                    <a:pt x="108" y="43"/>
                    <a:pt x="108" y="43"/>
                    <a:pt x="108" y="43"/>
                  </a:cubicBezTo>
                  <a:cubicBezTo>
                    <a:pt x="108" y="43"/>
                    <a:pt x="129" y="60"/>
                    <a:pt x="128" y="60"/>
                  </a:cubicBezTo>
                  <a:cubicBezTo>
                    <a:pt x="127" y="60"/>
                    <a:pt x="126" y="61"/>
                    <a:pt x="122" y="62"/>
                  </a:cubicBezTo>
                  <a:cubicBezTo>
                    <a:pt x="119" y="62"/>
                    <a:pt x="117" y="63"/>
                    <a:pt x="117" y="67"/>
                  </a:cubicBezTo>
                  <a:cubicBezTo>
                    <a:pt x="118" y="71"/>
                    <a:pt x="106" y="74"/>
                    <a:pt x="101" y="71"/>
                  </a:cubicBezTo>
                  <a:cubicBezTo>
                    <a:pt x="96" y="68"/>
                    <a:pt x="95" y="70"/>
                    <a:pt x="93" y="68"/>
                  </a:cubicBezTo>
                  <a:cubicBezTo>
                    <a:pt x="90" y="66"/>
                    <a:pt x="100" y="57"/>
                    <a:pt x="97" y="55"/>
                  </a:cubicBezTo>
                  <a:cubicBezTo>
                    <a:pt x="93" y="52"/>
                    <a:pt x="90" y="49"/>
                    <a:pt x="88" y="48"/>
                  </a:cubicBezTo>
                  <a:cubicBezTo>
                    <a:pt x="87" y="47"/>
                    <a:pt x="83" y="44"/>
                    <a:pt x="83"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7" name="Freeform 143"/>
            <p:cNvSpPr/>
            <p:nvPr/>
          </p:nvSpPr>
          <p:spPr bwMode="auto">
            <a:xfrm>
              <a:off x="6503988" y="1135063"/>
              <a:ext cx="427038" cy="342900"/>
            </a:xfrm>
            <a:custGeom>
              <a:avLst/>
              <a:gdLst>
                <a:gd name="T0" fmla="*/ 66 w 160"/>
                <a:gd name="T1" fmla="*/ 120 h 128"/>
                <a:gd name="T2" fmla="*/ 59 w 160"/>
                <a:gd name="T3" fmla="*/ 124 h 128"/>
                <a:gd name="T4" fmla="*/ 33 w 160"/>
                <a:gd name="T5" fmla="*/ 116 h 128"/>
                <a:gd name="T6" fmla="*/ 16 w 160"/>
                <a:gd name="T7" fmla="*/ 111 h 128"/>
                <a:gd name="T8" fmla="*/ 12 w 160"/>
                <a:gd name="T9" fmla="*/ 103 h 128"/>
                <a:gd name="T10" fmla="*/ 24 w 160"/>
                <a:gd name="T11" fmla="*/ 89 h 128"/>
                <a:gd name="T12" fmla="*/ 26 w 160"/>
                <a:gd name="T13" fmla="*/ 74 h 128"/>
                <a:gd name="T14" fmla="*/ 31 w 160"/>
                <a:gd name="T15" fmla="*/ 73 h 128"/>
                <a:gd name="T16" fmla="*/ 38 w 160"/>
                <a:gd name="T17" fmla="*/ 68 h 128"/>
                <a:gd name="T18" fmla="*/ 32 w 160"/>
                <a:gd name="T19" fmla="*/ 65 h 128"/>
                <a:gd name="T20" fmla="*/ 30 w 160"/>
                <a:gd name="T21" fmla="*/ 59 h 128"/>
                <a:gd name="T22" fmla="*/ 47 w 160"/>
                <a:gd name="T23" fmla="*/ 53 h 128"/>
                <a:gd name="T24" fmla="*/ 46 w 160"/>
                <a:gd name="T25" fmla="*/ 42 h 128"/>
                <a:gd name="T26" fmla="*/ 46 w 160"/>
                <a:gd name="T27" fmla="*/ 33 h 128"/>
                <a:gd name="T28" fmla="*/ 64 w 160"/>
                <a:gd name="T29" fmla="*/ 31 h 128"/>
                <a:gd name="T30" fmla="*/ 87 w 160"/>
                <a:gd name="T31" fmla="*/ 14 h 128"/>
                <a:gd name="T32" fmla="*/ 111 w 160"/>
                <a:gd name="T33" fmla="*/ 14 h 128"/>
                <a:gd name="T34" fmla="*/ 126 w 160"/>
                <a:gd name="T35" fmla="*/ 10 h 128"/>
                <a:gd name="T36" fmla="*/ 136 w 160"/>
                <a:gd name="T37" fmla="*/ 4 h 128"/>
                <a:gd name="T38" fmla="*/ 159 w 160"/>
                <a:gd name="T39" fmla="*/ 3 h 128"/>
                <a:gd name="T40" fmla="*/ 158 w 160"/>
                <a:gd name="T41" fmla="*/ 12 h 128"/>
                <a:gd name="T42" fmla="*/ 152 w 160"/>
                <a:gd name="T43" fmla="*/ 15 h 128"/>
                <a:gd name="T44" fmla="*/ 126 w 160"/>
                <a:gd name="T45" fmla="*/ 23 h 128"/>
                <a:gd name="T46" fmla="*/ 111 w 160"/>
                <a:gd name="T47" fmla="*/ 29 h 128"/>
                <a:gd name="T48" fmla="*/ 94 w 160"/>
                <a:gd name="T49" fmla="*/ 41 h 128"/>
                <a:gd name="T50" fmla="*/ 69 w 160"/>
                <a:gd name="T51" fmla="*/ 49 h 128"/>
                <a:gd name="T52" fmla="*/ 64 w 160"/>
                <a:gd name="T53" fmla="*/ 63 h 128"/>
                <a:gd name="T54" fmla="*/ 57 w 160"/>
                <a:gd name="T55" fmla="*/ 71 h 128"/>
                <a:gd name="T56" fmla="*/ 54 w 160"/>
                <a:gd name="T57" fmla="*/ 77 h 128"/>
                <a:gd name="T58" fmla="*/ 49 w 160"/>
                <a:gd name="T59" fmla="*/ 91 h 128"/>
                <a:gd name="T60" fmla="*/ 49 w 160"/>
                <a:gd name="T61" fmla="*/ 105 h 128"/>
                <a:gd name="T62" fmla="*/ 66 w 160"/>
                <a:gd name="T63" fmla="*/ 116 h 128"/>
                <a:gd name="T64" fmla="*/ 66 w 160"/>
                <a:gd name="T65"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28">
                  <a:moveTo>
                    <a:pt x="66" y="120"/>
                  </a:moveTo>
                  <a:cubicBezTo>
                    <a:pt x="64" y="122"/>
                    <a:pt x="72" y="128"/>
                    <a:pt x="59" y="124"/>
                  </a:cubicBezTo>
                  <a:cubicBezTo>
                    <a:pt x="46" y="120"/>
                    <a:pt x="37" y="123"/>
                    <a:pt x="33" y="116"/>
                  </a:cubicBezTo>
                  <a:cubicBezTo>
                    <a:pt x="30" y="109"/>
                    <a:pt x="20" y="115"/>
                    <a:pt x="16" y="111"/>
                  </a:cubicBezTo>
                  <a:cubicBezTo>
                    <a:pt x="12" y="106"/>
                    <a:pt x="0" y="116"/>
                    <a:pt x="12" y="103"/>
                  </a:cubicBezTo>
                  <a:cubicBezTo>
                    <a:pt x="24" y="89"/>
                    <a:pt x="23" y="98"/>
                    <a:pt x="24" y="89"/>
                  </a:cubicBezTo>
                  <a:cubicBezTo>
                    <a:pt x="25" y="81"/>
                    <a:pt x="26" y="74"/>
                    <a:pt x="26" y="74"/>
                  </a:cubicBezTo>
                  <a:cubicBezTo>
                    <a:pt x="26" y="74"/>
                    <a:pt x="27" y="71"/>
                    <a:pt x="31" y="73"/>
                  </a:cubicBezTo>
                  <a:cubicBezTo>
                    <a:pt x="35" y="74"/>
                    <a:pt x="39" y="69"/>
                    <a:pt x="38" y="68"/>
                  </a:cubicBezTo>
                  <a:cubicBezTo>
                    <a:pt x="36" y="68"/>
                    <a:pt x="35" y="68"/>
                    <a:pt x="32" y="65"/>
                  </a:cubicBezTo>
                  <a:cubicBezTo>
                    <a:pt x="30" y="62"/>
                    <a:pt x="25" y="60"/>
                    <a:pt x="30" y="59"/>
                  </a:cubicBezTo>
                  <a:cubicBezTo>
                    <a:pt x="34" y="58"/>
                    <a:pt x="48" y="56"/>
                    <a:pt x="47" y="53"/>
                  </a:cubicBezTo>
                  <a:cubicBezTo>
                    <a:pt x="47" y="50"/>
                    <a:pt x="46" y="42"/>
                    <a:pt x="46" y="42"/>
                  </a:cubicBezTo>
                  <a:cubicBezTo>
                    <a:pt x="46" y="42"/>
                    <a:pt x="44" y="33"/>
                    <a:pt x="46" y="33"/>
                  </a:cubicBezTo>
                  <a:cubicBezTo>
                    <a:pt x="48" y="32"/>
                    <a:pt x="61" y="33"/>
                    <a:pt x="64" y="31"/>
                  </a:cubicBezTo>
                  <a:cubicBezTo>
                    <a:pt x="66" y="29"/>
                    <a:pt x="83" y="16"/>
                    <a:pt x="87" y="14"/>
                  </a:cubicBezTo>
                  <a:cubicBezTo>
                    <a:pt x="90" y="12"/>
                    <a:pt x="109" y="14"/>
                    <a:pt x="111" y="14"/>
                  </a:cubicBezTo>
                  <a:cubicBezTo>
                    <a:pt x="113" y="14"/>
                    <a:pt x="123" y="13"/>
                    <a:pt x="126" y="10"/>
                  </a:cubicBezTo>
                  <a:cubicBezTo>
                    <a:pt x="130" y="8"/>
                    <a:pt x="131" y="7"/>
                    <a:pt x="136" y="4"/>
                  </a:cubicBezTo>
                  <a:cubicBezTo>
                    <a:pt x="140" y="0"/>
                    <a:pt x="159" y="1"/>
                    <a:pt x="159" y="3"/>
                  </a:cubicBezTo>
                  <a:cubicBezTo>
                    <a:pt x="160" y="6"/>
                    <a:pt x="158" y="12"/>
                    <a:pt x="158" y="12"/>
                  </a:cubicBezTo>
                  <a:cubicBezTo>
                    <a:pt x="158" y="12"/>
                    <a:pt x="157" y="11"/>
                    <a:pt x="152" y="15"/>
                  </a:cubicBezTo>
                  <a:cubicBezTo>
                    <a:pt x="148" y="20"/>
                    <a:pt x="131" y="22"/>
                    <a:pt x="126" y="23"/>
                  </a:cubicBezTo>
                  <a:cubicBezTo>
                    <a:pt x="121" y="24"/>
                    <a:pt x="122" y="26"/>
                    <a:pt x="111" y="29"/>
                  </a:cubicBezTo>
                  <a:cubicBezTo>
                    <a:pt x="101" y="32"/>
                    <a:pt x="108" y="39"/>
                    <a:pt x="94" y="41"/>
                  </a:cubicBezTo>
                  <a:cubicBezTo>
                    <a:pt x="81" y="44"/>
                    <a:pt x="73" y="44"/>
                    <a:pt x="69" y="49"/>
                  </a:cubicBezTo>
                  <a:cubicBezTo>
                    <a:pt x="66" y="55"/>
                    <a:pt x="66" y="61"/>
                    <a:pt x="64" y="63"/>
                  </a:cubicBezTo>
                  <a:cubicBezTo>
                    <a:pt x="62" y="65"/>
                    <a:pt x="57" y="69"/>
                    <a:pt x="57" y="71"/>
                  </a:cubicBezTo>
                  <a:cubicBezTo>
                    <a:pt x="58" y="73"/>
                    <a:pt x="54" y="77"/>
                    <a:pt x="54" y="77"/>
                  </a:cubicBezTo>
                  <a:cubicBezTo>
                    <a:pt x="54" y="77"/>
                    <a:pt x="52" y="89"/>
                    <a:pt x="49" y="91"/>
                  </a:cubicBezTo>
                  <a:cubicBezTo>
                    <a:pt x="47" y="92"/>
                    <a:pt x="44" y="98"/>
                    <a:pt x="49" y="105"/>
                  </a:cubicBezTo>
                  <a:cubicBezTo>
                    <a:pt x="54" y="111"/>
                    <a:pt x="66" y="116"/>
                    <a:pt x="66" y="116"/>
                  </a:cubicBezTo>
                  <a:lnTo>
                    <a:pt x="66"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8" name="Freeform 144"/>
            <p:cNvSpPr/>
            <p:nvPr/>
          </p:nvSpPr>
          <p:spPr bwMode="auto">
            <a:xfrm>
              <a:off x="6338888" y="900113"/>
              <a:ext cx="180975" cy="84138"/>
            </a:xfrm>
            <a:custGeom>
              <a:avLst/>
              <a:gdLst>
                <a:gd name="T0" fmla="*/ 60 w 68"/>
                <a:gd name="T1" fmla="*/ 29 h 31"/>
                <a:gd name="T2" fmla="*/ 41 w 68"/>
                <a:gd name="T3" fmla="*/ 26 h 31"/>
                <a:gd name="T4" fmla="*/ 22 w 68"/>
                <a:gd name="T5" fmla="*/ 21 h 31"/>
                <a:gd name="T6" fmla="*/ 3 w 68"/>
                <a:gd name="T7" fmla="*/ 15 h 31"/>
                <a:gd name="T8" fmla="*/ 4 w 68"/>
                <a:gd name="T9" fmla="*/ 9 h 31"/>
                <a:gd name="T10" fmla="*/ 11 w 68"/>
                <a:gd name="T11" fmla="*/ 8 h 31"/>
                <a:gd name="T12" fmla="*/ 17 w 68"/>
                <a:gd name="T13" fmla="*/ 9 h 31"/>
                <a:gd name="T14" fmla="*/ 37 w 68"/>
                <a:gd name="T15" fmla="*/ 5 h 31"/>
                <a:gd name="T16" fmla="*/ 41 w 68"/>
                <a:gd name="T17" fmla="*/ 8 h 31"/>
                <a:gd name="T18" fmla="*/ 48 w 68"/>
                <a:gd name="T19" fmla="*/ 4 h 31"/>
                <a:gd name="T20" fmla="*/ 64 w 68"/>
                <a:gd name="T21" fmla="*/ 13 h 31"/>
                <a:gd name="T22" fmla="*/ 61 w 68"/>
                <a:gd name="T23" fmla="*/ 24 h 31"/>
                <a:gd name="T24" fmla="*/ 60 w 68"/>
                <a:gd name="T25"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1">
                  <a:moveTo>
                    <a:pt x="60" y="29"/>
                  </a:moveTo>
                  <a:cubicBezTo>
                    <a:pt x="50" y="27"/>
                    <a:pt x="51" y="31"/>
                    <a:pt x="41" y="26"/>
                  </a:cubicBezTo>
                  <a:cubicBezTo>
                    <a:pt x="31" y="20"/>
                    <a:pt x="33" y="20"/>
                    <a:pt x="22" y="21"/>
                  </a:cubicBezTo>
                  <a:cubicBezTo>
                    <a:pt x="10" y="22"/>
                    <a:pt x="6" y="19"/>
                    <a:pt x="3" y="15"/>
                  </a:cubicBezTo>
                  <a:cubicBezTo>
                    <a:pt x="0" y="10"/>
                    <a:pt x="0" y="10"/>
                    <a:pt x="4" y="9"/>
                  </a:cubicBezTo>
                  <a:cubicBezTo>
                    <a:pt x="7" y="8"/>
                    <a:pt x="6" y="7"/>
                    <a:pt x="11" y="8"/>
                  </a:cubicBezTo>
                  <a:cubicBezTo>
                    <a:pt x="17" y="9"/>
                    <a:pt x="4" y="18"/>
                    <a:pt x="17" y="9"/>
                  </a:cubicBezTo>
                  <a:cubicBezTo>
                    <a:pt x="30" y="0"/>
                    <a:pt x="37" y="5"/>
                    <a:pt x="37" y="5"/>
                  </a:cubicBezTo>
                  <a:cubicBezTo>
                    <a:pt x="37" y="5"/>
                    <a:pt x="36" y="11"/>
                    <a:pt x="41" y="8"/>
                  </a:cubicBezTo>
                  <a:cubicBezTo>
                    <a:pt x="47" y="6"/>
                    <a:pt x="48" y="4"/>
                    <a:pt x="48" y="4"/>
                  </a:cubicBezTo>
                  <a:cubicBezTo>
                    <a:pt x="48" y="4"/>
                    <a:pt x="68" y="10"/>
                    <a:pt x="64" y="13"/>
                  </a:cubicBezTo>
                  <a:cubicBezTo>
                    <a:pt x="59" y="17"/>
                    <a:pt x="61" y="24"/>
                    <a:pt x="61" y="24"/>
                  </a:cubicBezTo>
                  <a:lnTo>
                    <a:pt x="6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9" name="Freeform 145"/>
            <p:cNvSpPr/>
            <p:nvPr/>
          </p:nvSpPr>
          <p:spPr bwMode="auto">
            <a:xfrm>
              <a:off x="6527800" y="933451"/>
              <a:ext cx="77788" cy="31750"/>
            </a:xfrm>
            <a:custGeom>
              <a:avLst/>
              <a:gdLst>
                <a:gd name="T0" fmla="*/ 21 w 29"/>
                <a:gd name="T1" fmla="*/ 10 h 12"/>
                <a:gd name="T2" fmla="*/ 9 w 29"/>
                <a:gd name="T3" fmla="*/ 12 h 12"/>
                <a:gd name="T4" fmla="*/ 1 w 29"/>
                <a:gd name="T5" fmla="*/ 9 h 12"/>
                <a:gd name="T6" fmla="*/ 5 w 29"/>
                <a:gd name="T7" fmla="*/ 6 h 12"/>
                <a:gd name="T8" fmla="*/ 12 w 29"/>
                <a:gd name="T9" fmla="*/ 5 h 12"/>
                <a:gd name="T10" fmla="*/ 13 w 29"/>
                <a:gd name="T11" fmla="*/ 0 h 12"/>
                <a:gd name="T12" fmla="*/ 24 w 29"/>
                <a:gd name="T13" fmla="*/ 2 h 12"/>
                <a:gd name="T14" fmla="*/ 27 w 29"/>
                <a:gd name="T15" fmla="*/ 7 h 12"/>
                <a:gd name="T16" fmla="*/ 21 w 29"/>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
                  <a:moveTo>
                    <a:pt x="21" y="10"/>
                  </a:moveTo>
                  <a:cubicBezTo>
                    <a:pt x="9" y="12"/>
                    <a:pt x="9" y="12"/>
                    <a:pt x="9" y="12"/>
                  </a:cubicBezTo>
                  <a:cubicBezTo>
                    <a:pt x="9" y="12"/>
                    <a:pt x="0" y="12"/>
                    <a:pt x="1" y="9"/>
                  </a:cubicBezTo>
                  <a:cubicBezTo>
                    <a:pt x="2" y="7"/>
                    <a:pt x="2" y="9"/>
                    <a:pt x="5" y="6"/>
                  </a:cubicBezTo>
                  <a:cubicBezTo>
                    <a:pt x="8" y="4"/>
                    <a:pt x="9" y="5"/>
                    <a:pt x="12" y="5"/>
                  </a:cubicBezTo>
                  <a:cubicBezTo>
                    <a:pt x="14" y="5"/>
                    <a:pt x="13" y="0"/>
                    <a:pt x="13" y="0"/>
                  </a:cubicBezTo>
                  <a:cubicBezTo>
                    <a:pt x="13" y="0"/>
                    <a:pt x="22" y="1"/>
                    <a:pt x="24" y="2"/>
                  </a:cubicBezTo>
                  <a:cubicBezTo>
                    <a:pt x="26" y="3"/>
                    <a:pt x="29" y="7"/>
                    <a:pt x="27" y="7"/>
                  </a:cubicBezTo>
                  <a:cubicBezTo>
                    <a:pt x="25" y="7"/>
                    <a:pt x="21" y="10"/>
                    <a:pt x="2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0" name="Freeform 146"/>
            <p:cNvSpPr/>
            <p:nvPr/>
          </p:nvSpPr>
          <p:spPr bwMode="auto">
            <a:xfrm>
              <a:off x="6559550" y="860426"/>
              <a:ext cx="120650" cy="69850"/>
            </a:xfrm>
            <a:custGeom>
              <a:avLst/>
              <a:gdLst>
                <a:gd name="T0" fmla="*/ 31 w 45"/>
                <a:gd name="T1" fmla="*/ 24 h 26"/>
                <a:gd name="T2" fmla="*/ 19 w 45"/>
                <a:gd name="T3" fmla="*/ 25 h 26"/>
                <a:gd name="T4" fmla="*/ 14 w 45"/>
                <a:gd name="T5" fmla="*/ 22 h 26"/>
                <a:gd name="T6" fmla="*/ 5 w 45"/>
                <a:gd name="T7" fmla="*/ 22 h 26"/>
                <a:gd name="T8" fmla="*/ 2 w 45"/>
                <a:gd name="T9" fmla="*/ 20 h 26"/>
                <a:gd name="T10" fmla="*/ 12 w 45"/>
                <a:gd name="T11" fmla="*/ 16 h 26"/>
                <a:gd name="T12" fmla="*/ 16 w 45"/>
                <a:gd name="T13" fmla="*/ 11 h 26"/>
                <a:gd name="T14" fmla="*/ 19 w 45"/>
                <a:gd name="T15" fmla="*/ 6 h 26"/>
                <a:gd name="T16" fmla="*/ 22 w 45"/>
                <a:gd name="T17" fmla="*/ 4 h 26"/>
                <a:gd name="T18" fmla="*/ 28 w 45"/>
                <a:gd name="T19" fmla="*/ 1 h 26"/>
                <a:gd name="T20" fmla="*/ 35 w 45"/>
                <a:gd name="T21" fmla="*/ 4 h 26"/>
                <a:gd name="T22" fmla="*/ 34 w 45"/>
                <a:gd name="T23" fmla="*/ 12 h 26"/>
                <a:gd name="T24" fmla="*/ 34 w 45"/>
                <a:gd name="T25" fmla="*/ 16 h 26"/>
                <a:gd name="T26" fmla="*/ 41 w 45"/>
                <a:gd name="T27" fmla="*/ 21 h 26"/>
                <a:gd name="T28" fmla="*/ 34 w 45"/>
                <a:gd name="T29" fmla="*/ 22 h 26"/>
                <a:gd name="T30" fmla="*/ 31 w 45"/>
                <a:gd name="T31"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26">
                  <a:moveTo>
                    <a:pt x="31" y="24"/>
                  </a:moveTo>
                  <a:cubicBezTo>
                    <a:pt x="29" y="24"/>
                    <a:pt x="22" y="26"/>
                    <a:pt x="19" y="25"/>
                  </a:cubicBezTo>
                  <a:cubicBezTo>
                    <a:pt x="17" y="24"/>
                    <a:pt x="17" y="22"/>
                    <a:pt x="14" y="22"/>
                  </a:cubicBezTo>
                  <a:cubicBezTo>
                    <a:pt x="10" y="21"/>
                    <a:pt x="5" y="22"/>
                    <a:pt x="5" y="22"/>
                  </a:cubicBezTo>
                  <a:cubicBezTo>
                    <a:pt x="5" y="22"/>
                    <a:pt x="0" y="25"/>
                    <a:pt x="2" y="20"/>
                  </a:cubicBezTo>
                  <a:cubicBezTo>
                    <a:pt x="5" y="15"/>
                    <a:pt x="11" y="17"/>
                    <a:pt x="12" y="16"/>
                  </a:cubicBezTo>
                  <a:cubicBezTo>
                    <a:pt x="12" y="14"/>
                    <a:pt x="13" y="13"/>
                    <a:pt x="16" y="11"/>
                  </a:cubicBezTo>
                  <a:cubicBezTo>
                    <a:pt x="19" y="8"/>
                    <a:pt x="15" y="9"/>
                    <a:pt x="19" y="6"/>
                  </a:cubicBezTo>
                  <a:cubicBezTo>
                    <a:pt x="22" y="4"/>
                    <a:pt x="22" y="4"/>
                    <a:pt x="22" y="4"/>
                  </a:cubicBezTo>
                  <a:cubicBezTo>
                    <a:pt x="22" y="4"/>
                    <a:pt x="25" y="0"/>
                    <a:pt x="28" y="1"/>
                  </a:cubicBezTo>
                  <a:cubicBezTo>
                    <a:pt x="32" y="2"/>
                    <a:pt x="35" y="4"/>
                    <a:pt x="35" y="4"/>
                  </a:cubicBezTo>
                  <a:cubicBezTo>
                    <a:pt x="35" y="4"/>
                    <a:pt x="36" y="12"/>
                    <a:pt x="34" y="12"/>
                  </a:cubicBezTo>
                  <a:cubicBezTo>
                    <a:pt x="32" y="12"/>
                    <a:pt x="34" y="16"/>
                    <a:pt x="34" y="16"/>
                  </a:cubicBezTo>
                  <a:cubicBezTo>
                    <a:pt x="34" y="16"/>
                    <a:pt x="45" y="20"/>
                    <a:pt x="41" y="21"/>
                  </a:cubicBezTo>
                  <a:cubicBezTo>
                    <a:pt x="37" y="22"/>
                    <a:pt x="34" y="22"/>
                    <a:pt x="34" y="22"/>
                  </a:cubicBezTo>
                  <a:lnTo>
                    <a:pt x="31"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1" name="Freeform 147"/>
            <p:cNvSpPr/>
            <p:nvPr/>
          </p:nvSpPr>
          <p:spPr bwMode="auto">
            <a:xfrm>
              <a:off x="6613525" y="938213"/>
              <a:ext cx="74613" cy="28575"/>
            </a:xfrm>
            <a:custGeom>
              <a:avLst/>
              <a:gdLst>
                <a:gd name="T0" fmla="*/ 1 w 28"/>
                <a:gd name="T1" fmla="*/ 10 h 11"/>
                <a:gd name="T2" fmla="*/ 9 w 28"/>
                <a:gd name="T3" fmla="*/ 9 h 11"/>
                <a:gd name="T4" fmla="*/ 16 w 28"/>
                <a:gd name="T5" fmla="*/ 7 h 11"/>
                <a:gd name="T6" fmla="*/ 25 w 28"/>
                <a:gd name="T7" fmla="*/ 3 h 11"/>
                <a:gd name="T8" fmla="*/ 17 w 28"/>
                <a:gd name="T9" fmla="*/ 2 h 11"/>
                <a:gd name="T10" fmla="*/ 5 w 28"/>
                <a:gd name="T11" fmla="*/ 1 h 11"/>
                <a:gd name="T12" fmla="*/ 0 w 28"/>
                <a:gd name="T13" fmla="*/ 7 h 11"/>
                <a:gd name="T14" fmla="*/ 1 w 28"/>
                <a:gd name="T15" fmla="*/ 1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1" y="10"/>
                  </a:moveTo>
                  <a:cubicBezTo>
                    <a:pt x="4" y="11"/>
                    <a:pt x="6" y="11"/>
                    <a:pt x="9" y="9"/>
                  </a:cubicBezTo>
                  <a:cubicBezTo>
                    <a:pt x="12" y="7"/>
                    <a:pt x="12" y="6"/>
                    <a:pt x="16" y="7"/>
                  </a:cubicBezTo>
                  <a:cubicBezTo>
                    <a:pt x="19" y="8"/>
                    <a:pt x="28" y="3"/>
                    <a:pt x="25" y="3"/>
                  </a:cubicBezTo>
                  <a:cubicBezTo>
                    <a:pt x="23" y="3"/>
                    <a:pt x="19" y="3"/>
                    <a:pt x="17" y="2"/>
                  </a:cubicBezTo>
                  <a:cubicBezTo>
                    <a:pt x="15" y="0"/>
                    <a:pt x="9" y="1"/>
                    <a:pt x="5" y="1"/>
                  </a:cubicBezTo>
                  <a:cubicBezTo>
                    <a:pt x="1" y="2"/>
                    <a:pt x="0" y="7"/>
                    <a:pt x="0" y="7"/>
                  </a:cubicBezTo>
                  <a:lnTo>
                    <a:pt x="1"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2" name="Freeform 148"/>
            <p:cNvSpPr/>
            <p:nvPr/>
          </p:nvSpPr>
          <p:spPr bwMode="auto">
            <a:xfrm>
              <a:off x="6684963" y="900113"/>
              <a:ext cx="69850" cy="66675"/>
            </a:xfrm>
            <a:custGeom>
              <a:avLst/>
              <a:gdLst>
                <a:gd name="T0" fmla="*/ 9 w 26"/>
                <a:gd name="T1" fmla="*/ 18 h 25"/>
                <a:gd name="T2" fmla="*/ 13 w 26"/>
                <a:gd name="T3" fmla="*/ 21 h 25"/>
                <a:gd name="T4" fmla="*/ 21 w 26"/>
                <a:gd name="T5" fmla="*/ 16 h 25"/>
                <a:gd name="T6" fmla="*/ 26 w 26"/>
                <a:gd name="T7" fmla="*/ 10 h 25"/>
                <a:gd name="T8" fmla="*/ 20 w 26"/>
                <a:gd name="T9" fmla="*/ 4 h 25"/>
                <a:gd name="T10" fmla="*/ 15 w 26"/>
                <a:gd name="T11" fmla="*/ 1 h 25"/>
                <a:gd name="T12" fmla="*/ 8 w 26"/>
                <a:gd name="T13" fmla="*/ 10 h 25"/>
                <a:gd name="T14" fmla="*/ 2 w 26"/>
                <a:gd name="T15" fmla="*/ 11 h 25"/>
                <a:gd name="T16" fmla="*/ 9 w 26"/>
                <a:gd name="T17" fmla="*/ 17 h 25"/>
                <a:gd name="T18" fmla="*/ 9 w 26"/>
                <a:gd name="T19"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5">
                  <a:moveTo>
                    <a:pt x="9" y="18"/>
                  </a:moveTo>
                  <a:cubicBezTo>
                    <a:pt x="9" y="18"/>
                    <a:pt x="7" y="25"/>
                    <a:pt x="13" y="21"/>
                  </a:cubicBezTo>
                  <a:cubicBezTo>
                    <a:pt x="19" y="17"/>
                    <a:pt x="19" y="16"/>
                    <a:pt x="21" y="16"/>
                  </a:cubicBezTo>
                  <a:cubicBezTo>
                    <a:pt x="23" y="15"/>
                    <a:pt x="26" y="10"/>
                    <a:pt x="26" y="10"/>
                  </a:cubicBezTo>
                  <a:cubicBezTo>
                    <a:pt x="26" y="10"/>
                    <a:pt x="22" y="6"/>
                    <a:pt x="20" y="4"/>
                  </a:cubicBezTo>
                  <a:cubicBezTo>
                    <a:pt x="17" y="2"/>
                    <a:pt x="20" y="0"/>
                    <a:pt x="15" y="1"/>
                  </a:cubicBezTo>
                  <a:cubicBezTo>
                    <a:pt x="9" y="1"/>
                    <a:pt x="8" y="10"/>
                    <a:pt x="8" y="10"/>
                  </a:cubicBezTo>
                  <a:cubicBezTo>
                    <a:pt x="8" y="10"/>
                    <a:pt x="0" y="7"/>
                    <a:pt x="2" y="11"/>
                  </a:cubicBezTo>
                  <a:cubicBezTo>
                    <a:pt x="4" y="15"/>
                    <a:pt x="9" y="17"/>
                    <a:pt x="9" y="17"/>
                  </a:cubicBezTo>
                  <a:lnTo>
                    <a:pt x="9"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3" name="Freeform 149"/>
            <p:cNvSpPr/>
            <p:nvPr/>
          </p:nvSpPr>
          <p:spPr bwMode="auto">
            <a:xfrm>
              <a:off x="6645275" y="965201"/>
              <a:ext cx="57150" cy="19050"/>
            </a:xfrm>
            <a:custGeom>
              <a:avLst/>
              <a:gdLst>
                <a:gd name="T0" fmla="*/ 9 w 21"/>
                <a:gd name="T1" fmla="*/ 0 h 7"/>
                <a:gd name="T2" fmla="*/ 4 w 21"/>
                <a:gd name="T3" fmla="*/ 5 h 7"/>
                <a:gd name="T4" fmla="*/ 15 w 21"/>
                <a:gd name="T5" fmla="*/ 7 h 7"/>
                <a:gd name="T6" fmla="*/ 20 w 21"/>
                <a:gd name="T7" fmla="*/ 5 h 7"/>
                <a:gd name="T8" fmla="*/ 15 w 21"/>
                <a:gd name="T9" fmla="*/ 0 h 7"/>
                <a:gd name="T10" fmla="*/ 9 w 21"/>
                <a:gd name="T11" fmla="*/ 0 h 7"/>
              </a:gdLst>
              <a:ahLst/>
              <a:cxnLst>
                <a:cxn ang="0">
                  <a:pos x="T0" y="T1"/>
                </a:cxn>
                <a:cxn ang="0">
                  <a:pos x="T2" y="T3"/>
                </a:cxn>
                <a:cxn ang="0">
                  <a:pos x="T4" y="T5"/>
                </a:cxn>
                <a:cxn ang="0">
                  <a:pos x="T6" y="T7"/>
                </a:cxn>
                <a:cxn ang="0">
                  <a:pos x="T8" y="T9"/>
                </a:cxn>
                <a:cxn ang="0">
                  <a:pos x="T10" y="T11"/>
                </a:cxn>
              </a:cxnLst>
              <a:rect l="0" t="0" r="r" b="b"/>
              <a:pathLst>
                <a:path w="21" h="7">
                  <a:moveTo>
                    <a:pt x="9" y="0"/>
                  </a:moveTo>
                  <a:cubicBezTo>
                    <a:pt x="7" y="0"/>
                    <a:pt x="0" y="3"/>
                    <a:pt x="4" y="5"/>
                  </a:cubicBezTo>
                  <a:cubicBezTo>
                    <a:pt x="8" y="7"/>
                    <a:pt x="14" y="7"/>
                    <a:pt x="15" y="7"/>
                  </a:cubicBezTo>
                  <a:cubicBezTo>
                    <a:pt x="17" y="7"/>
                    <a:pt x="20" y="7"/>
                    <a:pt x="20" y="5"/>
                  </a:cubicBezTo>
                  <a:cubicBezTo>
                    <a:pt x="21" y="3"/>
                    <a:pt x="15" y="0"/>
                    <a:pt x="15" y="0"/>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4" name="Freeform 150"/>
            <p:cNvSpPr/>
            <p:nvPr/>
          </p:nvSpPr>
          <p:spPr bwMode="auto">
            <a:xfrm>
              <a:off x="6645275" y="839788"/>
              <a:ext cx="34925" cy="23813"/>
            </a:xfrm>
            <a:custGeom>
              <a:avLst/>
              <a:gdLst>
                <a:gd name="T0" fmla="*/ 9 w 13"/>
                <a:gd name="T1" fmla="*/ 9 h 9"/>
                <a:gd name="T2" fmla="*/ 0 w 13"/>
                <a:gd name="T3" fmla="*/ 4 h 9"/>
                <a:gd name="T4" fmla="*/ 8 w 13"/>
                <a:gd name="T5" fmla="*/ 0 h 9"/>
                <a:gd name="T6" fmla="*/ 12 w 13"/>
                <a:gd name="T7" fmla="*/ 2 h 9"/>
                <a:gd name="T8" fmla="*/ 9 w 13"/>
                <a:gd name="T9" fmla="*/ 9 h 9"/>
              </a:gdLst>
              <a:ahLst/>
              <a:cxnLst>
                <a:cxn ang="0">
                  <a:pos x="T0" y="T1"/>
                </a:cxn>
                <a:cxn ang="0">
                  <a:pos x="T2" y="T3"/>
                </a:cxn>
                <a:cxn ang="0">
                  <a:pos x="T4" y="T5"/>
                </a:cxn>
                <a:cxn ang="0">
                  <a:pos x="T6" y="T7"/>
                </a:cxn>
                <a:cxn ang="0">
                  <a:pos x="T8" y="T9"/>
                </a:cxn>
              </a:cxnLst>
              <a:rect l="0" t="0" r="r" b="b"/>
              <a:pathLst>
                <a:path w="13" h="9">
                  <a:moveTo>
                    <a:pt x="9" y="9"/>
                  </a:moveTo>
                  <a:cubicBezTo>
                    <a:pt x="9" y="9"/>
                    <a:pt x="0" y="6"/>
                    <a:pt x="0" y="4"/>
                  </a:cubicBezTo>
                  <a:cubicBezTo>
                    <a:pt x="1" y="3"/>
                    <a:pt x="6" y="0"/>
                    <a:pt x="8" y="0"/>
                  </a:cubicBezTo>
                  <a:cubicBezTo>
                    <a:pt x="9" y="1"/>
                    <a:pt x="13" y="0"/>
                    <a:pt x="12" y="2"/>
                  </a:cubicBezTo>
                  <a:cubicBezTo>
                    <a:pt x="12" y="4"/>
                    <a:pt x="9" y="9"/>
                    <a:pt x="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5" name="Freeform 151"/>
            <p:cNvSpPr/>
            <p:nvPr/>
          </p:nvSpPr>
          <p:spPr bwMode="auto">
            <a:xfrm>
              <a:off x="6746875" y="868363"/>
              <a:ext cx="77788" cy="61913"/>
            </a:xfrm>
            <a:custGeom>
              <a:avLst/>
              <a:gdLst>
                <a:gd name="T0" fmla="*/ 16 w 29"/>
                <a:gd name="T1" fmla="*/ 22 h 23"/>
                <a:gd name="T2" fmla="*/ 19 w 29"/>
                <a:gd name="T3" fmla="*/ 19 h 23"/>
                <a:gd name="T4" fmla="*/ 29 w 29"/>
                <a:gd name="T5" fmla="*/ 12 h 23"/>
                <a:gd name="T6" fmla="*/ 26 w 29"/>
                <a:gd name="T7" fmla="*/ 7 h 23"/>
                <a:gd name="T8" fmla="*/ 17 w 29"/>
                <a:gd name="T9" fmla="*/ 1 h 23"/>
                <a:gd name="T10" fmla="*/ 11 w 29"/>
                <a:gd name="T11" fmla="*/ 11 h 23"/>
                <a:gd name="T12" fmla="*/ 3 w 29"/>
                <a:gd name="T13" fmla="*/ 13 h 23"/>
                <a:gd name="T14" fmla="*/ 5 w 29"/>
                <a:gd name="T15" fmla="*/ 18 h 23"/>
                <a:gd name="T16" fmla="*/ 10 w 29"/>
                <a:gd name="T17" fmla="*/ 23 h 23"/>
                <a:gd name="T18" fmla="*/ 16 w 29"/>
                <a:gd name="T19"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3">
                  <a:moveTo>
                    <a:pt x="16" y="22"/>
                  </a:moveTo>
                  <a:cubicBezTo>
                    <a:pt x="15" y="22"/>
                    <a:pt x="15" y="21"/>
                    <a:pt x="19" y="19"/>
                  </a:cubicBezTo>
                  <a:cubicBezTo>
                    <a:pt x="22" y="18"/>
                    <a:pt x="29" y="14"/>
                    <a:pt x="29" y="12"/>
                  </a:cubicBezTo>
                  <a:cubicBezTo>
                    <a:pt x="29" y="11"/>
                    <a:pt x="28" y="10"/>
                    <a:pt x="26" y="7"/>
                  </a:cubicBezTo>
                  <a:cubicBezTo>
                    <a:pt x="23" y="5"/>
                    <a:pt x="19" y="0"/>
                    <a:pt x="17" y="1"/>
                  </a:cubicBezTo>
                  <a:cubicBezTo>
                    <a:pt x="14" y="3"/>
                    <a:pt x="13" y="10"/>
                    <a:pt x="11" y="11"/>
                  </a:cubicBezTo>
                  <a:cubicBezTo>
                    <a:pt x="10" y="12"/>
                    <a:pt x="6" y="13"/>
                    <a:pt x="3" y="13"/>
                  </a:cubicBezTo>
                  <a:cubicBezTo>
                    <a:pt x="0" y="13"/>
                    <a:pt x="3" y="18"/>
                    <a:pt x="5" y="18"/>
                  </a:cubicBezTo>
                  <a:cubicBezTo>
                    <a:pt x="8" y="19"/>
                    <a:pt x="8" y="23"/>
                    <a:pt x="10" y="23"/>
                  </a:cubicBezTo>
                  <a:cubicBezTo>
                    <a:pt x="12" y="22"/>
                    <a:pt x="16" y="22"/>
                    <a:pt x="16"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6" name="Freeform 152"/>
            <p:cNvSpPr/>
            <p:nvPr/>
          </p:nvSpPr>
          <p:spPr bwMode="auto">
            <a:xfrm>
              <a:off x="7412038" y="890588"/>
              <a:ext cx="246063" cy="168275"/>
            </a:xfrm>
            <a:custGeom>
              <a:avLst/>
              <a:gdLst>
                <a:gd name="T0" fmla="*/ 23 w 92"/>
                <a:gd name="T1" fmla="*/ 42 h 63"/>
                <a:gd name="T2" fmla="*/ 22 w 92"/>
                <a:gd name="T3" fmla="*/ 49 h 63"/>
                <a:gd name="T4" fmla="*/ 8 w 92"/>
                <a:gd name="T5" fmla="*/ 40 h 63"/>
                <a:gd name="T6" fmla="*/ 2 w 92"/>
                <a:gd name="T7" fmla="*/ 45 h 63"/>
                <a:gd name="T8" fmla="*/ 3 w 92"/>
                <a:gd name="T9" fmla="*/ 35 h 63"/>
                <a:gd name="T10" fmla="*/ 7 w 92"/>
                <a:gd name="T11" fmla="*/ 31 h 63"/>
                <a:gd name="T12" fmla="*/ 8 w 92"/>
                <a:gd name="T13" fmla="*/ 21 h 63"/>
                <a:gd name="T14" fmla="*/ 13 w 92"/>
                <a:gd name="T15" fmla="*/ 17 h 63"/>
                <a:gd name="T16" fmla="*/ 29 w 92"/>
                <a:gd name="T17" fmla="*/ 8 h 63"/>
                <a:gd name="T18" fmla="*/ 34 w 92"/>
                <a:gd name="T19" fmla="*/ 2 h 63"/>
                <a:gd name="T20" fmla="*/ 44 w 92"/>
                <a:gd name="T21" fmla="*/ 6 h 63"/>
                <a:gd name="T22" fmla="*/ 51 w 92"/>
                <a:gd name="T23" fmla="*/ 16 h 63"/>
                <a:gd name="T24" fmla="*/ 61 w 92"/>
                <a:gd name="T25" fmla="*/ 27 h 63"/>
                <a:gd name="T26" fmla="*/ 70 w 92"/>
                <a:gd name="T27" fmla="*/ 36 h 63"/>
                <a:gd name="T28" fmla="*/ 90 w 92"/>
                <a:gd name="T29" fmla="*/ 42 h 63"/>
                <a:gd name="T30" fmla="*/ 85 w 92"/>
                <a:gd name="T31" fmla="*/ 47 h 63"/>
                <a:gd name="T32" fmla="*/ 86 w 92"/>
                <a:gd name="T33" fmla="*/ 51 h 63"/>
                <a:gd name="T34" fmla="*/ 87 w 92"/>
                <a:gd name="T35" fmla="*/ 58 h 63"/>
                <a:gd name="T36" fmla="*/ 72 w 92"/>
                <a:gd name="T37" fmla="*/ 58 h 63"/>
                <a:gd name="T38" fmla="*/ 66 w 92"/>
                <a:gd name="T39" fmla="*/ 62 h 63"/>
                <a:gd name="T40" fmla="*/ 55 w 92"/>
                <a:gd name="T41" fmla="*/ 57 h 63"/>
                <a:gd name="T42" fmla="*/ 44 w 92"/>
                <a:gd name="T43" fmla="*/ 52 h 63"/>
                <a:gd name="T44" fmla="*/ 36 w 92"/>
                <a:gd name="T45" fmla="*/ 51 h 63"/>
                <a:gd name="T46" fmla="*/ 28 w 92"/>
                <a:gd name="T47" fmla="*/ 41 h 63"/>
                <a:gd name="T48" fmla="*/ 23 w 92"/>
                <a:gd name="T49" fmla="*/ 4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 h="63">
                  <a:moveTo>
                    <a:pt x="23" y="42"/>
                  </a:moveTo>
                  <a:cubicBezTo>
                    <a:pt x="21" y="46"/>
                    <a:pt x="33" y="56"/>
                    <a:pt x="22" y="49"/>
                  </a:cubicBezTo>
                  <a:cubicBezTo>
                    <a:pt x="10" y="42"/>
                    <a:pt x="8" y="40"/>
                    <a:pt x="8" y="40"/>
                  </a:cubicBezTo>
                  <a:cubicBezTo>
                    <a:pt x="2" y="45"/>
                    <a:pt x="2" y="45"/>
                    <a:pt x="2" y="45"/>
                  </a:cubicBezTo>
                  <a:cubicBezTo>
                    <a:pt x="2" y="45"/>
                    <a:pt x="0" y="37"/>
                    <a:pt x="3" y="35"/>
                  </a:cubicBezTo>
                  <a:cubicBezTo>
                    <a:pt x="7" y="33"/>
                    <a:pt x="8" y="37"/>
                    <a:pt x="7" y="31"/>
                  </a:cubicBezTo>
                  <a:cubicBezTo>
                    <a:pt x="6" y="24"/>
                    <a:pt x="6" y="23"/>
                    <a:pt x="8" y="21"/>
                  </a:cubicBezTo>
                  <a:cubicBezTo>
                    <a:pt x="10" y="18"/>
                    <a:pt x="9" y="20"/>
                    <a:pt x="13" y="17"/>
                  </a:cubicBezTo>
                  <a:cubicBezTo>
                    <a:pt x="16" y="14"/>
                    <a:pt x="27" y="12"/>
                    <a:pt x="29" y="8"/>
                  </a:cubicBezTo>
                  <a:cubicBezTo>
                    <a:pt x="31" y="5"/>
                    <a:pt x="33" y="3"/>
                    <a:pt x="34" y="2"/>
                  </a:cubicBezTo>
                  <a:cubicBezTo>
                    <a:pt x="36" y="0"/>
                    <a:pt x="40" y="5"/>
                    <a:pt x="44" y="6"/>
                  </a:cubicBezTo>
                  <a:cubicBezTo>
                    <a:pt x="49" y="7"/>
                    <a:pt x="51" y="16"/>
                    <a:pt x="51" y="16"/>
                  </a:cubicBezTo>
                  <a:cubicBezTo>
                    <a:pt x="51" y="16"/>
                    <a:pt x="58" y="24"/>
                    <a:pt x="61" y="27"/>
                  </a:cubicBezTo>
                  <a:cubicBezTo>
                    <a:pt x="65" y="30"/>
                    <a:pt x="64" y="38"/>
                    <a:pt x="70" y="36"/>
                  </a:cubicBezTo>
                  <a:cubicBezTo>
                    <a:pt x="77" y="35"/>
                    <a:pt x="92" y="42"/>
                    <a:pt x="90" y="42"/>
                  </a:cubicBezTo>
                  <a:cubicBezTo>
                    <a:pt x="88" y="43"/>
                    <a:pt x="85" y="47"/>
                    <a:pt x="85" y="47"/>
                  </a:cubicBezTo>
                  <a:cubicBezTo>
                    <a:pt x="86" y="51"/>
                    <a:pt x="86" y="51"/>
                    <a:pt x="86" y="51"/>
                  </a:cubicBezTo>
                  <a:cubicBezTo>
                    <a:pt x="86" y="51"/>
                    <a:pt x="91" y="58"/>
                    <a:pt x="87" y="58"/>
                  </a:cubicBezTo>
                  <a:cubicBezTo>
                    <a:pt x="83" y="57"/>
                    <a:pt x="78" y="58"/>
                    <a:pt x="72" y="58"/>
                  </a:cubicBezTo>
                  <a:cubicBezTo>
                    <a:pt x="66" y="58"/>
                    <a:pt x="68" y="63"/>
                    <a:pt x="66" y="62"/>
                  </a:cubicBezTo>
                  <a:cubicBezTo>
                    <a:pt x="63" y="61"/>
                    <a:pt x="61" y="60"/>
                    <a:pt x="55" y="57"/>
                  </a:cubicBezTo>
                  <a:cubicBezTo>
                    <a:pt x="49" y="53"/>
                    <a:pt x="52" y="53"/>
                    <a:pt x="44" y="52"/>
                  </a:cubicBezTo>
                  <a:cubicBezTo>
                    <a:pt x="36" y="51"/>
                    <a:pt x="41" y="60"/>
                    <a:pt x="36" y="51"/>
                  </a:cubicBezTo>
                  <a:cubicBezTo>
                    <a:pt x="31" y="43"/>
                    <a:pt x="28" y="41"/>
                    <a:pt x="28" y="41"/>
                  </a:cubicBezTo>
                  <a:lnTo>
                    <a:pt x="23"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7" name="Freeform 153"/>
            <p:cNvSpPr/>
            <p:nvPr/>
          </p:nvSpPr>
          <p:spPr bwMode="auto">
            <a:xfrm>
              <a:off x="7631113" y="1004888"/>
              <a:ext cx="157163" cy="90488"/>
            </a:xfrm>
            <a:custGeom>
              <a:avLst/>
              <a:gdLst>
                <a:gd name="T0" fmla="*/ 5 w 59"/>
                <a:gd name="T1" fmla="*/ 32 h 34"/>
                <a:gd name="T2" fmla="*/ 19 w 59"/>
                <a:gd name="T3" fmla="*/ 28 h 34"/>
                <a:gd name="T4" fmla="*/ 35 w 59"/>
                <a:gd name="T5" fmla="*/ 30 h 34"/>
                <a:gd name="T6" fmla="*/ 48 w 59"/>
                <a:gd name="T7" fmla="*/ 29 h 34"/>
                <a:gd name="T8" fmla="*/ 49 w 59"/>
                <a:gd name="T9" fmla="*/ 25 h 34"/>
                <a:gd name="T10" fmla="*/ 55 w 59"/>
                <a:gd name="T11" fmla="*/ 22 h 34"/>
                <a:gd name="T12" fmla="*/ 39 w 59"/>
                <a:gd name="T13" fmla="*/ 9 h 34"/>
                <a:gd name="T14" fmla="*/ 25 w 59"/>
                <a:gd name="T15" fmla="*/ 1 h 34"/>
                <a:gd name="T16" fmla="*/ 13 w 59"/>
                <a:gd name="T17" fmla="*/ 6 h 34"/>
                <a:gd name="T18" fmla="*/ 10 w 59"/>
                <a:gd name="T19" fmla="*/ 13 h 34"/>
                <a:gd name="T20" fmla="*/ 2 w 59"/>
                <a:gd name="T21" fmla="*/ 24 h 34"/>
                <a:gd name="T22" fmla="*/ 2 w 59"/>
                <a:gd name="T23" fmla="*/ 32 h 34"/>
                <a:gd name="T24" fmla="*/ 5 w 59"/>
                <a:gd name="T25"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34">
                  <a:moveTo>
                    <a:pt x="5" y="32"/>
                  </a:moveTo>
                  <a:cubicBezTo>
                    <a:pt x="11" y="30"/>
                    <a:pt x="14" y="28"/>
                    <a:pt x="19" y="28"/>
                  </a:cubicBezTo>
                  <a:cubicBezTo>
                    <a:pt x="25" y="28"/>
                    <a:pt x="31" y="29"/>
                    <a:pt x="35" y="30"/>
                  </a:cubicBezTo>
                  <a:cubicBezTo>
                    <a:pt x="38" y="31"/>
                    <a:pt x="47" y="31"/>
                    <a:pt x="48" y="29"/>
                  </a:cubicBezTo>
                  <a:cubicBezTo>
                    <a:pt x="48" y="27"/>
                    <a:pt x="49" y="25"/>
                    <a:pt x="49" y="25"/>
                  </a:cubicBezTo>
                  <a:cubicBezTo>
                    <a:pt x="49" y="25"/>
                    <a:pt x="59" y="26"/>
                    <a:pt x="55" y="22"/>
                  </a:cubicBezTo>
                  <a:cubicBezTo>
                    <a:pt x="51" y="18"/>
                    <a:pt x="39" y="9"/>
                    <a:pt x="39" y="9"/>
                  </a:cubicBezTo>
                  <a:cubicBezTo>
                    <a:pt x="39" y="9"/>
                    <a:pt x="28" y="2"/>
                    <a:pt x="25" y="1"/>
                  </a:cubicBezTo>
                  <a:cubicBezTo>
                    <a:pt x="22" y="0"/>
                    <a:pt x="17" y="4"/>
                    <a:pt x="13" y="6"/>
                  </a:cubicBezTo>
                  <a:cubicBezTo>
                    <a:pt x="10" y="7"/>
                    <a:pt x="10" y="10"/>
                    <a:pt x="10" y="13"/>
                  </a:cubicBezTo>
                  <a:cubicBezTo>
                    <a:pt x="10" y="15"/>
                    <a:pt x="5" y="24"/>
                    <a:pt x="2" y="24"/>
                  </a:cubicBezTo>
                  <a:cubicBezTo>
                    <a:pt x="0" y="24"/>
                    <a:pt x="1" y="30"/>
                    <a:pt x="2" y="32"/>
                  </a:cubicBezTo>
                  <a:cubicBezTo>
                    <a:pt x="3" y="34"/>
                    <a:pt x="5" y="32"/>
                    <a:pt x="5"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8" name="Freeform 154"/>
            <p:cNvSpPr/>
            <p:nvPr/>
          </p:nvSpPr>
          <p:spPr bwMode="auto">
            <a:xfrm>
              <a:off x="7227888" y="1185863"/>
              <a:ext cx="39688" cy="42863"/>
            </a:xfrm>
            <a:custGeom>
              <a:avLst/>
              <a:gdLst>
                <a:gd name="T0" fmla="*/ 8 w 15"/>
                <a:gd name="T1" fmla="*/ 0 h 16"/>
                <a:gd name="T2" fmla="*/ 1 w 15"/>
                <a:gd name="T3" fmla="*/ 3 h 16"/>
                <a:gd name="T4" fmla="*/ 2 w 15"/>
                <a:gd name="T5" fmla="*/ 8 h 16"/>
                <a:gd name="T6" fmla="*/ 0 w 15"/>
                <a:gd name="T7" fmla="*/ 14 h 16"/>
                <a:gd name="T8" fmla="*/ 3 w 15"/>
                <a:gd name="T9" fmla="*/ 15 h 16"/>
                <a:gd name="T10" fmla="*/ 7 w 15"/>
                <a:gd name="T11" fmla="*/ 11 h 16"/>
                <a:gd name="T12" fmla="*/ 8 w 15"/>
                <a:gd name="T13" fmla="*/ 4 h 16"/>
                <a:gd name="T14" fmla="*/ 15 w 15"/>
                <a:gd name="T15" fmla="*/ 4 h 16"/>
                <a:gd name="T16" fmla="*/ 8 w 15"/>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8" y="0"/>
                  </a:moveTo>
                  <a:cubicBezTo>
                    <a:pt x="1" y="3"/>
                    <a:pt x="1" y="3"/>
                    <a:pt x="1" y="3"/>
                  </a:cubicBezTo>
                  <a:cubicBezTo>
                    <a:pt x="1" y="3"/>
                    <a:pt x="4" y="8"/>
                    <a:pt x="2" y="8"/>
                  </a:cubicBezTo>
                  <a:cubicBezTo>
                    <a:pt x="1" y="8"/>
                    <a:pt x="0" y="14"/>
                    <a:pt x="0" y="14"/>
                  </a:cubicBezTo>
                  <a:cubicBezTo>
                    <a:pt x="0" y="14"/>
                    <a:pt x="0" y="16"/>
                    <a:pt x="3" y="15"/>
                  </a:cubicBezTo>
                  <a:cubicBezTo>
                    <a:pt x="7" y="14"/>
                    <a:pt x="7" y="11"/>
                    <a:pt x="7" y="11"/>
                  </a:cubicBezTo>
                  <a:cubicBezTo>
                    <a:pt x="7" y="11"/>
                    <a:pt x="5" y="4"/>
                    <a:pt x="8" y="4"/>
                  </a:cubicBezTo>
                  <a:cubicBezTo>
                    <a:pt x="10" y="4"/>
                    <a:pt x="15" y="4"/>
                    <a:pt x="15" y="4"/>
                  </a:cubicBez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9" name="Freeform 155"/>
            <p:cNvSpPr/>
            <p:nvPr/>
          </p:nvSpPr>
          <p:spPr bwMode="auto">
            <a:xfrm>
              <a:off x="7391400" y="1114426"/>
              <a:ext cx="33338" cy="28575"/>
            </a:xfrm>
            <a:custGeom>
              <a:avLst/>
              <a:gdLst>
                <a:gd name="T0" fmla="*/ 0 w 13"/>
                <a:gd name="T1" fmla="*/ 11 h 11"/>
                <a:gd name="T2" fmla="*/ 8 w 13"/>
                <a:gd name="T3" fmla="*/ 7 h 11"/>
                <a:gd name="T4" fmla="*/ 10 w 13"/>
                <a:gd name="T5" fmla="*/ 0 h 11"/>
                <a:gd name="T6" fmla="*/ 4 w 13"/>
                <a:gd name="T7" fmla="*/ 3 h 11"/>
                <a:gd name="T8" fmla="*/ 4 w 13"/>
                <a:gd name="T9" fmla="*/ 9 h 11"/>
                <a:gd name="T10" fmla="*/ 0 w 13"/>
                <a:gd name="T11" fmla="*/ 11 h 11"/>
              </a:gdLst>
              <a:ahLst/>
              <a:cxnLst>
                <a:cxn ang="0">
                  <a:pos x="T0" y="T1"/>
                </a:cxn>
                <a:cxn ang="0">
                  <a:pos x="T2" y="T3"/>
                </a:cxn>
                <a:cxn ang="0">
                  <a:pos x="T4" y="T5"/>
                </a:cxn>
                <a:cxn ang="0">
                  <a:pos x="T6" y="T7"/>
                </a:cxn>
                <a:cxn ang="0">
                  <a:pos x="T8" y="T9"/>
                </a:cxn>
                <a:cxn ang="0">
                  <a:pos x="T10" y="T11"/>
                </a:cxn>
              </a:cxnLst>
              <a:rect l="0" t="0" r="r" b="b"/>
              <a:pathLst>
                <a:path w="13" h="11">
                  <a:moveTo>
                    <a:pt x="0" y="11"/>
                  </a:moveTo>
                  <a:cubicBezTo>
                    <a:pt x="0" y="11"/>
                    <a:pt x="4" y="11"/>
                    <a:pt x="8" y="7"/>
                  </a:cubicBezTo>
                  <a:cubicBezTo>
                    <a:pt x="11" y="3"/>
                    <a:pt x="13" y="0"/>
                    <a:pt x="10" y="0"/>
                  </a:cubicBezTo>
                  <a:cubicBezTo>
                    <a:pt x="8" y="0"/>
                    <a:pt x="4" y="3"/>
                    <a:pt x="4" y="3"/>
                  </a:cubicBezTo>
                  <a:cubicBezTo>
                    <a:pt x="4" y="9"/>
                    <a:pt x="4" y="9"/>
                    <a:pt x="4" y="9"/>
                  </a:cubicBez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0" name="Freeform 156"/>
            <p:cNvSpPr/>
            <p:nvPr/>
          </p:nvSpPr>
          <p:spPr bwMode="auto">
            <a:xfrm>
              <a:off x="7131050" y="914401"/>
              <a:ext cx="30163" cy="19050"/>
            </a:xfrm>
            <a:custGeom>
              <a:avLst/>
              <a:gdLst>
                <a:gd name="T0" fmla="*/ 0 w 11"/>
                <a:gd name="T1" fmla="*/ 6 h 7"/>
                <a:gd name="T2" fmla="*/ 11 w 11"/>
                <a:gd name="T3" fmla="*/ 7 h 7"/>
                <a:gd name="T4" fmla="*/ 9 w 11"/>
                <a:gd name="T5" fmla="*/ 0 h 7"/>
                <a:gd name="T6" fmla="*/ 0 w 11"/>
                <a:gd name="T7" fmla="*/ 6 h 7"/>
              </a:gdLst>
              <a:ahLst/>
              <a:cxnLst>
                <a:cxn ang="0">
                  <a:pos x="T0" y="T1"/>
                </a:cxn>
                <a:cxn ang="0">
                  <a:pos x="T2" y="T3"/>
                </a:cxn>
                <a:cxn ang="0">
                  <a:pos x="T4" y="T5"/>
                </a:cxn>
                <a:cxn ang="0">
                  <a:pos x="T6" y="T7"/>
                </a:cxn>
              </a:cxnLst>
              <a:rect l="0" t="0" r="r" b="b"/>
              <a:pathLst>
                <a:path w="11" h="7">
                  <a:moveTo>
                    <a:pt x="0" y="6"/>
                  </a:moveTo>
                  <a:cubicBezTo>
                    <a:pt x="5" y="6"/>
                    <a:pt x="11" y="7"/>
                    <a:pt x="11" y="7"/>
                  </a:cubicBezTo>
                  <a:cubicBezTo>
                    <a:pt x="11" y="7"/>
                    <a:pt x="10" y="0"/>
                    <a:pt x="9" y="0"/>
                  </a:cubicBezTo>
                  <a:cubicBezTo>
                    <a:pt x="7" y="0"/>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1" name="Freeform 157"/>
            <p:cNvSpPr/>
            <p:nvPr/>
          </p:nvSpPr>
          <p:spPr bwMode="auto">
            <a:xfrm>
              <a:off x="8523288" y="1162051"/>
              <a:ext cx="211138" cy="101600"/>
            </a:xfrm>
            <a:custGeom>
              <a:avLst/>
              <a:gdLst>
                <a:gd name="T0" fmla="*/ 7 w 79"/>
                <a:gd name="T1" fmla="*/ 9 h 38"/>
                <a:gd name="T2" fmla="*/ 5 w 79"/>
                <a:gd name="T3" fmla="*/ 23 h 38"/>
                <a:gd name="T4" fmla="*/ 16 w 79"/>
                <a:gd name="T5" fmla="*/ 30 h 38"/>
                <a:gd name="T6" fmla="*/ 24 w 79"/>
                <a:gd name="T7" fmla="*/ 37 h 38"/>
                <a:gd name="T8" fmla="*/ 30 w 79"/>
                <a:gd name="T9" fmla="*/ 31 h 38"/>
                <a:gd name="T10" fmla="*/ 30 w 79"/>
                <a:gd name="T11" fmla="*/ 29 h 38"/>
                <a:gd name="T12" fmla="*/ 42 w 79"/>
                <a:gd name="T13" fmla="*/ 31 h 38"/>
                <a:gd name="T14" fmla="*/ 49 w 79"/>
                <a:gd name="T15" fmla="*/ 32 h 38"/>
                <a:gd name="T16" fmla="*/ 52 w 79"/>
                <a:gd name="T17" fmla="*/ 28 h 38"/>
                <a:gd name="T18" fmla="*/ 59 w 79"/>
                <a:gd name="T19" fmla="*/ 29 h 38"/>
                <a:gd name="T20" fmla="*/ 76 w 79"/>
                <a:gd name="T21" fmla="*/ 22 h 38"/>
                <a:gd name="T22" fmla="*/ 76 w 79"/>
                <a:gd name="T23" fmla="*/ 15 h 38"/>
                <a:gd name="T24" fmla="*/ 70 w 79"/>
                <a:gd name="T25" fmla="*/ 13 h 38"/>
                <a:gd name="T26" fmla="*/ 61 w 79"/>
                <a:gd name="T27" fmla="*/ 9 h 38"/>
                <a:gd name="T28" fmla="*/ 39 w 79"/>
                <a:gd name="T29" fmla="*/ 9 h 38"/>
                <a:gd name="T30" fmla="*/ 35 w 79"/>
                <a:gd name="T31" fmla="*/ 11 h 38"/>
                <a:gd name="T32" fmla="*/ 28 w 79"/>
                <a:gd name="T33" fmla="*/ 9 h 38"/>
                <a:gd name="T34" fmla="*/ 20 w 79"/>
                <a:gd name="T35" fmla="*/ 1 h 38"/>
                <a:gd name="T36" fmla="*/ 9 w 79"/>
                <a:gd name="T37" fmla="*/ 6 h 38"/>
                <a:gd name="T38" fmla="*/ 7 w 79"/>
                <a:gd name="T39" fmla="*/ 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38">
                  <a:moveTo>
                    <a:pt x="7" y="9"/>
                  </a:moveTo>
                  <a:cubicBezTo>
                    <a:pt x="4" y="3"/>
                    <a:pt x="0" y="19"/>
                    <a:pt x="5" y="23"/>
                  </a:cubicBezTo>
                  <a:cubicBezTo>
                    <a:pt x="9" y="26"/>
                    <a:pt x="16" y="30"/>
                    <a:pt x="16" y="30"/>
                  </a:cubicBezTo>
                  <a:cubicBezTo>
                    <a:pt x="16" y="30"/>
                    <a:pt x="23" y="36"/>
                    <a:pt x="24" y="37"/>
                  </a:cubicBezTo>
                  <a:cubicBezTo>
                    <a:pt x="25" y="38"/>
                    <a:pt x="30" y="31"/>
                    <a:pt x="30" y="31"/>
                  </a:cubicBezTo>
                  <a:cubicBezTo>
                    <a:pt x="30" y="31"/>
                    <a:pt x="21" y="29"/>
                    <a:pt x="30" y="29"/>
                  </a:cubicBezTo>
                  <a:cubicBezTo>
                    <a:pt x="38" y="29"/>
                    <a:pt x="42" y="31"/>
                    <a:pt x="42" y="31"/>
                  </a:cubicBezTo>
                  <a:cubicBezTo>
                    <a:pt x="42" y="31"/>
                    <a:pt x="48" y="34"/>
                    <a:pt x="49" y="32"/>
                  </a:cubicBezTo>
                  <a:cubicBezTo>
                    <a:pt x="50" y="31"/>
                    <a:pt x="48" y="28"/>
                    <a:pt x="52" y="28"/>
                  </a:cubicBezTo>
                  <a:cubicBezTo>
                    <a:pt x="55" y="28"/>
                    <a:pt x="54" y="27"/>
                    <a:pt x="59" y="29"/>
                  </a:cubicBezTo>
                  <a:cubicBezTo>
                    <a:pt x="64" y="31"/>
                    <a:pt x="76" y="22"/>
                    <a:pt x="76" y="22"/>
                  </a:cubicBezTo>
                  <a:cubicBezTo>
                    <a:pt x="76" y="22"/>
                    <a:pt x="79" y="16"/>
                    <a:pt x="76" y="15"/>
                  </a:cubicBezTo>
                  <a:cubicBezTo>
                    <a:pt x="72" y="13"/>
                    <a:pt x="72" y="14"/>
                    <a:pt x="70" y="13"/>
                  </a:cubicBezTo>
                  <a:cubicBezTo>
                    <a:pt x="68" y="13"/>
                    <a:pt x="72" y="14"/>
                    <a:pt x="61" y="9"/>
                  </a:cubicBezTo>
                  <a:cubicBezTo>
                    <a:pt x="49" y="5"/>
                    <a:pt x="42" y="9"/>
                    <a:pt x="39" y="9"/>
                  </a:cubicBezTo>
                  <a:cubicBezTo>
                    <a:pt x="35" y="9"/>
                    <a:pt x="39" y="11"/>
                    <a:pt x="35" y="11"/>
                  </a:cubicBezTo>
                  <a:cubicBezTo>
                    <a:pt x="32" y="11"/>
                    <a:pt x="36" y="18"/>
                    <a:pt x="28" y="9"/>
                  </a:cubicBezTo>
                  <a:cubicBezTo>
                    <a:pt x="20" y="1"/>
                    <a:pt x="25" y="0"/>
                    <a:pt x="20" y="1"/>
                  </a:cubicBezTo>
                  <a:cubicBezTo>
                    <a:pt x="16" y="2"/>
                    <a:pt x="9" y="6"/>
                    <a:pt x="9" y="6"/>
                  </a:cubicBezTo>
                  <a:cubicBezTo>
                    <a:pt x="9" y="6"/>
                    <a:pt x="8" y="11"/>
                    <a:pt x="7"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2" name="Freeform 158"/>
            <p:cNvSpPr/>
            <p:nvPr/>
          </p:nvSpPr>
          <p:spPr bwMode="auto">
            <a:xfrm>
              <a:off x="8618538" y="1263651"/>
              <a:ext cx="101600" cy="65088"/>
            </a:xfrm>
            <a:custGeom>
              <a:avLst/>
              <a:gdLst>
                <a:gd name="T0" fmla="*/ 15 w 38"/>
                <a:gd name="T1" fmla="*/ 23 h 24"/>
                <a:gd name="T2" fmla="*/ 38 w 38"/>
                <a:gd name="T3" fmla="*/ 24 h 24"/>
                <a:gd name="T4" fmla="*/ 34 w 38"/>
                <a:gd name="T5" fmla="*/ 17 h 24"/>
                <a:gd name="T6" fmla="*/ 25 w 38"/>
                <a:gd name="T7" fmla="*/ 12 h 24"/>
                <a:gd name="T8" fmla="*/ 18 w 38"/>
                <a:gd name="T9" fmla="*/ 6 h 24"/>
                <a:gd name="T10" fmla="*/ 15 w 38"/>
                <a:gd name="T11" fmla="*/ 5 h 24"/>
                <a:gd name="T12" fmla="*/ 8 w 38"/>
                <a:gd name="T13" fmla="*/ 0 h 24"/>
                <a:gd name="T14" fmla="*/ 4 w 38"/>
                <a:gd name="T15" fmla="*/ 3 h 24"/>
                <a:gd name="T16" fmla="*/ 5 w 38"/>
                <a:gd name="T17" fmla="*/ 10 h 24"/>
                <a:gd name="T18" fmla="*/ 11 w 38"/>
                <a:gd name="T19" fmla="*/ 14 h 24"/>
                <a:gd name="T20" fmla="*/ 7 w 38"/>
                <a:gd name="T21" fmla="*/ 19 h 24"/>
                <a:gd name="T22" fmla="*/ 15 w 38"/>
                <a:gd name="T23"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4">
                  <a:moveTo>
                    <a:pt x="15" y="23"/>
                  </a:moveTo>
                  <a:cubicBezTo>
                    <a:pt x="38" y="24"/>
                    <a:pt x="38" y="24"/>
                    <a:pt x="38" y="24"/>
                  </a:cubicBezTo>
                  <a:cubicBezTo>
                    <a:pt x="34" y="17"/>
                    <a:pt x="34" y="17"/>
                    <a:pt x="34" y="17"/>
                  </a:cubicBezTo>
                  <a:cubicBezTo>
                    <a:pt x="25" y="12"/>
                    <a:pt x="25" y="12"/>
                    <a:pt x="25" y="12"/>
                  </a:cubicBezTo>
                  <a:cubicBezTo>
                    <a:pt x="25" y="12"/>
                    <a:pt x="21" y="7"/>
                    <a:pt x="18" y="6"/>
                  </a:cubicBezTo>
                  <a:cubicBezTo>
                    <a:pt x="15" y="5"/>
                    <a:pt x="18" y="7"/>
                    <a:pt x="15" y="5"/>
                  </a:cubicBezTo>
                  <a:cubicBezTo>
                    <a:pt x="12" y="3"/>
                    <a:pt x="11" y="0"/>
                    <a:pt x="8" y="0"/>
                  </a:cubicBezTo>
                  <a:cubicBezTo>
                    <a:pt x="6" y="0"/>
                    <a:pt x="8" y="0"/>
                    <a:pt x="4" y="3"/>
                  </a:cubicBezTo>
                  <a:cubicBezTo>
                    <a:pt x="0" y="7"/>
                    <a:pt x="5" y="10"/>
                    <a:pt x="5" y="10"/>
                  </a:cubicBezTo>
                  <a:cubicBezTo>
                    <a:pt x="11" y="14"/>
                    <a:pt x="11" y="14"/>
                    <a:pt x="11" y="14"/>
                  </a:cubicBezTo>
                  <a:cubicBezTo>
                    <a:pt x="11" y="14"/>
                    <a:pt x="6" y="17"/>
                    <a:pt x="7" y="19"/>
                  </a:cubicBezTo>
                  <a:cubicBezTo>
                    <a:pt x="8" y="21"/>
                    <a:pt x="15" y="23"/>
                    <a:pt x="15"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3" name="Freeform 159"/>
            <p:cNvSpPr/>
            <p:nvPr/>
          </p:nvSpPr>
          <p:spPr bwMode="auto">
            <a:xfrm>
              <a:off x="8488363" y="1252538"/>
              <a:ext cx="46038" cy="41275"/>
            </a:xfrm>
            <a:custGeom>
              <a:avLst/>
              <a:gdLst>
                <a:gd name="T0" fmla="*/ 17 w 17"/>
                <a:gd name="T1" fmla="*/ 15 h 15"/>
                <a:gd name="T2" fmla="*/ 4 w 17"/>
                <a:gd name="T3" fmla="*/ 6 h 15"/>
                <a:gd name="T4" fmla="*/ 5 w 17"/>
                <a:gd name="T5" fmla="*/ 3 h 15"/>
                <a:gd name="T6" fmla="*/ 17 w 17"/>
                <a:gd name="T7" fmla="*/ 10 h 15"/>
                <a:gd name="T8" fmla="*/ 17 w 17"/>
                <a:gd name="T9" fmla="*/ 15 h 15"/>
              </a:gdLst>
              <a:ahLst/>
              <a:cxnLst>
                <a:cxn ang="0">
                  <a:pos x="T0" y="T1"/>
                </a:cxn>
                <a:cxn ang="0">
                  <a:pos x="T2" y="T3"/>
                </a:cxn>
                <a:cxn ang="0">
                  <a:pos x="T4" y="T5"/>
                </a:cxn>
                <a:cxn ang="0">
                  <a:pos x="T6" y="T7"/>
                </a:cxn>
                <a:cxn ang="0">
                  <a:pos x="T8" y="T9"/>
                </a:cxn>
              </a:cxnLst>
              <a:rect l="0" t="0" r="r" b="b"/>
              <a:pathLst>
                <a:path w="17" h="15">
                  <a:moveTo>
                    <a:pt x="17" y="15"/>
                  </a:moveTo>
                  <a:cubicBezTo>
                    <a:pt x="4" y="6"/>
                    <a:pt x="4" y="6"/>
                    <a:pt x="4" y="6"/>
                  </a:cubicBezTo>
                  <a:cubicBezTo>
                    <a:pt x="4" y="6"/>
                    <a:pt x="0" y="0"/>
                    <a:pt x="5" y="3"/>
                  </a:cubicBezTo>
                  <a:cubicBezTo>
                    <a:pt x="10" y="6"/>
                    <a:pt x="17" y="10"/>
                    <a:pt x="17" y="10"/>
                  </a:cubicBezTo>
                  <a:lnTo>
                    <a:pt x="17"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4" name="Freeform 160"/>
            <p:cNvSpPr/>
            <p:nvPr/>
          </p:nvSpPr>
          <p:spPr bwMode="auto">
            <a:xfrm>
              <a:off x="8755063" y="1185863"/>
              <a:ext cx="109538" cy="66675"/>
            </a:xfrm>
            <a:custGeom>
              <a:avLst/>
              <a:gdLst>
                <a:gd name="T0" fmla="*/ 2 w 41"/>
                <a:gd name="T1" fmla="*/ 3 h 25"/>
                <a:gd name="T2" fmla="*/ 8 w 41"/>
                <a:gd name="T3" fmla="*/ 14 h 25"/>
                <a:gd name="T4" fmla="*/ 13 w 41"/>
                <a:gd name="T5" fmla="*/ 16 h 25"/>
                <a:gd name="T6" fmla="*/ 22 w 41"/>
                <a:gd name="T7" fmla="*/ 22 h 25"/>
                <a:gd name="T8" fmla="*/ 27 w 41"/>
                <a:gd name="T9" fmla="*/ 24 h 25"/>
                <a:gd name="T10" fmla="*/ 33 w 41"/>
                <a:gd name="T11" fmla="*/ 23 h 25"/>
                <a:gd name="T12" fmla="*/ 38 w 41"/>
                <a:gd name="T13" fmla="*/ 20 h 25"/>
                <a:gd name="T14" fmla="*/ 40 w 41"/>
                <a:gd name="T15" fmla="*/ 16 h 25"/>
                <a:gd name="T16" fmla="*/ 37 w 41"/>
                <a:gd name="T17" fmla="*/ 14 h 25"/>
                <a:gd name="T18" fmla="*/ 25 w 41"/>
                <a:gd name="T19" fmla="*/ 11 h 25"/>
                <a:gd name="T20" fmla="*/ 13 w 41"/>
                <a:gd name="T21" fmla="*/ 5 h 25"/>
                <a:gd name="T22" fmla="*/ 9 w 41"/>
                <a:gd name="T23" fmla="*/ 3 h 25"/>
                <a:gd name="T24" fmla="*/ 2 w 41"/>
                <a:gd name="T25"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5">
                  <a:moveTo>
                    <a:pt x="2" y="3"/>
                  </a:moveTo>
                  <a:cubicBezTo>
                    <a:pt x="3" y="5"/>
                    <a:pt x="8" y="14"/>
                    <a:pt x="8" y="14"/>
                  </a:cubicBezTo>
                  <a:cubicBezTo>
                    <a:pt x="8" y="14"/>
                    <a:pt x="11" y="14"/>
                    <a:pt x="13" y="16"/>
                  </a:cubicBezTo>
                  <a:cubicBezTo>
                    <a:pt x="15" y="17"/>
                    <a:pt x="22" y="22"/>
                    <a:pt x="22" y="22"/>
                  </a:cubicBezTo>
                  <a:cubicBezTo>
                    <a:pt x="27" y="24"/>
                    <a:pt x="27" y="24"/>
                    <a:pt x="27" y="24"/>
                  </a:cubicBezTo>
                  <a:cubicBezTo>
                    <a:pt x="27" y="24"/>
                    <a:pt x="28" y="25"/>
                    <a:pt x="33" y="23"/>
                  </a:cubicBezTo>
                  <a:cubicBezTo>
                    <a:pt x="38" y="22"/>
                    <a:pt x="36" y="22"/>
                    <a:pt x="38" y="20"/>
                  </a:cubicBezTo>
                  <a:cubicBezTo>
                    <a:pt x="40" y="18"/>
                    <a:pt x="41" y="18"/>
                    <a:pt x="40" y="16"/>
                  </a:cubicBezTo>
                  <a:cubicBezTo>
                    <a:pt x="39" y="14"/>
                    <a:pt x="40" y="14"/>
                    <a:pt x="37" y="14"/>
                  </a:cubicBezTo>
                  <a:cubicBezTo>
                    <a:pt x="33" y="13"/>
                    <a:pt x="31" y="13"/>
                    <a:pt x="25" y="11"/>
                  </a:cubicBezTo>
                  <a:cubicBezTo>
                    <a:pt x="18" y="10"/>
                    <a:pt x="15" y="6"/>
                    <a:pt x="13" y="5"/>
                  </a:cubicBezTo>
                  <a:cubicBezTo>
                    <a:pt x="11" y="3"/>
                    <a:pt x="17" y="5"/>
                    <a:pt x="9" y="3"/>
                  </a:cubicBezTo>
                  <a:cubicBezTo>
                    <a:pt x="0" y="0"/>
                    <a:pt x="2"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5" name="Freeform 161"/>
            <p:cNvSpPr/>
            <p:nvPr/>
          </p:nvSpPr>
          <p:spPr bwMode="auto">
            <a:xfrm>
              <a:off x="9567863" y="1404938"/>
              <a:ext cx="111125" cy="46038"/>
            </a:xfrm>
            <a:custGeom>
              <a:avLst/>
              <a:gdLst>
                <a:gd name="T0" fmla="*/ 7 w 42"/>
                <a:gd name="T1" fmla="*/ 4 h 17"/>
                <a:gd name="T2" fmla="*/ 3 w 42"/>
                <a:gd name="T3" fmla="*/ 8 h 17"/>
                <a:gd name="T4" fmla="*/ 13 w 42"/>
                <a:gd name="T5" fmla="*/ 12 h 17"/>
                <a:gd name="T6" fmla="*/ 24 w 42"/>
                <a:gd name="T7" fmla="*/ 16 h 17"/>
                <a:gd name="T8" fmla="*/ 33 w 42"/>
                <a:gd name="T9" fmla="*/ 12 h 17"/>
                <a:gd name="T10" fmla="*/ 41 w 42"/>
                <a:gd name="T11" fmla="*/ 13 h 17"/>
                <a:gd name="T12" fmla="*/ 39 w 42"/>
                <a:gd name="T13" fmla="*/ 7 h 17"/>
                <a:gd name="T14" fmla="*/ 30 w 42"/>
                <a:gd name="T15" fmla="*/ 2 h 17"/>
                <a:gd name="T16" fmla="*/ 25 w 42"/>
                <a:gd name="T17" fmla="*/ 2 h 17"/>
                <a:gd name="T18" fmla="*/ 9 w 42"/>
                <a:gd name="T19" fmla="*/ 0 h 17"/>
                <a:gd name="T20" fmla="*/ 7 w 42"/>
                <a:gd name="T21"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17">
                  <a:moveTo>
                    <a:pt x="7" y="4"/>
                  </a:moveTo>
                  <a:cubicBezTo>
                    <a:pt x="5" y="4"/>
                    <a:pt x="0" y="7"/>
                    <a:pt x="3" y="8"/>
                  </a:cubicBezTo>
                  <a:cubicBezTo>
                    <a:pt x="7" y="9"/>
                    <a:pt x="7" y="10"/>
                    <a:pt x="13" y="12"/>
                  </a:cubicBezTo>
                  <a:cubicBezTo>
                    <a:pt x="20" y="14"/>
                    <a:pt x="22" y="17"/>
                    <a:pt x="24" y="16"/>
                  </a:cubicBezTo>
                  <a:cubicBezTo>
                    <a:pt x="26" y="16"/>
                    <a:pt x="28" y="12"/>
                    <a:pt x="33" y="12"/>
                  </a:cubicBezTo>
                  <a:cubicBezTo>
                    <a:pt x="37" y="12"/>
                    <a:pt x="40" y="15"/>
                    <a:pt x="41" y="13"/>
                  </a:cubicBezTo>
                  <a:cubicBezTo>
                    <a:pt x="42" y="12"/>
                    <a:pt x="42" y="8"/>
                    <a:pt x="39" y="7"/>
                  </a:cubicBezTo>
                  <a:cubicBezTo>
                    <a:pt x="36" y="5"/>
                    <a:pt x="32" y="2"/>
                    <a:pt x="30" y="2"/>
                  </a:cubicBezTo>
                  <a:cubicBezTo>
                    <a:pt x="28" y="2"/>
                    <a:pt x="28" y="2"/>
                    <a:pt x="25" y="2"/>
                  </a:cubicBezTo>
                  <a:cubicBezTo>
                    <a:pt x="22" y="2"/>
                    <a:pt x="9" y="0"/>
                    <a:pt x="9" y="0"/>
                  </a:cubicBezTo>
                  <a:lnTo>
                    <a:pt x="7"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6" name="Freeform 162"/>
            <p:cNvSpPr/>
            <p:nvPr/>
          </p:nvSpPr>
          <p:spPr bwMode="auto">
            <a:xfrm>
              <a:off x="10475913" y="1951038"/>
              <a:ext cx="60325" cy="114300"/>
            </a:xfrm>
            <a:custGeom>
              <a:avLst/>
              <a:gdLst>
                <a:gd name="T0" fmla="*/ 6 w 23"/>
                <a:gd name="T1" fmla="*/ 0 h 43"/>
                <a:gd name="T2" fmla="*/ 4 w 23"/>
                <a:gd name="T3" fmla="*/ 8 h 43"/>
                <a:gd name="T4" fmla="*/ 4 w 23"/>
                <a:gd name="T5" fmla="*/ 13 h 43"/>
                <a:gd name="T6" fmla="*/ 6 w 23"/>
                <a:gd name="T7" fmla="*/ 24 h 43"/>
                <a:gd name="T8" fmla="*/ 6 w 23"/>
                <a:gd name="T9" fmla="*/ 28 h 43"/>
                <a:gd name="T10" fmla="*/ 5 w 23"/>
                <a:gd name="T11" fmla="*/ 37 h 43"/>
                <a:gd name="T12" fmla="*/ 13 w 23"/>
                <a:gd name="T13" fmla="*/ 38 h 43"/>
                <a:gd name="T14" fmla="*/ 15 w 23"/>
                <a:gd name="T15" fmla="*/ 33 h 43"/>
                <a:gd name="T16" fmla="*/ 22 w 23"/>
                <a:gd name="T17" fmla="*/ 29 h 43"/>
                <a:gd name="T18" fmla="*/ 20 w 23"/>
                <a:gd name="T19" fmla="*/ 23 h 43"/>
                <a:gd name="T20" fmla="*/ 14 w 23"/>
                <a:gd name="T21" fmla="*/ 5 h 43"/>
                <a:gd name="T22" fmla="*/ 6 w 23"/>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43">
                  <a:moveTo>
                    <a:pt x="6" y="0"/>
                  </a:moveTo>
                  <a:cubicBezTo>
                    <a:pt x="6" y="2"/>
                    <a:pt x="4" y="8"/>
                    <a:pt x="4" y="8"/>
                  </a:cubicBezTo>
                  <a:cubicBezTo>
                    <a:pt x="4" y="8"/>
                    <a:pt x="5" y="10"/>
                    <a:pt x="4" y="13"/>
                  </a:cubicBezTo>
                  <a:cubicBezTo>
                    <a:pt x="4" y="15"/>
                    <a:pt x="8" y="24"/>
                    <a:pt x="6" y="24"/>
                  </a:cubicBezTo>
                  <a:cubicBezTo>
                    <a:pt x="5" y="24"/>
                    <a:pt x="10" y="24"/>
                    <a:pt x="6" y="28"/>
                  </a:cubicBezTo>
                  <a:cubicBezTo>
                    <a:pt x="3" y="31"/>
                    <a:pt x="0" y="35"/>
                    <a:pt x="5" y="37"/>
                  </a:cubicBezTo>
                  <a:cubicBezTo>
                    <a:pt x="9" y="38"/>
                    <a:pt x="13" y="43"/>
                    <a:pt x="13" y="38"/>
                  </a:cubicBezTo>
                  <a:cubicBezTo>
                    <a:pt x="13" y="34"/>
                    <a:pt x="14" y="36"/>
                    <a:pt x="15" y="33"/>
                  </a:cubicBezTo>
                  <a:cubicBezTo>
                    <a:pt x="17" y="29"/>
                    <a:pt x="22" y="31"/>
                    <a:pt x="22" y="29"/>
                  </a:cubicBezTo>
                  <a:cubicBezTo>
                    <a:pt x="22" y="27"/>
                    <a:pt x="23" y="27"/>
                    <a:pt x="20" y="23"/>
                  </a:cubicBezTo>
                  <a:cubicBezTo>
                    <a:pt x="17" y="19"/>
                    <a:pt x="14" y="5"/>
                    <a:pt x="14" y="5"/>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7" name="Freeform 163"/>
            <p:cNvSpPr/>
            <p:nvPr/>
          </p:nvSpPr>
          <p:spPr bwMode="auto">
            <a:xfrm>
              <a:off x="10464800" y="2085976"/>
              <a:ext cx="42863" cy="33338"/>
            </a:xfrm>
            <a:custGeom>
              <a:avLst/>
              <a:gdLst>
                <a:gd name="T0" fmla="*/ 11 w 16"/>
                <a:gd name="T1" fmla="*/ 0 h 12"/>
                <a:gd name="T2" fmla="*/ 2 w 16"/>
                <a:gd name="T3" fmla="*/ 4 h 12"/>
                <a:gd name="T4" fmla="*/ 13 w 16"/>
                <a:gd name="T5" fmla="*/ 9 h 12"/>
                <a:gd name="T6" fmla="*/ 16 w 16"/>
                <a:gd name="T7" fmla="*/ 6 h 12"/>
                <a:gd name="T8" fmla="*/ 11 w 16"/>
                <a:gd name="T9" fmla="*/ 0 h 12"/>
              </a:gdLst>
              <a:ahLst/>
              <a:cxnLst>
                <a:cxn ang="0">
                  <a:pos x="T0" y="T1"/>
                </a:cxn>
                <a:cxn ang="0">
                  <a:pos x="T2" y="T3"/>
                </a:cxn>
                <a:cxn ang="0">
                  <a:pos x="T4" y="T5"/>
                </a:cxn>
                <a:cxn ang="0">
                  <a:pos x="T6" y="T7"/>
                </a:cxn>
                <a:cxn ang="0">
                  <a:pos x="T8" y="T9"/>
                </a:cxn>
              </a:cxnLst>
              <a:rect l="0" t="0" r="r" b="b"/>
              <a:pathLst>
                <a:path w="16" h="12">
                  <a:moveTo>
                    <a:pt x="11" y="0"/>
                  </a:moveTo>
                  <a:cubicBezTo>
                    <a:pt x="8" y="0"/>
                    <a:pt x="0" y="3"/>
                    <a:pt x="2" y="4"/>
                  </a:cubicBezTo>
                  <a:cubicBezTo>
                    <a:pt x="3" y="6"/>
                    <a:pt x="12" y="12"/>
                    <a:pt x="13" y="9"/>
                  </a:cubicBezTo>
                  <a:cubicBezTo>
                    <a:pt x="14" y="7"/>
                    <a:pt x="16" y="9"/>
                    <a:pt x="16" y="6"/>
                  </a:cubicBezTo>
                  <a:cubicBezTo>
                    <a:pt x="16" y="3"/>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8" name="Freeform 164"/>
            <p:cNvSpPr/>
            <p:nvPr/>
          </p:nvSpPr>
          <p:spPr bwMode="auto">
            <a:xfrm>
              <a:off x="10445750" y="2124076"/>
              <a:ext cx="74613" cy="58738"/>
            </a:xfrm>
            <a:custGeom>
              <a:avLst/>
              <a:gdLst>
                <a:gd name="T0" fmla="*/ 3 w 28"/>
                <a:gd name="T1" fmla="*/ 2 h 22"/>
                <a:gd name="T2" fmla="*/ 27 w 28"/>
                <a:gd name="T3" fmla="*/ 1 h 22"/>
                <a:gd name="T4" fmla="*/ 22 w 28"/>
                <a:gd name="T5" fmla="*/ 8 h 22"/>
                <a:gd name="T6" fmla="*/ 12 w 28"/>
                <a:gd name="T7" fmla="*/ 9 h 22"/>
                <a:gd name="T8" fmla="*/ 10 w 28"/>
                <a:gd name="T9" fmla="*/ 20 h 22"/>
                <a:gd name="T10" fmla="*/ 1 w 28"/>
                <a:gd name="T11" fmla="*/ 10 h 22"/>
                <a:gd name="T12" fmla="*/ 3 w 28"/>
                <a:gd name="T13" fmla="*/ 2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3" y="2"/>
                  </a:moveTo>
                  <a:cubicBezTo>
                    <a:pt x="3" y="2"/>
                    <a:pt x="28" y="0"/>
                    <a:pt x="27" y="1"/>
                  </a:cubicBezTo>
                  <a:cubicBezTo>
                    <a:pt x="25" y="1"/>
                    <a:pt x="27" y="8"/>
                    <a:pt x="22" y="8"/>
                  </a:cubicBezTo>
                  <a:cubicBezTo>
                    <a:pt x="16" y="9"/>
                    <a:pt x="14" y="5"/>
                    <a:pt x="12" y="9"/>
                  </a:cubicBezTo>
                  <a:cubicBezTo>
                    <a:pt x="10" y="13"/>
                    <a:pt x="13" y="22"/>
                    <a:pt x="10" y="20"/>
                  </a:cubicBezTo>
                  <a:cubicBezTo>
                    <a:pt x="6" y="18"/>
                    <a:pt x="1" y="12"/>
                    <a:pt x="1" y="10"/>
                  </a:cubicBezTo>
                  <a:cubicBezTo>
                    <a:pt x="0" y="8"/>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9" name="Freeform 165"/>
            <p:cNvSpPr/>
            <p:nvPr/>
          </p:nvSpPr>
          <p:spPr bwMode="auto">
            <a:xfrm>
              <a:off x="10085388" y="1993901"/>
              <a:ext cx="46038" cy="39688"/>
            </a:xfrm>
            <a:custGeom>
              <a:avLst/>
              <a:gdLst>
                <a:gd name="T0" fmla="*/ 17 w 17"/>
                <a:gd name="T1" fmla="*/ 15 h 15"/>
                <a:gd name="T2" fmla="*/ 13 w 17"/>
                <a:gd name="T3" fmla="*/ 1 h 15"/>
                <a:gd name="T4" fmla="*/ 1 w 17"/>
                <a:gd name="T5" fmla="*/ 2 h 15"/>
                <a:gd name="T6" fmla="*/ 10 w 17"/>
                <a:gd name="T7" fmla="*/ 12 h 15"/>
                <a:gd name="T8" fmla="*/ 17 w 17"/>
                <a:gd name="T9" fmla="*/ 15 h 15"/>
              </a:gdLst>
              <a:ahLst/>
              <a:cxnLst>
                <a:cxn ang="0">
                  <a:pos x="T0" y="T1"/>
                </a:cxn>
                <a:cxn ang="0">
                  <a:pos x="T2" y="T3"/>
                </a:cxn>
                <a:cxn ang="0">
                  <a:pos x="T4" y="T5"/>
                </a:cxn>
                <a:cxn ang="0">
                  <a:pos x="T6" y="T7"/>
                </a:cxn>
                <a:cxn ang="0">
                  <a:pos x="T8" y="T9"/>
                </a:cxn>
              </a:cxnLst>
              <a:rect l="0" t="0" r="r" b="b"/>
              <a:pathLst>
                <a:path w="17" h="15">
                  <a:moveTo>
                    <a:pt x="17" y="15"/>
                  </a:moveTo>
                  <a:cubicBezTo>
                    <a:pt x="16" y="11"/>
                    <a:pt x="15" y="1"/>
                    <a:pt x="13" y="1"/>
                  </a:cubicBezTo>
                  <a:cubicBezTo>
                    <a:pt x="11" y="0"/>
                    <a:pt x="2" y="1"/>
                    <a:pt x="1" y="2"/>
                  </a:cubicBezTo>
                  <a:cubicBezTo>
                    <a:pt x="0" y="4"/>
                    <a:pt x="10" y="12"/>
                    <a:pt x="10" y="12"/>
                  </a:cubicBezTo>
                  <a:lnTo>
                    <a:pt x="17"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0" name="Freeform 166"/>
            <p:cNvSpPr/>
            <p:nvPr/>
          </p:nvSpPr>
          <p:spPr bwMode="auto">
            <a:xfrm>
              <a:off x="9880600" y="1806576"/>
              <a:ext cx="114300" cy="44450"/>
            </a:xfrm>
            <a:custGeom>
              <a:avLst/>
              <a:gdLst>
                <a:gd name="T0" fmla="*/ 32 w 43"/>
                <a:gd name="T1" fmla="*/ 17 h 17"/>
                <a:gd name="T2" fmla="*/ 16 w 43"/>
                <a:gd name="T3" fmla="*/ 13 h 17"/>
                <a:gd name="T4" fmla="*/ 8 w 43"/>
                <a:gd name="T5" fmla="*/ 9 h 17"/>
                <a:gd name="T6" fmla="*/ 19 w 43"/>
                <a:gd name="T7" fmla="*/ 1 h 17"/>
                <a:gd name="T8" fmla="*/ 29 w 43"/>
                <a:gd name="T9" fmla="*/ 3 h 17"/>
                <a:gd name="T10" fmla="*/ 41 w 43"/>
                <a:gd name="T11" fmla="*/ 10 h 17"/>
                <a:gd name="T12" fmla="*/ 40 w 43"/>
                <a:gd name="T13" fmla="*/ 14 h 17"/>
                <a:gd name="T14" fmla="*/ 32 w 43"/>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7">
                  <a:moveTo>
                    <a:pt x="32" y="17"/>
                  </a:moveTo>
                  <a:cubicBezTo>
                    <a:pt x="26" y="14"/>
                    <a:pt x="19" y="14"/>
                    <a:pt x="16" y="13"/>
                  </a:cubicBezTo>
                  <a:cubicBezTo>
                    <a:pt x="13" y="12"/>
                    <a:pt x="17" y="17"/>
                    <a:pt x="8" y="9"/>
                  </a:cubicBezTo>
                  <a:cubicBezTo>
                    <a:pt x="0" y="1"/>
                    <a:pt x="12" y="1"/>
                    <a:pt x="19" y="1"/>
                  </a:cubicBezTo>
                  <a:cubicBezTo>
                    <a:pt x="26" y="0"/>
                    <a:pt x="20" y="0"/>
                    <a:pt x="29" y="3"/>
                  </a:cubicBezTo>
                  <a:cubicBezTo>
                    <a:pt x="37" y="6"/>
                    <a:pt x="41" y="10"/>
                    <a:pt x="41" y="10"/>
                  </a:cubicBezTo>
                  <a:cubicBezTo>
                    <a:pt x="41" y="10"/>
                    <a:pt x="43" y="14"/>
                    <a:pt x="40" y="14"/>
                  </a:cubicBezTo>
                  <a:cubicBezTo>
                    <a:pt x="36" y="15"/>
                    <a:pt x="32" y="17"/>
                    <a:pt x="32"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1" name="Freeform 167"/>
            <p:cNvSpPr/>
            <p:nvPr/>
          </p:nvSpPr>
          <p:spPr bwMode="auto">
            <a:xfrm>
              <a:off x="10158413" y="2297113"/>
              <a:ext cx="58738" cy="46038"/>
            </a:xfrm>
            <a:custGeom>
              <a:avLst/>
              <a:gdLst>
                <a:gd name="T0" fmla="*/ 18 w 22"/>
                <a:gd name="T1" fmla="*/ 0 h 17"/>
                <a:gd name="T2" fmla="*/ 10 w 22"/>
                <a:gd name="T3" fmla="*/ 7 h 17"/>
                <a:gd name="T4" fmla="*/ 1 w 22"/>
                <a:gd name="T5" fmla="*/ 10 h 17"/>
                <a:gd name="T6" fmla="*/ 7 w 22"/>
                <a:gd name="T7" fmla="*/ 17 h 17"/>
                <a:gd name="T8" fmla="*/ 7 w 22"/>
                <a:gd name="T9" fmla="*/ 13 h 17"/>
                <a:gd name="T10" fmla="*/ 17 w 22"/>
                <a:gd name="T11" fmla="*/ 11 h 17"/>
                <a:gd name="T12" fmla="*/ 21 w 22"/>
                <a:gd name="T13" fmla="*/ 6 h 17"/>
                <a:gd name="T14" fmla="*/ 21 w 22"/>
                <a:gd name="T15" fmla="*/ 2 h 17"/>
                <a:gd name="T16" fmla="*/ 18 w 22"/>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7">
                  <a:moveTo>
                    <a:pt x="18" y="0"/>
                  </a:moveTo>
                  <a:cubicBezTo>
                    <a:pt x="16" y="3"/>
                    <a:pt x="13" y="9"/>
                    <a:pt x="10" y="7"/>
                  </a:cubicBezTo>
                  <a:cubicBezTo>
                    <a:pt x="8" y="6"/>
                    <a:pt x="0" y="9"/>
                    <a:pt x="1" y="10"/>
                  </a:cubicBezTo>
                  <a:cubicBezTo>
                    <a:pt x="2" y="11"/>
                    <a:pt x="7" y="17"/>
                    <a:pt x="7" y="17"/>
                  </a:cubicBezTo>
                  <a:cubicBezTo>
                    <a:pt x="7" y="17"/>
                    <a:pt x="5" y="16"/>
                    <a:pt x="7" y="13"/>
                  </a:cubicBezTo>
                  <a:cubicBezTo>
                    <a:pt x="9" y="9"/>
                    <a:pt x="14" y="12"/>
                    <a:pt x="17" y="11"/>
                  </a:cubicBezTo>
                  <a:cubicBezTo>
                    <a:pt x="20" y="9"/>
                    <a:pt x="21" y="7"/>
                    <a:pt x="21" y="6"/>
                  </a:cubicBezTo>
                  <a:cubicBezTo>
                    <a:pt x="22" y="4"/>
                    <a:pt x="22" y="4"/>
                    <a:pt x="21" y="2"/>
                  </a:cubicBezTo>
                  <a:cubicBezTo>
                    <a:pt x="21" y="1"/>
                    <a:pt x="18" y="0"/>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2" name="Freeform 168"/>
            <p:cNvSpPr/>
            <p:nvPr/>
          </p:nvSpPr>
          <p:spPr bwMode="auto">
            <a:xfrm>
              <a:off x="9999663" y="2343151"/>
              <a:ext cx="65088" cy="39688"/>
            </a:xfrm>
            <a:custGeom>
              <a:avLst/>
              <a:gdLst>
                <a:gd name="T0" fmla="*/ 16 w 24"/>
                <a:gd name="T1" fmla="*/ 12 h 15"/>
                <a:gd name="T2" fmla="*/ 9 w 24"/>
                <a:gd name="T3" fmla="*/ 15 h 15"/>
                <a:gd name="T4" fmla="*/ 1 w 24"/>
                <a:gd name="T5" fmla="*/ 10 h 15"/>
                <a:gd name="T6" fmla="*/ 8 w 24"/>
                <a:gd name="T7" fmla="*/ 5 h 15"/>
                <a:gd name="T8" fmla="*/ 14 w 24"/>
                <a:gd name="T9" fmla="*/ 5 h 15"/>
                <a:gd name="T10" fmla="*/ 16 w 24"/>
                <a:gd name="T11" fmla="*/ 12 h 15"/>
              </a:gdLst>
              <a:ahLst/>
              <a:cxnLst>
                <a:cxn ang="0">
                  <a:pos x="T0" y="T1"/>
                </a:cxn>
                <a:cxn ang="0">
                  <a:pos x="T2" y="T3"/>
                </a:cxn>
                <a:cxn ang="0">
                  <a:pos x="T4" y="T5"/>
                </a:cxn>
                <a:cxn ang="0">
                  <a:pos x="T6" y="T7"/>
                </a:cxn>
                <a:cxn ang="0">
                  <a:pos x="T8" y="T9"/>
                </a:cxn>
                <a:cxn ang="0">
                  <a:pos x="T10" y="T11"/>
                </a:cxn>
              </a:cxnLst>
              <a:rect l="0" t="0" r="r" b="b"/>
              <a:pathLst>
                <a:path w="24" h="15">
                  <a:moveTo>
                    <a:pt x="16" y="12"/>
                  </a:moveTo>
                  <a:cubicBezTo>
                    <a:pt x="11" y="12"/>
                    <a:pt x="11" y="15"/>
                    <a:pt x="9" y="15"/>
                  </a:cubicBezTo>
                  <a:cubicBezTo>
                    <a:pt x="6" y="15"/>
                    <a:pt x="0" y="10"/>
                    <a:pt x="1" y="10"/>
                  </a:cubicBezTo>
                  <a:cubicBezTo>
                    <a:pt x="3" y="9"/>
                    <a:pt x="6" y="5"/>
                    <a:pt x="8" y="5"/>
                  </a:cubicBezTo>
                  <a:cubicBezTo>
                    <a:pt x="9" y="4"/>
                    <a:pt x="5" y="0"/>
                    <a:pt x="14" y="5"/>
                  </a:cubicBezTo>
                  <a:cubicBezTo>
                    <a:pt x="24" y="10"/>
                    <a:pt x="16" y="12"/>
                    <a:pt x="1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3" name="Freeform 169"/>
            <p:cNvSpPr/>
            <p:nvPr/>
          </p:nvSpPr>
          <p:spPr bwMode="auto">
            <a:xfrm>
              <a:off x="9931400" y="2378076"/>
              <a:ext cx="55563" cy="20638"/>
            </a:xfrm>
            <a:custGeom>
              <a:avLst/>
              <a:gdLst>
                <a:gd name="T0" fmla="*/ 21 w 21"/>
                <a:gd name="T1" fmla="*/ 6 h 8"/>
                <a:gd name="T2" fmla="*/ 8 w 21"/>
                <a:gd name="T3" fmla="*/ 6 h 8"/>
                <a:gd name="T4" fmla="*/ 3 w 21"/>
                <a:gd name="T5" fmla="*/ 1 h 8"/>
                <a:gd name="T6" fmla="*/ 12 w 21"/>
                <a:gd name="T7" fmla="*/ 1 h 8"/>
                <a:gd name="T8" fmla="*/ 20 w 21"/>
                <a:gd name="T9" fmla="*/ 2 h 8"/>
                <a:gd name="T10" fmla="*/ 21 w 21"/>
                <a:gd name="T11" fmla="*/ 6 h 8"/>
              </a:gdLst>
              <a:ahLst/>
              <a:cxnLst>
                <a:cxn ang="0">
                  <a:pos x="T0" y="T1"/>
                </a:cxn>
                <a:cxn ang="0">
                  <a:pos x="T2" y="T3"/>
                </a:cxn>
                <a:cxn ang="0">
                  <a:pos x="T4" y="T5"/>
                </a:cxn>
                <a:cxn ang="0">
                  <a:pos x="T6" y="T7"/>
                </a:cxn>
                <a:cxn ang="0">
                  <a:pos x="T8" y="T9"/>
                </a:cxn>
                <a:cxn ang="0">
                  <a:pos x="T10" y="T11"/>
                </a:cxn>
              </a:cxnLst>
              <a:rect l="0" t="0" r="r" b="b"/>
              <a:pathLst>
                <a:path w="21" h="8">
                  <a:moveTo>
                    <a:pt x="21" y="6"/>
                  </a:moveTo>
                  <a:cubicBezTo>
                    <a:pt x="16" y="8"/>
                    <a:pt x="8" y="6"/>
                    <a:pt x="8" y="6"/>
                  </a:cubicBezTo>
                  <a:cubicBezTo>
                    <a:pt x="8" y="6"/>
                    <a:pt x="0" y="2"/>
                    <a:pt x="3" y="1"/>
                  </a:cubicBezTo>
                  <a:cubicBezTo>
                    <a:pt x="6" y="0"/>
                    <a:pt x="9" y="1"/>
                    <a:pt x="12" y="1"/>
                  </a:cubicBezTo>
                  <a:cubicBezTo>
                    <a:pt x="15" y="2"/>
                    <a:pt x="20" y="2"/>
                    <a:pt x="20" y="2"/>
                  </a:cubicBezTo>
                  <a:lnTo>
                    <a:pt x="2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4" name="Freeform 170"/>
            <p:cNvSpPr/>
            <p:nvPr/>
          </p:nvSpPr>
          <p:spPr bwMode="auto">
            <a:xfrm>
              <a:off x="9847263" y="2379663"/>
              <a:ext cx="46038" cy="26988"/>
            </a:xfrm>
            <a:custGeom>
              <a:avLst/>
              <a:gdLst>
                <a:gd name="T0" fmla="*/ 10 w 17"/>
                <a:gd name="T1" fmla="*/ 10 h 10"/>
                <a:gd name="T2" fmla="*/ 3 w 17"/>
                <a:gd name="T3" fmla="*/ 1 h 10"/>
                <a:gd name="T4" fmla="*/ 15 w 17"/>
                <a:gd name="T5" fmla="*/ 5 h 10"/>
                <a:gd name="T6" fmla="*/ 10 w 17"/>
                <a:gd name="T7" fmla="*/ 10 h 10"/>
              </a:gdLst>
              <a:ahLst/>
              <a:cxnLst>
                <a:cxn ang="0">
                  <a:pos x="T0" y="T1"/>
                </a:cxn>
                <a:cxn ang="0">
                  <a:pos x="T2" y="T3"/>
                </a:cxn>
                <a:cxn ang="0">
                  <a:pos x="T4" y="T5"/>
                </a:cxn>
                <a:cxn ang="0">
                  <a:pos x="T6" y="T7"/>
                </a:cxn>
              </a:cxnLst>
              <a:rect l="0" t="0" r="r" b="b"/>
              <a:pathLst>
                <a:path w="17" h="10">
                  <a:moveTo>
                    <a:pt x="10" y="10"/>
                  </a:moveTo>
                  <a:cubicBezTo>
                    <a:pt x="8" y="8"/>
                    <a:pt x="0" y="0"/>
                    <a:pt x="3" y="1"/>
                  </a:cubicBezTo>
                  <a:cubicBezTo>
                    <a:pt x="6" y="2"/>
                    <a:pt x="17" y="4"/>
                    <a:pt x="15" y="5"/>
                  </a:cubicBezTo>
                  <a:cubicBezTo>
                    <a:pt x="13" y="6"/>
                    <a:pt x="10" y="10"/>
                    <a:pt x="1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5" name="Freeform 171"/>
            <p:cNvSpPr/>
            <p:nvPr/>
          </p:nvSpPr>
          <p:spPr bwMode="auto">
            <a:xfrm>
              <a:off x="9485313" y="2174876"/>
              <a:ext cx="63500" cy="61913"/>
            </a:xfrm>
            <a:custGeom>
              <a:avLst/>
              <a:gdLst>
                <a:gd name="T0" fmla="*/ 20 w 24"/>
                <a:gd name="T1" fmla="*/ 23 h 23"/>
                <a:gd name="T2" fmla="*/ 5 w 24"/>
                <a:gd name="T3" fmla="*/ 16 h 23"/>
                <a:gd name="T4" fmla="*/ 5 w 24"/>
                <a:gd name="T5" fmla="*/ 5 h 23"/>
                <a:gd name="T6" fmla="*/ 14 w 24"/>
                <a:gd name="T7" fmla="*/ 17 h 23"/>
                <a:gd name="T8" fmla="*/ 24 w 24"/>
                <a:gd name="T9" fmla="*/ 23 h 23"/>
                <a:gd name="T10" fmla="*/ 20 w 24"/>
                <a:gd name="T11" fmla="*/ 23 h 23"/>
              </a:gdLst>
              <a:ahLst/>
              <a:cxnLst>
                <a:cxn ang="0">
                  <a:pos x="T0" y="T1"/>
                </a:cxn>
                <a:cxn ang="0">
                  <a:pos x="T2" y="T3"/>
                </a:cxn>
                <a:cxn ang="0">
                  <a:pos x="T4" y="T5"/>
                </a:cxn>
                <a:cxn ang="0">
                  <a:pos x="T6" y="T7"/>
                </a:cxn>
                <a:cxn ang="0">
                  <a:pos x="T8" y="T9"/>
                </a:cxn>
                <a:cxn ang="0">
                  <a:pos x="T10" y="T11"/>
                </a:cxn>
              </a:cxnLst>
              <a:rect l="0" t="0" r="r" b="b"/>
              <a:pathLst>
                <a:path w="24" h="23">
                  <a:moveTo>
                    <a:pt x="20" y="23"/>
                  </a:moveTo>
                  <a:cubicBezTo>
                    <a:pt x="17" y="22"/>
                    <a:pt x="7" y="19"/>
                    <a:pt x="5" y="16"/>
                  </a:cubicBezTo>
                  <a:cubicBezTo>
                    <a:pt x="4" y="12"/>
                    <a:pt x="0" y="0"/>
                    <a:pt x="5" y="5"/>
                  </a:cubicBezTo>
                  <a:cubicBezTo>
                    <a:pt x="9" y="11"/>
                    <a:pt x="10" y="16"/>
                    <a:pt x="14" y="17"/>
                  </a:cubicBezTo>
                  <a:cubicBezTo>
                    <a:pt x="18" y="19"/>
                    <a:pt x="24" y="23"/>
                    <a:pt x="24" y="23"/>
                  </a:cubicBezTo>
                  <a:lnTo>
                    <a:pt x="20"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6" name="Freeform 172"/>
            <p:cNvSpPr/>
            <p:nvPr/>
          </p:nvSpPr>
          <p:spPr bwMode="auto">
            <a:xfrm>
              <a:off x="9544050" y="2206626"/>
              <a:ext cx="50800" cy="39688"/>
            </a:xfrm>
            <a:custGeom>
              <a:avLst/>
              <a:gdLst>
                <a:gd name="T0" fmla="*/ 12 w 19"/>
                <a:gd name="T1" fmla="*/ 15 h 15"/>
                <a:gd name="T2" fmla="*/ 15 w 19"/>
                <a:gd name="T3" fmla="*/ 10 h 15"/>
                <a:gd name="T4" fmla="*/ 7 w 19"/>
                <a:gd name="T5" fmla="*/ 6 h 15"/>
                <a:gd name="T6" fmla="*/ 2 w 19"/>
                <a:gd name="T7" fmla="*/ 2 h 15"/>
                <a:gd name="T8" fmla="*/ 7 w 19"/>
                <a:gd name="T9" fmla="*/ 11 h 15"/>
                <a:gd name="T10" fmla="*/ 12 w 19"/>
                <a:gd name="T11" fmla="*/ 15 h 15"/>
              </a:gdLst>
              <a:ahLst/>
              <a:cxnLst>
                <a:cxn ang="0">
                  <a:pos x="T0" y="T1"/>
                </a:cxn>
                <a:cxn ang="0">
                  <a:pos x="T2" y="T3"/>
                </a:cxn>
                <a:cxn ang="0">
                  <a:pos x="T4" y="T5"/>
                </a:cxn>
                <a:cxn ang="0">
                  <a:pos x="T6" y="T7"/>
                </a:cxn>
                <a:cxn ang="0">
                  <a:pos x="T8" y="T9"/>
                </a:cxn>
                <a:cxn ang="0">
                  <a:pos x="T10" y="T11"/>
                </a:cxn>
              </a:cxnLst>
              <a:rect l="0" t="0" r="r" b="b"/>
              <a:pathLst>
                <a:path w="19" h="15">
                  <a:moveTo>
                    <a:pt x="12" y="15"/>
                  </a:moveTo>
                  <a:cubicBezTo>
                    <a:pt x="16" y="13"/>
                    <a:pt x="19" y="11"/>
                    <a:pt x="15" y="10"/>
                  </a:cubicBezTo>
                  <a:cubicBezTo>
                    <a:pt x="11" y="9"/>
                    <a:pt x="13" y="9"/>
                    <a:pt x="7" y="6"/>
                  </a:cubicBezTo>
                  <a:cubicBezTo>
                    <a:pt x="2" y="2"/>
                    <a:pt x="4" y="0"/>
                    <a:pt x="2" y="2"/>
                  </a:cubicBezTo>
                  <a:cubicBezTo>
                    <a:pt x="0" y="4"/>
                    <a:pt x="7" y="11"/>
                    <a:pt x="7" y="11"/>
                  </a:cubicBezTo>
                  <a:lnTo>
                    <a:pt x="12"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7" name="Freeform 173"/>
            <p:cNvSpPr/>
            <p:nvPr/>
          </p:nvSpPr>
          <p:spPr bwMode="auto">
            <a:xfrm>
              <a:off x="8923338" y="2244726"/>
              <a:ext cx="147638" cy="330200"/>
            </a:xfrm>
            <a:custGeom>
              <a:avLst/>
              <a:gdLst>
                <a:gd name="T0" fmla="*/ 28 w 55"/>
                <a:gd name="T1" fmla="*/ 123 h 124"/>
                <a:gd name="T2" fmla="*/ 23 w 55"/>
                <a:gd name="T3" fmla="*/ 109 h 124"/>
                <a:gd name="T4" fmla="*/ 17 w 55"/>
                <a:gd name="T5" fmla="*/ 80 h 124"/>
                <a:gd name="T6" fmla="*/ 13 w 55"/>
                <a:gd name="T7" fmla="*/ 65 h 124"/>
                <a:gd name="T8" fmla="*/ 7 w 55"/>
                <a:gd name="T9" fmla="*/ 47 h 124"/>
                <a:gd name="T10" fmla="*/ 2 w 55"/>
                <a:gd name="T11" fmla="*/ 18 h 124"/>
                <a:gd name="T12" fmla="*/ 1 w 55"/>
                <a:gd name="T13" fmla="*/ 0 h 124"/>
                <a:gd name="T14" fmla="*/ 12 w 55"/>
                <a:gd name="T15" fmla="*/ 9 h 124"/>
                <a:gd name="T16" fmla="*/ 21 w 55"/>
                <a:gd name="T17" fmla="*/ 41 h 124"/>
                <a:gd name="T18" fmla="*/ 26 w 55"/>
                <a:gd name="T19" fmla="*/ 55 h 124"/>
                <a:gd name="T20" fmla="*/ 31 w 55"/>
                <a:gd name="T21" fmla="*/ 58 h 124"/>
                <a:gd name="T22" fmla="*/ 35 w 55"/>
                <a:gd name="T23" fmla="*/ 67 h 124"/>
                <a:gd name="T24" fmla="*/ 33 w 55"/>
                <a:gd name="T25" fmla="*/ 71 h 124"/>
                <a:gd name="T26" fmla="*/ 45 w 55"/>
                <a:gd name="T27" fmla="*/ 79 h 124"/>
                <a:gd name="T28" fmla="*/ 50 w 55"/>
                <a:gd name="T29" fmla="*/ 88 h 124"/>
                <a:gd name="T30" fmla="*/ 39 w 55"/>
                <a:gd name="T31" fmla="*/ 86 h 124"/>
                <a:gd name="T32" fmla="*/ 32 w 55"/>
                <a:gd name="T33" fmla="*/ 80 h 124"/>
                <a:gd name="T34" fmla="*/ 29 w 55"/>
                <a:gd name="T35" fmla="*/ 81 h 124"/>
                <a:gd name="T36" fmla="*/ 29 w 55"/>
                <a:gd name="T37" fmla="*/ 90 h 124"/>
                <a:gd name="T38" fmla="*/ 30 w 55"/>
                <a:gd name="T39" fmla="*/ 104 h 124"/>
                <a:gd name="T40" fmla="*/ 35 w 55"/>
                <a:gd name="T41" fmla="*/ 113 h 124"/>
                <a:gd name="T42" fmla="*/ 40 w 55"/>
                <a:gd name="T43" fmla="*/ 118 h 124"/>
                <a:gd name="T44" fmla="*/ 43 w 55"/>
                <a:gd name="T45" fmla="*/ 123 h 124"/>
                <a:gd name="T46" fmla="*/ 33 w 55"/>
                <a:gd name="T47" fmla="*/ 122 h 124"/>
                <a:gd name="T48" fmla="*/ 28 w 55"/>
                <a:gd name="T49" fmla="*/ 12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124">
                  <a:moveTo>
                    <a:pt x="28" y="123"/>
                  </a:moveTo>
                  <a:cubicBezTo>
                    <a:pt x="29" y="121"/>
                    <a:pt x="27" y="121"/>
                    <a:pt x="23" y="109"/>
                  </a:cubicBezTo>
                  <a:cubicBezTo>
                    <a:pt x="18" y="97"/>
                    <a:pt x="17" y="86"/>
                    <a:pt x="17" y="80"/>
                  </a:cubicBezTo>
                  <a:cubicBezTo>
                    <a:pt x="17" y="73"/>
                    <a:pt x="16" y="73"/>
                    <a:pt x="13" y="65"/>
                  </a:cubicBezTo>
                  <a:cubicBezTo>
                    <a:pt x="10" y="57"/>
                    <a:pt x="6" y="51"/>
                    <a:pt x="7" y="47"/>
                  </a:cubicBezTo>
                  <a:cubicBezTo>
                    <a:pt x="7" y="43"/>
                    <a:pt x="3" y="22"/>
                    <a:pt x="2" y="18"/>
                  </a:cubicBezTo>
                  <a:cubicBezTo>
                    <a:pt x="1" y="14"/>
                    <a:pt x="0" y="0"/>
                    <a:pt x="1" y="0"/>
                  </a:cubicBezTo>
                  <a:cubicBezTo>
                    <a:pt x="3" y="0"/>
                    <a:pt x="10" y="5"/>
                    <a:pt x="12" y="9"/>
                  </a:cubicBezTo>
                  <a:cubicBezTo>
                    <a:pt x="14" y="12"/>
                    <a:pt x="18" y="36"/>
                    <a:pt x="21" y="41"/>
                  </a:cubicBezTo>
                  <a:cubicBezTo>
                    <a:pt x="24" y="47"/>
                    <a:pt x="21" y="53"/>
                    <a:pt x="26" y="55"/>
                  </a:cubicBezTo>
                  <a:cubicBezTo>
                    <a:pt x="31" y="58"/>
                    <a:pt x="31" y="50"/>
                    <a:pt x="31" y="58"/>
                  </a:cubicBezTo>
                  <a:cubicBezTo>
                    <a:pt x="31" y="66"/>
                    <a:pt x="38" y="67"/>
                    <a:pt x="35" y="67"/>
                  </a:cubicBezTo>
                  <a:cubicBezTo>
                    <a:pt x="32" y="67"/>
                    <a:pt x="33" y="71"/>
                    <a:pt x="33" y="71"/>
                  </a:cubicBezTo>
                  <a:cubicBezTo>
                    <a:pt x="33" y="71"/>
                    <a:pt x="43" y="77"/>
                    <a:pt x="45" y="79"/>
                  </a:cubicBezTo>
                  <a:cubicBezTo>
                    <a:pt x="47" y="81"/>
                    <a:pt x="55" y="89"/>
                    <a:pt x="50" y="88"/>
                  </a:cubicBezTo>
                  <a:cubicBezTo>
                    <a:pt x="44" y="87"/>
                    <a:pt x="42" y="91"/>
                    <a:pt x="39" y="86"/>
                  </a:cubicBezTo>
                  <a:cubicBezTo>
                    <a:pt x="35" y="82"/>
                    <a:pt x="35" y="82"/>
                    <a:pt x="32" y="80"/>
                  </a:cubicBezTo>
                  <a:cubicBezTo>
                    <a:pt x="30" y="78"/>
                    <a:pt x="28" y="77"/>
                    <a:pt x="29" y="81"/>
                  </a:cubicBezTo>
                  <a:cubicBezTo>
                    <a:pt x="30" y="84"/>
                    <a:pt x="29" y="84"/>
                    <a:pt x="29" y="90"/>
                  </a:cubicBezTo>
                  <a:cubicBezTo>
                    <a:pt x="30" y="96"/>
                    <a:pt x="31" y="101"/>
                    <a:pt x="30" y="104"/>
                  </a:cubicBezTo>
                  <a:cubicBezTo>
                    <a:pt x="29" y="106"/>
                    <a:pt x="33" y="112"/>
                    <a:pt x="35" y="113"/>
                  </a:cubicBezTo>
                  <a:cubicBezTo>
                    <a:pt x="37" y="114"/>
                    <a:pt x="40" y="116"/>
                    <a:pt x="40" y="118"/>
                  </a:cubicBezTo>
                  <a:cubicBezTo>
                    <a:pt x="41" y="119"/>
                    <a:pt x="48" y="123"/>
                    <a:pt x="43" y="123"/>
                  </a:cubicBezTo>
                  <a:cubicBezTo>
                    <a:pt x="38" y="124"/>
                    <a:pt x="33" y="122"/>
                    <a:pt x="33" y="122"/>
                  </a:cubicBezTo>
                  <a:lnTo>
                    <a:pt x="28" y="1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8" name="Freeform 174"/>
            <p:cNvSpPr/>
            <p:nvPr/>
          </p:nvSpPr>
          <p:spPr bwMode="auto">
            <a:xfrm>
              <a:off x="8963025" y="2543176"/>
              <a:ext cx="276225" cy="198438"/>
            </a:xfrm>
            <a:custGeom>
              <a:avLst/>
              <a:gdLst>
                <a:gd name="T0" fmla="*/ 39 w 103"/>
                <a:gd name="T1" fmla="*/ 39 h 74"/>
                <a:gd name="T2" fmla="*/ 23 w 103"/>
                <a:gd name="T3" fmla="*/ 30 h 74"/>
                <a:gd name="T4" fmla="*/ 14 w 103"/>
                <a:gd name="T5" fmla="*/ 22 h 74"/>
                <a:gd name="T6" fmla="*/ 7 w 103"/>
                <a:gd name="T7" fmla="*/ 25 h 74"/>
                <a:gd name="T8" fmla="*/ 13 w 103"/>
                <a:gd name="T9" fmla="*/ 35 h 74"/>
                <a:gd name="T10" fmla="*/ 13 w 103"/>
                <a:gd name="T11" fmla="*/ 40 h 74"/>
                <a:gd name="T12" fmla="*/ 10 w 103"/>
                <a:gd name="T13" fmla="*/ 48 h 74"/>
                <a:gd name="T14" fmla="*/ 6 w 103"/>
                <a:gd name="T15" fmla="*/ 51 h 74"/>
                <a:gd name="T16" fmla="*/ 3 w 103"/>
                <a:gd name="T17" fmla="*/ 55 h 74"/>
                <a:gd name="T18" fmla="*/ 8 w 103"/>
                <a:gd name="T19" fmla="*/ 65 h 74"/>
                <a:gd name="T20" fmla="*/ 3 w 103"/>
                <a:gd name="T21" fmla="*/ 70 h 74"/>
                <a:gd name="T22" fmla="*/ 10 w 103"/>
                <a:gd name="T23" fmla="*/ 72 h 74"/>
                <a:gd name="T24" fmla="*/ 16 w 103"/>
                <a:gd name="T25" fmla="*/ 66 h 74"/>
                <a:gd name="T26" fmla="*/ 20 w 103"/>
                <a:gd name="T27" fmla="*/ 59 h 74"/>
                <a:gd name="T28" fmla="*/ 28 w 103"/>
                <a:gd name="T29" fmla="*/ 60 h 74"/>
                <a:gd name="T30" fmla="*/ 32 w 103"/>
                <a:gd name="T31" fmla="*/ 62 h 74"/>
                <a:gd name="T32" fmla="*/ 39 w 103"/>
                <a:gd name="T33" fmla="*/ 65 h 74"/>
                <a:gd name="T34" fmla="*/ 40 w 103"/>
                <a:gd name="T35" fmla="*/ 60 h 74"/>
                <a:gd name="T36" fmla="*/ 48 w 103"/>
                <a:gd name="T37" fmla="*/ 54 h 74"/>
                <a:gd name="T38" fmla="*/ 56 w 103"/>
                <a:gd name="T39" fmla="*/ 53 h 74"/>
                <a:gd name="T40" fmla="*/ 56 w 103"/>
                <a:gd name="T41" fmla="*/ 44 h 74"/>
                <a:gd name="T42" fmla="*/ 53 w 103"/>
                <a:gd name="T43" fmla="*/ 39 h 74"/>
                <a:gd name="T44" fmla="*/ 74 w 103"/>
                <a:gd name="T45" fmla="*/ 32 h 74"/>
                <a:gd name="T46" fmla="*/ 85 w 103"/>
                <a:gd name="T47" fmla="*/ 28 h 74"/>
                <a:gd name="T48" fmla="*/ 90 w 103"/>
                <a:gd name="T49" fmla="*/ 15 h 74"/>
                <a:gd name="T50" fmla="*/ 102 w 103"/>
                <a:gd name="T51" fmla="*/ 8 h 74"/>
                <a:gd name="T52" fmla="*/ 96 w 103"/>
                <a:gd name="T53" fmla="*/ 5 h 74"/>
                <a:gd name="T54" fmla="*/ 81 w 103"/>
                <a:gd name="T55" fmla="*/ 18 h 74"/>
                <a:gd name="T56" fmla="*/ 67 w 103"/>
                <a:gd name="T57" fmla="*/ 27 h 74"/>
                <a:gd name="T58" fmla="*/ 58 w 103"/>
                <a:gd name="T59" fmla="*/ 34 h 74"/>
                <a:gd name="T60" fmla="*/ 41 w 103"/>
                <a:gd name="T61" fmla="*/ 36 h 74"/>
                <a:gd name="T62" fmla="*/ 39 w 103"/>
                <a:gd name="T63" fmla="*/ 3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74">
                  <a:moveTo>
                    <a:pt x="39" y="39"/>
                  </a:moveTo>
                  <a:cubicBezTo>
                    <a:pt x="28" y="33"/>
                    <a:pt x="29" y="37"/>
                    <a:pt x="23" y="30"/>
                  </a:cubicBezTo>
                  <a:cubicBezTo>
                    <a:pt x="17" y="24"/>
                    <a:pt x="14" y="22"/>
                    <a:pt x="14" y="22"/>
                  </a:cubicBezTo>
                  <a:cubicBezTo>
                    <a:pt x="7" y="25"/>
                    <a:pt x="7" y="25"/>
                    <a:pt x="7" y="25"/>
                  </a:cubicBezTo>
                  <a:cubicBezTo>
                    <a:pt x="13" y="35"/>
                    <a:pt x="13" y="35"/>
                    <a:pt x="13" y="35"/>
                  </a:cubicBezTo>
                  <a:cubicBezTo>
                    <a:pt x="13" y="35"/>
                    <a:pt x="15" y="38"/>
                    <a:pt x="13" y="40"/>
                  </a:cubicBezTo>
                  <a:cubicBezTo>
                    <a:pt x="12" y="41"/>
                    <a:pt x="12" y="48"/>
                    <a:pt x="10" y="48"/>
                  </a:cubicBezTo>
                  <a:cubicBezTo>
                    <a:pt x="9" y="49"/>
                    <a:pt x="9" y="52"/>
                    <a:pt x="6" y="51"/>
                  </a:cubicBezTo>
                  <a:cubicBezTo>
                    <a:pt x="3" y="51"/>
                    <a:pt x="4" y="52"/>
                    <a:pt x="3" y="55"/>
                  </a:cubicBezTo>
                  <a:cubicBezTo>
                    <a:pt x="2" y="57"/>
                    <a:pt x="11" y="64"/>
                    <a:pt x="8" y="65"/>
                  </a:cubicBezTo>
                  <a:cubicBezTo>
                    <a:pt x="4" y="66"/>
                    <a:pt x="0" y="69"/>
                    <a:pt x="3" y="70"/>
                  </a:cubicBezTo>
                  <a:cubicBezTo>
                    <a:pt x="6" y="71"/>
                    <a:pt x="8" y="74"/>
                    <a:pt x="10" y="72"/>
                  </a:cubicBezTo>
                  <a:cubicBezTo>
                    <a:pt x="13" y="71"/>
                    <a:pt x="18" y="69"/>
                    <a:pt x="16" y="66"/>
                  </a:cubicBezTo>
                  <a:cubicBezTo>
                    <a:pt x="14" y="64"/>
                    <a:pt x="18" y="59"/>
                    <a:pt x="20" y="59"/>
                  </a:cubicBezTo>
                  <a:cubicBezTo>
                    <a:pt x="23" y="59"/>
                    <a:pt x="25" y="59"/>
                    <a:pt x="28" y="60"/>
                  </a:cubicBezTo>
                  <a:cubicBezTo>
                    <a:pt x="31" y="60"/>
                    <a:pt x="30" y="62"/>
                    <a:pt x="32" y="62"/>
                  </a:cubicBezTo>
                  <a:cubicBezTo>
                    <a:pt x="34" y="63"/>
                    <a:pt x="35" y="66"/>
                    <a:pt x="39" y="65"/>
                  </a:cubicBezTo>
                  <a:cubicBezTo>
                    <a:pt x="43" y="64"/>
                    <a:pt x="37" y="62"/>
                    <a:pt x="40" y="60"/>
                  </a:cubicBezTo>
                  <a:cubicBezTo>
                    <a:pt x="43" y="58"/>
                    <a:pt x="46" y="55"/>
                    <a:pt x="48" y="54"/>
                  </a:cubicBezTo>
                  <a:cubicBezTo>
                    <a:pt x="51" y="53"/>
                    <a:pt x="56" y="53"/>
                    <a:pt x="56" y="53"/>
                  </a:cubicBezTo>
                  <a:cubicBezTo>
                    <a:pt x="56" y="44"/>
                    <a:pt x="56" y="44"/>
                    <a:pt x="56" y="44"/>
                  </a:cubicBezTo>
                  <a:cubicBezTo>
                    <a:pt x="56" y="44"/>
                    <a:pt x="53" y="41"/>
                    <a:pt x="53" y="39"/>
                  </a:cubicBezTo>
                  <a:cubicBezTo>
                    <a:pt x="54" y="36"/>
                    <a:pt x="72" y="33"/>
                    <a:pt x="74" y="32"/>
                  </a:cubicBezTo>
                  <a:cubicBezTo>
                    <a:pt x="75" y="31"/>
                    <a:pt x="82" y="32"/>
                    <a:pt x="85" y="28"/>
                  </a:cubicBezTo>
                  <a:cubicBezTo>
                    <a:pt x="87" y="24"/>
                    <a:pt x="88" y="17"/>
                    <a:pt x="90" y="15"/>
                  </a:cubicBezTo>
                  <a:cubicBezTo>
                    <a:pt x="93" y="14"/>
                    <a:pt x="102" y="10"/>
                    <a:pt x="102" y="8"/>
                  </a:cubicBezTo>
                  <a:cubicBezTo>
                    <a:pt x="101" y="7"/>
                    <a:pt x="103" y="0"/>
                    <a:pt x="96" y="5"/>
                  </a:cubicBezTo>
                  <a:cubicBezTo>
                    <a:pt x="90" y="10"/>
                    <a:pt x="90" y="13"/>
                    <a:pt x="81" y="18"/>
                  </a:cubicBezTo>
                  <a:cubicBezTo>
                    <a:pt x="72" y="22"/>
                    <a:pt x="69" y="25"/>
                    <a:pt x="67" y="27"/>
                  </a:cubicBezTo>
                  <a:cubicBezTo>
                    <a:pt x="65" y="29"/>
                    <a:pt x="68" y="34"/>
                    <a:pt x="58" y="34"/>
                  </a:cubicBezTo>
                  <a:cubicBezTo>
                    <a:pt x="47" y="34"/>
                    <a:pt x="41" y="36"/>
                    <a:pt x="41" y="36"/>
                  </a:cubicBezTo>
                  <a:lnTo>
                    <a:pt x="39"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9" name="Freeform 175"/>
            <p:cNvSpPr/>
            <p:nvPr/>
          </p:nvSpPr>
          <p:spPr bwMode="auto">
            <a:xfrm>
              <a:off x="8755063" y="2735263"/>
              <a:ext cx="320675" cy="360363"/>
            </a:xfrm>
            <a:custGeom>
              <a:avLst/>
              <a:gdLst>
                <a:gd name="T0" fmla="*/ 98 w 120"/>
                <a:gd name="T1" fmla="*/ 0 h 135"/>
                <a:gd name="T2" fmla="*/ 91 w 120"/>
                <a:gd name="T3" fmla="*/ 6 h 135"/>
                <a:gd name="T4" fmla="*/ 85 w 120"/>
                <a:gd name="T5" fmla="*/ 12 h 135"/>
                <a:gd name="T6" fmla="*/ 89 w 120"/>
                <a:gd name="T7" fmla="*/ 29 h 135"/>
                <a:gd name="T8" fmla="*/ 92 w 120"/>
                <a:gd name="T9" fmla="*/ 41 h 135"/>
                <a:gd name="T10" fmla="*/ 86 w 120"/>
                <a:gd name="T11" fmla="*/ 45 h 135"/>
                <a:gd name="T12" fmla="*/ 81 w 120"/>
                <a:gd name="T13" fmla="*/ 51 h 135"/>
                <a:gd name="T14" fmla="*/ 78 w 120"/>
                <a:gd name="T15" fmla="*/ 55 h 135"/>
                <a:gd name="T16" fmla="*/ 70 w 120"/>
                <a:gd name="T17" fmla="*/ 48 h 135"/>
                <a:gd name="T18" fmla="*/ 65 w 120"/>
                <a:gd name="T19" fmla="*/ 55 h 135"/>
                <a:gd name="T20" fmla="*/ 63 w 120"/>
                <a:gd name="T21" fmla="*/ 60 h 135"/>
                <a:gd name="T22" fmla="*/ 60 w 120"/>
                <a:gd name="T23" fmla="*/ 66 h 135"/>
                <a:gd name="T24" fmla="*/ 51 w 120"/>
                <a:gd name="T25" fmla="*/ 72 h 135"/>
                <a:gd name="T26" fmla="*/ 49 w 120"/>
                <a:gd name="T27" fmla="*/ 77 h 135"/>
                <a:gd name="T28" fmla="*/ 28 w 120"/>
                <a:gd name="T29" fmla="*/ 79 h 135"/>
                <a:gd name="T30" fmla="*/ 21 w 120"/>
                <a:gd name="T31" fmla="*/ 84 h 135"/>
                <a:gd name="T32" fmla="*/ 18 w 120"/>
                <a:gd name="T33" fmla="*/ 90 h 135"/>
                <a:gd name="T34" fmla="*/ 14 w 120"/>
                <a:gd name="T35" fmla="*/ 99 h 135"/>
                <a:gd name="T36" fmla="*/ 2 w 120"/>
                <a:gd name="T37" fmla="*/ 101 h 135"/>
                <a:gd name="T38" fmla="*/ 6 w 120"/>
                <a:gd name="T39" fmla="*/ 109 h 135"/>
                <a:gd name="T40" fmla="*/ 17 w 120"/>
                <a:gd name="T41" fmla="*/ 115 h 135"/>
                <a:gd name="T42" fmla="*/ 21 w 120"/>
                <a:gd name="T43" fmla="*/ 129 h 135"/>
                <a:gd name="T44" fmla="*/ 21 w 120"/>
                <a:gd name="T45" fmla="*/ 130 h 135"/>
                <a:gd name="T46" fmla="*/ 30 w 120"/>
                <a:gd name="T47" fmla="*/ 120 h 135"/>
                <a:gd name="T48" fmla="*/ 36 w 120"/>
                <a:gd name="T49" fmla="*/ 100 h 135"/>
                <a:gd name="T50" fmla="*/ 46 w 120"/>
                <a:gd name="T51" fmla="*/ 103 h 135"/>
                <a:gd name="T52" fmla="*/ 55 w 120"/>
                <a:gd name="T53" fmla="*/ 93 h 135"/>
                <a:gd name="T54" fmla="*/ 58 w 120"/>
                <a:gd name="T55" fmla="*/ 93 h 135"/>
                <a:gd name="T56" fmla="*/ 65 w 120"/>
                <a:gd name="T57" fmla="*/ 98 h 135"/>
                <a:gd name="T58" fmla="*/ 78 w 120"/>
                <a:gd name="T59" fmla="*/ 90 h 135"/>
                <a:gd name="T60" fmla="*/ 77 w 120"/>
                <a:gd name="T61" fmla="*/ 81 h 135"/>
                <a:gd name="T62" fmla="*/ 84 w 120"/>
                <a:gd name="T63" fmla="*/ 78 h 135"/>
                <a:gd name="T64" fmla="*/ 91 w 120"/>
                <a:gd name="T65" fmla="*/ 84 h 135"/>
                <a:gd name="T66" fmla="*/ 112 w 120"/>
                <a:gd name="T67" fmla="*/ 80 h 135"/>
                <a:gd name="T68" fmla="*/ 108 w 120"/>
                <a:gd name="T69" fmla="*/ 67 h 135"/>
                <a:gd name="T70" fmla="*/ 111 w 120"/>
                <a:gd name="T71" fmla="*/ 61 h 135"/>
                <a:gd name="T72" fmla="*/ 108 w 120"/>
                <a:gd name="T73" fmla="*/ 42 h 135"/>
                <a:gd name="T74" fmla="*/ 117 w 120"/>
                <a:gd name="T75" fmla="*/ 33 h 135"/>
                <a:gd name="T76" fmla="*/ 117 w 120"/>
                <a:gd name="T77" fmla="*/ 27 h 135"/>
                <a:gd name="T78" fmla="*/ 109 w 120"/>
                <a:gd name="T79" fmla="*/ 11 h 135"/>
                <a:gd name="T80" fmla="*/ 101 w 120"/>
                <a:gd name="T81" fmla="*/ 4 h 135"/>
                <a:gd name="T82" fmla="*/ 98 w 120"/>
                <a:gd name="T83"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0" h="135">
                  <a:moveTo>
                    <a:pt x="98" y="0"/>
                  </a:moveTo>
                  <a:cubicBezTo>
                    <a:pt x="97" y="1"/>
                    <a:pt x="93" y="4"/>
                    <a:pt x="91" y="6"/>
                  </a:cubicBezTo>
                  <a:cubicBezTo>
                    <a:pt x="88" y="8"/>
                    <a:pt x="85" y="8"/>
                    <a:pt x="85" y="12"/>
                  </a:cubicBezTo>
                  <a:cubicBezTo>
                    <a:pt x="85" y="17"/>
                    <a:pt x="90" y="22"/>
                    <a:pt x="89" y="29"/>
                  </a:cubicBezTo>
                  <a:cubicBezTo>
                    <a:pt x="87" y="35"/>
                    <a:pt x="97" y="40"/>
                    <a:pt x="92" y="41"/>
                  </a:cubicBezTo>
                  <a:cubicBezTo>
                    <a:pt x="87" y="43"/>
                    <a:pt x="88" y="44"/>
                    <a:pt x="86" y="45"/>
                  </a:cubicBezTo>
                  <a:cubicBezTo>
                    <a:pt x="83" y="47"/>
                    <a:pt x="81" y="51"/>
                    <a:pt x="81" y="51"/>
                  </a:cubicBezTo>
                  <a:cubicBezTo>
                    <a:pt x="81" y="51"/>
                    <a:pt x="84" y="60"/>
                    <a:pt x="78" y="55"/>
                  </a:cubicBezTo>
                  <a:cubicBezTo>
                    <a:pt x="71" y="50"/>
                    <a:pt x="71" y="48"/>
                    <a:pt x="70" y="48"/>
                  </a:cubicBezTo>
                  <a:cubicBezTo>
                    <a:pt x="68" y="48"/>
                    <a:pt x="67" y="54"/>
                    <a:pt x="65" y="55"/>
                  </a:cubicBezTo>
                  <a:cubicBezTo>
                    <a:pt x="63" y="56"/>
                    <a:pt x="64" y="58"/>
                    <a:pt x="63" y="60"/>
                  </a:cubicBezTo>
                  <a:cubicBezTo>
                    <a:pt x="62" y="61"/>
                    <a:pt x="68" y="62"/>
                    <a:pt x="60" y="66"/>
                  </a:cubicBezTo>
                  <a:cubicBezTo>
                    <a:pt x="51" y="69"/>
                    <a:pt x="50" y="70"/>
                    <a:pt x="51" y="72"/>
                  </a:cubicBezTo>
                  <a:cubicBezTo>
                    <a:pt x="51" y="73"/>
                    <a:pt x="64" y="76"/>
                    <a:pt x="49" y="77"/>
                  </a:cubicBezTo>
                  <a:cubicBezTo>
                    <a:pt x="34" y="78"/>
                    <a:pt x="33" y="78"/>
                    <a:pt x="28" y="79"/>
                  </a:cubicBezTo>
                  <a:cubicBezTo>
                    <a:pt x="23" y="79"/>
                    <a:pt x="23" y="81"/>
                    <a:pt x="21" y="84"/>
                  </a:cubicBezTo>
                  <a:cubicBezTo>
                    <a:pt x="18" y="86"/>
                    <a:pt x="20" y="88"/>
                    <a:pt x="18" y="90"/>
                  </a:cubicBezTo>
                  <a:cubicBezTo>
                    <a:pt x="16" y="91"/>
                    <a:pt x="20" y="100"/>
                    <a:pt x="14" y="99"/>
                  </a:cubicBezTo>
                  <a:cubicBezTo>
                    <a:pt x="8" y="98"/>
                    <a:pt x="3" y="99"/>
                    <a:pt x="2" y="101"/>
                  </a:cubicBezTo>
                  <a:cubicBezTo>
                    <a:pt x="1" y="102"/>
                    <a:pt x="0" y="106"/>
                    <a:pt x="6" y="109"/>
                  </a:cubicBezTo>
                  <a:cubicBezTo>
                    <a:pt x="12" y="112"/>
                    <a:pt x="19" y="112"/>
                    <a:pt x="17" y="115"/>
                  </a:cubicBezTo>
                  <a:cubicBezTo>
                    <a:pt x="15" y="118"/>
                    <a:pt x="20" y="128"/>
                    <a:pt x="21" y="129"/>
                  </a:cubicBezTo>
                  <a:cubicBezTo>
                    <a:pt x="21" y="130"/>
                    <a:pt x="18" y="133"/>
                    <a:pt x="21" y="130"/>
                  </a:cubicBezTo>
                  <a:cubicBezTo>
                    <a:pt x="25" y="127"/>
                    <a:pt x="26" y="135"/>
                    <a:pt x="30" y="120"/>
                  </a:cubicBezTo>
                  <a:cubicBezTo>
                    <a:pt x="33" y="105"/>
                    <a:pt x="26" y="98"/>
                    <a:pt x="36" y="100"/>
                  </a:cubicBezTo>
                  <a:cubicBezTo>
                    <a:pt x="46" y="103"/>
                    <a:pt x="44" y="105"/>
                    <a:pt x="46" y="103"/>
                  </a:cubicBezTo>
                  <a:cubicBezTo>
                    <a:pt x="48" y="100"/>
                    <a:pt x="54" y="97"/>
                    <a:pt x="55" y="93"/>
                  </a:cubicBezTo>
                  <a:cubicBezTo>
                    <a:pt x="55" y="90"/>
                    <a:pt x="56" y="90"/>
                    <a:pt x="58" y="93"/>
                  </a:cubicBezTo>
                  <a:cubicBezTo>
                    <a:pt x="61" y="95"/>
                    <a:pt x="59" y="98"/>
                    <a:pt x="65" y="98"/>
                  </a:cubicBezTo>
                  <a:cubicBezTo>
                    <a:pt x="70" y="98"/>
                    <a:pt x="78" y="94"/>
                    <a:pt x="78" y="90"/>
                  </a:cubicBezTo>
                  <a:cubicBezTo>
                    <a:pt x="77" y="87"/>
                    <a:pt x="79" y="82"/>
                    <a:pt x="77" y="81"/>
                  </a:cubicBezTo>
                  <a:cubicBezTo>
                    <a:pt x="76" y="80"/>
                    <a:pt x="80" y="76"/>
                    <a:pt x="84" y="78"/>
                  </a:cubicBezTo>
                  <a:cubicBezTo>
                    <a:pt x="89" y="80"/>
                    <a:pt x="86" y="83"/>
                    <a:pt x="91" y="84"/>
                  </a:cubicBezTo>
                  <a:cubicBezTo>
                    <a:pt x="96" y="84"/>
                    <a:pt x="114" y="84"/>
                    <a:pt x="112" y="80"/>
                  </a:cubicBezTo>
                  <a:cubicBezTo>
                    <a:pt x="109" y="76"/>
                    <a:pt x="110" y="69"/>
                    <a:pt x="108" y="67"/>
                  </a:cubicBezTo>
                  <a:cubicBezTo>
                    <a:pt x="106" y="64"/>
                    <a:pt x="111" y="69"/>
                    <a:pt x="111" y="61"/>
                  </a:cubicBezTo>
                  <a:cubicBezTo>
                    <a:pt x="111" y="53"/>
                    <a:pt x="109" y="53"/>
                    <a:pt x="108" y="42"/>
                  </a:cubicBezTo>
                  <a:cubicBezTo>
                    <a:pt x="108" y="31"/>
                    <a:pt x="117" y="35"/>
                    <a:pt x="117" y="33"/>
                  </a:cubicBezTo>
                  <a:cubicBezTo>
                    <a:pt x="117" y="30"/>
                    <a:pt x="120" y="34"/>
                    <a:pt x="117" y="27"/>
                  </a:cubicBezTo>
                  <a:cubicBezTo>
                    <a:pt x="114" y="20"/>
                    <a:pt x="111" y="12"/>
                    <a:pt x="109" y="11"/>
                  </a:cubicBezTo>
                  <a:cubicBezTo>
                    <a:pt x="107" y="9"/>
                    <a:pt x="101" y="4"/>
                    <a:pt x="101" y="4"/>
                  </a:cubicBezTo>
                  <a:lnTo>
                    <a:pt x="9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0" name="Freeform 176"/>
            <p:cNvSpPr/>
            <p:nvPr/>
          </p:nvSpPr>
          <p:spPr bwMode="auto">
            <a:xfrm>
              <a:off x="8555038" y="3227388"/>
              <a:ext cx="61913" cy="95250"/>
            </a:xfrm>
            <a:custGeom>
              <a:avLst/>
              <a:gdLst>
                <a:gd name="T0" fmla="*/ 15 w 23"/>
                <a:gd name="T1" fmla="*/ 0 h 36"/>
                <a:gd name="T2" fmla="*/ 5 w 23"/>
                <a:gd name="T3" fmla="*/ 11 h 36"/>
                <a:gd name="T4" fmla="*/ 13 w 23"/>
                <a:gd name="T5" fmla="*/ 34 h 36"/>
                <a:gd name="T6" fmla="*/ 16 w 23"/>
                <a:gd name="T7" fmla="*/ 29 h 36"/>
                <a:gd name="T8" fmla="*/ 20 w 23"/>
                <a:gd name="T9" fmla="*/ 24 h 36"/>
                <a:gd name="T10" fmla="*/ 21 w 23"/>
                <a:gd name="T11" fmla="*/ 17 h 36"/>
                <a:gd name="T12" fmla="*/ 20 w 23"/>
                <a:gd name="T13" fmla="*/ 10 h 36"/>
                <a:gd name="T14" fmla="*/ 15 w 23"/>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6">
                  <a:moveTo>
                    <a:pt x="15" y="0"/>
                  </a:moveTo>
                  <a:cubicBezTo>
                    <a:pt x="8" y="4"/>
                    <a:pt x="0" y="4"/>
                    <a:pt x="5" y="11"/>
                  </a:cubicBezTo>
                  <a:cubicBezTo>
                    <a:pt x="11" y="17"/>
                    <a:pt x="15" y="36"/>
                    <a:pt x="13" y="34"/>
                  </a:cubicBezTo>
                  <a:cubicBezTo>
                    <a:pt x="12" y="32"/>
                    <a:pt x="13" y="33"/>
                    <a:pt x="16" y="29"/>
                  </a:cubicBezTo>
                  <a:cubicBezTo>
                    <a:pt x="19" y="26"/>
                    <a:pt x="22" y="26"/>
                    <a:pt x="20" y="24"/>
                  </a:cubicBezTo>
                  <a:cubicBezTo>
                    <a:pt x="18" y="22"/>
                    <a:pt x="19" y="19"/>
                    <a:pt x="21" y="17"/>
                  </a:cubicBezTo>
                  <a:cubicBezTo>
                    <a:pt x="23" y="15"/>
                    <a:pt x="22" y="15"/>
                    <a:pt x="20" y="10"/>
                  </a:cubicBezTo>
                  <a:cubicBezTo>
                    <a:pt x="19" y="5"/>
                    <a:pt x="15"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1" name="Freeform 177"/>
            <p:cNvSpPr/>
            <p:nvPr/>
          </p:nvSpPr>
          <p:spPr bwMode="auto">
            <a:xfrm>
              <a:off x="8667750" y="3227388"/>
              <a:ext cx="50800" cy="42863"/>
            </a:xfrm>
            <a:custGeom>
              <a:avLst/>
              <a:gdLst>
                <a:gd name="T0" fmla="*/ 1 w 19"/>
                <a:gd name="T1" fmla="*/ 12 h 16"/>
                <a:gd name="T2" fmla="*/ 17 w 19"/>
                <a:gd name="T3" fmla="*/ 11 h 16"/>
                <a:gd name="T4" fmla="*/ 14 w 19"/>
                <a:gd name="T5" fmla="*/ 3 h 16"/>
                <a:gd name="T6" fmla="*/ 4 w 19"/>
                <a:gd name="T7" fmla="*/ 10 h 16"/>
                <a:gd name="T8" fmla="*/ 1 w 19"/>
                <a:gd name="T9" fmla="*/ 12 h 16"/>
              </a:gdLst>
              <a:ahLst/>
              <a:cxnLst>
                <a:cxn ang="0">
                  <a:pos x="T0" y="T1"/>
                </a:cxn>
                <a:cxn ang="0">
                  <a:pos x="T2" y="T3"/>
                </a:cxn>
                <a:cxn ang="0">
                  <a:pos x="T4" y="T5"/>
                </a:cxn>
                <a:cxn ang="0">
                  <a:pos x="T6" y="T7"/>
                </a:cxn>
                <a:cxn ang="0">
                  <a:pos x="T8" y="T9"/>
                </a:cxn>
              </a:cxnLst>
              <a:rect l="0" t="0" r="r" b="b"/>
              <a:pathLst>
                <a:path w="19" h="16">
                  <a:moveTo>
                    <a:pt x="1" y="12"/>
                  </a:moveTo>
                  <a:cubicBezTo>
                    <a:pt x="0" y="13"/>
                    <a:pt x="19" y="16"/>
                    <a:pt x="17" y="11"/>
                  </a:cubicBezTo>
                  <a:cubicBezTo>
                    <a:pt x="14" y="7"/>
                    <a:pt x="19" y="6"/>
                    <a:pt x="14" y="3"/>
                  </a:cubicBezTo>
                  <a:cubicBezTo>
                    <a:pt x="10" y="0"/>
                    <a:pt x="4" y="10"/>
                    <a:pt x="4" y="10"/>
                  </a:cubicBezTo>
                  <a:lnTo>
                    <a:pt x="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2" name="Freeform 178"/>
            <p:cNvSpPr/>
            <p:nvPr/>
          </p:nvSpPr>
          <p:spPr bwMode="auto">
            <a:xfrm>
              <a:off x="8758238" y="3179763"/>
              <a:ext cx="23813" cy="23813"/>
            </a:xfrm>
            <a:custGeom>
              <a:avLst/>
              <a:gdLst>
                <a:gd name="T0" fmla="*/ 3 w 9"/>
                <a:gd name="T1" fmla="*/ 9 h 9"/>
                <a:gd name="T2" fmla="*/ 9 w 9"/>
                <a:gd name="T3" fmla="*/ 5 h 9"/>
                <a:gd name="T4" fmla="*/ 3 w 9"/>
                <a:gd name="T5" fmla="*/ 1 h 9"/>
                <a:gd name="T6" fmla="*/ 3 w 9"/>
                <a:gd name="T7" fmla="*/ 9 h 9"/>
              </a:gdLst>
              <a:ahLst/>
              <a:cxnLst>
                <a:cxn ang="0">
                  <a:pos x="T0" y="T1"/>
                </a:cxn>
                <a:cxn ang="0">
                  <a:pos x="T2" y="T3"/>
                </a:cxn>
                <a:cxn ang="0">
                  <a:pos x="T4" y="T5"/>
                </a:cxn>
                <a:cxn ang="0">
                  <a:pos x="T6" y="T7"/>
                </a:cxn>
              </a:cxnLst>
              <a:rect l="0" t="0" r="r" b="b"/>
              <a:pathLst>
                <a:path w="9" h="9">
                  <a:moveTo>
                    <a:pt x="3" y="9"/>
                  </a:moveTo>
                  <a:cubicBezTo>
                    <a:pt x="4" y="9"/>
                    <a:pt x="9" y="8"/>
                    <a:pt x="9" y="5"/>
                  </a:cubicBezTo>
                  <a:cubicBezTo>
                    <a:pt x="9" y="3"/>
                    <a:pt x="5" y="0"/>
                    <a:pt x="3" y="1"/>
                  </a:cubicBezTo>
                  <a:cubicBezTo>
                    <a:pt x="0" y="2"/>
                    <a:pt x="3" y="9"/>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3" name="Freeform 179"/>
            <p:cNvSpPr/>
            <p:nvPr/>
          </p:nvSpPr>
          <p:spPr bwMode="auto">
            <a:xfrm>
              <a:off x="8763000" y="3136901"/>
              <a:ext cx="49213" cy="34925"/>
            </a:xfrm>
            <a:custGeom>
              <a:avLst/>
              <a:gdLst>
                <a:gd name="T0" fmla="*/ 16 w 18"/>
                <a:gd name="T1" fmla="*/ 13 h 13"/>
                <a:gd name="T2" fmla="*/ 4 w 18"/>
                <a:gd name="T3" fmla="*/ 9 h 13"/>
                <a:gd name="T4" fmla="*/ 6 w 18"/>
                <a:gd name="T5" fmla="*/ 2 h 13"/>
                <a:gd name="T6" fmla="*/ 16 w 18"/>
                <a:gd name="T7" fmla="*/ 5 h 13"/>
                <a:gd name="T8" fmla="*/ 16 w 18"/>
                <a:gd name="T9" fmla="*/ 13 h 13"/>
              </a:gdLst>
              <a:ahLst/>
              <a:cxnLst>
                <a:cxn ang="0">
                  <a:pos x="T0" y="T1"/>
                </a:cxn>
                <a:cxn ang="0">
                  <a:pos x="T2" y="T3"/>
                </a:cxn>
                <a:cxn ang="0">
                  <a:pos x="T4" y="T5"/>
                </a:cxn>
                <a:cxn ang="0">
                  <a:pos x="T6" y="T7"/>
                </a:cxn>
                <a:cxn ang="0">
                  <a:pos x="T8" y="T9"/>
                </a:cxn>
              </a:cxnLst>
              <a:rect l="0" t="0" r="r" b="b"/>
              <a:pathLst>
                <a:path w="18" h="13">
                  <a:moveTo>
                    <a:pt x="16" y="13"/>
                  </a:moveTo>
                  <a:cubicBezTo>
                    <a:pt x="13" y="12"/>
                    <a:pt x="9" y="13"/>
                    <a:pt x="4" y="9"/>
                  </a:cubicBezTo>
                  <a:cubicBezTo>
                    <a:pt x="0" y="5"/>
                    <a:pt x="5" y="3"/>
                    <a:pt x="6" y="2"/>
                  </a:cubicBezTo>
                  <a:cubicBezTo>
                    <a:pt x="6" y="0"/>
                    <a:pt x="18" y="4"/>
                    <a:pt x="16" y="5"/>
                  </a:cubicBezTo>
                  <a:cubicBezTo>
                    <a:pt x="15" y="6"/>
                    <a:pt x="16" y="13"/>
                    <a:pt x="1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4" name="Freeform 180"/>
            <p:cNvSpPr/>
            <p:nvPr/>
          </p:nvSpPr>
          <p:spPr bwMode="auto">
            <a:xfrm>
              <a:off x="8605838" y="3408363"/>
              <a:ext cx="136525" cy="168275"/>
            </a:xfrm>
            <a:custGeom>
              <a:avLst/>
              <a:gdLst>
                <a:gd name="T0" fmla="*/ 19 w 51"/>
                <a:gd name="T1" fmla="*/ 38 h 63"/>
                <a:gd name="T2" fmla="*/ 19 w 51"/>
                <a:gd name="T3" fmla="*/ 29 h 63"/>
                <a:gd name="T4" fmla="*/ 28 w 51"/>
                <a:gd name="T5" fmla="*/ 22 h 63"/>
                <a:gd name="T6" fmla="*/ 20 w 51"/>
                <a:gd name="T7" fmla="*/ 5 h 63"/>
                <a:gd name="T8" fmla="*/ 12 w 51"/>
                <a:gd name="T9" fmla="*/ 2 h 63"/>
                <a:gd name="T10" fmla="*/ 3 w 51"/>
                <a:gd name="T11" fmla="*/ 14 h 63"/>
                <a:gd name="T12" fmla="*/ 2 w 51"/>
                <a:gd name="T13" fmla="*/ 21 h 63"/>
                <a:gd name="T14" fmla="*/ 1 w 51"/>
                <a:gd name="T15" fmla="*/ 25 h 63"/>
                <a:gd name="T16" fmla="*/ 9 w 51"/>
                <a:gd name="T17" fmla="*/ 34 h 63"/>
                <a:gd name="T18" fmla="*/ 7 w 51"/>
                <a:gd name="T19" fmla="*/ 41 h 63"/>
                <a:gd name="T20" fmla="*/ 14 w 51"/>
                <a:gd name="T21" fmla="*/ 47 h 63"/>
                <a:gd name="T22" fmla="*/ 12 w 51"/>
                <a:gd name="T23" fmla="*/ 53 h 63"/>
                <a:gd name="T24" fmla="*/ 12 w 51"/>
                <a:gd name="T25" fmla="*/ 55 h 63"/>
                <a:gd name="T26" fmla="*/ 24 w 51"/>
                <a:gd name="T27" fmla="*/ 62 h 63"/>
                <a:gd name="T28" fmla="*/ 19 w 51"/>
                <a:gd name="T29" fmla="*/ 54 h 63"/>
                <a:gd name="T30" fmla="*/ 27 w 51"/>
                <a:gd name="T31" fmla="*/ 50 h 63"/>
                <a:gd name="T32" fmla="*/ 47 w 51"/>
                <a:gd name="T33" fmla="*/ 63 h 63"/>
                <a:gd name="T34" fmla="*/ 49 w 51"/>
                <a:gd name="T35" fmla="*/ 59 h 63"/>
                <a:gd name="T36" fmla="*/ 48 w 51"/>
                <a:gd name="T37" fmla="*/ 50 h 63"/>
                <a:gd name="T38" fmla="*/ 44 w 51"/>
                <a:gd name="T39" fmla="*/ 48 h 63"/>
                <a:gd name="T40" fmla="*/ 34 w 51"/>
                <a:gd name="T41" fmla="*/ 45 h 63"/>
                <a:gd name="T42" fmla="*/ 27 w 51"/>
                <a:gd name="T43" fmla="*/ 44 h 63"/>
                <a:gd name="T44" fmla="*/ 19 w 51"/>
                <a:gd name="T45"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 h="63">
                  <a:moveTo>
                    <a:pt x="19" y="38"/>
                  </a:moveTo>
                  <a:cubicBezTo>
                    <a:pt x="17" y="35"/>
                    <a:pt x="15" y="32"/>
                    <a:pt x="19" y="29"/>
                  </a:cubicBezTo>
                  <a:cubicBezTo>
                    <a:pt x="24" y="26"/>
                    <a:pt x="30" y="27"/>
                    <a:pt x="28" y="22"/>
                  </a:cubicBezTo>
                  <a:cubicBezTo>
                    <a:pt x="26" y="19"/>
                    <a:pt x="20" y="7"/>
                    <a:pt x="20" y="5"/>
                  </a:cubicBezTo>
                  <a:cubicBezTo>
                    <a:pt x="20" y="4"/>
                    <a:pt x="13" y="0"/>
                    <a:pt x="12" y="2"/>
                  </a:cubicBezTo>
                  <a:cubicBezTo>
                    <a:pt x="10" y="4"/>
                    <a:pt x="3" y="14"/>
                    <a:pt x="3" y="14"/>
                  </a:cubicBezTo>
                  <a:cubicBezTo>
                    <a:pt x="2" y="21"/>
                    <a:pt x="2" y="21"/>
                    <a:pt x="2" y="21"/>
                  </a:cubicBezTo>
                  <a:cubicBezTo>
                    <a:pt x="2" y="21"/>
                    <a:pt x="2" y="24"/>
                    <a:pt x="1" y="25"/>
                  </a:cubicBezTo>
                  <a:cubicBezTo>
                    <a:pt x="0" y="27"/>
                    <a:pt x="6" y="33"/>
                    <a:pt x="9" y="34"/>
                  </a:cubicBezTo>
                  <a:cubicBezTo>
                    <a:pt x="12" y="36"/>
                    <a:pt x="6" y="38"/>
                    <a:pt x="7" y="41"/>
                  </a:cubicBezTo>
                  <a:cubicBezTo>
                    <a:pt x="8" y="43"/>
                    <a:pt x="14" y="47"/>
                    <a:pt x="14" y="47"/>
                  </a:cubicBezTo>
                  <a:cubicBezTo>
                    <a:pt x="12" y="53"/>
                    <a:pt x="12" y="53"/>
                    <a:pt x="12" y="53"/>
                  </a:cubicBezTo>
                  <a:cubicBezTo>
                    <a:pt x="12" y="53"/>
                    <a:pt x="5" y="53"/>
                    <a:pt x="12" y="55"/>
                  </a:cubicBezTo>
                  <a:cubicBezTo>
                    <a:pt x="19" y="58"/>
                    <a:pt x="24" y="63"/>
                    <a:pt x="24" y="62"/>
                  </a:cubicBezTo>
                  <a:cubicBezTo>
                    <a:pt x="23" y="61"/>
                    <a:pt x="19" y="54"/>
                    <a:pt x="19" y="54"/>
                  </a:cubicBezTo>
                  <a:cubicBezTo>
                    <a:pt x="27" y="50"/>
                    <a:pt x="27" y="50"/>
                    <a:pt x="27" y="50"/>
                  </a:cubicBezTo>
                  <a:cubicBezTo>
                    <a:pt x="47" y="63"/>
                    <a:pt x="47" y="63"/>
                    <a:pt x="47" y="63"/>
                  </a:cubicBezTo>
                  <a:cubicBezTo>
                    <a:pt x="47" y="63"/>
                    <a:pt x="47" y="60"/>
                    <a:pt x="49" y="59"/>
                  </a:cubicBezTo>
                  <a:cubicBezTo>
                    <a:pt x="51" y="57"/>
                    <a:pt x="48" y="50"/>
                    <a:pt x="48" y="50"/>
                  </a:cubicBezTo>
                  <a:cubicBezTo>
                    <a:pt x="48" y="50"/>
                    <a:pt x="51" y="49"/>
                    <a:pt x="44" y="48"/>
                  </a:cubicBezTo>
                  <a:cubicBezTo>
                    <a:pt x="37" y="46"/>
                    <a:pt x="37" y="45"/>
                    <a:pt x="34" y="45"/>
                  </a:cubicBezTo>
                  <a:cubicBezTo>
                    <a:pt x="32" y="45"/>
                    <a:pt x="31" y="47"/>
                    <a:pt x="27" y="44"/>
                  </a:cubicBezTo>
                  <a:cubicBezTo>
                    <a:pt x="24" y="42"/>
                    <a:pt x="19" y="38"/>
                    <a:pt x="19"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5" name="Freeform 181"/>
            <p:cNvSpPr/>
            <p:nvPr/>
          </p:nvSpPr>
          <p:spPr bwMode="auto">
            <a:xfrm>
              <a:off x="8680450" y="3641726"/>
              <a:ext cx="168275" cy="111125"/>
            </a:xfrm>
            <a:custGeom>
              <a:avLst/>
              <a:gdLst>
                <a:gd name="T0" fmla="*/ 44 w 63"/>
                <a:gd name="T1" fmla="*/ 0 h 42"/>
                <a:gd name="T2" fmla="*/ 31 w 63"/>
                <a:gd name="T3" fmla="*/ 13 h 42"/>
                <a:gd name="T4" fmla="*/ 23 w 63"/>
                <a:gd name="T5" fmla="*/ 11 h 42"/>
                <a:gd name="T6" fmla="*/ 14 w 63"/>
                <a:gd name="T7" fmla="*/ 14 h 42"/>
                <a:gd name="T8" fmla="*/ 13 w 63"/>
                <a:gd name="T9" fmla="*/ 20 h 42"/>
                <a:gd name="T10" fmla="*/ 6 w 63"/>
                <a:gd name="T11" fmla="*/ 29 h 42"/>
                <a:gd name="T12" fmla="*/ 26 w 63"/>
                <a:gd name="T13" fmla="*/ 26 h 42"/>
                <a:gd name="T14" fmla="*/ 35 w 63"/>
                <a:gd name="T15" fmla="*/ 29 h 42"/>
                <a:gd name="T16" fmla="*/ 43 w 63"/>
                <a:gd name="T17" fmla="*/ 39 h 42"/>
                <a:gd name="T18" fmla="*/ 53 w 63"/>
                <a:gd name="T19" fmla="*/ 40 h 42"/>
                <a:gd name="T20" fmla="*/ 52 w 63"/>
                <a:gd name="T21" fmla="*/ 30 h 42"/>
                <a:gd name="T22" fmla="*/ 61 w 63"/>
                <a:gd name="T23" fmla="*/ 25 h 42"/>
                <a:gd name="T24" fmla="*/ 62 w 63"/>
                <a:gd name="T25" fmla="*/ 15 h 42"/>
                <a:gd name="T26" fmla="*/ 54 w 63"/>
                <a:gd name="T27" fmla="*/ 7 h 42"/>
                <a:gd name="T28" fmla="*/ 44 w 63"/>
                <a:gd name="T2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42">
                  <a:moveTo>
                    <a:pt x="44" y="0"/>
                  </a:moveTo>
                  <a:cubicBezTo>
                    <a:pt x="38" y="5"/>
                    <a:pt x="38" y="15"/>
                    <a:pt x="31" y="13"/>
                  </a:cubicBezTo>
                  <a:cubicBezTo>
                    <a:pt x="23" y="11"/>
                    <a:pt x="33" y="14"/>
                    <a:pt x="23" y="11"/>
                  </a:cubicBezTo>
                  <a:cubicBezTo>
                    <a:pt x="14" y="8"/>
                    <a:pt x="16" y="11"/>
                    <a:pt x="14" y="14"/>
                  </a:cubicBezTo>
                  <a:cubicBezTo>
                    <a:pt x="12" y="16"/>
                    <a:pt x="13" y="20"/>
                    <a:pt x="13" y="20"/>
                  </a:cubicBezTo>
                  <a:cubicBezTo>
                    <a:pt x="13" y="20"/>
                    <a:pt x="0" y="29"/>
                    <a:pt x="6" y="29"/>
                  </a:cubicBezTo>
                  <a:cubicBezTo>
                    <a:pt x="12" y="28"/>
                    <a:pt x="18" y="27"/>
                    <a:pt x="26" y="26"/>
                  </a:cubicBezTo>
                  <a:cubicBezTo>
                    <a:pt x="35" y="24"/>
                    <a:pt x="38" y="27"/>
                    <a:pt x="35" y="29"/>
                  </a:cubicBezTo>
                  <a:cubicBezTo>
                    <a:pt x="33" y="30"/>
                    <a:pt x="38" y="37"/>
                    <a:pt x="43" y="39"/>
                  </a:cubicBezTo>
                  <a:cubicBezTo>
                    <a:pt x="47" y="40"/>
                    <a:pt x="54" y="42"/>
                    <a:pt x="53" y="40"/>
                  </a:cubicBezTo>
                  <a:cubicBezTo>
                    <a:pt x="53" y="37"/>
                    <a:pt x="52" y="35"/>
                    <a:pt x="52" y="30"/>
                  </a:cubicBezTo>
                  <a:cubicBezTo>
                    <a:pt x="51" y="26"/>
                    <a:pt x="61" y="25"/>
                    <a:pt x="61" y="25"/>
                  </a:cubicBezTo>
                  <a:cubicBezTo>
                    <a:pt x="61" y="25"/>
                    <a:pt x="63" y="16"/>
                    <a:pt x="62" y="15"/>
                  </a:cubicBezTo>
                  <a:cubicBezTo>
                    <a:pt x="60" y="14"/>
                    <a:pt x="56" y="9"/>
                    <a:pt x="54" y="7"/>
                  </a:cubicBezTo>
                  <a:cubicBezTo>
                    <a:pt x="52" y="4"/>
                    <a:pt x="44" y="0"/>
                    <a:pt x="4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6" name="Freeform 182"/>
            <p:cNvSpPr/>
            <p:nvPr/>
          </p:nvSpPr>
          <p:spPr bwMode="auto">
            <a:xfrm>
              <a:off x="8366125" y="3705226"/>
              <a:ext cx="298450" cy="274638"/>
            </a:xfrm>
            <a:custGeom>
              <a:avLst/>
              <a:gdLst>
                <a:gd name="T0" fmla="*/ 94 w 112"/>
                <a:gd name="T1" fmla="*/ 29 h 103"/>
                <a:gd name="T2" fmla="*/ 97 w 112"/>
                <a:gd name="T3" fmla="*/ 42 h 103"/>
                <a:gd name="T4" fmla="*/ 107 w 112"/>
                <a:gd name="T5" fmla="*/ 51 h 103"/>
                <a:gd name="T6" fmla="*/ 102 w 112"/>
                <a:gd name="T7" fmla="*/ 58 h 103"/>
                <a:gd name="T8" fmla="*/ 94 w 112"/>
                <a:gd name="T9" fmla="*/ 67 h 103"/>
                <a:gd name="T10" fmla="*/ 99 w 112"/>
                <a:gd name="T11" fmla="*/ 83 h 103"/>
                <a:gd name="T12" fmla="*/ 91 w 112"/>
                <a:gd name="T13" fmla="*/ 84 h 103"/>
                <a:gd name="T14" fmla="*/ 89 w 112"/>
                <a:gd name="T15" fmla="*/ 88 h 103"/>
                <a:gd name="T16" fmla="*/ 91 w 112"/>
                <a:gd name="T17" fmla="*/ 100 h 103"/>
                <a:gd name="T18" fmla="*/ 82 w 112"/>
                <a:gd name="T19" fmla="*/ 101 h 103"/>
                <a:gd name="T20" fmla="*/ 65 w 112"/>
                <a:gd name="T21" fmla="*/ 101 h 103"/>
                <a:gd name="T22" fmla="*/ 49 w 112"/>
                <a:gd name="T23" fmla="*/ 96 h 103"/>
                <a:gd name="T24" fmla="*/ 36 w 112"/>
                <a:gd name="T25" fmla="*/ 95 h 103"/>
                <a:gd name="T26" fmla="*/ 22 w 112"/>
                <a:gd name="T27" fmla="*/ 88 h 103"/>
                <a:gd name="T28" fmla="*/ 9 w 112"/>
                <a:gd name="T29" fmla="*/ 81 h 103"/>
                <a:gd name="T30" fmla="*/ 2 w 112"/>
                <a:gd name="T31" fmla="*/ 67 h 103"/>
                <a:gd name="T32" fmla="*/ 9 w 112"/>
                <a:gd name="T33" fmla="*/ 47 h 103"/>
                <a:gd name="T34" fmla="*/ 23 w 112"/>
                <a:gd name="T35" fmla="*/ 57 h 103"/>
                <a:gd name="T36" fmla="*/ 37 w 112"/>
                <a:gd name="T37" fmla="*/ 43 h 103"/>
                <a:gd name="T38" fmla="*/ 56 w 112"/>
                <a:gd name="T39" fmla="*/ 30 h 103"/>
                <a:gd name="T40" fmla="*/ 61 w 112"/>
                <a:gd name="T41" fmla="*/ 27 h 103"/>
                <a:gd name="T42" fmla="*/ 65 w 112"/>
                <a:gd name="T43" fmla="*/ 15 h 103"/>
                <a:gd name="T44" fmla="*/ 76 w 112"/>
                <a:gd name="T45" fmla="*/ 3 h 103"/>
                <a:gd name="T46" fmla="*/ 102 w 112"/>
                <a:gd name="T47" fmla="*/ 15 h 103"/>
                <a:gd name="T48" fmla="*/ 94 w 112"/>
                <a:gd name="T49" fmla="*/ 2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2" h="103">
                  <a:moveTo>
                    <a:pt x="94" y="29"/>
                  </a:moveTo>
                  <a:cubicBezTo>
                    <a:pt x="91" y="34"/>
                    <a:pt x="96" y="40"/>
                    <a:pt x="97" y="42"/>
                  </a:cubicBezTo>
                  <a:cubicBezTo>
                    <a:pt x="98" y="44"/>
                    <a:pt x="112" y="45"/>
                    <a:pt x="107" y="51"/>
                  </a:cubicBezTo>
                  <a:cubicBezTo>
                    <a:pt x="103" y="56"/>
                    <a:pt x="100" y="56"/>
                    <a:pt x="102" y="58"/>
                  </a:cubicBezTo>
                  <a:cubicBezTo>
                    <a:pt x="105" y="60"/>
                    <a:pt x="95" y="60"/>
                    <a:pt x="94" y="67"/>
                  </a:cubicBezTo>
                  <a:cubicBezTo>
                    <a:pt x="93" y="74"/>
                    <a:pt x="100" y="83"/>
                    <a:pt x="99" y="83"/>
                  </a:cubicBezTo>
                  <a:cubicBezTo>
                    <a:pt x="97" y="83"/>
                    <a:pt x="93" y="83"/>
                    <a:pt x="91" y="84"/>
                  </a:cubicBezTo>
                  <a:cubicBezTo>
                    <a:pt x="88" y="84"/>
                    <a:pt x="89" y="83"/>
                    <a:pt x="89" y="88"/>
                  </a:cubicBezTo>
                  <a:cubicBezTo>
                    <a:pt x="90" y="93"/>
                    <a:pt x="91" y="100"/>
                    <a:pt x="91" y="100"/>
                  </a:cubicBezTo>
                  <a:cubicBezTo>
                    <a:pt x="91" y="100"/>
                    <a:pt x="85" y="103"/>
                    <a:pt x="82" y="101"/>
                  </a:cubicBezTo>
                  <a:cubicBezTo>
                    <a:pt x="79" y="99"/>
                    <a:pt x="69" y="100"/>
                    <a:pt x="65" y="101"/>
                  </a:cubicBezTo>
                  <a:cubicBezTo>
                    <a:pt x="61" y="102"/>
                    <a:pt x="53" y="96"/>
                    <a:pt x="49" y="96"/>
                  </a:cubicBezTo>
                  <a:cubicBezTo>
                    <a:pt x="45" y="96"/>
                    <a:pt x="45" y="97"/>
                    <a:pt x="36" y="95"/>
                  </a:cubicBezTo>
                  <a:cubicBezTo>
                    <a:pt x="27" y="92"/>
                    <a:pt x="29" y="90"/>
                    <a:pt x="22" y="88"/>
                  </a:cubicBezTo>
                  <a:cubicBezTo>
                    <a:pt x="16" y="86"/>
                    <a:pt x="14" y="92"/>
                    <a:pt x="9" y="81"/>
                  </a:cubicBezTo>
                  <a:cubicBezTo>
                    <a:pt x="4" y="71"/>
                    <a:pt x="3" y="71"/>
                    <a:pt x="2" y="67"/>
                  </a:cubicBezTo>
                  <a:cubicBezTo>
                    <a:pt x="0" y="64"/>
                    <a:pt x="9" y="49"/>
                    <a:pt x="9" y="47"/>
                  </a:cubicBezTo>
                  <a:cubicBezTo>
                    <a:pt x="10" y="45"/>
                    <a:pt x="23" y="56"/>
                    <a:pt x="23" y="57"/>
                  </a:cubicBezTo>
                  <a:cubicBezTo>
                    <a:pt x="24" y="58"/>
                    <a:pt x="39" y="45"/>
                    <a:pt x="37" y="43"/>
                  </a:cubicBezTo>
                  <a:cubicBezTo>
                    <a:pt x="35" y="41"/>
                    <a:pt x="56" y="34"/>
                    <a:pt x="56" y="30"/>
                  </a:cubicBezTo>
                  <a:cubicBezTo>
                    <a:pt x="57" y="27"/>
                    <a:pt x="59" y="26"/>
                    <a:pt x="61" y="27"/>
                  </a:cubicBezTo>
                  <a:cubicBezTo>
                    <a:pt x="64" y="29"/>
                    <a:pt x="65" y="19"/>
                    <a:pt x="65" y="15"/>
                  </a:cubicBezTo>
                  <a:cubicBezTo>
                    <a:pt x="65" y="10"/>
                    <a:pt x="72" y="5"/>
                    <a:pt x="76" y="3"/>
                  </a:cubicBezTo>
                  <a:cubicBezTo>
                    <a:pt x="80" y="0"/>
                    <a:pt x="103" y="17"/>
                    <a:pt x="102" y="15"/>
                  </a:cubicBezTo>
                  <a:cubicBezTo>
                    <a:pt x="101" y="12"/>
                    <a:pt x="94" y="29"/>
                    <a:pt x="9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7" name="Freeform 183"/>
            <p:cNvSpPr/>
            <p:nvPr/>
          </p:nvSpPr>
          <p:spPr bwMode="auto">
            <a:xfrm>
              <a:off x="9009063" y="3881438"/>
              <a:ext cx="644525" cy="273050"/>
            </a:xfrm>
            <a:custGeom>
              <a:avLst/>
              <a:gdLst>
                <a:gd name="T0" fmla="*/ 35 w 241"/>
                <a:gd name="T1" fmla="*/ 39 h 102"/>
                <a:gd name="T2" fmla="*/ 70 w 241"/>
                <a:gd name="T3" fmla="*/ 45 h 102"/>
                <a:gd name="T4" fmla="*/ 93 w 241"/>
                <a:gd name="T5" fmla="*/ 59 h 102"/>
                <a:gd name="T6" fmla="*/ 95 w 241"/>
                <a:gd name="T7" fmla="*/ 68 h 102"/>
                <a:gd name="T8" fmla="*/ 87 w 241"/>
                <a:gd name="T9" fmla="*/ 78 h 102"/>
                <a:gd name="T10" fmla="*/ 99 w 241"/>
                <a:gd name="T11" fmla="*/ 81 h 102"/>
                <a:gd name="T12" fmla="*/ 117 w 241"/>
                <a:gd name="T13" fmla="*/ 79 h 102"/>
                <a:gd name="T14" fmla="*/ 133 w 241"/>
                <a:gd name="T15" fmla="*/ 87 h 102"/>
                <a:gd name="T16" fmla="*/ 139 w 241"/>
                <a:gd name="T17" fmla="*/ 89 h 102"/>
                <a:gd name="T18" fmla="*/ 150 w 241"/>
                <a:gd name="T19" fmla="*/ 86 h 102"/>
                <a:gd name="T20" fmla="*/ 162 w 241"/>
                <a:gd name="T21" fmla="*/ 77 h 102"/>
                <a:gd name="T22" fmla="*/ 184 w 241"/>
                <a:gd name="T23" fmla="*/ 80 h 102"/>
                <a:gd name="T24" fmla="*/ 194 w 241"/>
                <a:gd name="T25" fmla="*/ 91 h 102"/>
                <a:gd name="T26" fmla="*/ 219 w 241"/>
                <a:gd name="T27" fmla="*/ 102 h 102"/>
                <a:gd name="T28" fmla="*/ 236 w 241"/>
                <a:gd name="T29" fmla="*/ 102 h 102"/>
                <a:gd name="T30" fmla="*/ 238 w 241"/>
                <a:gd name="T31" fmla="*/ 94 h 102"/>
                <a:gd name="T32" fmla="*/ 230 w 241"/>
                <a:gd name="T33" fmla="*/ 91 h 102"/>
                <a:gd name="T34" fmla="*/ 206 w 241"/>
                <a:gd name="T35" fmla="*/ 81 h 102"/>
                <a:gd name="T36" fmla="*/ 194 w 241"/>
                <a:gd name="T37" fmla="*/ 70 h 102"/>
                <a:gd name="T38" fmla="*/ 192 w 241"/>
                <a:gd name="T39" fmla="*/ 62 h 102"/>
                <a:gd name="T40" fmla="*/ 190 w 241"/>
                <a:gd name="T41" fmla="*/ 60 h 102"/>
                <a:gd name="T42" fmla="*/ 170 w 241"/>
                <a:gd name="T43" fmla="*/ 44 h 102"/>
                <a:gd name="T44" fmla="*/ 153 w 241"/>
                <a:gd name="T45" fmla="*/ 37 h 102"/>
                <a:gd name="T46" fmla="*/ 119 w 241"/>
                <a:gd name="T47" fmla="*/ 25 h 102"/>
                <a:gd name="T48" fmla="*/ 95 w 241"/>
                <a:gd name="T49" fmla="*/ 19 h 102"/>
                <a:gd name="T50" fmla="*/ 67 w 241"/>
                <a:gd name="T51" fmla="*/ 14 h 102"/>
                <a:gd name="T52" fmla="*/ 61 w 241"/>
                <a:gd name="T53" fmla="*/ 23 h 102"/>
                <a:gd name="T54" fmla="*/ 52 w 241"/>
                <a:gd name="T55" fmla="*/ 33 h 102"/>
                <a:gd name="T56" fmla="*/ 41 w 241"/>
                <a:gd name="T57" fmla="*/ 28 h 102"/>
                <a:gd name="T58" fmla="*/ 39 w 241"/>
                <a:gd name="T59" fmla="*/ 19 h 102"/>
                <a:gd name="T60" fmla="*/ 28 w 241"/>
                <a:gd name="T61" fmla="*/ 10 h 102"/>
                <a:gd name="T62" fmla="*/ 2 w 241"/>
                <a:gd name="T63" fmla="*/ 6 h 102"/>
                <a:gd name="T64" fmla="*/ 8 w 241"/>
                <a:gd name="T65" fmla="*/ 15 h 102"/>
                <a:gd name="T66" fmla="*/ 23 w 241"/>
                <a:gd name="T67" fmla="*/ 23 h 102"/>
                <a:gd name="T68" fmla="*/ 28 w 241"/>
                <a:gd name="T69" fmla="*/ 26 h 102"/>
                <a:gd name="T70" fmla="*/ 21 w 241"/>
                <a:gd name="T71" fmla="*/ 30 h 102"/>
                <a:gd name="T72" fmla="*/ 35 w 241"/>
                <a:gd name="T73" fmla="*/ 3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1" h="102">
                  <a:moveTo>
                    <a:pt x="35" y="39"/>
                  </a:moveTo>
                  <a:cubicBezTo>
                    <a:pt x="37" y="39"/>
                    <a:pt x="51" y="36"/>
                    <a:pt x="70" y="45"/>
                  </a:cubicBezTo>
                  <a:cubicBezTo>
                    <a:pt x="88" y="54"/>
                    <a:pt x="94" y="57"/>
                    <a:pt x="93" y="59"/>
                  </a:cubicBezTo>
                  <a:cubicBezTo>
                    <a:pt x="93" y="61"/>
                    <a:pt x="99" y="68"/>
                    <a:pt x="95" y="68"/>
                  </a:cubicBezTo>
                  <a:cubicBezTo>
                    <a:pt x="91" y="68"/>
                    <a:pt x="80" y="75"/>
                    <a:pt x="87" y="78"/>
                  </a:cubicBezTo>
                  <a:cubicBezTo>
                    <a:pt x="93" y="81"/>
                    <a:pt x="91" y="84"/>
                    <a:pt x="99" y="81"/>
                  </a:cubicBezTo>
                  <a:cubicBezTo>
                    <a:pt x="106" y="78"/>
                    <a:pt x="102" y="75"/>
                    <a:pt x="117" y="79"/>
                  </a:cubicBezTo>
                  <a:cubicBezTo>
                    <a:pt x="131" y="84"/>
                    <a:pt x="133" y="87"/>
                    <a:pt x="133" y="87"/>
                  </a:cubicBezTo>
                  <a:cubicBezTo>
                    <a:pt x="133" y="87"/>
                    <a:pt x="128" y="91"/>
                    <a:pt x="139" y="89"/>
                  </a:cubicBezTo>
                  <a:cubicBezTo>
                    <a:pt x="149" y="88"/>
                    <a:pt x="148" y="88"/>
                    <a:pt x="150" y="86"/>
                  </a:cubicBezTo>
                  <a:cubicBezTo>
                    <a:pt x="153" y="84"/>
                    <a:pt x="162" y="80"/>
                    <a:pt x="162" y="77"/>
                  </a:cubicBezTo>
                  <a:cubicBezTo>
                    <a:pt x="162" y="75"/>
                    <a:pt x="182" y="78"/>
                    <a:pt x="184" y="80"/>
                  </a:cubicBezTo>
                  <a:cubicBezTo>
                    <a:pt x="187" y="82"/>
                    <a:pt x="191" y="90"/>
                    <a:pt x="194" y="91"/>
                  </a:cubicBezTo>
                  <a:cubicBezTo>
                    <a:pt x="196" y="91"/>
                    <a:pt x="212" y="102"/>
                    <a:pt x="219" y="102"/>
                  </a:cubicBezTo>
                  <a:cubicBezTo>
                    <a:pt x="226" y="102"/>
                    <a:pt x="236" y="102"/>
                    <a:pt x="236" y="102"/>
                  </a:cubicBezTo>
                  <a:cubicBezTo>
                    <a:pt x="236" y="102"/>
                    <a:pt x="241" y="96"/>
                    <a:pt x="238" y="94"/>
                  </a:cubicBezTo>
                  <a:cubicBezTo>
                    <a:pt x="236" y="92"/>
                    <a:pt x="236" y="93"/>
                    <a:pt x="230" y="91"/>
                  </a:cubicBezTo>
                  <a:cubicBezTo>
                    <a:pt x="223" y="89"/>
                    <a:pt x="214" y="86"/>
                    <a:pt x="206" y="81"/>
                  </a:cubicBezTo>
                  <a:cubicBezTo>
                    <a:pt x="198" y="76"/>
                    <a:pt x="194" y="73"/>
                    <a:pt x="194" y="70"/>
                  </a:cubicBezTo>
                  <a:cubicBezTo>
                    <a:pt x="193" y="67"/>
                    <a:pt x="192" y="62"/>
                    <a:pt x="192" y="62"/>
                  </a:cubicBezTo>
                  <a:cubicBezTo>
                    <a:pt x="192" y="62"/>
                    <a:pt x="205" y="71"/>
                    <a:pt x="190" y="60"/>
                  </a:cubicBezTo>
                  <a:cubicBezTo>
                    <a:pt x="176" y="49"/>
                    <a:pt x="174" y="44"/>
                    <a:pt x="170" y="44"/>
                  </a:cubicBezTo>
                  <a:cubicBezTo>
                    <a:pt x="166" y="44"/>
                    <a:pt x="165" y="43"/>
                    <a:pt x="153" y="37"/>
                  </a:cubicBezTo>
                  <a:cubicBezTo>
                    <a:pt x="142" y="32"/>
                    <a:pt x="127" y="27"/>
                    <a:pt x="119" y="25"/>
                  </a:cubicBezTo>
                  <a:cubicBezTo>
                    <a:pt x="111" y="23"/>
                    <a:pt x="107" y="21"/>
                    <a:pt x="95" y="19"/>
                  </a:cubicBezTo>
                  <a:cubicBezTo>
                    <a:pt x="84" y="16"/>
                    <a:pt x="70" y="12"/>
                    <a:pt x="67" y="14"/>
                  </a:cubicBezTo>
                  <a:cubicBezTo>
                    <a:pt x="64" y="15"/>
                    <a:pt x="63" y="20"/>
                    <a:pt x="61" y="23"/>
                  </a:cubicBezTo>
                  <a:cubicBezTo>
                    <a:pt x="60" y="25"/>
                    <a:pt x="60" y="37"/>
                    <a:pt x="52" y="33"/>
                  </a:cubicBezTo>
                  <a:cubicBezTo>
                    <a:pt x="44" y="28"/>
                    <a:pt x="44" y="32"/>
                    <a:pt x="41" y="28"/>
                  </a:cubicBezTo>
                  <a:cubicBezTo>
                    <a:pt x="39" y="23"/>
                    <a:pt x="42" y="26"/>
                    <a:pt x="39" y="19"/>
                  </a:cubicBezTo>
                  <a:cubicBezTo>
                    <a:pt x="36" y="12"/>
                    <a:pt x="34" y="10"/>
                    <a:pt x="28" y="10"/>
                  </a:cubicBezTo>
                  <a:cubicBezTo>
                    <a:pt x="22" y="10"/>
                    <a:pt x="0" y="0"/>
                    <a:pt x="2" y="6"/>
                  </a:cubicBezTo>
                  <a:cubicBezTo>
                    <a:pt x="4" y="12"/>
                    <a:pt x="8" y="15"/>
                    <a:pt x="8" y="15"/>
                  </a:cubicBezTo>
                  <a:cubicBezTo>
                    <a:pt x="8" y="15"/>
                    <a:pt x="25" y="23"/>
                    <a:pt x="23" y="23"/>
                  </a:cubicBezTo>
                  <a:cubicBezTo>
                    <a:pt x="22" y="23"/>
                    <a:pt x="29" y="22"/>
                    <a:pt x="28" y="26"/>
                  </a:cubicBezTo>
                  <a:cubicBezTo>
                    <a:pt x="27" y="31"/>
                    <a:pt x="20" y="28"/>
                    <a:pt x="21" y="30"/>
                  </a:cubicBezTo>
                  <a:cubicBezTo>
                    <a:pt x="22" y="31"/>
                    <a:pt x="21" y="40"/>
                    <a:pt x="35"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8" name="Freeform 184"/>
            <p:cNvSpPr/>
            <p:nvPr/>
          </p:nvSpPr>
          <p:spPr bwMode="auto">
            <a:xfrm>
              <a:off x="9115425" y="4006851"/>
              <a:ext cx="53975" cy="46038"/>
            </a:xfrm>
            <a:custGeom>
              <a:avLst/>
              <a:gdLst>
                <a:gd name="T0" fmla="*/ 8 w 20"/>
                <a:gd name="T1" fmla="*/ 0 h 17"/>
                <a:gd name="T2" fmla="*/ 2 w 20"/>
                <a:gd name="T3" fmla="*/ 8 h 17"/>
                <a:gd name="T4" fmla="*/ 5 w 20"/>
                <a:gd name="T5" fmla="*/ 17 h 17"/>
                <a:gd name="T6" fmla="*/ 15 w 20"/>
                <a:gd name="T7" fmla="*/ 15 h 17"/>
                <a:gd name="T8" fmla="*/ 18 w 20"/>
                <a:gd name="T9" fmla="*/ 11 h 17"/>
                <a:gd name="T10" fmla="*/ 8 w 20"/>
                <a:gd name="T11" fmla="*/ 0 h 17"/>
              </a:gdLst>
              <a:ahLst/>
              <a:cxnLst>
                <a:cxn ang="0">
                  <a:pos x="T0" y="T1"/>
                </a:cxn>
                <a:cxn ang="0">
                  <a:pos x="T2" y="T3"/>
                </a:cxn>
                <a:cxn ang="0">
                  <a:pos x="T4" y="T5"/>
                </a:cxn>
                <a:cxn ang="0">
                  <a:pos x="T6" y="T7"/>
                </a:cxn>
                <a:cxn ang="0">
                  <a:pos x="T8" y="T9"/>
                </a:cxn>
                <a:cxn ang="0">
                  <a:pos x="T10" y="T11"/>
                </a:cxn>
              </a:cxnLst>
              <a:rect l="0" t="0" r="r" b="b"/>
              <a:pathLst>
                <a:path w="20" h="17">
                  <a:moveTo>
                    <a:pt x="8" y="0"/>
                  </a:moveTo>
                  <a:cubicBezTo>
                    <a:pt x="6" y="0"/>
                    <a:pt x="0" y="6"/>
                    <a:pt x="2" y="8"/>
                  </a:cubicBezTo>
                  <a:cubicBezTo>
                    <a:pt x="4" y="9"/>
                    <a:pt x="5" y="17"/>
                    <a:pt x="5" y="17"/>
                  </a:cubicBezTo>
                  <a:cubicBezTo>
                    <a:pt x="5" y="17"/>
                    <a:pt x="10" y="17"/>
                    <a:pt x="15" y="15"/>
                  </a:cubicBezTo>
                  <a:cubicBezTo>
                    <a:pt x="20" y="14"/>
                    <a:pt x="20" y="13"/>
                    <a:pt x="18" y="11"/>
                  </a:cubicBezTo>
                  <a:cubicBezTo>
                    <a:pt x="16" y="9"/>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9" name="Freeform 185"/>
            <p:cNvSpPr/>
            <p:nvPr/>
          </p:nvSpPr>
          <p:spPr bwMode="auto">
            <a:xfrm>
              <a:off x="8836025" y="4089401"/>
              <a:ext cx="117475" cy="65088"/>
            </a:xfrm>
            <a:custGeom>
              <a:avLst/>
              <a:gdLst>
                <a:gd name="T0" fmla="*/ 10 w 44"/>
                <a:gd name="T1" fmla="*/ 21 h 24"/>
                <a:gd name="T2" fmla="*/ 33 w 44"/>
                <a:gd name="T3" fmla="*/ 7 h 24"/>
                <a:gd name="T4" fmla="*/ 37 w 44"/>
                <a:gd name="T5" fmla="*/ 1 h 24"/>
                <a:gd name="T6" fmla="*/ 16 w 44"/>
                <a:gd name="T7" fmla="*/ 1 h 24"/>
                <a:gd name="T8" fmla="*/ 5 w 44"/>
                <a:gd name="T9" fmla="*/ 10 h 24"/>
                <a:gd name="T10" fmla="*/ 1 w 44"/>
                <a:gd name="T11" fmla="*/ 13 h 24"/>
                <a:gd name="T12" fmla="*/ 10 w 44"/>
                <a:gd name="T13" fmla="*/ 21 h 24"/>
              </a:gdLst>
              <a:ahLst/>
              <a:cxnLst>
                <a:cxn ang="0">
                  <a:pos x="T0" y="T1"/>
                </a:cxn>
                <a:cxn ang="0">
                  <a:pos x="T2" y="T3"/>
                </a:cxn>
                <a:cxn ang="0">
                  <a:pos x="T4" y="T5"/>
                </a:cxn>
                <a:cxn ang="0">
                  <a:pos x="T6" y="T7"/>
                </a:cxn>
                <a:cxn ang="0">
                  <a:pos x="T8" y="T9"/>
                </a:cxn>
                <a:cxn ang="0">
                  <a:pos x="T10" y="T11"/>
                </a:cxn>
                <a:cxn ang="0">
                  <a:pos x="T12" y="T13"/>
                </a:cxn>
              </a:cxnLst>
              <a:rect l="0" t="0" r="r" b="b"/>
              <a:pathLst>
                <a:path w="44" h="24">
                  <a:moveTo>
                    <a:pt x="10" y="21"/>
                  </a:moveTo>
                  <a:cubicBezTo>
                    <a:pt x="16" y="18"/>
                    <a:pt x="30" y="9"/>
                    <a:pt x="33" y="7"/>
                  </a:cubicBezTo>
                  <a:cubicBezTo>
                    <a:pt x="37" y="5"/>
                    <a:pt x="44" y="1"/>
                    <a:pt x="37" y="1"/>
                  </a:cubicBezTo>
                  <a:cubicBezTo>
                    <a:pt x="31" y="1"/>
                    <a:pt x="20" y="0"/>
                    <a:pt x="16" y="1"/>
                  </a:cubicBezTo>
                  <a:cubicBezTo>
                    <a:pt x="12" y="2"/>
                    <a:pt x="6" y="8"/>
                    <a:pt x="5" y="10"/>
                  </a:cubicBezTo>
                  <a:cubicBezTo>
                    <a:pt x="4" y="12"/>
                    <a:pt x="3" y="13"/>
                    <a:pt x="1" y="13"/>
                  </a:cubicBezTo>
                  <a:cubicBezTo>
                    <a:pt x="0" y="13"/>
                    <a:pt x="4" y="24"/>
                    <a:pt x="1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80" name="Freeform 186"/>
            <p:cNvSpPr/>
            <p:nvPr/>
          </p:nvSpPr>
          <p:spPr bwMode="auto">
            <a:xfrm>
              <a:off x="8704263" y="4113213"/>
              <a:ext cx="80963" cy="33338"/>
            </a:xfrm>
            <a:custGeom>
              <a:avLst/>
              <a:gdLst>
                <a:gd name="T0" fmla="*/ 20 w 30"/>
                <a:gd name="T1" fmla="*/ 11 h 12"/>
                <a:gd name="T2" fmla="*/ 0 w 30"/>
                <a:gd name="T3" fmla="*/ 4 h 12"/>
                <a:gd name="T4" fmla="*/ 9 w 30"/>
                <a:gd name="T5" fmla="*/ 1 h 12"/>
                <a:gd name="T6" fmla="*/ 20 w 30"/>
                <a:gd name="T7" fmla="*/ 11 h 12"/>
              </a:gdLst>
              <a:ahLst/>
              <a:cxnLst>
                <a:cxn ang="0">
                  <a:pos x="T0" y="T1"/>
                </a:cxn>
                <a:cxn ang="0">
                  <a:pos x="T2" y="T3"/>
                </a:cxn>
                <a:cxn ang="0">
                  <a:pos x="T4" y="T5"/>
                </a:cxn>
                <a:cxn ang="0">
                  <a:pos x="T6" y="T7"/>
                </a:cxn>
              </a:cxnLst>
              <a:rect l="0" t="0" r="r" b="b"/>
              <a:pathLst>
                <a:path w="30" h="12">
                  <a:moveTo>
                    <a:pt x="20" y="11"/>
                  </a:moveTo>
                  <a:cubicBezTo>
                    <a:pt x="13" y="12"/>
                    <a:pt x="0" y="4"/>
                    <a:pt x="0" y="4"/>
                  </a:cubicBezTo>
                  <a:cubicBezTo>
                    <a:pt x="0" y="4"/>
                    <a:pt x="6" y="0"/>
                    <a:pt x="9" y="1"/>
                  </a:cubicBezTo>
                  <a:cubicBezTo>
                    <a:pt x="12" y="3"/>
                    <a:pt x="30" y="10"/>
                    <a:pt x="2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81" name="Freeform 187"/>
            <p:cNvSpPr/>
            <p:nvPr/>
          </p:nvSpPr>
          <p:spPr bwMode="auto">
            <a:xfrm>
              <a:off x="8293100" y="4029076"/>
              <a:ext cx="536575" cy="82550"/>
            </a:xfrm>
            <a:custGeom>
              <a:avLst/>
              <a:gdLst>
                <a:gd name="T0" fmla="*/ 18 w 201"/>
                <a:gd name="T1" fmla="*/ 1 h 31"/>
                <a:gd name="T2" fmla="*/ 5 w 201"/>
                <a:gd name="T3" fmla="*/ 13 h 31"/>
                <a:gd name="T4" fmla="*/ 27 w 201"/>
                <a:gd name="T5" fmla="*/ 20 h 31"/>
                <a:gd name="T6" fmla="*/ 55 w 201"/>
                <a:gd name="T7" fmla="*/ 23 h 31"/>
                <a:gd name="T8" fmla="*/ 80 w 201"/>
                <a:gd name="T9" fmla="*/ 25 h 31"/>
                <a:gd name="T10" fmla="*/ 92 w 201"/>
                <a:gd name="T11" fmla="*/ 28 h 31"/>
                <a:gd name="T12" fmla="*/ 117 w 201"/>
                <a:gd name="T13" fmla="*/ 28 h 31"/>
                <a:gd name="T14" fmla="*/ 130 w 201"/>
                <a:gd name="T15" fmla="*/ 30 h 31"/>
                <a:gd name="T16" fmla="*/ 143 w 201"/>
                <a:gd name="T17" fmla="*/ 29 h 31"/>
                <a:gd name="T18" fmla="*/ 177 w 201"/>
                <a:gd name="T19" fmla="*/ 28 h 31"/>
                <a:gd name="T20" fmla="*/ 189 w 201"/>
                <a:gd name="T21" fmla="*/ 29 h 31"/>
                <a:gd name="T22" fmla="*/ 200 w 201"/>
                <a:gd name="T23" fmla="*/ 25 h 31"/>
                <a:gd name="T24" fmla="*/ 172 w 201"/>
                <a:gd name="T25" fmla="*/ 27 h 31"/>
                <a:gd name="T26" fmla="*/ 153 w 201"/>
                <a:gd name="T27" fmla="*/ 24 h 31"/>
                <a:gd name="T28" fmla="*/ 130 w 201"/>
                <a:gd name="T29" fmla="*/ 24 h 31"/>
                <a:gd name="T30" fmla="*/ 122 w 201"/>
                <a:gd name="T31" fmla="*/ 24 h 31"/>
                <a:gd name="T32" fmla="*/ 98 w 201"/>
                <a:gd name="T33" fmla="*/ 17 h 31"/>
                <a:gd name="T34" fmla="*/ 91 w 201"/>
                <a:gd name="T35" fmla="*/ 11 h 31"/>
                <a:gd name="T36" fmla="*/ 77 w 201"/>
                <a:gd name="T37" fmla="*/ 12 h 31"/>
                <a:gd name="T38" fmla="*/ 67 w 201"/>
                <a:gd name="T39" fmla="*/ 10 h 31"/>
                <a:gd name="T40" fmla="*/ 43 w 201"/>
                <a:gd name="T41" fmla="*/ 7 h 31"/>
                <a:gd name="T42" fmla="*/ 27 w 201"/>
                <a:gd name="T43" fmla="*/ 3 h 31"/>
                <a:gd name="T44" fmla="*/ 18 w 201"/>
                <a:gd name="T4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1" h="31">
                  <a:moveTo>
                    <a:pt x="18" y="1"/>
                  </a:moveTo>
                  <a:cubicBezTo>
                    <a:pt x="9" y="5"/>
                    <a:pt x="0" y="11"/>
                    <a:pt x="5" y="13"/>
                  </a:cubicBezTo>
                  <a:cubicBezTo>
                    <a:pt x="9" y="15"/>
                    <a:pt x="17" y="21"/>
                    <a:pt x="27" y="20"/>
                  </a:cubicBezTo>
                  <a:cubicBezTo>
                    <a:pt x="38" y="20"/>
                    <a:pt x="40" y="23"/>
                    <a:pt x="55" y="23"/>
                  </a:cubicBezTo>
                  <a:cubicBezTo>
                    <a:pt x="70" y="22"/>
                    <a:pt x="77" y="25"/>
                    <a:pt x="80" y="25"/>
                  </a:cubicBezTo>
                  <a:cubicBezTo>
                    <a:pt x="83" y="25"/>
                    <a:pt x="82" y="28"/>
                    <a:pt x="92" y="28"/>
                  </a:cubicBezTo>
                  <a:cubicBezTo>
                    <a:pt x="101" y="29"/>
                    <a:pt x="112" y="28"/>
                    <a:pt x="117" y="28"/>
                  </a:cubicBezTo>
                  <a:cubicBezTo>
                    <a:pt x="122" y="28"/>
                    <a:pt x="123" y="29"/>
                    <a:pt x="130" y="30"/>
                  </a:cubicBezTo>
                  <a:cubicBezTo>
                    <a:pt x="137" y="31"/>
                    <a:pt x="126" y="29"/>
                    <a:pt x="143" y="29"/>
                  </a:cubicBezTo>
                  <a:cubicBezTo>
                    <a:pt x="159" y="30"/>
                    <a:pt x="170" y="27"/>
                    <a:pt x="177" y="28"/>
                  </a:cubicBezTo>
                  <a:cubicBezTo>
                    <a:pt x="184" y="28"/>
                    <a:pt x="186" y="29"/>
                    <a:pt x="189" y="29"/>
                  </a:cubicBezTo>
                  <a:cubicBezTo>
                    <a:pt x="191" y="29"/>
                    <a:pt x="201" y="27"/>
                    <a:pt x="200" y="25"/>
                  </a:cubicBezTo>
                  <a:cubicBezTo>
                    <a:pt x="198" y="22"/>
                    <a:pt x="177" y="29"/>
                    <a:pt x="172" y="27"/>
                  </a:cubicBezTo>
                  <a:cubicBezTo>
                    <a:pt x="168" y="25"/>
                    <a:pt x="156" y="24"/>
                    <a:pt x="153" y="24"/>
                  </a:cubicBezTo>
                  <a:cubicBezTo>
                    <a:pt x="150" y="25"/>
                    <a:pt x="136" y="24"/>
                    <a:pt x="130" y="24"/>
                  </a:cubicBezTo>
                  <a:cubicBezTo>
                    <a:pt x="124" y="24"/>
                    <a:pt x="137" y="27"/>
                    <a:pt x="122" y="24"/>
                  </a:cubicBezTo>
                  <a:cubicBezTo>
                    <a:pt x="107" y="21"/>
                    <a:pt x="98" y="17"/>
                    <a:pt x="98" y="17"/>
                  </a:cubicBezTo>
                  <a:cubicBezTo>
                    <a:pt x="98" y="17"/>
                    <a:pt x="102" y="11"/>
                    <a:pt x="91" y="11"/>
                  </a:cubicBezTo>
                  <a:cubicBezTo>
                    <a:pt x="79" y="12"/>
                    <a:pt x="77" y="12"/>
                    <a:pt x="77" y="12"/>
                  </a:cubicBezTo>
                  <a:cubicBezTo>
                    <a:pt x="77" y="12"/>
                    <a:pt x="84" y="12"/>
                    <a:pt x="67" y="10"/>
                  </a:cubicBezTo>
                  <a:cubicBezTo>
                    <a:pt x="51" y="7"/>
                    <a:pt x="49" y="7"/>
                    <a:pt x="43" y="7"/>
                  </a:cubicBezTo>
                  <a:cubicBezTo>
                    <a:pt x="38" y="7"/>
                    <a:pt x="31" y="6"/>
                    <a:pt x="27" y="3"/>
                  </a:cubicBezTo>
                  <a:cubicBezTo>
                    <a:pt x="22" y="0"/>
                    <a:pt x="18" y="1"/>
                    <a:pt x="1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82" name="Freeform 188"/>
            <p:cNvSpPr/>
            <p:nvPr/>
          </p:nvSpPr>
          <p:spPr bwMode="auto">
            <a:xfrm>
              <a:off x="7967663" y="3748088"/>
              <a:ext cx="365125" cy="290513"/>
            </a:xfrm>
            <a:custGeom>
              <a:avLst/>
              <a:gdLst>
                <a:gd name="T0" fmla="*/ 122 w 137"/>
                <a:gd name="T1" fmla="*/ 103 h 109"/>
                <a:gd name="T2" fmla="*/ 101 w 137"/>
                <a:gd name="T3" fmla="*/ 94 h 109"/>
                <a:gd name="T4" fmla="*/ 79 w 137"/>
                <a:gd name="T5" fmla="*/ 81 h 109"/>
                <a:gd name="T6" fmla="*/ 51 w 137"/>
                <a:gd name="T7" fmla="*/ 47 h 109"/>
                <a:gd name="T8" fmla="*/ 27 w 137"/>
                <a:gd name="T9" fmla="*/ 30 h 109"/>
                <a:gd name="T10" fmla="*/ 0 w 137"/>
                <a:gd name="T11" fmla="*/ 4 h 109"/>
                <a:gd name="T12" fmla="*/ 23 w 137"/>
                <a:gd name="T13" fmla="*/ 1 h 109"/>
                <a:gd name="T14" fmla="*/ 52 w 137"/>
                <a:gd name="T15" fmla="*/ 24 h 109"/>
                <a:gd name="T16" fmla="*/ 117 w 137"/>
                <a:gd name="T17" fmla="*/ 66 h 109"/>
                <a:gd name="T18" fmla="*/ 123 w 137"/>
                <a:gd name="T19" fmla="*/ 87 h 109"/>
                <a:gd name="T20" fmla="*/ 122 w 137"/>
                <a:gd name="T21" fmla="*/ 10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09">
                  <a:moveTo>
                    <a:pt x="122" y="103"/>
                  </a:moveTo>
                  <a:cubicBezTo>
                    <a:pt x="121" y="103"/>
                    <a:pt x="112" y="100"/>
                    <a:pt x="101" y="94"/>
                  </a:cubicBezTo>
                  <a:cubicBezTo>
                    <a:pt x="90" y="87"/>
                    <a:pt x="87" y="89"/>
                    <a:pt x="79" y="81"/>
                  </a:cubicBezTo>
                  <a:cubicBezTo>
                    <a:pt x="70" y="73"/>
                    <a:pt x="59" y="55"/>
                    <a:pt x="51" y="47"/>
                  </a:cubicBezTo>
                  <a:cubicBezTo>
                    <a:pt x="43" y="40"/>
                    <a:pt x="47" y="44"/>
                    <a:pt x="27" y="30"/>
                  </a:cubicBezTo>
                  <a:cubicBezTo>
                    <a:pt x="7" y="16"/>
                    <a:pt x="0" y="4"/>
                    <a:pt x="0" y="4"/>
                  </a:cubicBezTo>
                  <a:cubicBezTo>
                    <a:pt x="0" y="4"/>
                    <a:pt x="19" y="0"/>
                    <a:pt x="23" y="1"/>
                  </a:cubicBezTo>
                  <a:cubicBezTo>
                    <a:pt x="27" y="3"/>
                    <a:pt x="31" y="11"/>
                    <a:pt x="52" y="24"/>
                  </a:cubicBezTo>
                  <a:cubicBezTo>
                    <a:pt x="72" y="37"/>
                    <a:pt x="112" y="58"/>
                    <a:pt x="117" y="66"/>
                  </a:cubicBezTo>
                  <a:cubicBezTo>
                    <a:pt x="122" y="74"/>
                    <a:pt x="119" y="82"/>
                    <a:pt x="123" y="87"/>
                  </a:cubicBezTo>
                  <a:cubicBezTo>
                    <a:pt x="127" y="92"/>
                    <a:pt x="137" y="109"/>
                    <a:pt x="122"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83" name="Freeform 189"/>
            <p:cNvSpPr/>
            <p:nvPr/>
          </p:nvSpPr>
          <p:spPr bwMode="auto">
            <a:xfrm>
              <a:off x="7500938" y="3651251"/>
              <a:ext cx="111125" cy="92075"/>
            </a:xfrm>
            <a:custGeom>
              <a:avLst/>
              <a:gdLst>
                <a:gd name="T0" fmla="*/ 11 w 42"/>
                <a:gd name="T1" fmla="*/ 0 h 34"/>
                <a:gd name="T2" fmla="*/ 6 w 42"/>
                <a:gd name="T3" fmla="*/ 15 h 34"/>
                <a:gd name="T4" fmla="*/ 14 w 42"/>
                <a:gd name="T5" fmla="*/ 31 h 34"/>
                <a:gd name="T6" fmla="*/ 23 w 42"/>
                <a:gd name="T7" fmla="*/ 32 h 34"/>
                <a:gd name="T8" fmla="*/ 35 w 42"/>
                <a:gd name="T9" fmla="*/ 25 h 34"/>
                <a:gd name="T10" fmla="*/ 42 w 42"/>
                <a:gd name="T11" fmla="*/ 23 h 34"/>
                <a:gd name="T12" fmla="*/ 17 w 42"/>
                <a:gd name="T13" fmla="*/ 6 h 34"/>
                <a:gd name="T14" fmla="*/ 11 w 42"/>
                <a:gd name="T15" fmla="*/ 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4">
                  <a:moveTo>
                    <a:pt x="11" y="0"/>
                  </a:moveTo>
                  <a:cubicBezTo>
                    <a:pt x="2" y="3"/>
                    <a:pt x="0" y="4"/>
                    <a:pt x="6" y="15"/>
                  </a:cubicBezTo>
                  <a:cubicBezTo>
                    <a:pt x="12" y="26"/>
                    <a:pt x="10" y="30"/>
                    <a:pt x="14" y="31"/>
                  </a:cubicBezTo>
                  <a:cubicBezTo>
                    <a:pt x="19" y="31"/>
                    <a:pt x="20" y="34"/>
                    <a:pt x="23" y="32"/>
                  </a:cubicBezTo>
                  <a:cubicBezTo>
                    <a:pt x="27" y="31"/>
                    <a:pt x="32" y="27"/>
                    <a:pt x="35" y="25"/>
                  </a:cubicBezTo>
                  <a:cubicBezTo>
                    <a:pt x="38" y="23"/>
                    <a:pt x="42" y="23"/>
                    <a:pt x="42" y="23"/>
                  </a:cubicBezTo>
                  <a:cubicBezTo>
                    <a:pt x="42" y="23"/>
                    <a:pt x="20" y="9"/>
                    <a:pt x="17" y="6"/>
                  </a:cubicBezTo>
                  <a:cubicBezTo>
                    <a:pt x="14" y="4"/>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84" name="Freeform 190"/>
            <p:cNvSpPr/>
            <p:nvPr/>
          </p:nvSpPr>
          <p:spPr bwMode="auto">
            <a:xfrm>
              <a:off x="10390188" y="4995863"/>
              <a:ext cx="203200" cy="200025"/>
            </a:xfrm>
            <a:custGeom>
              <a:avLst/>
              <a:gdLst>
                <a:gd name="T0" fmla="*/ 14 w 76"/>
                <a:gd name="T1" fmla="*/ 69 h 75"/>
                <a:gd name="T2" fmla="*/ 37 w 76"/>
                <a:gd name="T3" fmla="*/ 74 h 75"/>
                <a:gd name="T4" fmla="*/ 57 w 76"/>
                <a:gd name="T5" fmla="*/ 62 h 75"/>
                <a:gd name="T6" fmla="*/ 57 w 76"/>
                <a:gd name="T7" fmla="*/ 48 h 75"/>
                <a:gd name="T8" fmla="*/ 71 w 76"/>
                <a:gd name="T9" fmla="*/ 33 h 75"/>
                <a:gd name="T10" fmla="*/ 72 w 76"/>
                <a:gd name="T11" fmla="*/ 20 h 75"/>
                <a:gd name="T12" fmla="*/ 69 w 76"/>
                <a:gd name="T13" fmla="*/ 9 h 75"/>
                <a:gd name="T14" fmla="*/ 51 w 76"/>
                <a:gd name="T15" fmla="*/ 0 h 75"/>
                <a:gd name="T16" fmla="*/ 50 w 76"/>
                <a:gd name="T17" fmla="*/ 10 h 75"/>
                <a:gd name="T18" fmla="*/ 47 w 76"/>
                <a:gd name="T19" fmla="*/ 30 h 75"/>
                <a:gd name="T20" fmla="*/ 27 w 76"/>
                <a:gd name="T21" fmla="*/ 38 h 75"/>
                <a:gd name="T22" fmla="*/ 20 w 76"/>
                <a:gd name="T23" fmla="*/ 48 h 75"/>
                <a:gd name="T24" fmla="*/ 1 w 76"/>
                <a:gd name="T25" fmla="*/ 65 h 75"/>
                <a:gd name="T26" fmla="*/ 14 w 76"/>
                <a:gd name="T27" fmla="*/ 6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75">
                  <a:moveTo>
                    <a:pt x="14" y="69"/>
                  </a:moveTo>
                  <a:cubicBezTo>
                    <a:pt x="22" y="70"/>
                    <a:pt x="29" y="75"/>
                    <a:pt x="37" y="74"/>
                  </a:cubicBezTo>
                  <a:cubicBezTo>
                    <a:pt x="46" y="74"/>
                    <a:pt x="61" y="64"/>
                    <a:pt x="57" y="62"/>
                  </a:cubicBezTo>
                  <a:cubicBezTo>
                    <a:pt x="54" y="60"/>
                    <a:pt x="52" y="58"/>
                    <a:pt x="57" y="48"/>
                  </a:cubicBezTo>
                  <a:cubicBezTo>
                    <a:pt x="61" y="38"/>
                    <a:pt x="72" y="38"/>
                    <a:pt x="71" y="33"/>
                  </a:cubicBezTo>
                  <a:cubicBezTo>
                    <a:pt x="70" y="28"/>
                    <a:pt x="72" y="24"/>
                    <a:pt x="72" y="20"/>
                  </a:cubicBezTo>
                  <a:cubicBezTo>
                    <a:pt x="71" y="15"/>
                    <a:pt x="76" y="13"/>
                    <a:pt x="69" y="9"/>
                  </a:cubicBezTo>
                  <a:cubicBezTo>
                    <a:pt x="63" y="5"/>
                    <a:pt x="51" y="0"/>
                    <a:pt x="51" y="0"/>
                  </a:cubicBezTo>
                  <a:cubicBezTo>
                    <a:pt x="51" y="0"/>
                    <a:pt x="48" y="0"/>
                    <a:pt x="50" y="10"/>
                  </a:cubicBezTo>
                  <a:cubicBezTo>
                    <a:pt x="52" y="20"/>
                    <a:pt x="59" y="29"/>
                    <a:pt x="47" y="30"/>
                  </a:cubicBezTo>
                  <a:cubicBezTo>
                    <a:pt x="35" y="30"/>
                    <a:pt x="34" y="35"/>
                    <a:pt x="27" y="38"/>
                  </a:cubicBezTo>
                  <a:cubicBezTo>
                    <a:pt x="20" y="40"/>
                    <a:pt x="31" y="45"/>
                    <a:pt x="20" y="48"/>
                  </a:cubicBezTo>
                  <a:cubicBezTo>
                    <a:pt x="8" y="51"/>
                    <a:pt x="0" y="61"/>
                    <a:pt x="1" y="65"/>
                  </a:cubicBezTo>
                  <a:cubicBezTo>
                    <a:pt x="2" y="68"/>
                    <a:pt x="14" y="69"/>
                    <a:pt x="14"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85" name="Freeform 191"/>
            <p:cNvSpPr/>
            <p:nvPr/>
          </p:nvSpPr>
          <p:spPr bwMode="auto">
            <a:xfrm>
              <a:off x="10475913" y="4795838"/>
              <a:ext cx="228600" cy="223838"/>
            </a:xfrm>
            <a:custGeom>
              <a:avLst/>
              <a:gdLst>
                <a:gd name="T0" fmla="*/ 57 w 86"/>
                <a:gd name="T1" fmla="*/ 80 h 84"/>
                <a:gd name="T2" fmla="*/ 51 w 86"/>
                <a:gd name="T3" fmla="*/ 68 h 84"/>
                <a:gd name="T4" fmla="*/ 40 w 86"/>
                <a:gd name="T5" fmla="*/ 61 h 84"/>
                <a:gd name="T6" fmla="*/ 32 w 86"/>
                <a:gd name="T7" fmla="*/ 53 h 84"/>
                <a:gd name="T8" fmla="*/ 45 w 86"/>
                <a:gd name="T9" fmla="*/ 51 h 84"/>
                <a:gd name="T10" fmla="*/ 34 w 86"/>
                <a:gd name="T11" fmla="*/ 34 h 84"/>
                <a:gd name="T12" fmla="*/ 0 w 86"/>
                <a:gd name="T13" fmla="*/ 0 h 84"/>
                <a:gd name="T14" fmla="*/ 32 w 86"/>
                <a:gd name="T15" fmla="*/ 17 h 84"/>
                <a:gd name="T16" fmla="*/ 57 w 86"/>
                <a:gd name="T17" fmla="*/ 35 h 84"/>
                <a:gd name="T18" fmla="*/ 70 w 86"/>
                <a:gd name="T19" fmla="*/ 43 h 84"/>
                <a:gd name="T20" fmla="*/ 79 w 86"/>
                <a:gd name="T21" fmla="*/ 34 h 84"/>
                <a:gd name="T22" fmla="*/ 80 w 86"/>
                <a:gd name="T23" fmla="*/ 43 h 84"/>
                <a:gd name="T24" fmla="*/ 80 w 86"/>
                <a:gd name="T25" fmla="*/ 57 h 84"/>
                <a:gd name="T26" fmla="*/ 69 w 86"/>
                <a:gd name="T27" fmla="*/ 59 h 84"/>
                <a:gd name="T28" fmla="*/ 69 w 86"/>
                <a:gd name="T29" fmla="*/ 66 h 84"/>
                <a:gd name="T30" fmla="*/ 57 w 86"/>
                <a:gd name="T31"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 h="84">
                  <a:moveTo>
                    <a:pt x="57" y="80"/>
                  </a:moveTo>
                  <a:cubicBezTo>
                    <a:pt x="53" y="79"/>
                    <a:pt x="52" y="71"/>
                    <a:pt x="51" y="68"/>
                  </a:cubicBezTo>
                  <a:cubicBezTo>
                    <a:pt x="50" y="64"/>
                    <a:pt x="40" y="61"/>
                    <a:pt x="40" y="61"/>
                  </a:cubicBezTo>
                  <a:cubicBezTo>
                    <a:pt x="40" y="61"/>
                    <a:pt x="32" y="55"/>
                    <a:pt x="32" y="53"/>
                  </a:cubicBezTo>
                  <a:cubicBezTo>
                    <a:pt x="33" y="51"/>
                    <a:pt x="47" y="53"/>
                    <a:pt x="45" y="51"/>
                  </a:cubicBezTo>
                  <a:cubicBezTo>
                    <a:pt x="43" y="48"/>
                    <a:pt x="44" y="41"/>
                    <a:pt x="34" y="34"/>
                  </a:cubicBezTo>
                  <a:cubicBezTo>
                    <a:pt x="25" y="28"/>
                    <a:pt x="0" y="0"/>
                    <a:pt x="0" y="0"/>
                  </a:cubicBezTo>
                  <a:cubicBezTo>
                    <a:pt x="0" y="0"/>
                    <a:pt x="15" y="10"/>
                    <a:pt x="32" y="17"/>
                  </a:cubicBezTo>
                  <a:cubicBezTo>
                    <a:pt x="50" y="24"/>
                    <a:pt x="56" y="32"/>
                    <a:pt x="57" y="35"/>
                  </a:cubicBezTo>
                  <a:cubicBezTo>
                    <a:pt x="58" y="39"/>
                    <a:pt x="71" y="47"/>
                    <a:pt x="70" y="43"/>
                  </a:cubicBezTo>
                  <a:cubicBezTo>
                    <a:pt x="70" y="39"/>
                    <a:pt x="77" y="31"/>
                    <a:pt x="79" y="34"/>
                  </a:cubicBezTo>
                  <a:cubicBezTo>
                    <a:pt x="80" y="36"/>
                    <a:pt x="84" y="41"/>
                    <a:pt x="80" y="43"/>
                  </a:cubicBezTo>
                  <a:cubicBezTo>
                    <a:pt x="76" y="45"/>
                    <a:pt x="86" y="56"/>
                    <a:pt x="80" y="57"/>
                  </a:cubicBezTo>
                  <a:cubicBezTo>
                    <a:pt x="75" y="57"/>
                    <a:pt x="69" y="59"/>
                    <a:pt x="69" y="59"/>
                  </a:cubicBezTo>
                  <a:cubicBezTo>
                    <a:pt x="69" y="66"/>
                    <a:pt x="69" y="66"/>
                    <a:pt x="69" y="66"/>
                  </a:cubicBezTo>
                  <a:cubicBezTo>
                    <a:pt x="69" y="66"/>
                    <a:pt x="72" y="84"/>
                    <a:pt x="57"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86" name="Freeform 192"/>
            <p:cNvSpPr/>
            <p:nvPr/>
          </p:nvSpPr>
          <p:spPr bwMode="auto">
            <a:xfrm>
              <a:off x="8632825" y="4151313"/>
              <a:ext cx="1241425" cy="809625"/>
            </a:xfrm>
            <a:custGeom>
              <a:avLst/>
              <a:gdLst>
                <a:gd name="T0" fmla="*/ 254 w 465"/>
                <a:gd name="T1" fmla="*/ 230 h 303"/>
                <a:gd name="T2" fmla="*/ 211 w 465"/>
                <a:gd name="T3" fmla="*/ 217 h 303"/>
                <a:gd name="T4" fmla="*/ 146 w 465"/>
                <a:gd name="T5" fmla="*/ 232 h 303"/>
                <a:gd name="T6" fmla="*/ 126 w 465"/>
                <a:gd name="T7" fmla="*/ 244 h 303"/>
                <a:gd name="T8" fmla="*/ 106 w 465"/>
                <a:gd name="T9" fmla="*/ 244 h 303"/>
                <a:gd name="T10" fmla="*/ 88 w 465"/>
                <a:gd name="T11" fmla="*/ 251 h 303"/>
                <a:gd name="T12" fmla="*/ 77 w 465"/>
                <a:gd name="T13" fmla="*/ 256 h 303"/>
                <a:gd name="T14" fmla="*/ 45 w 465"/>
                <a:gd name="T15" fmla="*/ 248 h 303"/>
                <a:gd name="T16" fmla="*/ 38 w 465"/>
                <a:gd name="T17" fmla="*/ 232 h 303"/>
                <a:gd name="T18" fmla="*/ 27 w 465"/>
                <a:gd name="T19" fmla="*/ 201 h 303"/>
                <a:gd name="T20" fmla="*/ 14 w 465"/>
                <a:gd name="T21" fmla="*/ 180 h 303"/>
                <a:gd name="T22" fmla="*/ 0 w 465"/>
                <a:gd name="T23" fmla="*/ 155 h 303"/>
                <a:gd name="T24" fmla="*/ 5 w 465"/>
                <a:gd name="T25" fmla="*/ 145 h 303"/>
                <a:gd name="T26" fmla="*/ 11 w 465"/>
                <a:gd name="T27" fmla="*/ 108 h 303"/>
                <a:gd name="T28" fmla="*/ 80 w 465"/>
                <a:gd name="T29" fmla="*/ 65 h 303"/>
                <a:gd name="T30" fmla="*/ 96 w 465"/>
                <a:gd name="T31" fmla="*/ 59 h 303"/>
                <a:gd name="T32" fmla="*/ 104 w 465"/>
                <a:gd name="T33" fmla="*/ 38 h 303"/>
                <a:gd name="T34" fmla="*/ 145 w 465"/>
                <a:gd name="T35" fmla="*/ 41 h 303"/>
                <a:gd name="T36" fmla="*/ 152 w 465"/>
                <a:gd name="T37" fmla="*/ 30 h 303"/>
                <a:gd name="T38" fmla="*/ 166 w 465"/>
                <a:gd name="T39" fmla="*/ 16 h 303"/>
                <a:gd name="T40" fmla="*/ 171 w 465"/>
                <a:gd name="T41" fmla="*/ 6 h 303"/>
                <a:gd name="T42" fmla="*/ 200 w 465"/>
                <a:gd name="T43" fmla="*/ 11 h 303"/>
                <a:gd name="T44" fmla="*/ 230 w 465"/>
                <a:gd name="T45" fmla="*/ 16 h 303"/>
                <a:gd name="T46" fmla="*/ 234 w 465"/>
                <a:gd name="T47" fmla="*/ 47 h 303"/>
                <a:gd name="T48" fmla="*/ 266 w 465"/>
                <a:gd name="T49" fmla="*/ 64 h 303"/>
                <a:gd name="T50" fmla="*/ 290 w 465"/>
                <a:gd name="T51" fmla="*/ 59 h 303"/>
                <a:gd name="T52" fmla="*/ 282 w 465"/>
                <a:gd name="T53" fmla="*/ 12 h 303"/>
                <a:gd name="T54" fmla="*/ 288 w 465"/>
                <a:gd name="T55" fmla="*/ 1 h 303"/>
                <a:gd name="T56" fmla="*/ 310 w 465"/>
                <a:gd name="T57" fmla="*/ 29 h 303"/>
                <a:gd name="T58" fmla="*/ 337 w 465"/>
                <a:gd name="T59" fmla="*/ 51 h 303"/>
                <a:gd name="T60" fmla="*/ 348 w 465"/>
                <a:gd name="T61" fmla="*/ 75 h 303"/>
                <a:gd name="T62" fmla="*/ 372 w 465"/>
                <a:gd name="T63" fmla="*/ 91 h 303"/>
                <a:gd name="T64" fmla="*/ 406 w 465"/>
                <a:gd name="T65" fmla="*/ 118 h 303"/>
                <a:gd name="T66" fmla="*/ 430 w 465"/>
                <a:gd name="T67" fmla="*/ 133 h 303"/>
                <a:gd name="T68" fmla="*/ 456 w 465"/>
                <a:gd name="T69" fmla="*/ 189 h 303"/>
                <a:gd name="T70" fmla="*/ 456 w 465"/>
                <a:gd name="T71" fmla="*/ 228 h 303"/>
                <a:gd name="T72" fmla="*/ 444 w 465"/>
                <a:gd name="T73" fmla="*/ 265 h 303"/>
                <a:gd name="T74" fmla="*/ 420 w 465"/>
                <a:gd name="T75" fmla="*/ 281 h 303"/>
                <a:gd name="T76" fmla="*/ 410 w 465"/>
                <a:gd name="T77" fmla="*/ 296 h 303"/>
                <a:gd name="T78" fmla="*/ 391 w 465"/>
                <a:gd name="T79" fmla="*/ 283 h 303"/>
                <a:gd name="T80" fmla="*/ 373 w 465"/>
                <a:gd name="T81" fmla="*/ 298 h 303"/>
                <a:gd name="T82" fmla="*/ 341 w 465"/>
                <a:gd name="T83" fmla="*/ 286 h 303"/>
                <a:gd name="T84" fmla="*/ 324 w 465"/>
                <a:gd name="T85" fmla="*/ 259 h 303"/>
                <a:gd name="T86" fmla="*/ 296 w 465"/>
                <a:gd name="T87" fmla="*/ 259 h 303"/>
                <a:gd name="T88" fmla="*/ 269 w 465"/>
                <a:gd name="T89" fmla="*/ 25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5" h="303">
                  <a:moveTo>
                    <a:pt x="269" y="251"/>
                  </a:moveTo>
                  <a:cubicBezTo>
                    <a:pt x="259" y="244"/>
                    <a:pt x="264" y="238"/>
                    <a:pt x="254" y="230"/>
                  </a:cubicBezTo>
                  <a:cubicBezTo>
                    <a:pt x="244" y="223"/>
                    <a:pt x="263" y="223"/>
                    <a:pt x="237" y="220"/>
                  </a:cubicBezTo>
                  <a:cubicBezTo>
                    <a:pt x="211" y="217"/>
                    <a:pt x="211" y="214"/>
                    <a:pt x="211" y="217"/>
                  </a:cubicBezTo>
                  <a:cubicBezTo>
                    <a:pt x="211" y="219"/>
                    <a:pt x="171" y="224"/>
                    <a:pt x="168" y="225"/>
                  </a:cubicBezTo>
                  <a:cubicBezTo>
                    <a:pt x="164" y="226"/>
                    <a:pt x="157" y="228"/>
                    <a:pt x="146" y="232"/>
                  </a:cubicBezTo>
                  <a:cubicBezTo>
                    <a:pt x="135" y="235"/>
                    <a:pt x="139" y="239"/>
                    <a:pt x="136" y="241"/>
                  </a:cubicBezTo>
                  <a:cubicBezTo>
                    <a:pt x="132" y="243"/>
                    <a:pt x="130" y="246"/>
                    <a:pt x="126" y="244"/>
                  </a:cubicBezTo>
                  <a:cubicBezTo>
                    <a:pt x="122" y="242"/>
                    <a:pt x="119" y="240"/>
                    <a:pt x="116" y="240"/>
                  </a:cubicBezTo>
                  <a:cubicBezTo>
                    <a:pt x="113" y="240"/>
                    <a:pt x="112" y="244"/>
                    <a:pt x="106" y="244"/>
                  </a:cubicBezTo>
                  <a:cubicBezTo>
                    <a:pt x="99" y="244"/>
                    <a:pt x="98" y="243"/>
                    <a:pt x="94" y="245"/>
                  </a:cubicBezTo>
                  <a:cubicBezTo>
                    <a:pt x="90" y="247"/>
                    <a:pt x="90" y="250"/>
                    <a:pt x="88" y="251"/>
                  </a:cubicBezTo>
                  <a:cubicBezTo>
                    <a:pt x="85" y="251"/>
                    <a:pt x="87" y="253"/>
                    <a:pt x="84" y="254"/>
                  </a:cubicBezTo>
                  <a:cubicBezTo>
                    <a:pt x="80" y="255"/>
                    <a:pt x="89" y="257"/>
                    <a:pt x="77" y="256"/>
                  </a:cubicBezTo>
                  <a:cubicBezTo>
                    <a:pt x="64" y="255"/>
                    <a:pt x="72" y="257"/>
                    <a:pt x="60" y="254"/>
                  </a:cubicBezTo>
                  <a:cubicBezTo>
                    <a:pt x="47" y="251"/>
                    <a:pt x="49" y="251"/>
                    <a:pt x="45" y="248"/>
                  </a:cubicBezTo>
                  <a:cubicBezTo>
                    <a:pt x="42" y="245"/>
                    <a:pt x="40" y="251"/>
                    <a:pt x="35" y="242"/>
                  </a:cubicBezTo>
                  <a:cubicBezTo>
                    <a:pt x="29" y="232"/>
                    <a:pt x="39" y="234"/>
                    <a:pt x="38" y="232"/>
                  </a:cubicBezTo>
                  <a:cubicBezTo>
                    <a:pt x="38" y="230"/>
                    <a:pt x="34" y="215"/>
                    <a:pt x="34" y="215"/>
                  </a:cubicBezTo>
                  <a:cubicBezTo>
                    <a:pt x="34" y="215"/>
                    <a:pt x="32" y="204"/>
                    <a:pt x="27" y="201"/>
                  </a:cubicBezTo>
                  <a:cubicBezTo>
                    <a:pt x="21" y="197"/>
                    <a:pt x="23" y="198"/>
                    <a:pt x="22" y="192"/>
                  </a:cubicBezTo>
                  <a:cubicBezTo>
                    <a:pt x="22" y="186"/>
                    <a:pt x="23" y="187"/>
                    <a:pt x="14" y="180"/>
                  </a:cubicBezTo>
                  <a:cubicBezTo>
                    <a:pt x="6" y="174"/>
                    <a:pt x="6" y="173"/>
                    <a:pt x="3" y="168"/>
                  </a:cubicBezTo>
                  <a:cubicBezTo>
                    <a:pt x="0" y="163"/>
                    <a:pt x="0" y="157"/>
                    <a:pt x="0" y="155"/>
                  </a:cubicBezTo>
                  <a:cubicBezTo>
                    <a:pt x="1" y="152"/>
                    <a:pt x="0" y="156"/>
                    <a:pt x="5" y="153"/>
                  </a:cubicBezTo>
                  <a:cubicBezTo>
                    <a:pt x="10" y="151"/>
                    <a:pt x="10" y="147"/>
                    <a:pt x="5" y="145"/>
                  </a:cubicBezTo>
                  <a:cubicBezTo>
                    <a:pt x="0" y="142"/>
                    <a:pt x="0" y="138"/>
                    <a:pt x="2" y="129"/>
                  </a:cubicBezTo>
                  <a:cubicBezTo>
                    <a:pt x="4" y="120"/>
                    <a:pt x="1" y="116"/>
                    <a:pt x="11" y="108"/>
                  </a:cubicBezTo>
                  <a:cubicBezTo>
                    <a:pt x="21" y="100"/>
                    <a:pt x="23" y="96"/>
                    <a:pt x="49" y="93"/>
                  </a:cubicBezTo>
                  <a:cubicBezTo>
                    <a:pt x="75" y="89"/>
                    <a:pt x="80" y="81"/>
                    <a:pt x="80" y="65"/>
                  </a:cubicBezTo>
                  <a:cubicBezTo>
                    <a:pt x="81" y="49"/>
                    <a:pt x="85" y="55"/>
                    <a:pt x="85" y="55"/>
                  </a:cubicBezTo>
                  <a:cubicBezTo>
                    <a:pt x="96" y="59"/>
                    <a:pt x="96" y="59"/>
                    <a:pt x="96" y="59"/>
                  </a:cubicBezTo>
                  <a:cubicBezTo>
                    <a:pt x="96" y="59"/>
                    <a:pt x="101" y="60"/>
                    <a:pt x="100" y="53"/>
                  </a:cubicBezTo>
                  <a:cubicBezTo>
                    <a:pt x="100" y="47"/>
                    <a:pt x="99" y="38"/>
                    <a:pt x="104" y="38"/>
                  </a:cubicBezTo>
                  <a:cubicBezTo>
                    <a:pt x="110" y="38"/>
                    <a:pt x="130" y="27"/>
                    <a:pt x="133" y="28"/>
                  </a:cubicBezTo>
                  <a:cubicBezTo>
                    <a:pt x="136" y="30"/>
                    <a:pt x="137" y="34"/>
                    <a:pt x="145" y="41"/>
                  </a:cubicBezTo>
                  <a:cubicBezTo>
                    <a:pt x="153" y="47"/>
                    <a:pt x="150" y="37"/>
                    <a:pt x="153" y="39"/>
                  </a:cubicBezTo>
                  <a:cubicBezTo>
                    <a:pt x="155" y="41"/>
                    <a:pt x="151" y="33"/>
                    <a:pt x="152" y="30"/>
                  </a:cubicBezTo>
                  <a:cubicBezTo>
                    <a:pt x="152" y="28"/>
                    <a:pt x="157" y="21"/>
                    <a:pt x="157" y="21"/>
                  </a:cubicBezTo>
                  <a:cubicBezTo>
                    <a:pt x="166" y="16"/>
                    <a:pt x="166" y="16"/>
                    <a:pt x="166" y="16"/>
                  </a:cubicBezTo>
                  <a:cubicBezTo>
                    <a:pt x="178" y="13"/>
                    <a:pt x="178" y="13"/>
                    <a:pt x="178" y="13"/>
                  </a:cubicBezTo>
                  <a:cubicBezTo>
                    <a:pt x="178" y="13"/>
                    <a:pt x="169" y="9"/>
                    <a:pt x="171" y="6"/>
                  </a:cubicBezTo>
                  <a:cubicBezTo>
                    <a:pt x="173" y="4"/>
                    <a:pt x="174" y="5"/>
                    <a:pt x="181" y="5"/>
                  </a:cubicBezTo>
                  <a:cubicBezTo>
                    <a:pt x="188" y="5"/>
                    <a:pt x="197" y="11"/>
                    <a:pt x="200" y="11"/>
                  </a:cubicBezTo>
                  <a:cubicBezTo>
                    <a:pt x="203" y="11"/>
                    <a:pt x="223" y="13"/>
                    <a:pt x="223" y="13"/>
                  </a:cubicBezTo>
                  <a:cubicBezTo>
                    <a:pt x="230" y="16"/>
                    <a:pt x="230" y="16"/>
                    <a:pt x="230" y="16"/>
                  </a:cubicBezTo>
                  <a:cubicBezTo>
                    <a:pt x="230" y="16"/>
                    <a:pt x="230" y="36"/>
                    <a:pt x="227" y="36"/>
                  </a:cubicBezTo>
                  <a:cubicBezTo>
                    <a:pt x="225" y="36"/>
                    <a:pt x="223" y="44"/>
                    <a:pt x="234" y="47"/>
                  </a:cubicBezTo>
                  <a:cubicBezTo>
                    <a:pt x="244" y="51"/>
                    <a:pt x="249" y="54"/>
                    <a:pt x="249" y="54"/>
                  </a:cubicBezTo>
                  <a:cubicBezTo>
                    <a:pt x="266" y="64"/>
                    <a:pt x="266" y="64"/>
                    <a:pt x="266" y="64"/>
                  </a:cubicBezTo>
                  <a:cubicBezTo>
                    <a:pt x="266" y="64"/>
                    <a:pt x="291" y="72"/>
                    <a:pt x="284" y="68"/>
                  </a:cubicBezTo>
                  <a:cubicBezTo>
                    <a:pt x="277" y="65"/>
                    <a:pt x="293" y="73"/>
                    <a:pt x="290" y="59"/>
                  </a:cubicBezTo>
                  <a:cubicBezTo>
                    <a:pt x="286" y="45"/>
                    <a:pt x="288" y="37"/>
                    <a:pt x="285" y="31"/>
                  </a:cubicBezTo>
                  <a:cubicBezTo>
                    <a:pt x="283" y="26"/>
                    <a:pt x="281" y="15"/>
                    <a:pt x="282" y="12"/>
                  </a:cubicBezTo>
                  <a:cubicBezTo>
                    <a:pt x="284" y="10"/>
                    <a:pt x="284" y="8"/>
                    <a:pt x="286" y="4"/>
                  </a:cubicBezTo>
                  <a:cubicBezTo>
                    <a:pt x="288" y="1"/>
                    <a:pt x="281" y="0"/>
                    <a:pt x="288" y="1"/>
                  </a:cubicBezTo>
                  <a:cubicBezTo>
                    <a:pt x="294" y="1"/>
                    <a:pt x="298" y="6"/>
                    <a:pt x="298" y="6"/>
                  </a:cubicBezTo>
                  <a:cubicBezTo>
                    <a:pt x="298" y="6"/>
                    <a:pt x="304" y="26"/>
                    <a:pt x="310" y="29"/>
                  </a:cubicBezTo>
                  <a:cubicBezTo>
                    <a:pt x="315" y="32"/>
                    <a:pt x="325" y="35"/>
                    <a:pt x="325" y="35"/>
                  </a:cubicBezTo>
                  <a:cubicBezTo>
                    <a:pt x="325" y="35"/>
                    <a:pt x="336" y="47"/>
                    <a:pt x="337" y="51"/>
                  </a:cubicBezTo>
                  <a:cubicBezTo>
                    <a:pt x="338" y="56"/>
                    <a:pt x="353" y="60"/>
                    <a:pt x="348" y="64"/>
                  </a:cubicBezTo>
                  <a:cubicBezTo>
                    <a:pt x="344" y="69"/>
                    <a:pt x="345" y="74"/>
                    <a:pt x="348" y="75"/>
                  </a:cubicBezTo>
                  <a:cubicBezTo>
                    <a:pt x="352" y="76"/>
                    <a:pt x="361" y="83"/>
                    <a:pt x="361" y="83"/>
                  </a:cubicBezTo>
                  <a:cubicBezTo>
                    <a:pt x="361" y="83"/>
                    <a:pt x="365" y="88"/>
                    <a:pt x="372" y="91"/>
                  </a:cubicBezTo>
                  <a:cubicBezTo>
                    <a:pt x="378" y="93"/>
                    <a:pt x="382" y="101"/>
                    <a:pt x="382" y="101"/>
                  </a:cubicBezTo>
                  <a:cubicBezTo>
                    <a:pt x="406" y="118"/>
                    <a:pt x="406" y="118"/>
                    <a:pt x="406" y="118"/>
                  </a:cubicBezTo>
                  <a:cubicBezTo>
                    <a:pt x="406" y="118"/>
                    <a:pt x="392" y="117"/>
                    <a:pt x="400" y="120"/>
                  </a:cubicBezTo>
                  <a:cubicBezTo>
                    <a:pt x="408" y="124"/>
                    <a:pt x="429" y="131"/>
                    <a:pt x="430" y="133"/>
                  </a:cubicBezTo>
                  <a:cubicBezTo>
                    <a:pt x="430" y="135"/>
                    <a:pt x="446" y="143"/>
                    <a:pt x="448" y="153"/>
                  </a:cubicBezTo>
                  <a:cubicBezTo>
                    <a:pt x="450" y="163"/>
                    <a:pt x="458" y="180"/>
                    <a:pt x="456" y="189"/>
                  </a:cubicBezTo>
                  <a:cubicBezTo>
                    <a:pt x="454" y="197"/>
                    <a:pt x="458" y="210"/>
                    <a:pt x="460" y="214"/>
                  </a:cubicBezTo>
                  <a:cubicBezTo>
                    <a:pt x="462" y="218"/>
                    <a:pt x="465" y="224"/>
                    <a:pt x="456" y="228"/>
                  </a:cubicBezTo>
                  <a:cubicBezTo>
                    <a:pt x="447" y="233"/>
                    <a:pt x="449" y="242"/>
                    <a:pt x="445" y="247"/>
                  </a:cubicBezTo>
                  <a:cubicBezTo>
                    <a:pt x="441" y="252"/>
                    <a:pt x="447" y="264"/>
                    <a:pt x="444" y="265"/>
                  </a:cubicBezTo>
                  <a:cubicBezTo>
                    <a:pt x="440" y="265"/>
                    <a:pt x="451" y="277"/>
                    <a:pt x="443" y="279"/>
                  </a:cubicBezTo>
                  <a:cubicBezTo>
                    <a:pt x="435" y="280"/>
                    <a:pt x="420" y="281"/>
                    <a:pt x="420" y="281"/>
                  </a:cubicBezTo>
                  <a:cubicBezTo>
                    <a:pt x="420" y="281"/>
                    <a:pt x="419" y="286"/>
                    <a:pt x="417" y="290"/>
                  </a:cubicBezTo>
                  <a:cubicBezTo>
                    <a:pt x="415" y="294"/>
                    <a:pt x="420" y="297"/>
                    <a:pt x="410" y="296"/>
                  </a:cubicBezTo>
                  <a:cubicBezTo>
                    <a:pt x="401" y="296"/>
                    <a:pt x="396" y="303"/>
                    <a:pt x="395" y="292"/>
                  </a:cubicBezTo>
                  <a:cubicBezTo>
                    <a:pt x="394" y="282"/>
                    <a:pt x="396" y="280"/>
                    <a:pt x="391" y="283"/>
                  </a:cubicBezTo>
                  <a:cubicBezTo>
                    <a:pt x="386" y="286"/>
                    <a:pt x="377" y="288"/>
                    <a:pt x="376" y="291"/>
                  </a:cubicBezTo>
                  <a:cubicBezTo>
                    <a:pt x="375" y="294"/>
                    <a:pt x="378" y="298"/>
                    <a:pt x="373" y="298"/>
                  </a:cubicBezTo>
                  <a:cubicBezTo>
                    <a:pt x="369" y="299"/>
                    <a:pt x="358" y="296"/>
                    <a:pt x="350" y="291"/>
                  </a:cubicBezTo>
                  <a:cubicBezTo>
                    <a:pt x="341" y="286"/>
                    <a:pt x="353" y="294"/>
                    <a:pt x="341" y="286"/>
                  </a:cubicBezTo>
                  <a:cubicBezTo>
                    <a:pt x="329" y="279"/>
                    <a:pt x="322" y="269"/>
                    <a:pt x="322" y="267"/>
                  </a:cubicBezTo>
                  <a:cubicBezTo>
                    <a:pt x="323" y="264"/>
                    <a:pt x="332" y="266"/>
                    <a:pt x="324" y="259"/>
                  </a:cubicBezTo>
                  <a:cubicBezTo>
                    <a:pt x="316" y="251"/>
                    <a:pt x="311" y="263"/>
                    <a:pt x="306" y="261"/>
                  </a:cubicBezTo>
                  <a:cubicBezTo>
                    <a:pt x="301" y="259"/>
                    <a:pt x="303" y="264"/>
                    <a:pt x="296" y="259"/>
                  </a:cubicBezTo>
                  <a:cubicBezTo>
                    <a:pt x="290" y="255"/>
                    <a:pt x="286" y="251"/>
                    <a:pt x="286" y="251"/>
                  </a:cubicBezTo>
                  <a:lnTo>
                    <a:pt x="269" y="2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87" name="Freeform 193"/>
            <p:cNvSpPr/>
            <p:nvPr/>
          </p:nvSpPr>
          <p:spPr bwMode="auto">
            <a:xfrm>
              <a:off x="9653588" y="4995863"/>
              <a:ext cx="165100" cy="103188"/>
            </a:xfrm>
            <a:custGeom>
              <a:avLst/>
              <a:gdLst>
                <a:gd name="T0" fmla="*/ 37 w 62"/>
                <a:gd name="T1" fmla="*/ 11 h 39"/>
                <a:gd name="T2" fmla="*/ 9 w 62"/>
                <a:gd name="T3" fmla="*/ 3 h 39"/>
                <a:gd name="T4" fmla="*/ 13 w 62"/>
                <a:gd name="T5" fmla="*/ 17 h 39"/>
                <a:gd name="T6" fmla="*/ 25 w 62"/>
                <a:gd name="T7" fmla="*/ 27 h 39"/>
                <a:gd name="T8" fmla="*/ 36 w 62"/>
                <a:gd name="T9" fmla="*/ 38 h 39"/>
                <a:gd name="T10" fmla="*/ 55 w 62"/>
                <a:gd name="T11" fmla="*/ 31 h 39"/>
                <a:gd name="T12" fmla="*/ 57 w 62"/>
                <a:gd name="T13" fmla="*/ 11 h 39"/>
                <a:gd name="T14" fmla="*/ 49 w 62"/>
                <a:gd name="T15" fmla="*/ 2 h 39"/>
                <a:gd name="T16" fmla="*/ 37 w 62"/>
                <a:gd name="T17"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9">
                  <a:moveTo>
                    <a:pt x="37" y="11"/>
                  </a:moveTo>
                  <a:cubicBezTo>
                    <a:pt x="19" y="8"/>
                    <a:pt x="19" y="3"/>
                    <a:pt x="9" y="3"/>
                  </a:cubicBezTo>
                  <a:cubicBezTo>
                    <a:pt x="0" y="3"/>
                    <a:pt x="7" y="14"/>
                    <a:pt x="13" y="17"/>
                  </a:cubicBezTo>
                  <a:cubicBezTo>
                    <a:pt x="20" y="20"/>
                    <a:pt x="20" y="21"/>
                    <a:pt x="25" y="27"/>
                  </a:cubicBezTo>
                  <a:cubicBezTo>
                    <a:pt x="30" y="33"/>
                    <a:pt x="25" y="38"/>
                    <a:pt x="36" y="38"/>
                  </a:cubicBezTo>
                  <a:cubicBezTo>
                    <a:pt x="48" y="39"/>
                    <a:pt x="54" y="34"/>
                    <a:pt x="55" y="31"/>
                  </a:cubicBezTo>
                  <a:cubicBezTo>
                    <a:pt x="56" y="28"/>
                    <a:pt x="62" y="18"/>
                    <a:pt x="57" y="11"/>
                  </a:cubicBezTo>
                  <a:cubicBezTo>
                    <a:pt x="51" y="5"/>
                    <a:pt x="54" y="0"/>
                    <a:pt x="49" y="2"/>
                  </a:cubicBezTo>
                  <a:cubicBezTo>
                    <a:pt x="44" y="4"/>
                    <a:pt x="37" y="11"/>
                    <a:pt x="37"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grpSp>
      <p:sp>
        <p:nvSpPr>
          <p:cNvPr id="88" name="任意多边形 87"/>
          <p:cNvSpPr/>
          <p:nvPr userDrawn="1"/>
        </p:nvSpPr>
        <p:spPr>
          <a:xfrm>
            <a:off x="7127" y="910439"/>
            <a:ext cx="9899053" cy="113243"/>
          </a:xfrm>
          <a:custGeom>
            <a:avLst/>
            <a:gdLst>
              <a:gd name="connsiteX0" fmla="*/ 0 w 8821621"/>
              <a:gd name="connsiteY0" fmla="*/ 0 h 98038"/>
              <a:gd name="connsiteX1" fmla="*/ 8723583 w 8821621"/>
              <a:gd name="connsiteY1" fmla="*/ 0 h 98038"/>
              <a:gd name="connsiteX2" fmla="*/ 8821621 w 8821621"/>
              <a:gd name="connsiteY2" fmla="*/ 98038 h 98038"/>
              <a:gd name="connsiteX3" fmla="*/ 0 w 8821621"/>
              <a:gd name="connsiteY3" fmla="*/ 98038 h 98038"/>
              <a:gd name="connsiteX4" fmla="*/ 0 w 8821621"/>
              <a:gd name="connsiteY4" fmla="*/ 0 h 98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1621" h="98038">
                <a:moveTo>
                  <a:pt x="0" y="0"/>
                </a:moveTo>
                <a:lnTo>
                  <a:pt x="8723583" y="0"/>
                </a:lnTo>
                <a:lnTo>
                  <a:pt x="8821621" y="98038"/>
                </a:lnTo>
                <a:lnTo>
                  <a:pt x="0" y="98038"/>
                </a:lnTo>
                <a:lnTo>
                  <a:pt x="0" y="0"/>
                </a:lnTo>
                <a:close/>
              </a:path>
            </a:pathLst>
          </a:custGeom>
          <a:solidFill>
            <a:srgbClr val="E40000"/>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915" dirty="0">
              <a:solidFill>
                <a:srgbClr val="FFFFFF"/>
              </a:solidFill>
              <a:latin typeface="+mn-ea"/>
            </a:endParaRPr>
          </a:p>
        </p:txBody>
      </p:sp>
      <p:sp>
        <p:nvSpPr>
          <p:cNvPr id="89" name="任意多边形 88"/>
          <p:cNvSpPr/>
          <p:nvPr userDrawn="1"/>
        </p:nvSpPr>
        <p:spPr>
          <a:xfrm>
            <a:off x="12439578" y="910439"/>
            <a:ext cx="1248624" cy="113243"/>
          </a:xfrm>
          <a:custGeom>
            <a:avLst/>
            <a:gdLst>
              <a:gd name="connsiteX0" fmla="*/ 98038 w 1112721"/>
              <a:gd name="connsiteY0" fmla="*/ 0 h 98038"/>
              <a:gd name="connsiteX1" fmla="*/ 1112721 w 1112721"/>
              <a:gd name="connsiteY1" fmla="*/ 0 h 98038"/>
              <a:gd name="connsiteX2" fmla="*/ 1112721 w 1112721"/>
              <a:gd name="connsiteY2" fmla="*/ 98038 h 98038"/>
              <a:gd name="connsiteX3" fmla="*/ 0 w 1112721"/>
              <a:gd name="connsiteY3" fmla="*/ 98038 h 98038"/>
              <a:gd name="connsiteX4" fmla="*/ 98038 w 1112721"/>
              <a:gd name="connsiteY4" fmla="*/ 0 h 98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721" h="98038">
                <a:moveTo>
                  <a:pt x="98038" y="0"/>
                </a:moveTo>
                <a:lnTo>
                  <a:pt x="1112721" y="0"/>
                </a:lnTo>
                <a:lnTo>
                  <a:pt x="1112721" y="98038"/>
                </a:lnTo>
                <a:lnTo>
                  <a:pt x="0" y="98038"/>
                </a:lnTo>
                <a:lnTo>
                  <a:pt x="98038" y="0"/>
                </a:lnTo>
                <a:close/>
              </a:path>
            </a:pathLst>
          </a:custGeom>
          <a:solidFill>
            <a:srgbClr val="E40000"/>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915" dirty="0">
              <a:solidFill>
                <a:srgbClr val="FFFFFF"/>
              </a:solidFill>
              <a:latin typeface="+mn-ea"/>
            </a:endParaRPr>
          </a:p>
        </p:txBody>
      </p:sp>
      <p:sp>
        <p:nvSpPr>
          <p:cNvPr id="90" name="任意多边形 89"/>
          <p:cNvSpPr/>
          <p:nvPr userDrawn="1"/>
        </p:nvSpPr>
        <p:spPr>
          <a:xfrm>
            <a:off x="9906179" y="1023682"/>
            <a:ext cx="2533398" cy="47204"/>
          </a:xfrm>
          <a:custGeom>
            <a:avLst/>
            <a:gdLst>
              <a:gd name="connsiteX0" fmla="*/ 0 w 2257658"/>
              <a:gd name="connsiteY0" fmla="*/ 0 h 40866"/>
              <a:gd name="connsiteX1" fmla="*/ 2257658 w 2257658"/>
              <a:gd name="connsiteY1" fmla="*/ 0 h 40866"/>
              <a:gd name="connsiteX2" fmla="*/ 2216792 w 2257658"/>
              <a:gd name="connsiteY2" fmla="*/ 40866 h 40866"/>
              <a:gd name="connsiteX3" fmla="*/ 40866 w 2257658"/>
              <a:gd name="connsiteY3" fmla="*/ 40866 h 40866"/>
              <a:gd name="connsiteX4" fmla="*/ 0 w 2257658"/>
              <a:gd name="connsiteY4" fmla="*/ 0 h 40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7658" h="40866">
                <a:moveTo>
                  <a:pt x="0" y="0"/>
                </a:moveTo>
                <a:lnTo>
                  <a:pt x="2257658" y="0"/>
                </a:lnTo>
                <a:lnTo>
                  <a:pt x="2216792" y="40866"/>
                </a:lnTo>
                <a:lnTo>
                  <a:pt x="40866" y="40866"/>
                </a:lnTo>
                <a:lnTo>
                  <a:pt x="0" y="0"/>
                </a:lnTo>
                <a:close/>
              </a:path>
            </a:pathLst>
          </a:custGeom>
          <a:solidFill>
            <a:srgbClr val="E40000"/>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915" dirty="0">
              <a:solidFill>
                <a:srgbClr val="FFFFFF"/>
              </a:solidFill>
              <a:latin typeface="+mn-ea"/>
            </a:endParaRPr>
          </a:p>
        </p:txBody>
      </p:sp>
      <p:sp>
        <p:nvSpPr>
          <p:cNvPr id="96" name="直角三角形 95"/>
          <p:cNvSpPr/>
          <p:nvPr userDrawn="1"/>
        </p:nvSpPr>
        <p:spPr>
          <a:xfrm>
            <a:off x="9503" y="406636"/>
            <a:ext cx="489429" cy="503804"/>
          </a:xfrm>
          <a:prstGeom prst="rtTriangle">
            <a:avLst/>
          </a:prstGeom>
          <a:solidFill>
            <a:srgbClr val="E40000"/>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915" dirty="0">
              <a:solidFill>
                <a:srgbClr val="FFFFFF"/>
              </a:solidFill>
              <a:latin typeface="+mn-ea"/>
            </a:endParaRPr>
          </a:p>
        </p:txBody>
      </p:sp>
      <p:pic>
        <p:nvPicPr>
          <p:cNvPr id="119" name="图片 118"/>
          <p:cNvPicPr>
            <a:picLocks noChangeAspect="1"/>
          </p:cNvPicPr>
          <p:nvPr userDrawn="1"/>
        </p:nvPicPr>
        <p:blipFill>
          <a:blip r:embed="rId3" cstate="print"/>
          <a:stretch>
            <a:fillRect/>
          </a:stretch>
        </p:blipFill>
        <p:spPr>
          <a:xfrm>
            <a:off x="10018637" y="386724"/>
            <a:ext cx="2312303" cy="5985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stretch>
            <a:fillRect/>
          </a:stretch>
        </p:blipFill>
        <p:spPr>
          <a:xfrm>
            <a:off x="-1185" y="992"/>
            <a:ext cx="13682261" cy="7922311"/>
          </a:xfrm>
          <a:prstGeom prst="rect">
            <a:avLst/>
          </a:prstGeom>
        </p:spPr>
      </p:pic>
      <p:grpSp>
        <p:nvGrpSpPr>
          <p:cNvPr id="3" name="组合 2"/>
          <p:cNvGrpSpPr/>
          <p:nvPr userDrawn="1"/>
        </p:nvGrpSpPr>
        <p:grpSpPr>
          <a:xfrm>
            <a:off x="3234122" y="2336131"/>
            <a:ext cx="7212832" cy="3249363"/>
            <a:chOff x="-177801" y="684213"/>
            <a:chExt cx="10882314" cy="4872038"/>
          </a:xfrm>
          <a:solidFill>
            <a:schemeClr val="tx1">
              <a:alpha val="5000"/>
            </a:schemeClr>
          </a:solidFill>
        </p:grpSpPr>
        <p:sp>
          <p:nvSpPr>
            <p:cNvPr id="4" name="Freeform 110"/>
            <p:cNvSpPr/>
            <p:nvPr/>
          </p:nvSpPr>
          <p:spPr bwMode="auto">
            <a:xfrm>
              <a:off x="-60325" y="1279526"/>
              <a:ext cx="3186113" cy="4276725"/>
            </a:xfrm>
            <a:custGeom>
              <a:avLst/>
              <a:gdLst>
                <a:gd name="T0" fmla="*/ 738 w 1193"/>
                <a:gd name="T1" fmla="*/ 1528 h 1601"/>
                <a:gd name="T2" fmla="*/ 773 w 1193"/>
                <a:gd name="T3" fmla="*/ 1460 h 1601"/>
                <a:gd name="T4" fmla="*/ 834 w 1193"/>
                <a:gd name="T5" fmla="*/ 1404 h 1601"/>
                <a:gd name="T6" fmla="*/ 1005 w 1193"/>
                <a:gd name="T7" fmla="*/ 1267 h 1601"/>
                <a:gd name="T8" fmla="*/ 1137 w 1193"/>
                <a:gd name="T9" fmla="*/ 1107 h 1601"/>
                <a:gd name="T10" fmla="*/ 1164 w 1193"/>
                <a:gd name="T11" fmla="*/ 1026 h 1601"/>
                <a:gd name="T12" fmla="*/ 1041 w 1193"/>
                <a:gd name="T13" fmla="*/ 983 h 1601"/>
                <a:gd name="T14" fmla="*/ 959 w 1193"/>
                <a:gd name="T15" fmla="*/ 919 h 1601"/>
                <a:gd name="T16" fmla="*/ 878 w 1193"/>
                <a:gd name="T17" fmla="*/ 882 h 1601"/>
                <a:gd name="T18" fmla="*/ 810 w 1193"/>
                <a:gd name="T19" fmla="*/ 866 h 1601"/>
                <a:gd name="T20" fmla="*/ 704 w 1193"/>
                <a:gd name="T21" fmla="*/ 886 h 1601"/>
                <a:gd name="T22" fmla="*/ 675 w 1193"/>
                <a:gd name="T23" fmla="*/ 790 h 1601"/>
                <a:gd name="T24" fmla="*/ 580 w 1193"/>
                <a:gd name="T25" fmla="*/ 742 h 1601"/>
                <a:gd name="T26" fmla="*/ 729 w 1193"/>
                <a:gd name="T27" fmla="*/ 692 h 1601"/>
                <a:gd name="T28" fmla="*/ 818 w 1193"/>
                <a:gd name="T29" fmla="*/ 623 h 1601"/>
                <a:gd name="T30" fmla="*/ 882 w 1193"/>
                <a:gd name="T31" fmla="*/ 554 h 1601"/>
                <a:gd name="T32" fmla="*/ 970 w 1193"/>
                <a:gd name="T33" fmla="*/ 513 h 1601"/>
                <a:gd name="T34" fmla="*/ 956 w 1193"/>
                <a:gd name="T35" fmla="*/ 481 h 1601"/>
                <a:gd name="T36" fmla="*/ 961 w 1193"/>
                <a:gd name="T37" fmla="*/ 439 h 1601"/>
                <a:gd name="T38" fmla="*/ 1026 w 1193"/>
                <a:gd name="T39" fmla="*/ 434 h 1601"/>
                <a:gd name="T40" fmla="*/ 1052 w 1193"/>
                <a:gd name="T41" fmla="*/ 442 h 1601"/>
                <a:gd name="T42" fmla="*/ 1018 w 1193"/>
                <a:gd name="T43" fmla="*/ 356 h 1601"/>
                <a:gd name="T44" fmla="*/ 971 w 1193"/>
                <a:gd name="T45" fmla="*/ 284 h 1601"/>
                <a:gd name="T46" fmla="*/ 924 w 1193"/>
                <a:gd name="T47" fmla="*/ 246 h 1601"/>
                <a:gd name="T48" fmla="*/ 856 w 1193"/>
                <a:gd name="T49" fmla="*/ 261 h 1601"/>
                <a:gd name="T50" fmla="*/ 829 w 1193"/>
                <a:gd name="T51" fmla="*/ 396 h 1601"/>
                <a:gd name="T52" fmla="*/ 804 w 1193"/>
                <a:gd name="T53" fmla="*/ 378 h 1601"/>
                <a:gd name="T54" fmla="*/ 714 w 1193"/>
                <a:gd name="T55" fmla="*/ 292 h 1601"/>
                <a:gd name="T56" fmla="*/ 787 w 1193"/>
                <a:gd name="T57" fmla="*/ 183 h 1601"/>
                <a:gd name="T58" fmla="*/ 822 w 1193"/>
                <a:gd name="T59" fmla="*/ 141 h 1601"/>
                <a:gd name="T60" fmla="*/ 852 w 1193"/>
                <a:gd name="T61" fmla="*/ 84 h 1601"/>
                <a:gd name="T62" fmla="*/ 793 w 1193"/>
                <a:gd name="T63" fmla="*/ 92 h 1601"/>
                <a:gd name="T64" fmla="*/ 763 w 1193"/>
                <a:gd name="T65" fmla="*/ 30 h 1601"/>
                <a:gd name="T66" fmla="*/ 745 w 1193"/>
                <a:gd name="T67" fmla="*/ 43 h 1601"/>
                <a:gd name="T68" fmla="*/ 721 w 1193"/>
                <a:gd name="T69" fmla="*/ 104 h 1601"/>
                <a:gd name="T70" fmla="*/ 659 w 1193"/>
                <a:gd name="T71" fmla="*/ 113 h 1601"/>
                <a:gd name="T72" fmla="*/ 532 w 1193"/>
                <a:gd name="T73" fmla="*/ 95 h 1601"/>
                <a:gd name="T74" fmla="*/ 469 w 1193"/>
                <a:gd name="T75" fmla="*/ 80 h 1601"/>
                <a:gd name="T76" fmla="*/ 423 w 1193"/>
                <a:gd name="T77" fmla="*/ 77 h 1601"/>
                <a:gd name="T78" fmla="*/ 108 w 1193"/>
                <a:gd name="T79" fmla="*/ 100 h 1601"/>
                <a:gd name="T80" fmla="*/ 98 w 1193"/>
                <a:gd name="T81" fmla="*/ 142 h 1601"/>
                <a:gd name="T82" fmla="*/ 107 w 1193"/>
                <a:gd name="T83" fmla="*/ 178 h 1601"/>
                <a:gd name="T84" fmla="*/ 59 w 1193"/>
                <a:gd name="T85" fmla="*/ 280 h 1601"/>
                <a:gd name="T86" fmla="*/ 48 w 1193"/>
                <a:gd name="T87" fmla="*/ 347 h 1601"/>
                <a:gd name="T88" fmla="*/ 155 w 1193"/>
                <a:gd name="T89" fmla="*/ 276 h 1601"/>
                <a:gd name="T90" fmla="*/ 191 w 1193"/>
                <a:gd name="T91" fmla="*/ 275 h 1601"/>
                <a:gd name="T92" fmla="*/ 313 w 1193"/>
                <a:gd name="T93" fmla="*/ 303 h 1601"/>
                <a:gd name="T94" fmla="*/ 355 w 1193"/>
                <a:gd name="T95" fmla="*/ 419 h 1601"/>
                <a:gd name="T96" fmla="*/ 349 w 1193"/>
                <a:gd name="T97" fmla="*/ 560 h 1601"/>
                <a:gd name="T98" fmla="*/ 415 w 1193"/>
                <a:gd name="T99" fmla="*/ 708 h 1601"/>
                <a:gd name="T100" fmla="*/ 451 w 1193"/>
                <a:gd name="T101" fmla="*/ 746 h 1601"/>
                <a:gd name="T102" fmla="*/ 488 w 1193"/>
                <a:gd name="T103" fmla="*/ 781 h 1601"/>
                <a:gd name="T104" fmla="*/ 634 w 1193"/>
                <a:gd name="T105" fmla="*/ 865 h 1601"/>
                <a:gd name="T106" fmla="*/ 714 w 1193"/>
                <a:gd name="T107" fmla="*/ 910 h 1601"/>
                <a:gd name="T108" fmla="*/ 724 w 1193"/>
                <a:gd name="T109" fmla="*/ 968 h 1601"/>
                <a:gd name="T110" fmla="*/ 693 w 1193"/>
                <a:gd name="T111" fmla="*/ 1048 h 1601"/>
                <a:gd name="T112" fmla="*/ 766 w 1193"/>
                <a:gd name="T113" fmla="*/ 1225 h 1601"/>
                <a:gd name="T114" fmla="*/ 689 w 1193"/>
                <a:gd name="T115" fmla="*/ 1436 h 1601"/>
                <a:gd name="T116" fmla="*/ 672 w 1193"/>
                <a:gd name="T117" fmla="*/ 1479 h 1601"/>
                <a:gd name="T118" fmla="*/ 678 w 1193"/>
                <a:gd name="T119" fmla="*/ 1566 h 1601"/>
                <a:gd name="T120" fmla="*/ 790 w 1193"/>
                <a:gd name="T121" fmla="*/ 1595 h 1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93" h="1601">
                  <a:moveTo>
                    <a:pt x="792" y="1592"/>
                  </a:moveTo>
                  <a:cubicBezTo>
                    <a:pt x="792" y="1592"/>
                    <a:pt x="800" y="1596"/>
                    <a:pt x="800" y="1592"/>
                  </a:cubicBezTo>
                  <a:cubicBezTo>
                    <a:pt x="801" y="1588"/>
                    <a:pt x="800" y="1583"/>
                    <a:pt x="796" y="1582"/>
                  </a:cubicBezTo>
                  <a:cubicBezTo>
                    <a:pt x="792" y="1581"/>
                    <a:pt x="783" y="1579"/>
                    <a:pt x="772" y="1572"/>
                  </a:cubicBezTo>
                  <a:cubicBezTo>
                    <a:pt x="761" y="1564"/>
                    <a:pt x="741" y="1563"/>
                    <a:pt x="744" y="1555"/>
                  </a:cubicBezTo>
                  <a:cubicBezTo>
                    <a:pt x="746" y="1548"/>
                    <a:pt x="736" y="1539"/>
                    <a:pt x="738" y="1528"/>
                  </a:cubicBezTo>
                  <a:cubicBezTo>
                    <a:pt x="740" y="1517"/>
                    <a:pt x="739" y="1516"/>
                    <a:pt x="748" y="1515"/>
                  </a:cubicBezTo>
                  <a:cubicBezTo>
                    <a:pt x="756" y="1514"/>
                    <a:pt x="758" y="1504"/>
                    <a:pt x="762" y="1502"/>
                  </a:cubicBezTo>
                  <a:cubicBezTo>
                    <a:pt x="766" y="1499"/>
                    <a:pt x="784" y="1490"/>
                    <a:pt x="784" y="1487"/>
                  </a:cubicBezTo>
                  <a:cubicBezTo>
                    <a:pt x="784" y="1485"/>
                    <a:pt x="784" y="1480"/>
                    <a:pt x="780" y="1479"/>
                  </a:cubicBezTo>
                  <a:cubicBezTo>
                    <a:pt x="776" y="1479"/>
                    <a:pt x="768" y="1477"/>
                    <a:pt x="767" y="1474"/>
                  </a:cubicBezTo>
                  <a:cubicBezTo>
                    <a:pt x="766" y="1472"/>
                    <a:pt x="771" y="1462"/>
                    <a:pt x="773" y="1460"/>
                  </a:cubicBezTo>
                  <a:cubicBezTo>
                    <a:pt x="776" y="1458"/>
                    <a:pt x="793" y="1458"/>
                    <a:pt x="793" y="1458"/>
                  </a:cubicBezTo>
                  <a:cubicBezTo>
                    <a:pt x="793" y="1458"/>
                    <a:pt x="793" y="1439"/>
                    <a:pt x="796" y="1438"/>
                  </a:cubicBezTo>
                  <a:cubicBezTo>
                    <a:pt x="798" y="1437"/>
                    <a:pt x="810" y="1429"/>
                    <a:pt x="813" y="1428"/>
                  </a:cubicBezTo>
                  <a:cubicBezTo>
                    <a:pt x="816" y="1428"/>
                    <a:pt x="817" y="1420"/>
                    <a:pt x="811" y="1419"/>
                  </a:cubicBezTo>
                  <a:cubicBezTo>
                    <a:pt x="806" y="1418"/>
                    <a:pt x="797" y="1412"/>
                    <a:pt x="801" y="1408"/>
                  </a:cubicBezTo>
                  <a:cubicBezTo>
                    <a:pt x="806" y="1403"/>
                    <a:pt x="831" y="1407"/>
                    <a:pt x="834" y="1404"/>
                  </a:cubicBezTo>
                  <a:cubicBezTo>
                    <a:pt x="836" y="1401"/>
                    <a:pt x="841" y="1386"/>
                    <a:pt x="854" y="1383"/>
                  </a:cubicBezTo>
                  <a:cubicBezTo>
                    <a:pt x="867" y="1380"/>
                    <a:pt x="924" y="1354"/>
                    <a:pt x="905" y="1339"/>
                  </a:cubicBezTo>
                  <a:cubicBezTo>
                    <a:pt x="886" y="1323"/>
                    <a:pt x="905" y="1329"/>
                    <a:pt x="905" y="1329"/>
                  </a:cubicBezTo>
                  <a:cubicBezTo>
                    <a:pt x="905" y="1329"/>
                    <a:pt x="924" y="1340"/>
                    <a:pt x="935" y="1333"/>
                  </a:cubicBezTo>
                  <a:cubicBezTo>
                    <a:pt x="945" y="1327"/>
                    <a:pt x="989" y="1287"/>
                    <a:pt x="991" y="1278"/>
                  </a:cubicBezTo>
                  <a:cubicBezTo>
                    <a:pt x="993" y="1269"/>
                    <a:pt x="999" y="1268"/>
                    <a:pt x="1005" y="1267"/>
                  </a:cubicBezTo>
                  <a:cubicBezTo>
                    <a:pt x="1010" y="1267"/>
                    <a:pt x="1018" y="1264"/>
                    <a:pt x="1018" y="1258"/>
                  </a:cubicBezTo>
                  <a:cubicBezTo>
                    <a:pt x="1017" y="1252"/>
                    <a:pt x="1013" y="1238"/>
                    <a:pt x="1019" y="1233"/>
                  </a:cubicBezTo>
                  <a:cubicBezTo>
                    <a:pt x="1025" y="1229"/>
                    <a:pt x="1061" y="1206"/>
                    <a:pt x="1076" y="1206"/>
                  </a:cubicBezTo>
                  <a:cubicBezTo>
                    <a:pt x="1091" y="1206"/>
                    <a:pt x="1101" y="1204"/>
                    <a:pt x="1116" y="1178"/>
                  </a:cubicBezTo>
                  <a:cubicBezTo>
                    <a:pt x="1131" y="1152"/>
                    <a:pt x="1125" y="1153"/>
                    <a:pt x="1131" y="1151"/>
                  </a:cubicBezTo>
                  <a:cubicBezTo>
                    <a:pt x="1136" y="1148"/>
                    <a:pt x="1137" y="1107"/>
                    <a:pt x="1137" y="1107"/>
                  </a:cubicBezTo>
                  <a:cubicBezTo>
                    <a:pt x="1137" y="1107"/>
                    <a:pt x="1143" y="1103"/>
                    <a:pt x="1147" y="1103"/>
                  </a:cubicBezTo>
                  <a:cubicBezTo>
                    <a:pt x="1151" y="1103"/>
                    <a:pt x="1162" y="1087"/>
                    <a:pt x="1162" y="1087"/>
                  </a:cubicBezTo>
                  <a:cubicBezTo>
                    <a:pt x="1175" y="1079"/>
                    <a:pt x="1175" y="1079"/>
                    <a:pt x="1175" y="1079"/>
                  </a:cubicBezTo>
                  <a:cubicBezTo>
                    <a:pt x="1175" y="1079"/>
                    <a:pt x="1179" y="1071"/>
                    <a:pt x="1183" y="1069"/>
                  </a:cubicBezTo>
                  <a:cubicBezTo>
                    <a:pt x="1187" y="1066"/>
                    <a:pt x="1193" y="1037"/>
                    <a:pt x="1187" y="1032"/>
                  </a:cubicBezTo>
                  <a:cubicBezTo>
                    <a:pt x="1182" y="1028"/>
                    <a:pt x="1170" y="1030"/>
                    <a:pt x="1164" y="1026"/>
                  </a:cubicBezTo>
                  <a:cubicBezTo>
                    <a:pt x="1158" y="1021"/>
                    <a:pt x="1133" y="1007"/>
                    <a:pt x="1128" y="1007"/>
                  </a:cubicBezTo>
                  <a:cubicBezTo>
                    <a:pt x="1122" y="1008"/>
                    <a:pt x="1101" y="1009"/>
                    <a:pt x="1094" y="1005"/>
                  </a:cubicBezTo>
                  <a:cubicBezTo>
                    <a:pt x="1087" y="1002"/>
                    <a:pt x="1095" y="993"/>
                    <a:pt x="1086" y="993"/>
                  </a:cubicBezTo>
                  <a:cubicBezTo>
                    <a:pt x="1078" y="992"/>
                    <a:pt x="1061" y="988"/>
                    <a:pt x="1056" y="987"/>
                  </a:cubicBezTo>
                  <a:cubicBezTo>
                    <a:pt x="1050" y="986"/>
                    <a:pt x="1041" y="993"/>
                    <a:pt x="1040" y="994"/>
                  </a:cubicBezTo>
                  <a:cubicBezTo>
                    <a:pt x="1038" y="995"/>
                    <a:pt x="1053" y="987"/>
                    <a:pt x="1041" y="983"/>
                  </a:cubicBezTo>
                  <a:cubicBezTo>
                    <a:pt x="1029" y="979"/>
                    <a:pt x="1032" y="974"/>
                    <a:pt x="1034" y="973"/>
                  </a:cubicBezTo>
                  <a:cubicBezTo>
                    <a:pt x="1036" y="972"/>
                    <a:pt x="1044" y="964"/>
                    <a:pt x="1036" y="959"/>
                  </a:cubicBezTo>
                  <a:cubicBezTo>
                    <a:pt x="1028" y="955"/>
                    <a:pt x="1020" y="950"/>
                    <a:pt x="1022" y="945"/>
                  </a:cubicBezTo>
                  <a:cubicBezTo>
                    <a:pt x="1023" y="940"/>
                    <a:pt x="1008" y="929"/>
                    <a:pt x="1005" y="929"/>
                  </a:cubicBezTo>
                  <a:cubicBezTo>
                    <a:pt x="1002" y="928"/>
                    <a:pt x="993" y="925"/>
                    <a:pt x="984" y="926"/>
                  </a:cubicBezTo>
                  <a:cubicBezTo>
                    <a:pt x="974" y="926"/>
                    <a:pt x="959" y="923"/>
                    <a:pt x="959" y="919"/>
                  </a:cubicBezTo>
                  <a:cubicBezTo>
                    <a:pt x="960" y="915"/>
                    <a:pt x="951" y="906"/>
                    <a:pt x="947" y="905"/>
                  </a:cubicBezTo>
                  <a:cubicBezTo>
                    <a:pt x="942" y="903"/>
                    <a:pt x="938" y="903"/>
                    <a:pt x="933" y="897"/>
                  </a:cubicBezTo>
                  <a:cubicBezTo>
                    <a:pt x="929" y="891"/>
                    <a:pt x="929" y="888"/>
                    <a:pt x="923" y="887"/>
                  </a:cubicBezTo>
                  <a:cubicBezTo>
                    <a:pt x="916" y="887"/>
                    <a:pt x="913" y="885"/>
                    <a:pt x="912" y="881"/>
                  </a:cubicBezTo>
                  <a:cubicBezTo>
                    <a:pt x="912" y="876"/>
                    <a:pt x="905" y="873"/>
                    <a:pt x="896" y="879"/>
                  </a:cubicBezTo>
                  <a:cubicBezTo>
                    <a:pt x="888" y="884"/>
                    <a:pt x="881" y="886"/>
                    <a:pt x="878" y="882"/>
                  </a:cubicBezTo>
                  <a:cubicBezTo>
                    <a:pt x="874" y="879"/>
                    <a:pt x="874" y="878"/>
                    <a:pt x="862" y="878"/>
                  </a:cubicBezTo>
                  <a:cubicBezTo>
                    <a:pt x="850" y="878"/>
                    <a:pt x="844" y="878"/>
                    <a:pt x="847" y="871"/>
                  </a:cubicBezTo>
                  <a:cubicBezTo>
                    <a:pt x="851" y="864"/>
                    <a:pt x="840" y="861"/>
                    <a:pt x="832" y="866"/>
                  </a:cubicBezTo>
                  <a:cubicBezTo>
                    <a:pt x="825" y="872"/>
                    <a:pt x="822" y="877"/>
                    <a:pt x="818" y="876"/>
                  </a:cubicBezTo>
                  <a:cubicBezTo>
                    <a:pt x="813" y="876"/>
                    <a:pt x="829" y="871"/>
                    <a:pt x="825" y="865"/>
                  </a:cubicBezTo>
                  <a:cubicBezTo>
                    <a:pt x="822" y="859"/>
                    <a:pt x="822" y="860"/>
                    <a:pt x="810" y="866"/>
                  </a:cubicBezTo>
                  <a:cubicBezTo>
                    <a:pt x="798" y="872"/>
                    <a:pt x="793" y="875"/>
                    <a:pt x="783" y="875"/>
                  </a:cubicBezTo>
                  <a:cubicBezTo>
                    <a:pt x="773" y="875"/>
                    <a:pt x="777" y="879"/>
                    <a:pt x="771" y="887"/>
                  </a:cubicBezTo>
                  <a:cubicBezTo>
                    <a:pt x="766" y="895"/>
                    <a:pt x="759" y="910"/>
                    <a:pt x="754" y="905"/>
                  </a:cubicBezTo>
                  <a:cubicBezTo>
                    <a:pt x="748" y="900"/>
                    <a:pt x="744" y="886"/>
                    <a:pt x="735" y="889"/>
                  </a:cubicBezTo>
                  <a:cubicBezTo>
                    <a:pt x="727" y="893"/>
                    <a:pt x="725" y="902"/>
                    <a:pt x="719" y="898"/>
                  </a:cubicBezTo>
                  <a:cubicBezTo>
                    <a:pt x="713" y="893"/>
                    <a:pt x="705" y="890"/>
                    <a:pt x="704" y="886"/>
                  </a:cubicBezTo>
                  <a:cubicBezTo>
                    <a:pt x="704" y="882"/>
                    <a:pt x="700" y="879"/>
                    <a:pt x="700" y="879"/>
                  </a:cubicBezTo>
                  <a:cubicBezTo>
                    <a:pt x="700" y="879"/>
                    <a:pt x="695" y="878"/>
                    <a:pt x="701" y="857"/>
                  </a:cubicBezTo>
                  <a:cubicBezTo>
                    <a:pt x="707" y="835"/>
                    <a:pt x="709" y="829"/>
                    <a:pt x="686" y="829"/>
                  </a:cubicBezTo>
                  <a:cubicBezTo>
                    <a:pt x="664" y="830"/>
                    <a:pt x="654" y="834"/>
                    <a:pt x="656" y="827"/>
                  </a:cubicBezTo>
                  <a:cubicBezTo>
                    <a:pt x="657" y="820"/>
                    <a:pt x="663" y="822"/>
                    <a:pt x="664" y="814"/>
                  </a:cubicBezTo>
                  <a:cubicBezTo>
                    <a:pt x="665" y="807"/>
                    <a:pt x="672" y="794"/>
                    <a:pt x="675" y="790"/>
                  </a:cubicBezTo>
                  <a:cubicBezTo>
                    <a:pt x="678" y="785"/>
                    <a:pt x="686" y="774"/>
                    <a:pt x="679" y="774"/>
                  </a:cubicBezTo>
                  <a:cubicBezTo>
                    <a:pt x="673" y="775"/>
                    <a:pt x="654" y="771"/>
                    <a:pt x="646" y="778"/>
                  </a:cubicBezTo>
                  <a:cubicBezTo>
                    <a:pt x="638" y="786"/>
                    <a:pt x="629" y="802"/>
                    <a:pt x="623" y="803"/>
                  </a:cubicBezTo>
                  <a:cubicBezTo>
                    <a:pt x="616" y="805"/>
                    <a:pt x="594" y="809"/>
                    <a:pt x="590" y="803"/>
                  </a:cubicBezTo>
                  <a:cubicBezTo>
                    <a:pt x="587" y="797"/>
                    <a:pt x="572" y="796"/>
                    <a:pt x="573" y="776"/>
                  </a:cubicBezTo>
                  <a:cubicBezTo>
                    <a:pt x="574" y="757"/>
                    <a:pt x="573" y="747"/>
                    <a:pt x="580" y="742"/>
                  </a:cubicBezTo>
                  <a:cubicBezTo>
                    <a:pt x="586" y="737"/>
                    <a:pt x="585" y="738"/>
                    <a:pt x="586" y="729"/>
                  </a:cubicBezTo>
                  <a:cubicBezTo>
                    <a:pt x="587" y="719"/>
                    <a:pt x="594" y="706"/>
                    <a:pt x="604" y="703"/>
                  </a:cubicBezTo>
                  <a:cubicBezTo>
                    <a:pt x="613" y="701"/>
                    <a:pt x="623" y="689"/>
                    <a:pt x="629" y="689"/>
                  </a:cubicBezTo>
                  <a:cubicBezTo>
                    <a:pt x="635" y="688"/>
                    <a:pt x="659" y="704"/>
                    <a:pt x="664" y="699"/>
                  </a:cubicBezTo>
                  <a:cubicBezTo>
                    <a:pt x="669" y="695"/>
                    <a:pt x="671" y="684"/>
                    <a:pt x="685" y="686"/>
                  </a:cubicBezTo>
                  <a:cubicBezTo>
                    <a:pt x="699" y="689"/>
                    <a:pt x="724" y="685"/>
                    <a:pt x="729" y="692"/>
                  </a:cubicBezTo>
                  <a:cubicBezTo>
                    <a:pt x="734" y="699"/>
                    <a:pt x="744" y="718"/>
                    <a:pt x="743" y="726"/>
                  </a:cubicBezTo>
                  <a:cubicBezTo>
                    <a:pt x="741" y="735"/>
                    <a:pt x="744" y="741"/>
                    <a:pt x="750" y="739"/>
                  </a:cubicBezTo>
                  <a:cubicBezTo>
                    <a:pt x="755" y="737"/>
                    <a:pt x="759" y="727"/>
                    <a:pt x="758" y="722"/>
                  </a:cubicBezTo>
                  <a:cubicBezTo>
                    <a:pt x="757" y="717"/>
                    <a:pt x="757" y="697"/>
                    <a:pt x="757" y="689"/>
                  </a:cubicBezTo>
                  <a:cubicBezTo>
                    <a:pt x="756" y="680"/>
                    <a:pt x="748" y="674"/>
                    <a:pt x="761" y="666"/>
                  </a:cubicBezTo>
                  <a:cubicBezTo>
                    <a:pt x="775" y="658"/>
                    <a:pt x="818" y="633"/>
                    <a:pt x="818" y="623"/>
                  </a:cubicBezTo>
                  <a:cubicBezTo>
                    <a:pt x="818" y="613"/>
                    <a:pt x="814" y="603"/>
                    <a:pt x="817" y="600"/>
                  </a:cubicBezTo>
                  <a:cubicBezTo>
                    <a:pt x="820" y="596"/>
                    <a:pt x="820" y="607"/>
                    <a:pt x="825" y="604"/>
                  </a:cubicBezTo>
                  <a:cubicBezTo>
                    <a:pt x="831" y="601"/>
                    <a:pt x="837" y="582"/>
                    <a:pt x="842" y="579"/>
                  </a:cubicBezTo>
                  <a:cubicBezTo>
                    <a:pt x="847" y="576"/>
                    <a:pt x="851" y="567"/>
                    <a:pt x="853" y="563"/>
                  </a:cubicBezTo>
                  <a:cubicBezTo>
                    <a:pt x="855" y="558"/>
                    <a:pt x="863" y="556"/>
                    <a:pt x="867" y="558"/>
                  </a:cubicBezTo>
                  <a:cubicBezTo>
                    <a:pt x="872" y="560"/>
                    <a:pt x="880" y="558"/>
                    <a:pt x="882" y="554"/>
                  </a:cubicBezTo>
                  <a:cubicBezTo>
                    <a:pt x="884" y="550"/>
                    <a:pt x="881" y="542"/>
                    <a:pt x="882" y="538"/>
                  </a:cubicBezTo>
                  <a:cubicBezTo>
                    <a:pt x="883" y="535"/>
                    <a:pt x="898" y="527"/>
                    <a:pt x="904" y="521"/>
                  </a:cubicBezTo>
                  <a:cubicBezTo>
                    <a:pt x="911" y="515"/>
                    <a:pt x="918" y="514"/>
                    <a:pt x="921" y="515"/>
                  </a:cubicBezTo>
                  <a:cubicBezTo>
                    <a:pt x="924" y="517"/>
                    <a:pt x="931" y="506"/>
                    <a:pt x="930" y="514"/>
                  </a:cubicBezTo>
                  <a:cubicBezTo>
                    <a:pt x="929" y="522"/>
                    <a:pt x="931" y="535"/>
                    <a:pt x="937" y="528"/>
                  </a:cubicBezTo>
                  <a:cubicBezTo>
                    <a:pt x="944" y="520"/>
                    <a:pt x="966" y="513"/>
                    <a:pt x="970" y="513"/>
                  </a:cubicBezTo>
                  <a:cubicBezTo>
                    <a:pt x="973" y="513"/>
                    <a:pt x="979" y="507"/>
                    <a:pt x="981" y="504"/>
                  </a:cubicBezTo>
                  <a:cubicBezTo>
                    <a:pt x="983" y="500"/>
                    <a:pt x="991" y="501"/>
                    <a:pt x="995" y="500"/>
                  </a:cubicBezTo>
                  <a:cubicBezTo>
                    <a:pt x="1000" y="499"/>
                    <a:pt x="1000" y="495"/>
                    <a:pt x="995" y="489"/>
                  </a:cubicBezTo>
                  <a:cubicBezTo>
                    <a:pt x="990" y="484"/>
                    <a:pt x="1001" y="470"/>
                    <a:pt x="992" y="475"/>
                  </a:cubicBezTo>
                  <a:cubicBezTo>
                    <a:pt x="982" y="481"/>
                    <a:pt x="984" y="489"/>
                    <a:pt x="975" y="488"/>
                  </a:cubicBezTo>
                  <a:cubicBezTo>
                    <a:pt x="966" y="486"/>
                    <a:pt x="956" y="483"/>
                    <a:pt x="956" y="481"/>
                  </a:cubicBezTo>
                  <a:cubicBezTo>
                    <a:pt x="957" y="479"/>
                    <a:pt x="956" y="469"/>
                    <a:pt x="952" y="474"/>
                  </a:cubicBezTo>
                  <a:cubicBezTo>
                    <a:pt x="948" y="479"/>
                    <a:pt x="947" y="470"/>
                    <a:pt x="954" y="466"/>
                  </a:cubicBezTo>
                  <a:cubicBezTo>
                    <a:pt x="961" y="461"/>
                    <a:pt x="961" y="455"/>
                    <a:pt x="956" y="451"/>
                  </a:cubicBezTo>
                  <a:cubicBezTo>
                    <a:pt x="951" y="447"/>
                    <a:pt x="944" y="446"/>
                    <a:pt x="939" y="446"/>
                  </a:cubicBezTo>
                  <a:cubicBezTo>
                    <a:pt x="934" y="447"/>
                    <a:pt x="929" y="436"/>
                    <a:pt x="943" y="437"/>
                  </a:cubicBezTo>
                  <a:cubicBezTo>
                    <a:pt x="956" y="438"/>
                    <a:pt x="960" y="437"/>
                    <a:pt x="961" y="439"/>
                  </a:cubicBezTo>
                  <a:cubicBezTo>
                    <a:pt x="962" y="441"/>
                    <a:pt x="971" y="459"/>
                    <a:pt x="976" y="455"/>
                  </a:cubicBezTo>
                  <a:cubicBezTo>
                    <a:pt x="980" y="450"/>
                    <a:pt x="991" y="449"/>
                    <a:pt x="984" y="445"/>
                  </a:cubicBezTo>
                  <a:cubicBezTo>
                    <a:pt x="978" y="441"/>
                    <a:pt x="970" y="438"/>
                    <a:pt x="973" y="436"/>
                  </a:cubicBezTo>
                  <a:cubicBezTo>
                    <a:pt x="976" y="434"/>
                    <a:pt x="994" y="439"/>
                    <a:pt x="999" y="437"/>
                  </a:cubicBezTo>
                  <a:cubicBezTo>
                    <a:pt x="1003" y="434"/>
                    <a:pt x="1022" y="416"/>
                    <a:pt x="1025" y="417"/>
                  </a:cubicBezTo>
                  <a:cubicBezTo>
                    <a:pt x="1028" y="418"/>
                    <a:pt x="1029" y="429"/>
                    <a:pt x="1026" y="434"/>
                  </a:cubicBezTo>
                  <a:cubicBezTo>
                    <a:pt x="1023" y="440"/>
                    <a:pt x="1000" y="457"/>
                    <a:pt x="1002" y="461"/>
                  </a:cubicBezTo>
                  <a:cubicBezTo>
                    <a:pt x="1005" y="465"/>
                    <a:pt x="1006" y="473"/>
                    <a:pt x="1006" y="473"/>
                  </a:cubicBezTo>
                  <a:cubicBezTo>
                    <a:pt x="1006" y="473"/>
                    <a:pt x="1024" y="462"/>
                    <a:pt x="1037" y="473"/>
                  </a:cubicBezTo>
                  <a:cubicBezTo>
                    <a:pt x="1050" y="485"/>
                    <a:pt x="1061" y="490"/>
                    <a:pt x="1063" y="484"/>
                  </a:cubicBezTo>
                  <a:cubicBezTo>
                    <a:pt x="1066" y="477"/>
                    <a:pt x="1072" y="473"/>
                    <a:pt x="1068" y="462"/>
                  </a:cubicBezTo>
                  <a:cubicBezTo>
                    <a:pt x="1063" y="450"/>
                    <a:pt x="1058" y="444"/>
                    <a:pt x="1052" y="442"/>
                  </a:cubicBezTo>
                  <a:cubicBezTo>
                    <a:pt x="1046" y="440"/>
                    <a:pt x="1036" y="437"/>
                    <a:pt x="1038" y="431"/>
                  </a:cubicBezTo>
                  <a:cubicBezTo>
                    <a:pt x="1040" y="425"/>
                    <a:pt x="1041" y="427"/>
                    <a:pt x="1046" y="416"/>
                  </a:cubicBezTo>
                  <a:cubicBezTo>
                    <a:pt x="1050" y="405"/>
                    <a:pt x="1052" y="377"/>
                    <a:pt x="1047" y="377"/>
                  </a:cubicBezTo>
                  <a:cubicBezTo>
                    <a:pt x="1043" y="377"/>
                    <a:pt x="1037" y="380"/>
                    <a:pt x="1037" y="375"/>
                  </a:cubicBezTo>
                  <a:cubicBezTo>
                    <a:pt x="1037" y="370"/>
                    <a:pt x="1041" y="365"/>
                    <a:pt x="1033" y="364"/>
                  </a:cubicBezTo>
                  <a:cubicBezTo>
                    <a:pt x="1025" y="362"/>
                    <a:pt x="1021" y="359"/>
                    <a:pt x="1018" y="356"/>
                  </a:cubicBezTo>
                  <a:cubicBezTo>
                    <a:pt x="1014" y="353"/>
                    <a:pt x="1012" y="343"/>
                    <a:pt x="1006" y="340"/>
                  </a:cubicBezTo>
                  <a:cubicBezTo>
                    <a:pt x="1001" y="337"/>
                    <a:pt x="994" y="340"/>
                    <a:pt x="999" y="335"/>
                  </a:cubicBezTo>
                  <a:cubicBezTo>
                    <a:pt x="1004" y="330"/>
                    <a:pt x="1003" y="317"/>
                    <a:pt x="1000" y="310"/>
                  </a:cubicBezTo>
                  <a:cubicBezTo>
                    <a:pt x="997" y="302"/>
                    <a:pt x="990" y="293"/>
                    <a:pt x="989" y="282"/>
                  </a:cubicBezTo>
                  <a:cubicBezTo>
                    <a:pt x="988" y="272"/>
                    <a:pt x="988" y="264"/>
                    <a:pt x="984" y="266"/>
                  </a:cubicBezTo>
                  <a:cubicBezTo>
                    <a:pt x="979" y="269"/>
                    <a:pt x="975" y="275"/>
                    <a:pt x="971" y="284"/>
                  </a:cubicBezTo>
                  <a:cubicBezTo>
                    <a:pt x="967" y="292"/>
                    <a:pt x="962" y="297"/>
                    <a:pt x="959" y="297"/>
                  </a:cubicBezTo>
                  <a:cubicBezTo>
                    <a:pt x="957" y="298"/>
                    <a:pt x="957" y="307"/>
                    <a:pt x="951" y="301"/>
                  </a:cubicBezTo>
                  <a:cubicBezTo>
                    <a:pt x="946" y="296"/>
                    <a:pt x="940" y="290"/>
                    <a:pt x="938" y="288"/>
                  </a:cubicBezTo>
                  <a:cubicBezTo>
                    <a:pt x="936" y="285"/>
                    <a:pt x="931" y="281"/>
                    <a:pt x="937" y="270"/>
                  </a:cubicBezTo>
                  <a:cubicBezTo>
                    <a:pt x="943" y="259"/>
                    <a:pt x="943" y="251"/>
                    <a:pt x="940" y="250"/>
                  </a:cubicBezTo>
                  <a:cubicBezTo>
                    <a:pt x="937" y="248"/>
                    <a:pt x="930" y="259"/>
                    <a:pt x="924" y="246"/>
                  </a:cubicBezTo>
                  <a:cubicBezTo>
                    <a:pt x="919" y="233"/>
                    <a:pt x="920" y="229"/>
                    <a:pt x="912" y="227"/>
                  </a:cubicBezTo>
                  <a:cubicBezTo>
                    <a:pt x="903" y="224"/>
                    <a:pt x="904" y="227"/>
                    <a:pt x="893" y="224"/>
                  </a:cubicBezTo>
                  <a:cubicBezTo>
                    <a:pt x="881" y="221"/>
                    <a:pt x="883" y="213"/>
                    <a:pt x="874" y="219"/>
                  </a:cubicBezTo>
                  <a:cubicBezTo>
                    <a:pt x="865" y="224"/>
                    <a:pt x="857" y="220"/>
                    <a:pt x="861" y="232"/>
                  </a:cubicBezTo>
                  <a:cubicBezTo>
                    <a:pt x="866" y="244"/>
                    <a:pt x="866" y="250"/>
                    <a:pt x="862" y="250"/>
                  </a:cubicBezTo>
                  <a:cubicBezTo>
                    <a:pt x="857" y="251"/>
                    <a:pt x="853" y="256"/>
                    <a:pt x="856" y="261"/>
                  </a:cubicBezTo>
                  <a:cubicBezTo>
                    <a:pt x="859" y="266"/>
                    <a:pt x="871" y="263"/>
                    <a:pt x="861" y="275"/>
                  </a:cubicBezTo>
                  <a:cubicBezTo>
                    <a:pt x="851" y="286"/>
                    <a:pt x="847" y="298"/>
                    <a:pt x="852" y="301"/>
                  </a:cubicBezTo>
                  <a:cubicBezTo>
                    <a:pt x="857" y="305"/>
                    <a:pt x="864" y="312"/>
                    <a:pt x="861" y="320"/>
                  </a:cubicBezTo>
                  <a:cubicBezTo>
                    <a:pt x="858" y="328"/>
                    <a:pt x="859" y="346"/>
                    <a:pt x="844" y="355"/>
                  </a:cubicBezTo>
                  <a:cubicBezTo>
                    <a:pt x="829" y="365"/>
                    <a:pt x="828" y="371"/>
                    <a:pt x="828" y="374"/>
                  </a:cubicBezTo>
                  <a:cubicBezTo>
                    <a:pt x="827" y="377"/>
                    <a:pt x="825" y="390"/>
                    <a:pt x="829" y="396"/>
                  </a:cubicBezTo>
                  <a:cubicBezTo>
                    <a:pt x="833" y="402"/>
                    <a:pt x="835" y="405"/>
                    <a:pt x="831" y="407"/>
                  </a:cubicBezTo>
                  <a:cubicBezTo>
                    <a:pt x="828" y="409"/>
                    <a:pt x="822" y="421"/>
                    <a:pt x="817" y="418"/>
                  </a:cubicBezTo>
                  <a:cubicBezTo>
                    <a:pt x="813" y="415"/>
                    <a:pt x="809" y="413"/>
                    <a:pt x="805" y="409"/>
                  </a:cubicBezTo>
                  <a:cubicBezTo>
                    <a:pt x="802" y="405"/>
                    <a:pt x="795" y="397"/>
                    <a:pt x="801" y="397"/>
                  </a:cubicBezTo>
                  <a:cubicBezTo>
                    <a:pt x="806" y="398"/>
                    <a:pt x="815" y="394"/>
                    <a:pt x="810" y="390"/>
                  </a:cubicBezTo>
                  <a:cubicBezTo>
                    <a:pt x="806" y="387"/>
                    <a:pt x="803" y="386"/>
                    <a:pt x="804" y="378"/>
                  </a:cubicBezTo>
                  <a:cubicBezTo>
                    <a:pt x="805" y="371"/>
                    <a:pt x="800" y="354"/>
                    <a:pt x="796" y="354"/>
                  </a:cubicBezTo>
                  <a:cubicBezTo>
                    <a:pt x="792" y="354"/>
                    <a:pt x="781" y="354"/>
                    <a:pt x="781" y="347"/>
                  </a:cubicBezTo>
                  <a:cubicBezTo>
                    <a:pt x="780" y="340"/>
                    <a:pt x="756" y="333"/>
                    <a:pt x="749" y="329"/>
                  </a:cubicBezTo>
                  <a:cubicBezTo>
                    <a:pt x="743" y="324"/>
                    <a:pt x="740" y="318"/>
                    <a:pt x="728" y="319"/>
                  </a:cubicBezTo>
                  <a:cubicBezTo>
                    <a:pt x="715" y="320"/>
                    <a:pt x="715" y="325"/>
                    <a:pt x="716" y="311"/>
                  </a:cubicBezTo>
                  <a:cubicBezTo>
                    <a:pt x="716" y="296"/>
                    <a:pt x="723" y="296"/>
                    <a:pt x="714" y="292"/>
                  </a:cubicBezTo>
                  <a:cubicBezTo>
                    <a:pt x="704" y="288"/>
                    <a:pt x="696" y="290"/>
                    <a:pt x="703" y="278"/>
                  </a:cubicBezTo>
                  <a:cubicBezTo>
                    <a:pt x="711" y="266"/>
                    <a:pt x="700" y="262"/>
                    <a:pt x="714" y="253"/>
                  </a:cubicBezTo>
                  <a:cubicBezTo>
                    <a:pt x="728" y="243"/>
                    <a:pt x="740" y="217"/>
                    <a:pt x="741" y="216"/>
                  </a:cubicBezTo>
                  <a:cubicBezTo>
                    <a:pt x="743" y="214"/>
                    <a:pt x="751" y="215"/>
                    <a:pt x="755" y="207"/>
                  </a:cubicBezTo>
                  <a:cubicBezTo>
                    <a:pt x="758" y="199"/>
                    <a:pt x="753" y="194"/>
                    <a:pt x="766" y="193"/>
                  </a:cubicBezTo>
                  <a:cubicBezTo>
                    <a:pt x="779" y="193"/>
                    <a:pt x="781" y="195"/>
                    <a:pt x="787" y="183"/>
                  </a:cubicBezTo>
                  <a:cubicBezTo>
                    <a:pt x="794" y="172"/>
                    <a:pt x="803" y="167"/>
                    <a:pt x="792" y="163"/>
                  </a:cubicBezTo>
                  <a:cubicBezTo>
                    <a:pt x="782" y="160"/>
                    <a:pt x="773" y="156"/>
                    <a:pt x="777" y="156"/>
                  </a:cubicBezTo>
                  <a:cubicBezTo>
                    <a:pt x="782" y="156"/>
                    <a:pt x="797" y="158"/>
                    <a:pt x="800" y="156"/>
                  </a:cubicBezTo>
                  <a:cubicBezTo>
                    <a:pt x="802" y="155"/>
                    <a:pt x="819" y="149"/>
                    <a:pt x="814" y="144"/>
                  </a:cubicBezTo>
                  <a:cubicBezTo>
                    <a:pt x="808" y="139"/>
                    <a:pt x="804" y="138"/>
                    <a:pt x="809" y="137"/>
                  </a:cubicBezTo>
                  <a:cubicBezTo>
                    <a:pt x="813" y="136"/>
                    <a:pt x="818" y="142"/>
                    <a:pt x="822" y="141"/>
                  </a:cubicBezTo>
                  <a:cubicBezTo>
                    <a:pt x="826" y="140"/>
                    <a:pt x="825" y="129"/>
                    <a:pt x="829" y="130"/>
                  </a:cubicBezTo>
                  <a:cubicBezTo>
                    <a:pt x="834" y="131"/>
                    <a:pt x="838" y="137"/>
                    <a:pt x="844" y="132"/>
                  </a:cubicBezTo>
                  <a:cubicBezTo>
                    <a:pt x="850" y="128"/>
                    <a:pt x="863" y="131"/>
                    <a:pt x="861" y="121"/>
                  </a:cubicBezTo>
                  <a:cubicBezTo>
                    <a:pt x="859" y="112"/>
                    <a:pt x="848" y="113"/>
                    <a:pt x="854" y="107"/>
                  </a:cubicBezTo>
                  <a:cubicBezTo>
                    <a:pt x="861" y="101"/>
                    <a:pt x="862" y="98"/>
                    <a:pt x="858" y="94"/>
                  </a:cubicBezTo>
                  <a:cubicBezTo>
                    <a:pt x="854" y="90"/>
                    <a:pt x="858" y="86"/>
                    <a:pt x="852" y="84"/>
                  </a:cubicBezTo>
                  <a:cubicBezTo>
                    <a:pt x="847" y="81"/>
                    <a:pt x="831" y="84"/>
                    <a:pt x="830" y="88"/>
                  </a:cubicBezTo>
                  <a:cubicBezTo>
                    <a:pt x="829" y="92"/>
                    <a:pt x="822" y="98"/>
                    <a:pt x="816" y="107"/>
                  </a:cubicBezTo>
                  <a:cubicBezTo>
                    <a:pt x="810" y="116"/>
                    <a:pt x="809" y="119"/>
                    <a:pt x="805" y="118"/>
                  </a:cubicBezTo>
                  <a:cubicBezTo>
                    <a:pt x="801" y="117"/>
                    <a:pt x="799" y="126"/>
                    <a:pt x="801" y="116"/>
                  </a:cubicBezTo>
                  <a:cubicBezTo>
                    <a:pt x="803" y="105"/>
                    <a:pt x="805" y="106"/>
                    <a:pt x="804" y="102"/>
                  </a:cubicBezTo>
                  <a:cubicBezTo>
                    <a:pt x="802" y="99"/>
                    <a:pt x="797" y="93"/>
                    <a:pt x="793" y="92"/>
                  </a:cubicBezTo>
                  <a:cubicBezTo>
                    <a:pt x="790" y="91"/>
                    <a:pt x="787" y="90"/>
                    <a:pt x="783" y="96"/>
                  </a:cubicBezTo>
                  <a:cubicBezTo>
                    <a:pt x="780" y="102"/>
                    <a:pt x="780" y="85"/>
                    <a:pt x="776" y="82"/>
                  </a:cubicBezTo>
                  <a:cubicBezTo>
                    <a:pt x="773" y="80"/>
                    <a:pt x="781" y="78"/>
                    <a:pt x="773" y="70"/>
                  </a:cubicBezTo>
                  <a:cubicBezTo>
                    <a:pt x="765" y="62"/>
                    <a:pt x="769" y="51"/>
                    <a:pt x="763" y="49"/>
                  </a:cubicBezTo>
                  <a:cubicBezTo>
                    <a:pt x="757" y="47"/>
                    <a:pt x="756" y="47"/>
                    <a:pt x="758" y="41"/>
                  </a:cubicBezTo>
                  <a:cubicBezTo>
                    <a:pt x="760" y="34"/>
                    <a:pt x="748" y="27"/>
                    <a:pt x="763" y="30"/>
                  </a:cubicBezTo>
                  <a:cubicBezTo>
                    <a:pt x="778" y="33"/>
                    <a:pt x="778" y="35"/>
                    <a:pt x="784" y="28"/>
                  </a:cubicBezTo>
                  <a:cubicBezTo>
                    <a:pt x="791" y="22"/>
                    <a:pt x="806" y="16"/>
                    <a:pt x="799" y="11"/>
                  </a:cubicBezTo>
                  <a:cubicBezTo>
                    <a:pt x="791" y="5"/>
                    <a:pt x="780" y="3"/>
                    <a:pt x="776" y="1"/>
                  </a:cubicBezTo>
                  <a:cubicBezTo>
                    <a:pt x="773" y="0"/>
                    <a:pt x="755" y="4"/>
                    <a:pt x="755" y="4"/>
                  </a:cubicBezTo>
                  <a:cubicBezTo>
                    <a:pt x="755" y="4"/>
                    <a:pt x="746" y="26"/>
                    <a:pt x="745" y="27"/>
                  </a:cubicBezTo>
                  <a:cubicBezTo>
                    <a:pt x="744" y="29"/>
                    <a:pt x="752" y="31"/>
                    <a:pt x="745" y="43"/>
                  </a:cubicBezTo>
                  <a:cubicBezTo>
                    <a:pt x="739" y="55"/>
                    <a:pt x="733" y="51"/>
                    <a:pt x="732" y="62"/>
                  </a:cubicBezTo>
                  <a:cubicBezTo>
                    <a:pt x="730" y="72"/>
                    <a:pt x="731" y="83"/>
                    <a:pt x="731" y="83"/>
                  </a:cubicBezTo>
                  <a:cubicBezTo>
                    <a:pt x="731" y="83"/>
                    <a:pt x="744" y="90"/>
                    <a:pt x="743" y="90"/>
                  </a:cubicBezTo>
                  <a:cubicBezTo>
                    <a:pt x="741" y="90"/>
                    <a:pt x="751" y="100"/>
                    <a:pt x="747" y="102"/>
                  </a:cubicBezTo>
                  <a:cubicBezTo>
                    <a:pt x="743" y="104"/>
                    <a:pt x="750" y="109"/>
                    <a:pt x="739" y="109"/>
                  </a:cubicBezTo>
                  <a:cubicBezTo>
                    <a:pt x="728" y="109"/>
                    <a:pt x="718" y="105"/>
                    <a:pt x="721" y="104"/>
                  </a:cubicBezTo>
                  <a:cubicBezTo>
                    <a:pt x="724" y="103"/>
                    <a:pt x="735" y="100"/>
                    <a:pt x="732" y="96"/>
                  </a:cubicBezTo>
                  <a:cubicBezTo>
                    <a:pt x="729" y="92"/>
                    <a:pt x="718" y="81"/>
                    <a:pt x="713" y="85"/>
                  </a:cubicBezTo>
                  <a:cubicBezTo>
                    <a:pt x="709" y="89"/>
                    <a:pt x="692" y="95"/>
                    <a:pt x="695" y="96"/>
                  </a:cubicBezTo>
                  <a:cubicBezTo>
                    <a:pt x="698" y="98"/>
                    <a:pt x="713" y="102"/>
                    <a:pt x="708" y="105"/>
                  </a:cubicBezTo>
                  <a:cubicBezTo>
                    <a:pt x="702" y="108"/>
                    <a:pt x="698" y="117"/>
                    <a:pt x="691" y="116"/>
                  </a:cubicBezTo>
                  <a:cubicBezTo>
                    <a:pt x="684" y="116"/>
                    <a:pt x="666" y="115"/>
                    <a:pt x="659" y="113"/>
                  </a:cubicBezTo>
                  <a:cubicBezTo>
                    <a:pt x="652" y="112"/>
                    <a:pt x="644" y="106"/>
                    <a:pt x="653" y="102"/>
                  </a:cubicBezTo>
                  <a:cubicBezTo>
                    <a:pt x="662" y="99"/>
                    <a:pt x="622" y="99"/>
                    <a:pt x="617" y="105"/>
                  </a:cubicBezTo>
                  <a:cubicBezTo>
                    <a:pt x="612" y="111"/>
                    <a:pt x="612" y="114"/>
                    <a:pt x="604" y="113"/>
                  </a:cubicBezTo>
                  <a:cubicBezTo>
                    <a:pt x="595" y="113"/>
                    <a:pt x="554" y="113"/>
                    <a:pt x="554" y="113"/>
                  </a:cubicBezTo>
                  <a:cubicBezTo>
                    <a:pt x="554" y="113"/>
                    <a:pt x="568" y="106"/>
                    <a:pt x="556" y="99"/>
                  </a:cubicBezTo>
                  <a:cubicBezTo>
                    <a:pt x="543" y="93"/>
                    <a:pt x="534" y="95"/>
                    <a:pt x="532" y="95"/>
                  </a:cubicBezTo>
                  <a:cubicBezTo>
                    <a:pt x="530" y="95"/>
                    <a:pt x="527" y="95"/>
                    <a:pt x="520" y="91"/>
                  </a:cubicBezTo>
                  <a:cubicBezTo>
                    <a:pt x="513" y="88"/>
                    <a:pt x="506" y="85"/>
                    <a:pt x="504" y="84"/>
                  </a:cubicBezTo>
                  <a:cubicBezTo>
                    <a:pt x="502" y="82"/>
                    <a:pt x="490" y="81"/>
                    <a:pt x="487" y="83"/>
                  </a:cubicBezTo>
                  <a:cubicBezTo>
                    <a:pt x="484" y="84"/>
                    <a:pt x="484" y="90"/>
                    <a:pt x="482" y="90"/>
                  </a:cubicBezTo>
                  <a:cubicBezTo>
                    <a:pt x="479" y="91"/>
                    <a:pt x="476" y="91"/>
                    <a:pt x="476" y="83"/>
                  </a:cubicBezTo>
                  <a:cubicBezTo>
                    <a:pt x="476" y="75"/>
                    <a:pt x="469" y="80"/>
                    <a:pt x="469" y="80"/>
                  </a:cubicBezTo>
                  <a:cubicBezTo>
                    <a:pt x="465" y="88"/>
                    <a:pt x="465" y="88"/>
                    <a:pt x="465" y="88"/>
                  </a:cubicBezTo>
                  <a:cubicBezTo>
                    <a:pt x="465" y="88"/>
                    <a:pt x="461" y="88"/>
                    <a:pt x="459" y="84"/>
                  </a:cubicBezTo>
                  <a:cubicBezTo>
                    <a:pt x="458" y="81"/>
                    <a:pt x="458" y="78"/>
                    <a:pt x="455" y="76"/>
                  </a:cubicBezTo>
                  <a:cubicBezTo>
                    <a:pt x="452" y="74"/>
                    <a:pt x="457" y="73"/>
                    <a:pt x="449" y="73"/>
                  </a:cubicBezTo>
                  <a:cubicBezTo>
                    <a:pt x="442" y="74"/>
                    <a:pt x="442" y="82"/>
                    <a:pt x="438" y="81"/>
                  </a:cubicBezTo>
                  <a:cubicBezTo>
                    <a:pt x="433" y="81"/>
                    <a:pt x="440" y="69"/>
                    <a:pt x="423" y="77"/>
                  </a:cubicBezTo>
                  <a:cubicBezTo>
                    <a:pt x="405" y="86"/>
                    <a:pt x="382" y="89"/>
                    <a:pt x="371" y="95"/>
                  </a:cubicBezTo>
                  <a:cubicBezTo>
                    <a:pt x="360" y="100"/>
                    <a:pt x="357" y="95"/>
                    <a:pt x="334" y="85"/>
                  </a:cubicBezTo>
                  <a:cubicBezTo>
                    <a:pt x="310" y="75"/>
                    <a:pt x="284" y="83"/>
                    <a:pt x="238" y="71"/>
                  </a:cubicBezTo>
                  <a:cubicBezTo>
                    <a:pt x="192" y="60"/>
                    <a:pt x="185" y="67"/>
                    <a:pt x="170" y="71"/>
                  </a:cubicBezTo>
                  <a:cubicBezTo>
                    <a:pt x="155" y="75"/>
                    <a:pt x="142" y="71"/>
                    <a:pt x="131" y="82"/>
                  </a:cubicBezTo>
                  <a:cubicBezTo>
                    <a:pt x="120" y="93"/>
                    <a:pt x="122" y="98"/>
                    <a:pt x="108" y="100"/>
                  </a:cubicBezTo>
                  <a:cubicBezTo>
                    <a:pt x="94" y="101"/>
                    <a:pt x="83" y="105"/>
                    <a:pt x="85" y="108"/>
                  </a:cubicBezTo>
                  <a:cubicBezTo>
                    <a:pt x="87" y="111"/>
                    <a:pt x="98" y="113"/>
                    <a:pt x="101" y="115"/>
                  </a:cubicBezTo>
                  <a:cubicBezTo>
                    <a:pt x="104" y="117"/>
                    <a:pt x="103" y="129"/>
                    <a:pt x="111" y="132"/>
                  </a:cubicBezTo>
                  <a:cubicBezTo>
                    <a:pt x="120" y="135"/>
                    <a:pt x="135" y="133"/>
                    <a:pt x="131" y="138"/>
                  </a:cubicBezTo>
                  <a:cubicBezTo>
                    <a:pt x="128" y="142"/>
                    <a:pt x="118" y="156"/>
                    <a:pt x="114" y="152"/>
                  </a:cubicBezTo>
                  <a:cubicBezTo>
                    <a:pt x="109" y="148"/>
                    <a:pt x="104" y="142"/>
                    <a:pt x="98" y="142"/>
                  </a:cubicBezTo>
                  <a:cubicBezTo>
                    <a:pt x="92" y="142"/>
                    <a:pt x="79" y="146"/>
                    <a:pt x="74" y="149"/>
                  </a:cubicBezTo>
                  <a:cubicBezTo>
                    <a:pt x="69" y="152"/>
                    <a:pt x="60" y="153"/>
                    <a:pt x="61" y="159"/>
                  </a:cubicBezTo>
                  <a:cubicBezTo>
                    <a:pt x="62" y="165"/>
                    <a:pt x="69" y="162"/>
                    <a:pt x="68" y="167"/>
                  </a:cubicBezTo>
                  <a:cubicBezTo>
                    <a:pt x="67" y="173"/>
                    <a:pt x="58" y="168"/>
                    <a:pt x="58" y="175"/>
                  </a:cubicBezTo>
                  <a:cubicBezTo>
                    <a:pt x="59" y="182"/>
                    <a:pt x="78" y="187"/>
                    <a:pt x="87" y="184"/>
                  </a:cubicBezTo>
                  <a:cubicBezTo>
                    <a:pt x="96" y="181"/>
                    <a:pt x="102" y="171"/>
                    <a:pt x="107" y="178"/>
                  </a:cubicBezTo>
                  <a:cubicBezTo>
                    <a:pt x="112" y="185"/>
                    <a:pt x="115" y="201"/>
                    <a:pt x="104" y="204"/>
                  </a:cubicBezTo>
                  <a:cubicBezTo>
                    <a:pt x="93" y="207"/>
                    <a:pt x="64" y="214"/>
                    <a:pt x="61" y="221"/>
                  </a:cubicBezTo>
                  <a:cubicBezTo>
                    <a:pt x="59" y="229"/>
                    <a:pt x="50" y="242"/>
                    <a:pt x="46" y="243"/>
                  </a:cubicBezTo>
                  <a:cubicBezTo>
                    <a:pt x="42" y="243"/>
                    <a:pt x="42" y="254"/>
                    <a:pt x="46" y="258"/>
                  </a:cubicBezTo>
                  <a:cubicBezTo>
                    <a:pt x="49" y="262"/>
                    <a:pt x="45" y="261"/>
                    <a:pt x="47" y="269"/>
                  </a:cubicBezTo>
                  <a:cubicBezTo>
                    <a:pt x="49" y="277"/>
                    <a:pt x="52" y="286"/>
                    <a:pt x="59" y="280"/>
                  </a:cubicBezTo>
                  <a:cubicBezTo>
                    <a:pt x="66" y="275"/>
                    <a:pt x="75" y="280"/>
                    <a:pt x="70" y="287"/>
                  </a:cubicBezTo>
                  <a:cubicBezTo>
                    <a:pt x="65" y="295"/>
                    <a:pt x="55" y="299"/>
                    <a:pt x="70" y="299"/>
                  </a:cubicBezTo>
                  <a:cubicBezTo>
                    <a:pt x="85" y="299"/>
                    <a:pt x="83" y="292"/>
                    <a:pt x="95" y="296"/>
                  </a:cubicBezTo>
                  <a:cubicBezTo>
                    <a:pt x="107" y="301"/>
                    <a:pt x="110" y="295"/>
                    <a:pt x="107" y="304"/>
                  </a:cubicBezTo>
                  <a:cubicBezTo>
                    <a:pt x="103" y="314"/>
                    <a:pt x="93" y="327"/>
                    <a:pt x="78" y="334"/>
                  </a:cubicBezTo>
                  <a:cubicBezTo>
                    <a:pt x="63" y="341"/>
                    <a:pt x="60" y="340"/>
                    <a:pt x="48" y="347"/>
                  </a:cubicBezTo>
                  <a:cubicBezTo>
                    <a:pt x="36" y="354"/>
                    <a:pt x="0" y="373"/>
                    <a:pt x="11" y="372"/>
                  </a:cubicBezTo>
                  <a:cubicBezTo>
                    <a:pt x="23" y="372"/>
                    <a:pt x="43" y="358"/>
                    <a:pt x="48" y="356"/>
                  </a:cubicBezTo>
                  <a:cubicBezTo>
                    <a:pt x="54" y="354"/>
                    <a:pt x="56" y="362"/>
                    <a:pt x="65" y="356"/>
                  </a:cubicBezTo>
                  <a:cubicBezTo>
                    <a:pt x="73" y="350"/>
                    <a:pt x="107" y="325"/>
                    <a:pt x="118" y="318"/>
                  </a:cubicBezTo>
                  <a:cubicBezTo>
                    <a:pt x="129" y="311"/>
                    <a:pt x="145" y="307"/>
                    <a:pt x="146" y="297"/>
                  </a:cubicBezTo>
                  <a:cubicBezTo>
                    <a:pt x="147" y="287"/>
                    <a:pt x="147" y="278"/>
                    <a:pt x="155" y="276"/>
                  </a:cubicBezTo>
                  <a:cubicBezTo>
                    <a:pt x="164" y="273"/>
                    <a:pt x="166" y="266"/>
                    <a:pt x="175" y="260"/>
                  </a:cubicBezTo>
                  <a:cubicBezTo>
                    <a:pt x="184" y="253"/>
                    <a:pt x="193" y="244"/>
                    <a:pt x="197" y="246"/>
                  </a:cubicBezTo>
                  <a:cubicBezTo>
                    <a:pt x="201" y="248"/>
                    <a:pt x="193" y="252"/>
                    <a:pt x="186" y="257"/>
                  </a:cubicBezTo>
                  <a:cubicBezTo>
                    <a:pt x="178" y="261"/>
                    <a:pt x="171" y="267"/>
                    <a:pt x="170" y="276"/>
                  </a:cubicBezTo>
                  <a:cubicBezTo>
                    <a:pt x="169" y="286"/>
                    <a:pt x="156" y="296"/>
                    <a:pt x="167" y="291"/>
                  </a:cubicBezTo>
                  <a:cubicBezTo>
                    <a:pt x="177" y="286"/>
                    <a:pt x="184" y="279"/>
                    <a:pt x="191" y="275"/>
                  </a:cubicBezTo>
                  <a:cubicBezTo>
                    <a:pt x="199" y="271"/>
                    <a:pt x="204" y="277"/>
                    <a:pt x="207" y="268"/>
                  </a:cubicBezTo>
                  <a:cubicBezTo>
                    <a:pt x="210" y="259"/>
                    <a:pt x="206" y="251"/>
                    <a:pt x="214" y="256"/>
                  </a:cubicBezTo>
                  <a:cubicBezTo>
                    <a:pt x="221" y="260"/>
                    <a:pt x="231" y="269"/>
                    <a:pt x="240" y="273"/>
                  </a:cubicBezTo>
                  <a:cubicBezTo>
                    <a:pt x="249" y="277"/>
                    <a:pt x="249" y="268"/>
                    <a:pt x="271" y="278"/>
                  </a:cubicBezTo>
                  <a:cubicBezTo>
                    <a:pt x="294" y="288"/>
                    <a:pt x="293" y="282"/>
                    <a:pt x="296" y="299"/>
                  </a:cubicBezTo>
                  <a:cubicBezTo>
                    <a:pt x="298" y="315"/>
                    <a:pt x="307" y="300"/>
                    <a:pt x="313" y="303"/>
                  </a:cubicBezTo>
                  <a:cubicBezTo>
                    <a:pt x="320" y="306"/>
                    <a:pt x="327" y="306"/>
                    <a:pt x="328" y="319"/>
                  </a:cubicBezTo>
                  <a:cubicBezTo>
                    <a:pt x="330" y="333"/>
                    <a:pt x="332" y="338"/>
                    <a:pt x="330" y="347"/>
                  </a:cubicBezTo>
                  <a:cubicBezTo>
                    <a:pt x="328" y="356"/>
                    <a:pt x="341" y="353"/>
                    <a:pt x="342" y="363"/>
                  </a:cubicBezTo>
                  <a:cubicBezTo>
                    <a:pt x="342" y="372"/>
                    <a:pt x="341" y="384"/>
                    <a:pt x="342" y="387"/>
                  </a:cubicBezTo>
                  <a:cubicBezTo>
                    <a:pt x="343" y="389"/>
                    <a:pt x="358" y="391"/>
                    <a:pt x="354" y="398"/>
                  </a:cubicBezTo>
                  <a:cubicBezTo>
                    <a:pt x="351" y="405"/>
                    <a:pt x="352" y="412"/>
                    <a:pt x="355" y="419"/>
                  </a:cubicBezTo>
                  <a:cubicBezTo>
                    <a:pt x="359" y="425"/>
                    <a:pt x="363" y="427"/>
                    <a:pt x="372" y="436"/>
                  </a:cubicBezTo>
                  <a:cubicBezTo>
                    <a:pt x="381" y="445"/>
                    <a:pt x="399" y="461"/>
                    <a:pt x="393" y="463"/>
                  </a:cubicBezTo>
                  <a:cubicBezTo>
                    <a:pt x="388" y="466"/>
                    <a:pt x="382" y="461"/>
                    <a:pt x="376" y="468"/>
                  </a:cubicBezTo>
                  <a:cubicBezTo>
                    <a:pt x="370" y="475"/>
                    <a:pt x="374" y="477"/>
                    <a:pt x="369" y="496"/>
                  </a:cubicBezTo>
                  <a:cubicBezTo>
                    <a:pt x="364" y="514"/>
                    <a:pt x="365" y="515"/>
                    <a:pt x="360" y="529"/>
                  </a:cubicBezTo>
                  <a:cubicBezTo>
                    <a:pt x="354" y="544"/>
                    <a:pt x="351" y="548"/>
                    <a:pt x="349" y="560"/>
                  </a:cubicBezTo>
                  <a:cubicBezTo>
                    <a:pt x="347" y="572"/>
                    <a:pt x="342" y="580"/>
                    <a:pt x="351" y="591"/>
                  </a:cubicBezTo>
                  <a:cubicBezTo>
                    <a:pt x="360" y="602"/>
                    <a:pt x="346" y="603"/>
                    <a:pt x="358" y="619"/>
                  </a:cubicBezTo>
                  <a:cubicBezTo>
                    <a:pt x="370" y="635"/>
                    <a:pt x="376" y="631"/>
                    <a:pt x="382" y="641"/>
                  </a:cubicBezTo>
                  <a:cubicBezTo>
                    <a:pt x="389" y="651"/>
                    <a:pt x="407" y="648"/>
                    <a:pt x="402" y="661"/>
                  </a:cubicBezTo>
                  <a:cubicBezTo>
                    <a:pt x="397" y="674"/>
                    <a:pt x="399" y="681"/>
                    <a:pt x="408" y="691"/>
                  </a:cubicBezTo>
                  <a:cubicBezTo>
                    <a:pt x="418" y="701"/>
                    <a:pt x="419" y="704"/>
                    <a:pt x="415" y="708"/>
                  </a:cubicBezTo>
                  <a:cubicBezTo>
                    <a:pt x="411" y="712"/>
                    <a:pt x="405" y="716"/>
                    <a:pt x="409" y="718"/>
                  </a:cubicBezTo>
                  <a:cubicBezTo>
                    <a:pt x="412" y="720"/>
                    <a:pt x="417" y="719"/>
                    <a:pt x="422" y="727"/>
                  </a:cubicBezTo>
                  <a:cubicBezTo>
                    <a:pt x="427" y="736"/>
                    <a:pt x="427" y="743"/>
                    <a:pt x="430" y="746"/>
                  </a:cubicBezTo>
                  <a:cubicBezTo>
                    <a:pt x="433" y="749"/>
                    <a:pt x="441" y="755"/>
                    <a:pt x="440" y="758"/>
                  </a:cubicBezTo>
                  <a:cubicBezTo>
                    <a:pt x="440" y="762"/>
                    <a:pt x="451" y="766"/>
                    <a:pt x="451" y="761"/>
                  </a:cubicBezTo>
                  <a:cubicBezTo>
                    <a:pt x="451" y="756"/>
                    <a:pt x="458" y="762"/>
                    <a:pt x="451" y="746"/>
                  </a:cubicBezTo>
                  <a:cubicBezTo>
                    <a:pt x="443" y="730"/>
                    <a:pt x="431" y="717"/>
                    <a:pt x="427" y="707"/>
                  </a:cubicBezTo>
                  <a:cubicBezTo>
                    <a:pt x="424" y="697"/>
                    <a:pt x="419" y="683"/>
                    <a:pt x="421" y="679"/>
                  </a:cubicBezTo>
                  <a:cubicBezTo>
                    <a:pt x="422" y="675"/>
                    <a:pt x="424" y="664"/>
                    <a:pt x="431" y="670"/>
                  </a:cubicBezTo>
                  <a:cubicBezTo>
                    <a:pt x="438" y="676"/>
                    <a:pt x="432" y="687"/>
                    <a:pt x="439" y="700"/>
                  </a:cubicBezTo>
                  <a:cubicBezTo>
                    <a:pt x="446" y="713"/>
                    <a:pt x="471" y="741"/>
                    <a:pt x="475" y="746"/>
                  </a:cubicBezTo>
                  <a:cubicBezTo>
                    <a:pt x="478" y="751"/>
                    <a:pt x="492" y="771"/>
                    <a:pt x="488" y="781"/>
                  </a:cubicBezTo>
                  <a:cubicBezTo>
                    <a:pt x="483" y="791"/>
                    <a:pt x="481" y="792"/>
                    <a:pt x="488" y="796"/>
                  </a:cubicBezTo>
                  <a:cubicBezTo>
                    <a:pt x="495" y="800"/>
                    <a:pt x="554" y="831"/>
                    <a:pt x="562" y="831"/>
                  </a:cubicBezTo>
                  <a:cubicBezTo>
                    <a:pt x="570" y="832"/>
                    <a:pt x="586" y="824"/>
                    <a:pt x="592" y="828"/>
                  </a:cubicBezTo>
                  <a:cubicBezTo>
                    <a:pt x="599" y="831"/>
                    <a:pt x="611" y="848"/>
                    <a:pt x="618" y="848"/>
                  </a:cubicBezTo>
                  <a:cubicBezTo>
                    <a:pt x="624" y="848"/>
                    <a:pt x="636" y="845"/>
                    <a:pt x="635" y="852"/>
                  </a:cubicBezTo>
                  <a:cubicBezTo>
                    <a:pt x="633" y="859"/>
                    <a:pt x="627" y="869"/>
                    <a:pt x="634" y="865"/>
                  </a:cubicBezTo>
                  <a:cubicBezTo>
                    <a:pt x="641" y="861"/>
                    <a:pt x="645" y="853"/>
                    <a:pt x="651" y="857"/>
                  </a:cubicBezTo>
                  <a:cubicBezTo>
                    <a:pt x="657" y="861"/>
                    <a:pt x="667" y="871"/>
                    <a:pt x="668" y="879"/>
                  </a:cubicBezTo>
                  <a:cubicBezTo>
                    <a:pt x="670" y="887"/>
                    <a:pt x="676" y="892"/>
                    <a:pt x="681" y="889"/>
                  </a:cubicBezTo>
                  <a:cubicBezTo>
                    <a:pt x="686" y="886"/>
                    <a:pt x="694" y="893"/>
                    <a:pt x="695" y="898"/>
                  </a:cubicBezTo>
                  <a:cubicBezTo>
                    <a:pt x="697" y="903"/>
                    <a:pt x="700" y="907"/>
                    <a:pt x="705" y="906"/>
                  </a:cubicBezTo>
                  <a:cubicBezTo>
                    <a:pt x="710" y="904"/>
                    <a:pt x="714" y="906"/>
                    <a:pt x="714" y="910"/>
                  </a:cubicBezTo>
                  <a:cubicBezTo>
                    <a:pt x="714" y="913"/>
                    <a:pt x="717" y="918"/>
                    <a:pt x="721" y="913"/>
                  </a:cubicBezTo>
                  <a:cubicBezTo>
                    <a:pt x="726" y="908"/>
                    <a:pt x="725" y="903"/>
                    <a:pt x="727" y="903"/>
                  </a:cubicBezTo>
                  <a:cubicBezTo>
                    <a:pt x="729" y="903"/>
                    <a:pt x="737" y="899"/>
                    <a:pt x="738" y="905"/>
                  </a:cubicBezTo>
                  <a:cubicBezTo>
                    <a:pt x="739" y="911"/>
                    <a:pt x="748" y="921"/>
                    <a:pt x="745" y="931"/>
                  </a:cubicBezTo>
                  <a:cubicBezTo>
                    <a:pt x="741" y="940"/>
                    <a:pt x="746" y="954"/>
                    <a:pt x="735" y="955"/>
                  </a:cubicBezTo>
                  <a:cubicBezTo>
                    <a:pt x="723" y="956"/>
                    <a:pt x="720" y="963"/>
                    <a:pt x="724" y="968"/>
                  </a:cubicBezTo>
                  <a:cubicBezTo>
                    <a:pt x="728" y="972"/>
                    <a:pt x="721" y="969"/>
                    <a:pt x="714" y="974"/>
                  </a:cubicBezTo>
                  <a:cubicBezTo>
                    <a:pt x="708" y="979"/>
                    <a:pt x="696" y="975"/>
                    <a:pt x="699" y="985"/>
                  </a:cubicBezTo>
                  <a:cubicBezTo>
                    <a:pt x="703" y="995"/>
                    <a:pt x="698" y="1008"/>
                    <a:pt x="698" y="1008"/>
                  </a:cubicBezTo>
                  <a:cubicBezTo>
                    <a:pt x="698" y="1008"/>
                    <a:pt x="711" y="1014"/>
                    <a:pt x="703" y="1015"/>
                  </a:cubicBezTo>
                  <a:cubicBezTo>
                    <a:pt x="694" y="1016"/>
                    <a:pt x="695" y="1018"/>
                    <a:pt x="692" y="1027"/>
                  </a:cubicBezTo>
                  <a:cubicBezTo>
                    <a:pt x="690" y="1036"/>
                    <a:pt x="690" y="1048"/>
                    <a:pt x="693" y="1048"/>
                  </a:cubicBezTo>
                  <a:cubicBezTo>
                    <a:pt x="696" y="1047"/>
                    <a:pt x="713" y="1067"/>
                    <a:pt x="715" y="1079"/>
                  </a:cubicBezTo>
                  <a:cubicBezTo>
                    <a:pt x="717" y="1091"/>
                    <a:pt x="724" y="1107"/>
                    <a:pt x="726" y="1119"/>
                  </a:cubicBezTo>
                  <a:cubicBezTo>
                    <a:pt x="727" y="1131"/>
                    <a:pt x="743" y="1135"/>
                    <a:pt x="750" y="1138"/>
                  </a:cubicBezTo>
                  <a:cubicBezTo>
                    <a:pt x="756" y="1141"/>
                    <a:pt x="771" y="1146"/>
                    <a:pt x="772" y="1153"/>
                  </a:cubicBezTo>
                  <a:cubicBezTo>
                    <a:pt x="774" y="1159"/>
                    <a:pt x="781" y="1152"/>
                    <a:pt x="779" y="1169"/>
                  </a:cubicBezTo>
                  <a:cubicBezTo>
                    <a:pt x="778" y="1186"/>
                    <a:pt x="772" y="1213"/>
                    <a:pt x="766" y="1225"/>
                  </a:cubicBezTo>
                  <a:cubicBezTo>
                    <a:pt x="760" y="1238"/>
                    <a:pt x="760" y="1241"/>
                    <a:pt x="755" y="1260"/>
                  </a:cubicBezTo>
                  <a:cubicBezTo>
                    <a:pt x="750" y="1279"/>
                    <a:pt x="752" y="1284"/>
                    <a:pt x="749" y="1291"/>
                  </a:cubicBezTo>
                  <a:cubicBezTo>
                    <a:pt x="746" y="1298"/>
                    <a:pt x="739" y="1327"/>
                    <a:pt x="730" y="1338"/>
                  </a:cubicBezTo>
                  <a:cubicBezTo>
                    <a:pt x="720" y="1349"/>
                    <a:pt x="711" y="1350"/>
                    <a:pt x="710" y="1367"/>
                  </a:cubicBezTo>
                  <a:cubicBezTo>
                    <a:pt x="708" y="1384"/>
                    <a:pt x="701" y="1393"/>
                    <a:pt x="698" y="1404"/>
                  </a:cubicBezTo>
                  <a:cubicBezTo>
                    <a:pt x="695" y="1416"/>
                    <a:pt x="688" y="1431"/>
                    <a:pt x="689" y="1436"/>
                  </a:cubicBezTo>
                  <a:cubicBezTo>
                    <a:pt x="689" y="1442"/>
                    <a:pt x="697" y="1435"/>
                    <a:pt x="697" y="1435"/>
                  </a:cubicBezTo>
                  <a:cubicBezTo>
                    <a:pt x="697" y="1435"/>
                    <a:pt x="707" y="1415"/>
                    <a:pt x="710" y="1416"/>
                  </a:cubicBezTo>
                  <a:cubicBezTo>
                    <a:pt x="713" y="1416"/>
                    <a:pt x="712" y="1412"/>
                    <a:pt x="712" y="1423"/>
                  </a:cubicBezTo>
                  <a:cubicBezTo>
                    <a:pt x="712" y="1434"/>
                    <a:pt x="703" y="1447"/>
                    <a:pt x="697" y="1451"/>
                  </a:cubicBezTo>
                  <a:cubicBezTo>
                    <a:pt x="692" y="1456"/>
                    <a:pt x="692" y="1456"/>
                    <a:pt x="682" y="1463"/>
                  </a:cubicBezTo>
                  <a:cubicBezTo>
                    <a:pt x="672" y="1470"/>
                    <a:pt x="672" y="1476"/>
                    <a:pt x="672" y="1479"/>
                  </a:cubicBezTo>
                  <a:cubicBezTo>
                    <a:pt x="672" y="1481"/>
                    <a:pt x="680" y="1484"/>
                    <a:pt x="676" y="1486"/>
                  </a:cubicBezTo>
                  <a:cubicBezTo>
                    <a:pt x="672" y="1488"/>
                    <a:pt x="674" y="1490"/>
                    <a:pt x="670" y="1493"/>
                  </a:cubicBezTo>
                  <a:cubicBezTo>
                    <a:pt x="667" y="1495"/>
                    <a:pt x="660" y="1498"/>
                    <a:pt x="663" y="1502"/>
                  </a:cubicBezTo>
                  <a:cubicBezTo>
                    <a:pt x="666" y="1507"/>
                    <a:pt x="659" y="1517"/>
                    <a:pt x="660" y="1524"/>
                  </a:cubicBezTo>
                  <a:cubicBezTo>
                    <a:pt x="660" y="1530"/>
                    <a:pt x="666" y="1541"/>
                    <a:pt x="666" y="1541"/>
                  </a:cubicBezTo>
                  <a:cubicBezTo>
                    <a:pt x="666" y="1541"/>
                    <a:pt x="674" y="1563"/>
                    <a:pt x="678" y="1566"/>
                  </a:cubicBezTo>
                  <a:cubicBezTo>
                    <a:pt x="682" y="1570"/>
                    <a:pt x="691" y="1572"/>
                    <a:pt x="690" y="1576"/>
                  </a:cubicBezTo>
                  <a:cubicBezTo>
                    <a:pt x="689" y="1581"/>
                    <a:pt x="698" y="1578"/>
                    <a:pt x="707" y="1582"/>
                  </a:cubicBezTo>
                  <a:cubicBezTo>
                    <a:pt x="716" y="1586"/>
                    <a:pt x="710" y="1601"/>
                    <a:pt x="727" y="1597"/>
                  </a:cubicBezTo>
                  <a:cubicBezTo>
                    <a:pt x="744" y="1594"/>
                    <a:pt x="759" y="1595"/>
                    <a:pt x="759" y="1595"/>
                  </a:cubicBezTo>
                  <a:cubicBezTo>
                    <a:pt x="759" y="1595"/>
                    <a:pt x="761" y="1597"/>
                    <a:pt x="767" y="1598"/>
                  </a:cubicBezTo>
                  <a:cubicBezTo>
                    <a:pt x="773" y="1599"/>
                    <a:pt x="790" y="1595"/>
                    <a:pt x="790" y="1595"/>
                  </a:cubicBezTo>
                  <a:lnTo>
                    <a:pt x="792" y="15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 name="Freeform 111"/>
            <p:cNvSpPr/>
            <p:nvPr/>
          </p:nvSpPr>
          <p:spPr bwMode="auto">
            <a:xfrm>
              <a:off x="2484437" y="684213"/>
              <a:ext cx="1468438" cy="1327150"/>
            </a:xfrm>
            <a:custGeom>
              <a:avLst/>
              <a:gdLst>
                <a:gd name="T0" fmla="*/ 62 w 550"/>
                <a:gd name="T1" fmla="*/ 110 h 497"/>
                <a:gd name="T2" fmla="*/ 81 w 550"/>
                <a:gd name="T3" fmla="*/ 123 h 497"/>
                <a:gd name="T4" fmla="*/ 27 w 550"/>
                <a:gd name="T5" fmla="*/ 143 h 497"/>
                <a:gd name="T6" fmla="*/ 11 w 550"/>
                <a:gd name="T7" fmla="*/ 164 h 497"/>
                <a:gd name="T8" fmla="*/ 32 w 550"/>
                <a:gd name="T9" fmla="*/ 178 h 497"/>
                <a:gd name="T10" fmla="*/ 55 w 550"/>
                <a:gd name="T11" fmla="*/ 187 h 497"/>
                <a:gd name="T12" fmla="*/ 119 w 550"/>
                <a:gd name="T13" fmla="*/ 204 h 497"/>
                <a:gd name="T14" fmla="*/ 147 w 550"/>
                <a:gd name="T15" fmla="*/ 271 h 497"/>
                <a:gd name="T16" fmla="*/ 164 w 550"/>
                <a:gd name="T17" fmla="*/ 270 h 497"/>
                <a:gd name="T18" fmla="*/ 173 w 550"/>
                <a:gd name="T19" fmla="*/ 313 h 497"/>
                <a:gd name="T20" fmla="*/ 153 w 550"/>
                <a:gd name="T21" fmla="*/ 334 h 497"/>
                <a:gd name="T22" fmla="*/ 150 w 550"/>
                <a:gd name="T23" fmla="*/ 364 h 497"/>
                <a:gd name="T24" fmla="*/ 157 w 550"/>
                <a:gd name="T25" fmla="*/ 401 h 497"/>
                <a:gd name="T26" fmla="*/ 177 w 550"/>
                <a:gd name="T27" fmla="*/ 395 h 497"/>
                <a:gd name="T28" fmla="*/ 160 w 550"/>
                <a:gd name="T29" fmla="*/ 421 h 497"/>
                <a:gd name="T30" fmla="*/ 179 w 550"/>
                <a:gd name="T31" fmla="*/ 454 h 497"/>
                <a:gd name="T32" fmla="*/ 206 w 550"/>
                <a:gd name="T33" fmla="*/ 478 h 497"/>
                <a:gd name="T34" fmla="*/ 227 w 550"/>
                <a:gd name="T35" fmla="*/ 492 h 497"/>
                <a:gd name="T36" fmla="*/ 250 w 550"/>
                <a:gd name="T37" fmla="*/ 446 h 497"/>
                <a:gd name="T38" fmla="*/ 267 w 550"/>
                <a:gd name="T39" fmla="*/ 408 h 497"/>
                <a:gd name="T40" fmla="*/ 296 w 550"/>
                <a:gd name="T41" fmla="*/ 376 h 497"/>
                <a:gd name="T42" fmla="*/ 345 w 550"/>
                <a:gd name="T43" fmla="*/ 345 h 497"/>
                <a:gd name="T44" fmla="*/ 443 w 550"/>
                <a:gd name="T45" fmla="*/ 298 h 497"/>
                <a:gd name="T46" fmla="*/ 401 w 550"/>
                <a:gd name="T47" fmla="*/ 290 h 497"/>
                <a:gd name="T48" fmla="*/ 427 w 550"/>
                <a:gd name="T49" fmla="*/ 287 h 497"/>
                <a:gd name="T50" fmla="*/ 451 w 550"/>
                <a:gd name="T51" fmla="*/ 281 h 497"/>
                <a:gd name="T52" fmla="*/ 411 w 550"/>
                <a:gd name="T53" fmla="*/ 255 h 497"/>
                <a:gd name="T54" fmla="*/ 431 w 550"/>
                <a:gd name="T55" fmla="*/ 236 h 497"/>
                <a:gd name="T56" fmla="*/ 453 w 550"/>
                <a:gd name="T57" fmla="*/ 238 h 497"/>
                <a:gd name="T58" fmla="*/ 453 w 550"/>
                <a:gd name="T59" fmla="*/ 225 h 497"/>
                <a:gd name="T60" fmla="*/ 478 w 550"/>
                <a:gd name="T61" fmla="*/ 198 h 497"/>
                <a:gd name="T62" fmla="*/ 462 w 550"/>
                <a:gd name="T63" fmla="*/ 180 h 497"/>
                <a:gd name="T64" fmla="*/ 484 w 550"/>
                <a:gd name="T65" fmla="*/ 162 h 497"/>
                <a:gd name="T66" fmla="*/ 460 w 550"/>
                <a:gd name="T67" fmla="*/ 149 h 497"/>
                <a:gd name="T68" fmla="*/ 476 w 550"/>
                <a:gd name="T69" fmla="*/ 124 h 497"/>
                <a:gd name="T70" fmla="*/ 498 w 550"/>
                <a:gd name="T71" fmla="*/ 104 h 497"/>
                <a:gd name="T72" fmla="*/ 543 w 550"/>
                <a:gd name="T73" fmla="*/ 73 h 497"/>
                <a:gd name="T74" fmla="*/ 486 w 550"/>
                <a:gd name="T75" fmla="*/ 61 h 497"/>
                <a:gd name="T76" fmla="*/ 442 w 550"/>
                <a:gd name="T77" fmla="*/ 79 h 497"/>
                <a:gd name="T78" fmla="*/ 439 w 550"/>
                <a:gd name="T79" fmla="*/ 60 h 497"/>
                <a:gd name="T80" fmla="*/ 416 w 550"/>
                <a:gd name="T81" fmla="*/ 53 h 497"/>
                <a:gd name="T82" fmla="*/ 458 w 550"/>
                <a:gd name="T83" fmla="*/ 30 h 497"/>
                <a:gd name="T84" fmla="*/ 414 w 550"/>
                <a:gd name="T85" fmla="*/ 6 h 497"/>
                <a:gd name="T86" fmla="*/ 321 w 550"/>
                <a:gd name="T87" fmla="*/ 11 h 497"/>
                <a:gd name="T88" fmla="*/ 288 w 550"/>
                <a:gd name="T89" fmla="*/ 21 h 497"/>
                <a:gd name="T90" fmla="*/ 245 w 550"/>
                <a:gd name="T91" fmla="*/ 35 h 497"/>
                <a:gd name="T92" fmla="*/ 221 w 550"/>
                <a:gd name="T93" fmla="*/ 40 h 497"/>
                <a:gd name="T94" fmla="*/ 192 w 550"/>
                <a:gd name="T95" fmla="*/ 47 h 497"/>
                <a:gd name="T96" fmla="*/ 153 w 550"/>
                <a:gd name="T97" fmla="*/ 51 h 497"/>
                <a:gd name="T98" fmla="*/ 141 w 550"/>
                <a:gd name="T99" fmla="*/ 68 h 497"/>
                <a:gd name="T100" fmla="*/ 89 w 550"/>
                <a:gd name="T101" fmla="*/ 8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497">
                  <a:moveTo>
                    <a:pt x="67" y="99"/>
                  </a:moveTo>
                  <a:cubicBezTo>
                    <a:pt x="62" y="100"/>
                    <a:pt x="60" y="110"/>
                    <a:pt x="62" y="110"/>
                  </a:cubicBezTo>
                  <a:cubicBezTo>
                    <a:pt x="64" y="111"/>
                    <a:pt x="73" y="106"/>
                    <a:pt x="84" y="110"/>
                  </a:cubicBezTo>
                  <a:cubicBezTo>
                    <a:pt x="95" y="115"/>
                    <a:pt x="87" y="122"/>
                    <a:pt x="81" y="123"/>
                  </a:cubicBezTo>
                  <a:cubicBezTo>
                    <a:pt x="76" y="125"/>
                    <a:pt x="71" y="121"/>
                    <a:pt x="56" y="129"/>
                  </a:cubicBezTo>
                  <a:cubicBezTo>
                    <a:pt x="42" y="137"/>
                    <a:pt x="35" y="146"/>
                    <a:pt x="27" y="143"/>
                  </a:cubicBezTo>
                  <a:cubicBezTo>
                    <a:pt x="20" y="139"/>
                    <a:pt x="5" y="144"/>
                    <a:pt x="3" y="148"/>
                  </a:cubicBezTo>
                  <a:cubicBezTo>
                    <a:pt x="0" y="152"/>
                    <a:pt x="11" y="164"/>
                    <a:pt x="11" y="164"/>
                  </a:cubicBezTo>
                  <a:cubicBezTo>
                    <a:pt x="24" y="163"/>
                    <a:pt x="24" y="163"/>
                    <a:pt x="24" y="163"/>
                  </a:cubicBezTo>
                  <a:cubicBezTo>
                    <a:pt x="24" y="163"/>
                    <a:pt x="37" y="175"/>
                    <a:pt x="32" y="178"/>
                  </a:cubicBezTo>
                  <a:cubicBezTo>
                    <a:pt x="28" y="181"/>
                    <a:pt x="19" y="179"/>
                    <a:pt x="30" y="184"/>
                  </a:cubicBezTo>
                  <a:cubicBezTo>
                    <a:pt x="41" y="189"/>
                    <a:pt x="29" y="185"/>
                    <a:pt x="55" y="187"/>
                  </a:cubicBezTo>
                  <a:cubicBezTo>
                    <a:pt x="81" y="189"/>
                    <a:pt x="72" y="187"/>
                    <a:pt x="84" y="189"/>
                  </a:cubicBezTo>
                  <a:cubicBezTo>
                    <a:pt x="97" y="190"/>
                    <a:pt x="116" y="203"/>
                    <a:pt x="119" y="204"/>
                  </a:cubicBezTo>
                  <a:cubicBezTo>
                    <a:pt x="123" y="204"/>
                    <a:pt x="138" y="205"/>
                    <a:pt x="139" y="217"/>
                  </a:cubicBezTo>
                  <a:cubicBezTo>
                    <a:pt x="140" y="229"/>
                    <a:pt x="153" y="263"/>
                    <a:pt x="147" y="271"/>
                  </a:cubicBezTo>
                  <a:cubicBezTo>
                    <a:pt x="141" y="279"/>
                    <a:pt x="161" y="287"/>
                    <a:pt x="159" y="283"/>
                  </a:cubicBezTo>
                  <a:cubicBezTo>
                    <a:pt x="158" y="280"/>
                    <a:pt x="160" y="268"/>
                    <a:pt x="164" y="270"/>
                  </a:cubicBezTo>
                  <a:cubicBezTo>
                    <a:pt x="168" y="272"/>
                    <a:pt x="178" y="301"/>
                    <a:pt x="177" y="303"/>
                  </a:cubicBezTo>
                  <a:cubicBezTo>
                    <a:pt x="176" y="305"/>
                    <a:pt x="178" y="305"/>
                    <a:pt x="173" y="313"/>
                  </a:cubicBezTo>
                  <a:cubicBezTo>
                    <a:pt x="169" y="321"/>
                    <a:pt x="164" y="329"/>
                    <a:pt x="162" y="329"/>
                  </a:cubicBezTo>
                  <a:cubicBezTo>
                    <a:pt x="159" y="329"/>
                    <a:pt x="154" y="331"/>
                    <a:pt x="153" y="334"/>
                  </a:cubicBezTo>
                  <a:cubicBezTo>
                    <a:pt x="152" y="336"/>
                    <a:pt x="154" y="339"/>
                    <a:pt x="153" y="347"/>
                  </a:cubicBezTo>
                  <a:cubicBezTo>
                    <a:pt x="152" y="355"/>
                    <a:pt x="147" y="356"/>
                    <a:pt x="150" y="364"/>
                  </a:cubicBezTo>
                  <a:cubicBezTo>
                    <a:pt x="154" y="372"/>
                    <a:pt x="151" y="372"/>
                    <a:pt x="152" y="379"/>
                  </a:cubicBezTo>
                  <a:cubicBezTo>
                    <a:pt x="152" y="386"/>
                    <a:pt x="162" y="399"/>
                    <a:pt x="157" y="401"/>
                  </a:cubicBezTo>
                  <a:cubicBezTo>
                    <a:pt x="152" y="402"/>
                    <a:pt x="151" y="410"/>
                    <a:pt x="158" y="405"/>
                  </a:cubicBezTo>
                  <a:cubicBezTo>
                    <a:pt x="164" y="401"/>
                    <a:pt x="177" y="395"/>
                    <a:pt x="177" y="395"/>
                  </a:cubicBezTo>
                  <a:cubicBezTo>
                    <a:pt x="177" y="395"/>
                    <a:pt x="181" y="397"/>
                    <a:pt x="176" y="399"/>
                  </a:cubicBezTo>
                  <a:cubicBezTo>
                    <a:pt x="171" y="400"/>
                    <a:pt x="157" y="416"/>
                    <a:pt x="160" y="421"/>
                  </a:cubicBezTo>
                  <a:cubicBezTo>
                    <a:pt x="164" y="426"/>
                    <a:pt x="169" y="428"/>
                    <a:pt x="171" y="436"/>
                  </a:cubicBezTo>
                  <a:cubicBezTo>
                    <a:pt x="173" y="445"/>
                    <a:pt x="183" y="444"/>
                    <a:pt x="179" y="454"/>
                  </a:cubicBezTo>
                  <a:cubicBezTo>
                    <a:pt x="175" y="465"/>
                    <a:pt x="186" y="468"/>
                    <a:pt x="186" y="474"/>
                  </a:cubicBezTo>
                  <a:cubicBezTo>
                    <a:pt x="186" y="480"/>
                    <a:pt x="197" y="469"/>
                    <a:pt x="206" y="478"/>
                  </a:cubicBezTo>
                  <a:cubicBezTo>
                    <a:pt x="215" y="487"/>
                    <a:pt x="208" y="489"/>
                    <a:pt x="216" y="493"/>
                  </a:cubicBezTo>
                  <a:cubicBezTo>
                    <a:pt x="224" y="497"/>
                    <a:pt x="225" y="494"/>
                    <a:pt x="227" y="492"/>
                  </a:cubicBezTo>
                  <a:cubicBezTo>
                    <a:pt x="229" y="490"/>
                    <a:pt x="230" y="475"/>
                    <a:pt x="237" y="464"/>
                  </a:cubicBezTo>
                  <a:cubicBezTo>
                    <a:pt x="244" y="453"/>
                    <a:pt x="250" y="453"/>
                    <a:pt x="250" y="446"/>
                  </a:cubicBezTo>
                  <a:cubicBezTo>
                    <a:pt x="250" y="439"/>
                    <a:pt x="260" y="426"/>
                    <a:pt x="263" y="421"/>
                  </a:cubicBezTo>
                  <a:cubicBezTo>
                    <a:pt x="265" y="417"/>
                    <a:pt x="273" y="412"/>
                    <a:pt x="267" y="408"/>
                  </a:cubicBezTo>
                  <a:cubicBezTo>
                    <a:pt x="261" y="404"/>
                    <a:pt x="271" y="400"/>
                    <a:pt x="281" y="393"/>
                  </a:cubicBezTo>
                  <a:cubicBezTo>
                    <a:pt x="290" y="386"/>
                    <a:pt x="288" y="378"/>
                    <a:pt x="296" y="376"/>
                  </a:cubicBezTo>
                  <a:cubicBezTo>
                    <a:pt x="305" y="374"/>
                    <a:pt x="298" y="370"/>
                    <a:pt x="311" y="366"/>
                  </a:cubicBezTo>
                  <a:cubicBezTo>
                    <a:pt x="324" y="361"/>
                    <a:pt x="336" y="351"/>
                    <a:pt x="345" y="345"/>
                  </a:cubicBezTo>
                  <a:cubicBezTo>
                    <a:pt x="353" y="339"/>
                    <a:pt x="350" y="336"/>
                    <a:pt x="366" y="332"/>
                  </a:cubicBezTo>
                  <a:cubicBezTo>
                    <a:pt x="383" y="328"/>
                    <a:pt x="443" y="298"/>
                    <a:pt x="443" y="298"/>
                  </a:cubicBezTo>
                  <a:cubicBezTo>
                    <a:pt x="443" y="298"/>
                    <a:pt x="431" y="296"/>
                    <a:pt x="421" y="295"/>
                  </a:cubicBezTo>
                  <a:cubicBezTo>
                    <a:pt x="412" y="295"/>
                    <a:pt x="397" y="293"/>
                    <a:pt x="401" y="290"/>
                  </a:cubicBezTo>
                  <a:cubicBezTo>
                    <a:pt x="405" y="287"/>
                    <a:pt x="410" y="278"/>
                    <a:pt x="413" y="277"/>
                  </a:cubicBezTo>
                  <a:cubicBezTo>
                    <a:pt x="416" y="276"/>
                    <a:pt x="427" y="287"/>
                    <a:pt x="427" y="287"/>
                  </a:cubicBezTo>
                  <a:cubicBezTo>
                    <a:pt x="427" y="287"/>
                    <a:pt x="447" y="291"/>
                    <a:pt x="445" y="289"/>
                  </a:cubicBezTo>
                  <a:cubicBezTo>
                    <a:pt x="444" y="287"/>
                    <a:pt x="451" y="284"/>
                    <a:pt x="451" y="281"/>
                  </a:cubicBezTo>
                  <a:cubicBezTo>
                    <a:pt x="451" y="278"/>
                    <a:pt x="445" y="270"/>
                    <a:pt x="432" y="264"/>
                  </a:cubicBezTo>
                  <a:cubicBezTo>
                    <a:pt x="420" y="258"/>
                    <a:pt x="423" y="261"/>
                    <a:pt x="411" y="255"/>
                  </a:cubicBezTo>
                  <a:cubicBezTo>
                    <a:pt x="398" y="248"/>
                    <a:pt x="387" y="247"/>
                    <a:pt x="397" y="245"/>
                  </a:cubicBezTo>
                  <a:cubicBezTo>
                    <a:pt x="406" y="242"/>
                    <a:pt x="428" y="240"/>
                    <a:pt x="431" y="236"/>
                  </a:cubicBezTo>
                  <a:cubicBezTo>
                    <a:pt x="433" y="232"/>
                    <a:pt x="426" y="227"/>
                    <a:pt x="433" y="232"/>
                  </a:cubicBezTo>
                  <a:cubicBezTo>
                    <a:pt x="441" y="237"/>
                    <a:pt x="444" y="237"/>
                    <a:pt x="453" y="238"/>
                  </a:cubicBezTo>
                  <a:cubicBezTo>
                    <a:pt x="462" y="239"/>
                    <a:pt x="466" y="241"/>
                    <a:pt x="463" y="236"/>
                  </a:cubicBezTo>
                  <a:cubicBezTo>
                    <a:pt x="459" y="231"/>
                    <a:pt x="449" y="239"/>
                    <a:pt x="453" y="225"/>
                  </a:cubicBezTo>
                  <a:cubicBezTo>
                    <a:pt x="458" y="211"/>
                    <a:pt x="476" y="206"/>
                    <a:pt x="476" y="206"/>
                  </a:cubicBezTo>
                  <a:cubicBezTo>
                    <a:pt x="476" y="206"/>
                    <a:pt x="487" y="211"/>
                    <a:pt x="478" y="198"/>
                  </a:cubicBezTo>
                  <a:cubicBezTo>
                    <a:pt x="469" y="186"/>
                    <a:pt x="470" y="187"/>
                    <a:pt x="466" y="183"/>
                  </a:cubicBezTo>
                  <a:cubicBezTo>
                    <a:pt x="462" y="180"/>
                    <a:pt x="462" y="180"/>
                    <a:pt x="462" y="180"/>
                  </a:cubicBezTo>
                  <a:cubicBezTo>
                    <a:pt x="462" y="180"/>
                    <a:pt x="493" y="175"/>
                    <a:pt x="490" y="172"/>
                  </a:cubicBezTo>
                  <a:cubicBezTo>
                    <a:pt x="488" y="168"/>
                    <a:pt x="484" y="162"/>
                    <a:pt x="484" y="162"/>
                  </a:cubicBezTo>
                  <a:cubicBezTo>
                    <a:pt x="484" y="162"/>
                    <a:pt x="484" y="161"/>
                    <a:pt x="472" y="155"/>
                  </a:cubicBezTo>
                  <a:cubicBezTo>
                    <a:pt x="460" y="149"/>
                    <a:pt x="460" y="154"/>
                    <a:pt x="460" y="149"/>
                  </a:cubicBezTo>
                  <a:cubicBezTo>
                    <a:pt x="459" y="144"/>
                    <a:pt x="470" y="137"/>
                    <a:pt x="471" y="133"/>
                  </a:cubicBezTo>
                  <a:cubicBezTo>
                    <a:pt x="473" y="129"/>
                    <a:pt x="476" y="126"/>
                    <a:pt x="476" y="124"/>
                  </a:cubicBezTo>
                  <a:cubicBezTo>
                    <a:pt x="476" y="122"/>
                    <a:pt x="477" y="116"/>
                    <a:pt x="479" y="115"/>
                  </a:cubicBezTo>
                  <a:cubicBezTo>
                    <a:pt x="481" y="114"/>
                    <a:pt x="489" y="112"/>
                    <a:pt x="498" y="104"/>
                  </a:cubicBezTo>
                  <a:cubicBezTo>
                    <a:pt x="507" y="95"/>
                    <a:pt x="515" y="83"/>
                    <a:pt x="518" y="83"/>
                  </a:cubicBezTo>
                  <a:cubicBezTo>
                    <a:pt x="522" y="83"/>
                    <a:pt x="539" y="75"/>
                    <a:pt x="543" y="73"/>
                  </a:cubicBezTo>
                  <a:cubicBezTo>
                    <a:pt x="546" y="71"/>
                    <a:pt x="550" y="64"/>
                    <a:pt x="536" y="63"/>
                  </a:cubicBezTo>
                  <a:cubicBezTo>
                    <a:pt x="521" y="61"/>
                    <a:pt x="490" y="56"/>
                    <a:pt x="486" y="61"/>
                  </a:cubicBezTo>
                  <a:cubicBezTo>
                    <a:pt x="481" y="67"/>
                    <a:pt x="471" y="73"/>
                    <a:pt x="468" y="79"/>
                  </a:cubicBezTo>
                  <a:cubicBezTo>
                    <a:pt x="465" y="85"/>
                    <a:pt x="448" y="80"/>
                    <a:pt x="442" y="79"/>
                  </a:cubicBezTo>
                  <a:cubicBezTo>
                    <a:pt x="436" y="77"/>
                    <a:pt x="466" y="69"/>
                    <a:pt x="459" y="63"/>
                  </a:cubicBezTo>
                  <a:cubicBezTo>
                    <a:pt x="452" y="56"/>
                    <a:pt x="453" y="54"/>
                    <a:pt x="439" y="60"/>
                  </a:cubicBezTo>
                  <a:cubicBezTo>
                    <a:pt x="425" y="66"/>
                    <a:pt x="426" y="71"/>
                    <a:pt x="419" y="72"/>
                  </a:cubicBezTo>
                  <a:cubicBezTo>
                    <a:pt x="412" y="73"/>
                    <a:pt x="401" y="60"/>
                    <a:pt x="416" y="53"/>
                  </a:cubicBezTo>
                  <a:cubicBezTo>
                    <a:pt x="431" y="46"/>
                    <a:pt x="469" y="52"/>
                    <a:pt x="470" y="48"/>
                  </a:cubicBezTo>
                  <a:cubicBezTo>
                    <a:pt x="472" y="44"/>
                    <a:pt x="468" y="33"/>
                    <a:pt x="458" y="30"/>
                  </a:cubicBezTo>
                  <a:cubicBezTo>
                    <a:pt x="448" y="27"/>
                    <a:pt x="429" y="20"/>
                    <a:pt x="422" y="17"/>
                  </a:cubicBezTo>
                  <a:cubicBezTo>
                    <a:pt x="416" y="13"/>
                    <a:pt x="414" y="6"/>
                    <a:pt x="414" y="6"/>
                  </a:cubicBezTo>
                  <a:cubicBezTo>
                    <a:pt x="371" y="0"/>
                    <a:pt x="371" y="0"/>
                    <a:pt x="371" y="0"/>
                  </a:cubicBezTo>
                  <a:cubicBezTo>
                    <a:pt x="371" y="0"/>
                    <a:pt x="326" y="10"/>
                    <a:pt x="321" y="11"/>
                  </a:cubicBezTo>
                  <a:cubicBezTo>
                    <a:pt x="316" y="11"/>
                    <a:pt x="317" y="15"/>
                    <a:pt x="305" y="17"/>
                  </a:cubicBezTo>
                  <a:cubicBezTo>
                    <a:pt x="293" y="20"/>
                    <a:pt x="288" y="21"/>
                    <a:pt x="288" y="21"/>
                  </a:cubicBezTo>
                  <a:cubicBezTo>
                    <a:pt x="288" y="21"/>
                    <a:pt x="274" y="18"/>
                    <a:pt x="263" y="20"/>
                  </a:cubicBezTo>
                  <a:cubicBezTo>
                    <a:pt x="252" y="22"/>
                    <a:pt x="245" y="35"/>
                    <a:pt x="245" y="35"/>
                  </a:cubicBezTo>
                  <a:cubicBezTo>
                    <a:pt x="245" y="35"/>
                    <a:pt x="250" y="38"/>
                    <a:pt x="252" y="40"/>
                  </a:cubicBezTo>
                  <a:cubicBezTo>
                    <a:pt x="255" y="42"/>
                    <a:pt x="234" y="41"/>
                    <a:pt x="221" y="40"/>
                  </a:cubicBezTo>
                  <a:cubicBezTo>
                    <a:pt x="208" y="38"/>
                    <a:pt x="208" y="43"/>
                    <a:pt x="205" y="52"/>
                  </a:cubicBezTo>
                  <a:cubicBezTo>
                    <a:pt x="201" y="60"/>
                    <a:pt x="197" y="54"/>
                    <a:pt x="192" y="47"/>
                  </a:cubicBezTo>
                  <a:cubicBezTo>
                    <a:pt x="187" y="40"/>
                    <a:pt x="182" y="42"/>
                    <a:pt x="178" y="48"/>
                  </a:cubicBezTo>
                  <a:cubicBezTo>
                    <a:pt x="174" y="54"/>
                    <a:pt x="168" y="46"/>
                    <a:pt x="153" y="51"/>
                  </a:cubicBezTo>
                  <a:cubicBezTo>
                    <a:pt x="139" y="56"/>
                    <a:pt x="126" y="61"/>
                    <a:pt x="126" y="61"/>
                  </a:cubicBezTo>
                  <a:cubicBezTo>
                    <a:pt x="126" y="61"/>
                    <a:pt x="145" y="65"/>
                    <a:pt x="141" y="68"/>
                  </a:cubicBezTo>
                  <a:cubicBezTo>
                    <a:pt x="137" y="71"/>
                    <a:pt x="111" y="77"/>
                    <a:pt x="111" y="77"/>
                  </a:cubicBezTo>
                  <a:cubicBezTo>
                    <a:pt x="111" y="77"/>
                    <a:pt x="92" y="88"/>
                    <a:pt x="89" y="88"/>
                  </a:cubicBezTo>
                  <a:cubicBezTo>
                    <a:pt x="85" y="88"/>
                    <a:pt x="67" y="99"/>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 name="Freeform 112"/>
            <p:cNvSpPr/>
            <p:nvPr/>
          </p:nvSpPr>
          <p:spPr bwMode="auto">
            <a:xfrm>
              <a:off x="1952625" y="735013"/>
              <a:ext cx="868363" cy="539750"/>
            </a:xfrm>
            <a:custGeom>
              <a:avLst/>
              <a:gdLst>
                <a:gd name="T0" fmla="*/ 297 w 325"/>
                <a:gd name="T1" fmla="*/ 44 h 202"/>
                <a:gd name="T2" fmla="*/ 285 w 325"/>
                <a:gd name="T3" fmla="*/ 53 h 202"/>
                <a:gd name="T4" fmla="*/ 277 w 325"/>
                <a:gd name="T5" fmla="*/ 64 h 202"/>
                <a:gd name="T6" fmla="*/ 232 w 325"/>
                <a:gd name="T7" fmla="*/ 88 h 202"/>
                <a:gd name="T8" fmla="*/ 211 w 325"/>
                <a:gd name="T9" fmla="*/ 104 h 202"/>
                <a:gd name="T10" fmla="*/ 197 w 325"/>
                <a:gd name="T11" fmla="*/ 106 h 202"/>
                <a:gd name="T12" fmla="*/ 192 w 325"/>
                <a:gd name="T13" fmla="*/ 124 h 202"/>
                <a:gd name="T14" fmla="*/ 169 w 325"/>
                <a:gd name="T15" fmla="*/ 138 h 202"/>
                <a:gd name="T16" fmla="*/ 160 w 325"/>
                <a:gd name="T17" fmla="*/ 148 h 202"/>
                <a:gd name="T18" fmla="*/ 162 w 325"/>
                <a:gd name="T19" fmla="*/ 164 h 202"/>
                <a:gd name="T20" fmla="*/ 143 w 325"/>
                <a:gd name="T21" fmla="*/ 169 h 202"/>
                <a:gd name="T22" fmla="*/ 127 w 325"/>
                <a:gd name="T23" fmla="*/ 168 h 202"/>
                <a:gd name="T24" fmla="*/ 105 w 325"/>
                <a:gd name="T25" fmla="*/ 168 h 202"/>
                <a:gd name="T26" fmla="*/ 80 w 325"/>
                <a:gd name="T27" fmla="*/ 168 h 202"/>
                <a:gd name="T28" fmla="*/ 74 w 325"/>
                <a:gd name="T29" fmla="*/ 168 h 202"/>
                <a:gd name="T30" fmla="*/ 60 w 325"/>
                <a:gd name="T31" fmla="*/ 170 h 202"/>
                <a:gd name="T32" fmla="*/ 62 w 325"/>
                <a:gd name="T33" fmla="*/ 177 h 202"/>
                <a:gd name="T34" fmla="*/ 83 w 325"/>
                <a:gd name="T35" fmla="*/ 177 h 202"/>
                <a:gd name="T36" fmla="*/ 118 w 325"/>
                <a:gd name="T37" fmla="*/ 182 h 202"/>
                <a:gd name="T38" fmla="*/ 142 w 325"/>
                <a:gd name="T39" fmla="*/ 182 h 202"/>
                <a:gd name="T40" fmla="*/ 144 w 325"/>
                <a:gd name="T41" fmla="*/ 195 h 202"/>
                <a:gd name="T42" fmla="*/ 129 w 325"/>
                <a:gd name="T43" fmla="*/ 201 h 202"/>
                <a:gd name="T44" fmla="*/ 109 w 325"/>
                <a:gd name="T45" fmla="*/ 200 h 202"/>
                <a:gd name="T46" fmla="*/ 67 w 325"/>
                <a:gd name="T47" fmla="*/ 199 h 202"/>
                <a:gd name="T48" fmla="*/ 37 w 325"/>
                <a:gd name="T49" fmla="*/ 193 h 202"/>
                <a:gd name="T50" fmla="*/ 29 w 325"/>
                <a:gd name="T51" fmla="*/ 181 h 202"/>
                <a:gd name="T52" fmla="*/ 24 w 325"/>
                <a:gd name="T53" fmla="*/ 170 h 202"/>
                <a:gd name="T54" fmla="*/ 3 w 325"/>
                <a:gd name="T55" fmla="*/ 160 h 202"/>
                <a:gd name="T56" fmla="*/ 3 w 325"/>
                <a:gd name="T57" fmla="*/ 153 h 202"/>
                <a:gd name="T58" fmla="*/ 21 w 325"/>
                <a:gd name="T59" fmla="*/ 152 h 202"/>
                <a:gd name="T60" fmla="*/ 35 w 325"/>
                <a:gd name="T61" fmla="*/ 158 h 202"/>
                <a:gd name="T62" fmla="*/ 63 w 325"/>
                <a:gd name="T63" fmla="*/ 156 h 202"/>
                <a:gd name="T64" fmla="*/ 81 w 325"/>
                <a:gd name="T65" fmla="*/ 151 h 202"/>
                <a:gd name="T66" fmla="*/ 77 w 325"/>
                <a:gd name="T67" fmla="*/ 137 h 202"/>
                <a:gd name="T68" fmla="*/ 94 w 325"/>
                <a:gd name="T69" fmla="*/ 137 h 202"/>
                <a:gd name="T70" fmla="*/ 98 w 325"/>
                <a:gd name="T71" fmla="*/ 137 h 202"/>
                <a:gd name="T72" fmla="*/ 94 w 325"/>
                <a:gd name="T73" fmla="*/ 131 h 202"/>
                <a:gd name="T74" fmla="*/ 81 w 325"/>
                <a:gd name="T75" fmla="*/ 127 h 202"/>
                <a:gd name="T76" fmla="*/ 103 w 325"/>
                <a:gd name="T77" fmla="*/ 109 h 202"/>
                <a:gd name="T78" fmla="*/ 116 w 325"/>
                <a:gd name="T79" fmla="*/ 100 h 202"/>
                <a:gd name="T80" fmla="*/ 100 w 325"/>
                <a:gd name="T81" fmla="*/ 87 h 202"/>
                <a:gd name="T82" fmla="*/ 87 w 325"/>
                <a:gd name="T83" fmla="*/ 79 h 202"/>
                <a:gd name="T84" fmla="*/ 74 w 325"/>
                <a:gd name="T85" fmla="*/ 59 h 202"/>
                <a:gd name="T86" fmla="*/ 61 w 325"/>
                <a:gd name="T87" fmla="*/ 52 h 202"/>
                <a:gd name="T88" fmla="*/ 74 w 325"/>
                <a:gd name="T89" fmla="*/ 41 h 202"/>
                <a:gd name="T90" fmla="*/ 98 w 325"/>
                <a:gd name="T91" fmla="*/ 33 h 202"/>
                <a:gd name="T92" fmla="*/ 114 w 325"/>
                <a:gd name="T93" fmla="*/ 37 h 202"/>
                <a:gd name="T94" fmla="*/ 113 w 325"/>
                <a:gd name="T95" fmla="*/ 25 h 202"/>
                <a:gd name="T96" fmla="*/ 134 w 325"/>
                <a:gd name="T97" fmla="*/ 31 h 202"/>
                <a:gd name="T98" fmla="*/ 143 w 325"/>
                <a:gd name="T99" fmla="*/ 22 h 202"/>
                <a:gd name="T100" fmla="*/ 156 w 325"/>
                <a:gd name="T101" fmla="*/ 11 h 202"/>
                <a:gd name="T102" fmla="*/ 194 w 325"/>
                <a:gd name="T103" fmla="*/ 8 h 202"/>
                <a:gd name="T104" fmla="*/ 212 w 325"/>
                <a:gd name="T105" fmla="*/ 3 h 202"/>
                <a:gd name="T106" fmla="*/ 223 w 325"/>
                <a:gd name="T107" fmla="*/ 15 h 202"/>
                <a:gd name="T108" fmla="*/ 226 w 325"/>
                <a:gd name="T109" fmla="*/ 4 h 202"/>
                <a:gd name="T110" fmla="*/ 284 w 325"/>
                <a:gd name="T111" fmla="*/ 12 h 202"/>
                <a:gd name="T112" fmla="*/ 324 w 325"/>
                <a:gd name="T113" fmla="*/ 22 h 202"/>
                <a:gd name="T114" fmla="*/ 318 w 325"/>
                <a:gd name="T115" fmla="*/ 38 h 202"/>
                <a:gd name="T116" fmla="*/ 297 w 325"/>
                <a:gd name="T117" fmla="*/ 4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5" h="202">
                  <a:moveTo>
                    <a:pt x="297" y="44"/>
                  </a:moveTo>
                  <a:cubicBezTo>
                    <a:pt x="280" y="48"/>
                    <a:pt x="275" y="52"/>
                    <a:pt x="285" y="53"/>
                  </a:cubicBezTo>
                  <a:cubicBezTo>
                    <a:pt x="294" y="54"/>
                    <a:pt x="303" y="50"/>
                    <a:pt x="277" y="64"/>
                  </a:cubicBezTo>
                  <a:cubicBezTo>
                    <a:pt x="252" y="77"/>
                    <a:pt x="242" y="83"/>
                    <a:pt x="232" y="88"/>
                  </a:cubicBezTo>
                  <a:cubicBezTo>
                    <a:pt x="222" y="93"/>
                    <a:pt x="223" y="103"/>
                    <a:pt x="211" y="104"/>
                  </a:cubicBezTo>
                  <a:cubicBezTo>
                    <a:pt x="200" y="104"/>
                    <a:pt x="201" y="93"/>
                    <a:pt x="197" y="106"/>
                  </a:cubicBezTo>
                  <a:cubicBezTo>
                    <a:pt x="193" y="119"/>
                    <a:pt x="193" y="122"/>
                    <a:pt x="192" y="124"/>
                  </a:cubicBezTo>
                  <a:cubicBezTo>
                    <a:pt x="191" y="127"/>
                    <a:pt x="180" y="137"/>
                    <a:pt x="169" y="138"/>
                  </a:cubicBezTo>
                  <a:cubicBezTo>
                    <a:pt x="159" y="139"/>
                    <a:pt x="164" y="141"/>
                    <a:pt x="160" y="148"/>
                  </a:cubicBezTo>
                  <a:cubicBezTo>
                    <a:pt x="156" y="154"/>
                    <a:pt x="177" y="161"/>
                    <a:pt x="162" y="164"/>
                  </a:cubicBezTo>
                  <a:cubicBezTo>
                    <a:pt x="147" y="166"/>
                    <a:pt x="145" y="168"/>
                    <a:pt x="143" y="169"/>
                  </a:cubicBezTo>
                  <a:cubicBezTo>
                    <a:pt x="140" y="170"/>
                    <a:pt x="135" y="171"/>
                    <a:pt x="127" y="168"/>
                  </a:cubicBezTo>
                  <a:cubicBezTo>
                    <a:pt x="119" y="166"/>
                    <a:pt x="119" y="169"/>
                    <a:pt x="105" y="168"/>
                  </a:cubicBezTo>
                  <a:cubicBezTo>
                    <a:pt x="91" y="168"/>
                    <a:pt x="86" y="168"/>
                    <a:pt x="80" y="168"/>
                  </a:cubicBezTo>
                  <a:cubicBezTo>
                    <a:pt x="74" y="168"/>
                    <a:pt x="84" y="167"/>
                    <a:pt x="74" y="168"/>
                  </a:cubicBezTo>
                  <a:cubicBezTo>
                    <a:pt x="65" y="168"/>
                    <a:pt x="59" y="166"/>
                    <a:pt x="60" y="170"/>
                  </a:cubicBezTo>
                  <a:cubicBezTo>
                    <a:pt x="61" y="174"/>
                    <a:pt x="60" y="176"/>
                    <a:pt x="62" y="177"/>
                  </a:cubicBezTo>
                  <a:cubicBezTo>
                    <a:pt x="65" y="178"/>
                    <a:pt x="70" y="176"/>
                    <a:pt x="83" y="177"/>
                  </a:cubicBezTo>
                  <a:cubicBezTo>
                    <a:pt x="97" y="178"/>
                    <a:pt x="106" y="182"/>
                    <a:pt x="118" y="182"/>
                  </a:cubicBezTo>
                  <a:cubicBezTo>
                    <a:pt x="130" y="181"/>
                    <a:pt x="136" y="179"/>
                    <a:pt x="142" y="182"/>
                  </a:cubicBezTo>
                  <a:cubicBezTo>
                    <a:pt x="147" y="185"/>
                    <a:pt x="149" y="195"/>
                    <a:pt x="144" y="195"/>
                  </a:cubicBezTo>
                  <a:cubicBezTo>
                    <a:pt x="138" y="196"/>
                    <a:pt x="138" y="201"/>
                    <a:pt x="129" y="201"/>
                  </a:cubicBezTo>
                  <a:cubicBezTo>
                    <a:pt x="120" y="201"/>
                    <a:pt x="126" y="202"/>
                    <a:pt x="109" y="200"/>
                  </a:cubicBezTo>
                  <a:cubicBezTo>
                    <a:pt x="92" y="198"/>
                    <a:pt x="80" y="201"/>
                    <a:pt x="67" y="199"/>
                  </a:cubicBezTo>
                  <a:cubicBezTo>
                    <a:pt x="54" y="196"/>
                    <a:pt x="43" y="198"/>
                    <a:pt x="37" y="193"/>
                  </a:cubicBezTo>
                  <a:cubicBezTo>
                    <a:pt x="31" y="189"/>
                    <a:pt x="31" y="187"/>
                    <a:pt x="29" y="181"/>
                  </a:cubicBezTo>
                  <a:cubicBezTo>
                    <a:pt x="26" y="174"/>
                    <a:pt x="34" y="176"/>
                    <a:pt x="24" y="170"/>
                  </a:cubicBezTo>
                  <a:cubicBezTo>
                    <a:pt x="13" y="164"/>
                    <a:pt x="3" y="160"/>
                    <a:pt x="3" y="160"/>
                  </a:cubicBezTo>
                  <a:cubicBezTo>
                    <a:pt x="3" y="160"/>
                    <a:pt x="0" y="157"/>
                    <a:pt x="3" y="153"/>
                  </a:cubicBezTo>
                  <a:cubicBezTo>
                    <a:pt x="6" y="149"/>
                    <a:pt x="21" y="152"/>
                    <a:pt x="21" y="152"/>
                  </a:cubicBezTo>
                  <a:cubicBezTo>
                    <a:pt x="35" y="158"/>
                    <a:pt x="35" y="158"/>
                    <a:pt x="35" y="158"/>
                  </a:cubicBezTo>
                  <a:cubicBezTo>
                    <a:pt x="35" y="158"/>
                    <a:pt x="61" y="162"/>
                    <a:pt x="63" y="156"/>
                  </a:cubicBezTo>
                  <a:cubicBezTo>
                    <a:pt x="65" y="149"/>
                    <a:pt x="82" y="158"/>
                    <a:pt x="81" y="151"/>
                  </a:cubicBezTo>
                  <a:cubicBezTo>
                    <a:pt x="80" y="144"/>
                    <a:pt x="69" y="142"/>
                    <a:pt x="77" y="137"/>
                  </a:cubicBezTo>
                  <a:cubicBezTo>
                    <a:pt x="86" y="131"/>
                    <a:pt x="94" y="137"/>
                    <a:pt x="94" y="137"/>
                  </a:cubicBezTo>
                  <a:cubicBezTo>
                    <a:pt x="94" y="137"/>
                    <a:pt x="96" y="139"/>
                    <a:pt x="98" y="137"/>
                  </a:cubicBezTo>
                  <a:cubicBezTo>
                    <a:pt x="100" y="135"/>
                    <a:pt x="99" y="133"/>
                    <a:pt x="94" y="131"/>
                  </a:cubicBezTo>
                  <a:cubicBezTo>
                    <a:pt x="90" y="129"/>
                    <a:pt x="81" y="127"/>
                    <a:pt x="81" y="127"/>
                  </a:cubicBezTo>
                  <a:cubicBezTo>
                    <a:pt x="81" y="127"/>
                    <a:pt x="99" y="109"/>
                    <a:pt x="103" y="109"/>
                  </a:cubicBezTo>
                  <a:cubicBezTo>
                    <a:pt x="106" y="109"/>
                    <a:pt x="126" y="110"/>
                    <a:pt x="116" y="100"/>
                  </a:cubicBezTo>
                  <a:cubicBezTo>
                    <a:pt x="105" y="89"/>
                    <a:pt x="107" y="92"/>
                    <a:pt x="100" y="87"/>
                  </a:cubicBezTo>
                  <a:cubicBezTo>
                    <a:pt x="94" y="83"/>
                    <a:pt x="100" y="91"/>
                    <a:pt x="87" y="79"/>
                  </a:cubicBezTo>
                  <a:cubicBezTo>
                    <a:pt x="74" y="68"/>
                    <a:pt x="76" y="70"/>
                    <a:pt x="74" y="59"/>
                  </a:cubicBezTo>
                  <a:cubicBezTo>
                    <a:pt x="72" y="48"/>
                    <a:pt x="60" y="57"/>
                    <a:pt x="61" y="52"/>
                  </a:cubicBezTo>
                  <a:cubicBezTo>
                    <a:pt x="62" y="48"/>
                    <a:pt x="70" y="41"/>
                    <a:pt x="74" y="41"/>
                  </a:cubicBezTo>
                  <a:cubicBezTo>
                    <a:pt x="78" y="41"/>
                    <a:pt x="87" y="29"/>
                    <a:pt x="98" y="33"/>
                  </a:cubicBezTo>
                  <a:cubicBezTo>
                    <a:pt x="109" y="37"/>
                    <a:pt x="109" y="40"/>
                    <a:pt x="114" y="37"/>
                  </a:cubicBezTo>
                  <a:cubicBezTo>
                    <a:pt x="118" y="33"/>
                    <a:pt x="101" y="29"/>
                    <a:pt x="113" y="25"/>
                  </a:cubicBezTo>
                  <a:cubicBezTo>
                    <a:pt x="125" y="21"/>
                    <a:pt x="129" y="31"/>
                    <a:pt x="134" y="31"/>
                  </a:cubicBezTo>
                  <a:cubicBezTo>
                    <a:pt x="139" y="31"/>
                    <a:pt x="144" y="29"/>
                    <a:pt x="143" y="22"/>
                  </a:cubicBezTo>
                  <a:cubicBezTo>
                    <a:pt x="143" y="16"/>
                    <a:pt x="151" y="12"/>
                    <a:pt x="156" y="11"/>
                  </a:cubicBezTo>
                  <a:cubicBezTo>
                    <a:pt x="162" y="10"/>
                    <a:pt x="194" y="8"/>
                    <a:pt x="194" y="8"/>
                  </a:cubicBezTo>
                  <a:cubicBezTo>
                    <a:pt x="194" y="8"/>
                    <a:pt x="213" y="0"/>
                    <a:pt x="212" y="3"/>
                  </a:cubicBezTo>
                  <a:cubicBezTo>
                    <a:pt x="210" y="6"/>
                    <a:pt x="223" y="15"/>
                    <a:pt x="223" y="15"/>
                  </a:cubicBezTo>
                  <a:cubicBezTo>
                    <a:pt x="226" y="4"/>
                    <a:pt x="226" y="4"/>
                    <a:pt x="226" y="4"/>
                  </a:cubicBezTo>
                  <a:cubicBezTo>
                    <a:pt x="226" y="4"/>
                    <a:pt x="282" y="12"/>
                    <a:pt x="284" y="12"/>
                  </a:cubicBezTo>
                  <a:cubicBezTo>
                    <a:pt x="286" y="12"/>
                    <a:pt x="325" y="24"/>
                    <a:pt x="324" y="22"/>
                  </a:cubicBezTo>
                  <a:cubicBezTo>
                    <a:pt x="323" y="20"/>
                    <a:pt x="324" y="37"/>
                    <a:pt x="318" y="38"/>
                  </a:cubicBezTo>
                  <a:cubicBezTo>
                    <a:pt x="313" y="39"/>
                    <a:pt x="297" y="44"/>
                    <a:pt x="297"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 name="Freeform 113"/>
            <p:cNvSpPr/>
            <p:nvPr/>
          </p:nvSpPr>
          <p:spPr bwMode="auto">
            <a:xfrm>
              <a:off x="1990725" y="884238"/>
              <a:ext cx="255588" cy="217488"/>
            </a:xfrm>
            <a:custGeom>
              <a:avLst/>
              <a:gdLst>
                <a:gd name="T0" fmla="*/ 57 w 96"/>
                <a:gd name="T1" fmla="*/ 73 h 81"/>
                <a:gd name="T2" fmla="*/ 41 w 96"/>
                <a:gd name="T3" fmla="*/ 75 h 81"/>
                <a:gd name="T4" fmla="*/ 17 w 96"/>
                <a:gd name="T5" fmla="*/ 66 h 81"/>
                <a:gd name="T6" fmla="*/ 26 w 96"/>
                <a:gd name="T7" fmla="*/ 52 h 81"/>
                <a:gd name="T8" fmla="*/ 19 w 96"/>
                <a:gd name="T9" fmla="*/ 50 h 81"/>
                <a:gd name="T10" fmla="*/ 3 w 96"/>
                <a:gd name="T11" fmla="*/ 29 h 81"/>
                <a:gd name="T12" fmla="*/ 16 w 96"/>
                <a:gd name="T13" fmla="*/ 17 h 81"/>
                <a:gd name="T14" fmla="*/ 38 w 96"/>
                <a:gd name="T15" fmla="*/ 0 h 81"/>
                <a:gd name="T16" fmla="*/ 55 w 96"/>
                <a:gd name="T17" fmla="*/ 8 h 81"/>
                <a:gd name="T18" fmla="*/ 66 w 96"/>
                <a:gd name="T19" fmla="*/ 23 h 81"/>
                <a:gd name="T20" fmla="*/ 94 w 96"/>
                <a:gd name="T21" fmla="*/ 41 h 81"/>
                <a:gd name="T22" fmla="*/ 75 w 96"/>
                <a:gd name="T23" fmla="*/ 56 h 81"/>
                <a:gd name="T24" fmla="*/ 57 w 96"/>
                <a:gd name="T25" fmla="*/ 7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81">
                  <a:moveTo>
                    <a:pt x="57" y="73"/>
                  </a:moveTo>
                  <a:cubicBezTo>
                    <a:pt x="48" y="81"/>
                    <a:pt x="48" y="79"/>
                    <a:pt x="41" y="75"/>
                  </a:cubicBezTo>
                  <a:cubicBezTo>
                    <a:pt x="34" y="72"/>
                    <a:pt x="18" y="68"/>
                    <a:pt x="17" y="66"/>
                  </a:cubicBezTo>
                  <a:cubicBezTo>
                    <a:pt x="17" y="64"/>
                    <a:pt x="24" y="52"/>
                    <a:pt x="26" y="52"/>
                  </a:cubicBezTo>
                  <a:cubicBezTo>
                    <a:pt x="28" y="52"/>
                    <a:pt x="24" y="51"/>
                    <a:pt x="19" y="50"/>
                  </a:cubicBezTo>
                  <a:cubicBezTo>
                    <a:pt x="14" y="50"/>
                    <a:pt x="0" y="35"/>
                    <a:pt x="3" y="29"/>
                  </a:cubicBezTo>
                  <a:cubicBezTo>
                    <a:pt x="7" y="23"/>
                    <a:pt x="10" y="20"/>
                    <a:pt x="16" y="17"/>
                  </a:cubicBezTo>
                  <a:cubicBezTo>
                    <a:pt x="21" y="15"/>
                    <a:pt x="35" y="1"/>
                    <a:pt x="38" y="0"/>
                  </a:cubicBezTo>
                  <a:cubicBezTo>
                    <a:pt x="41" y="0"/>
                    <a:pt x="53" y="0"/>
                    <a:pt x="55" y="8"/>
                  </a:cubicBezTo>
                  <a:cubicBezTo>
                    <a:pt x="57" y="16"/>
                    <a:pt x="55" y="15"/>
                    <a:pt x="66" y="23"/>
                  </a:cubicBezTo>
                  <a:cubicBezTo>
                    <a:pt x="76" y="31"/>
                    <a:pt x="96" y="37"/>
                    <a:pt x="94" y="41"/>
                  </a:cubicBezTo>
                  <a:cubicBezTo>
                    <a:pt x="93" y="46"/>
                    <a:pt x="81" y="50"/>
                    <a:pt x="75" y="56"/>
                  </a:cubicBezTo>
                  <a:cubicBezTo>
                    <a:pt x="68" y="61"/>
                    <a:pt x="57" y="73"/>
                    <a:pt x="57"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8" name="Freeform 114"/>
            <p:cNvSpPr/>
            <p:nvPr/>
          </p:nvSpPr>
          <p:spPr bwMode="auto">
            <a:xfrm>
              <a:off x="1920875" y="1042988"/>
              <a:ext cx="125413" cy="68263"/>
            </a:xfrm>
            <a:custGeom>
              <a:avLst/>
              <a:gdLst>
                <a:gd name="T0" fmla="*/ 29 w 47"/>
                <a:gd name="T1" fmla="*/ 22 h 26"/>
                <a:gd name="T2" fmla="*/ 12 w 47"/>
                <a:gd name="T3" fmla="*/ 22 h 26"/>
                <a:gd name="T4" fmla="*/ 5 w 47"/>
                <a:gd name="T5" fmla="*/ 3 h 26"/>
                <a:gd name="T6" fmla="*/ 28 w 47"/>
                <a:gd name="T7" fmla="*/ 8 h 26"/>
                <a:gd name="T8" fmla="*/ 29 w 47"/>
                <a:gd name="T9" fmla="*/ 22 h 26"/>
              </a:gdLst>
              <a:ahLst/>
              <a:cxnLst>
                <a:cxn ang="0">
                  <a:pos x="T0" y="T1"/>
                </a:cxn>
                <a:cxn ang="0">
                  <a:pos x="T2" y="T3"/>
                </a:cxn>
                <a:cxn ang="0">
                  <a:pos x="T4" y="T5"/>
                </a:cxn>
                <a:cxn ang="0">
                  <a:pos x="T6" y="T7"/>
                </a:cxn>
                <a:cxn ang="0">
                  <a:pos x="T8" y="T9"/>
                </a:cxn>
              </a:cxnLst>
              <a:rect l="0" t="0" r="r" b="b"/>
              <a:pathLst>
                <a:path w="47" h="26">
                  <a:moveTo>
                    <a:pt x="29" y="22"/>
                  </a:moveTo>
                  <a:cubicBezTo>
                    <a:pt x="25" y="22"/>
                    <a:pt x="16" y="26"/>
                    <a:pt x="12" y="22"/>
                  </a:cubicBezTo>
                  <a:cubicBezTo>
                    <a:pt x="8" y="17"/>
                    <a:pt x="0" y="5"/>
                    <a:pt x="5" y="3"/>
                  </a:cubicBezTo>
                  <a:cubicBezTo>
                    <a:pt x="9" y="1"/>
                    <a:pt x="8" y="0"/>
                    <a:pt x="28" y="8"/>
                  </a:cubicBezTo>
                  <a:cubicBezTo>
                    <a:pt x="47" y="16"/>
                    <a:pt x="29" y="22"/>
                    <a:pt x="29"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9" name="Freeform 115"/>
            <p:cNvSpPr/>
            <p:nvPr/>
          </p:nvSpPr>
          <p:spPr bwMode="auto">
            <a:xfrm>
              <a:off x="1741487" y="1012826"/>
              <a:ext cx="182563" cy="98425"/>
            </a:xfrm>
            <a:custGeom>
              <a:avLst/>
              <a:gdLst>
                <a:gd name="T0" fmla="*/ 39 w 68"/>
                <a:gd name="T1" fmla="*/ 34 h 37"/>
                <a:gd name="T2" fmla="*/ 21 w 68"/>
                <a:gd name="T3" fmla="*/ 25 h 37"/>
                <a:gd name="T4" fmla="*/ 8 w 68"/>
                <a:gd name="T5" fmla="*/ 25 h 37"/>
                <a:gd name="T6" fmla="*/ 16 w 68"/>
                <a:gd name="T7" fmla="*/ 18 h 37"/>
                <a:gd name="T8" fmla="*/ 11 w 68"/>
                <a:gd name="T9" fmla="*/ 10 h 37"/>
                <a:gd name="T10" fmla="*/ 15 w 68"/>
                <a:gd name="T11" fmla="*/ 0 h 37"/>
                <a:gd name="T12" fmla="*/ 46 w 68"/>
                <a:gd name="T13" fmla="*/ 14 h 37"/>
                <a:gd name="T14" fmla="*/ 64 w 68"/>
                <a:gd name="T15" fmla="*/ 30 h 37"/>
                <a:gd name="T16" fmla="*/ 39 w 68"/>
                <a:gd name="T17"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7">
                  <a:moveTo>
                    <a:pt x="39" y="34"/>
                  </a:moveTo>
                  <a:cubicBezTo>
                    <a:pt x="30" y="33"/>
                    <a:pt x="27" y="29"/>
                    <a:pt x="21" y="25"/>
                  </a:cubicBezTo>
                  <a:cubicBezTo>
                    <a:pt x="15" y="22"/>
                    <a:pt x="17" y="37"/>
                    <a:pt x="8" y="25"/>
                  </a:cubicBezTo>
                  <a:cubicBezTo>
                    <a:pt x="0" y="12"/>
                    <a:pt x="13" y="19"/>
                    <a:pt x="16" y="18"/>
                  </a:cubicBezTo>
                  <a:cubicBezTo>
                    <a:pt x="20" y="16"/>
                    <a:pt x="13" y="12"/>
                    <a:pt x="11" y="10"/>
                  </a:cubicBezTo>
                  <a:cubicBezTo>
                    <a:pt x="9" y="9"/>
                    <a:pt x="11" y="0"/>
                    <a:pt x="15" y="0"/>
                  </a:cubicBezTo>
                  <a:cubicBezTo>
                    <a:pt x="19" y="0"/>
                    <a:pt x="36" y="5"/>
                    <a:pt x="46" y="14"/>
                  </a:cubicBezTo>
                  <a:cubicBezTo>
                    <a:pt x="56" y="22"/>
                    <a:pt x="68" y="29"/>
                    <a:pt x="64" y="30"/>
                  </a:cubicBezTo>
                  <a:cubicBezTo>
                    <a:pt x="60" y="31"/>
                    <a:pt x="39" y="34"/>
                    <a:pt x="39"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0" name="Freeform 116"/>
            <p:cNvSpPr/>
            <p:nvPr/>
          </p:nvSpPr>
          <p:spPr bwMode="auto">
            <a:xfrm>
              <a:off x="1373187" y="1311276"/>
              <a:ext cx="409575" cy="265113"/>
            </a:xfrm>
            <a:custGeom>
              <a:avLst/>
              <a:gdLst>
                <a:gd name="T0" fmla="*/ 153 w 153"/>
                <a:gd name="T1" fmla="*/ 68 h 99"/>
                <a:gd name="T2" fmla="*/ 136 w 153"/>
                <a:gd name="T3" fmla="*/ 54 h 99"/>
                <a:gd name="T4" fmla="*/ 123 w 153"/>
                <a:gd name="T5" fmla="*/ 43 h 99"/>
                <a:gd name="T6" fmla="*/ 128 w 153"/>
                <a:gd name="T7" fmla="*/ 23 h 99"/>
                <a:gd name="T8" fmla="*/ 133 w 153"/>
                <a:gd name="T9" fmla="*/ 0 h 99"/>
                <a:gd name="T10" fmla="*/ 115 w 153"/>
                <a:gd name="T11" fmla="*/ 0 h 99"/>
                <a:gd name="T12" fmla="*/ 106 w 153"/>
                <a:gd name="T13" fmla="*/ 9 h 99"/>
                <a:gd name="T14" fmla="*/ 99 w 153"/>
                <a:gd name="T15" fmla="*/ 20 h 99"/>
                <a:gd name="T16" fmla="*/ 93 w 153"/>
                <a:gd name="T17" fmla="*/ 35 h 99"/>
                <a:gd name="T18" fmla="*/ 89 w 153"/>
                <a:gd name="T19" fmla="*/ 22 h 99"/>
                <a:gd name="T20" fmla="*/ 85 w 153"/>
                <a:gd name="T21" fmla="*/ 18 h 99"/>
                <a:gd name="T22" fmla="*/ 74 w 153"/>
                <a:gd name="T23" fmla="*/ 21 h 99"/>
                <a:gd name="T24" fmla="*/ 68 w 153"/>
                <a:gd name="T25" fmla="*/ 18 h 99"/>
                <a:gd name="T26" fmla="*/ 66 w 153"/>
                <a:gd name="T27" fmla="*/ 16 h 99"/>
                <a:gd name="T28" fmla="*/ 57 w 153"/>
                <a:gd name="T29" fmla="*/ 15 h 99"/>
                <a:gd name="T30" fmla="*/ 45 w 153"/>
                <a:gd name="T31" fmla="*/ 19 h 99"/>
                <a:gd name="T32" fmla="*/ 43 w 153"/>
                <a:gd name="T33" fmla="*/ 6 h 99"/>
                <a:gd name="T34" fmla="*/ 35 w 153"/>
                <a:gd name="T35" fmla="*/ 12 h 99"/>
                <a:gd name="T36" fmla="*/ 19 w 153"/>
                <a:gd name="T37" fmla="*/ 19 h 99"/>
                <a:gd name="T38" fmla="*/ 0 w 153"/>
                <a:gd name="T39" fmla="*/ 37 h 99"/>
                <a:gd name="T40" fmla="*/ 7 w 153"/>
                <a:gd name="T41" fmla="*/ 45 h 99"/>
                <a:gd name="T42" fmla="*/ 3 w 153"/>
                <a:gd name="T43" fmla="*/ 56 h 99"/>
                <a:gd name="T44" fmla="*/ 14 w 153"/>
                <a:gd name="T45" fmla="*/ 60 h 99"/>
                <a:gd name="T46" fmla="*/ 3 w 153"/>
                <a:gd name="T47" fmla="*/ 72 h 99"/>
                <a:gd name="T48" fmla="*/ 19 w 153"/>
                <a:gd name="T49" fmla="*/ 83 h 99"/>
                <a:gd name="T50" fmla="*/ 35 w 153"/>
                <a:gd name="T51" fmla="*/ 86 h 99"/>
                <a:gd name="T52" fmla="*/ 54 w 153"/>
                <a:gd name="T53" fmla="*/ 93 h 99"/>
                <a:gd name="T54" fmla="*/ 73 w 153"/>
                <a:gd name="T55" fmla="*/ 84 h 99"/>
                <a:gd name="T56" fmla="*/ 95 w 153"/>
                <a:gd name="T57" fmla="*/ 84 h 99"/>
                <a:gd name="T58" fmla="*/ 113 w 153"/>
                <a:gd name="T59" fmla="*/ 83 h 99"/>
                <a:gd name="T60" fmla="*/ 132 w 153"/>
                <a:gd name="T61" fmla="*/ 88 h 99"/>
                <a:gd name="T62" fmla="*/ 139 w 153"/>
                <a:gd name="T63" fmla="*/ 80 h 99"/>
                <a:gd name="T64" fmla="*/ 128 w 153"/>
                <a:gd name="T65" fmla="*/ 75 h 99"/>
                <a:gd name="T66" fmla="*/ 153 w 153"/>
                <a:gd name="T67" fmla="*/ 6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 h="99">
                  <a:moveTo>
                    <a:pt x="153" y="68"/>
                  </a:moveTo>
                  <a:cubicBezTo>
                    <a:pt x="145" y="64"/>
                    <a:pt x="149" y="60"/>
                    <a:pt x="136" y="54"/>
                  </a:cubicBezTo>
                  <a:cubicBezTo>
                    <a:pt x="123" y="49"/>
                    <a:pt x="123" y="56"/>
                    <a:pt x="123" y="43"/>
                  </a:cubicBezTo>
                  <a:cubicBezTo>
                    <a:pt x="123" y="30"/>
                    <a:pt x="127" y="29"/>
                    <a:pt x="128" y="23"/>
                  </a:cubicBezTo>
                  <a:cubicBezTo>
                    <a:pt x="130" y="18"/>
                    <a:pt x="133" y="0"/>
                    <a:pt x="133" y="0"/>
                  </a:cubicBezTo>
                  <a:cubicBezTo>
                    <a:pt x="133" y="0"/>
                    <a:pt x="125" y="1"/>
                    <a:pt x="115" y="0"/>
                  </a:cubicBezTo>
                  <a:cubicBezTo>
                    <a:pt x="104" y="0"/>
                    <a:pt x="106" y="8"/>
                    <a:pt x="106" y="9"/>
                  </a:cubicBezTo>
                  <a:cubicBezTo>
                    <a:pt x="107" y="10"/>
                    <a:pt x="99" y="20"/>
                    <a:pt x="99" y="20"/>
                  </a:cubicBezTo>
                  <a:cubicBezTo>
                    <a:pt x="93" y="35"/>
                    <a:pt x="93" y="35"/>
                    <a:pt x="93" y="35"/>
                  </a:cubicBezTo>
                  <a:cubicBezTo>
                    <a:pt x="89" y="30"/>
                    <a:pt x="89" y="22"/>
                    <a:pt x="89" y="22"/>
                  </a:cubicBezTo>
                  <a:cubicBezTo>
                    <a:pt x="89" y="22"/>
                    <a:pt x="87" y="19"/>
                    <a:pt x="85" y="18"/>
                  </a:cubicBezTo>
                  <a:cubicBezTo>
                    <a:pt x="83" y="18"/>
                    <a:pt x="74" y="21"/>
                    <a:pt x="74" y="21"/>
                  </a:cubicBezTo>
                  <a:cubicBezTo>
                    <a:pt x="74" y="21"/>
                    <a:pt x="70" y="21"/>
                    <a:pt x="68" y="18"/>
                  </a:cubicBezTo>
                  <a:cubicBezTo>
                    <a:pt x="66" y="16"/>
                    <a:pt x="70" y="18"/>
                    <a:pt x="66" y="16"/>
                  </a:cubicBezTo>
                  <a:cubicBezTo>
                    <a:pt x="61" y="14"/>
                    <a:pt x="62" y="11"/>
                    <a:pt x="57" y="15"/>
                  </a:cubicBezTo>
                  <a:cubicBezTo>
                    <a:pt x="52" y="19"/>
                    <a:pt x="49" y="26"/>
                    <a:pt x="45" y="19"/>
                  </a:cubicBezTo>
                  <a:cubicBezTo>
                    <a:pt x="41" y="12"/>
                    <a:pt x="46" y="6"/>
                    <a:pt x="43" y="6"/>
                  </a:cubicBezTo>
                  <a:cubicBezTo>
                    <a:pt x="40" y="7"/>
                    <a:pt x="44" y="10"/>
                    <a:pt x="35" y="12"/>
                  </a:cubicBezTo>
                  <a:cubicBezTo>
                    <a:pt x="25" y="14"/>
                    <a:pt x="24" y="14"/>
                    <a:pt x="19" y="19"/>
                  </a:cubicBezTo>
                  <a:cubicBezTo>
                    <a:pt x="14" y="23"/>
                    <a:pt x="0" y="35"/>
                    <a:pt x="0" y="37"/>
                  </a:cubicBezTo>
                  <a:cubicBezTo>
                    <a:pt x="0" y="39"/>
                    <a:pt x="9" y="43"/>
                    <a:pt x="7" y="45"/>
                  </a:cubicBezTo>
                  <a:cubicBezTo>
                    <a:pt x="5" y="48"/>
                    <a:pt x="3" y="56"/>
                    <a:pt x="3" y="56"/>
                  </a:cubicBezTo>
                  <a:cubicBezTo>
                    <a:pt x="3" y="56"/>
                    <a:pt x="12" y="60"/>
                    <a:pt x="14" y="60"/>
                  </a:cubicBezTo>
                  <a:cubicBezTo>
                    <a:pt x="16" y="61"/>
                    <a:pt x="1" y="72"/>
                    <a:pt x="3" y="72"/>
                  </a:cubicBezTo>
                  <a:cubicBezTo>
                    <a:pt x="6" y="73"/>
                    <a:pt x="19" y="83"/>
                    <a:pt x="19" y="83"/>
                  </a:cubicBezTo>
                  <a:cubicBezTo>
                    <a:pt x="19" y="83"/>
                    <a:pt x="29" y="82"/>
                    <a:pt x="35" y="86"/>
                  </a:cubicBezTo>
                  <a:cubicBezTo>
                    <a:pt x="40" y="90"/>
                    <a:pt x="46" y="99"/>
                    <a:pt x="54" y="93"/>
                  </a:cubicBezTo>
                  <a:cubicBezTo>
                    <a:pt x="63" y="88"/>
                    <a:pt x="62" y="87"/>
                    <a:pt x="73" y="84"/>
                  </a:cubicBezTo>
                  <a:cubicBezTo>
                    <a:pt x="84" y="81"/>
                    <a:pt x="90" y="87"/>
                    <a:pt x="95" y="84"/>
                  </a:cubicBezTo>
                  <a:cubicBezTo>
                    <a:pt x="101" y="81"/>
                    <a:pt x="113" y="83"/>
                    <a:pt x="113" y="83"/>
                  </a:cubicBezTo>
                  <a:cubicBezTo>
                    <a:pt x="113" y="83"/>
                    <a:pt x="114" y="91"/>
                    <a:pt x="132" y="88"/>
                  </a:cubicBezTo>
                  <a:cubicBezTo>
                    <a:pt x="150" y="85"/>
                    <a:pt x="145" y="80"/>
                    <a:pt x="139" y="80"/>
                  </a:cubicBezTo>
                  <a:cubicBezTo>
                    <a:pt x="133" y="80"/>
                    <a:pt x="125" y="75"/>
                    <a:pt x="128" y="75"/>
                  </a:cubicBezTo>
                  <a:cubicBezTo>
                    <a:pt x="131" y="75"/>
                    <a:pt x="153" y="68"/>
                    <a:pt x="153"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1" name="Freeform 117"/>
            <p:cNvSpPr/>
            <p:nvPr/>
          </p:nvSpPr>
          <p:spPr bwMode="auto">
            <a:xfrm>
              <a:off x="1201737" y="1260476"/>
              <a:ext cx="265113" cy="187325"/>
            </a:xfrm>
            <a:custGeom>
              <a:avLst/>
              <a:gdLst>
                <a:gd name="T0" fmla="*/ 33 w 99"/>
                <a:gd name="T1" fmla="*/ 65 h 70"/>
                <a:gd name="T2" fmla="*/ 16 w 99"/>
                <a:gd name="T3" fmla="*/ 62 h 70"/>
                <a:gd name="T4" fmla="*/ 5 w 99"/>
                <a:gd name="T5" fmla="*/ 52 h 70"/>
                <a:gd name="T6" fmla="*/ 7 w 99"/>
                <a:gd name="T7" fmla="*/ 40 h 70"/>
                <a:gd name="T8" fmla="*/ 16 w 99"/>
                <a:gd name="T9" fmla="*/ 33 h 70"/>
                <a:gd name="T10" fmla="*/ 23 w 99"/>
                <a:gd name="T11" fmla="*/ 16 h 70"/>
                <a:gd name="T12" fmla="*/ 21 w 99"/>
                <a:gd name="T13" fmla="*/ 6 h 70"/>
                <a:gd name="T14" fmla="*/ 45 w 99"/>
                <a:gd name="T15" fmla="*/ 3 h 70"/>
                <a:gd name="T16" fmla="*/ 66 w 99"/>
                <a:gd name="T17" fmla="*/ 6 h 70"/>
                <a:gd name="T18" fmla="*/ 82 w 99"/>
                <a:gd name="T19" fmla="*/ 6 h 70"/>
                <a:gd name="T20" fmla="*/ 96 w 99"/>
                <a:gd name="T21" fmla="*/ 15 h 70"/>
                <a:gd name="T22" fmla="*/ 77 w 99"/>
                <a:gd name="T23" fmla="*/ 35 h 70"/>
                <a:gd name="T24" fmla="*/ 61 w 99"/>
                <a:gd name="T25" fmla="*/ 43 h 70"/>
                <a:gd name="T26" fmla="*/ 33 w 99"/>
                <a:gd name="T27" fmla="*/ 6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70">
                  <a:moveTo>
                    <a:pt x="33" y="65"/>
                  </a:moveTo>
                  <a:cubicBezTo>
                    <a:pt x="28" y="70"/>
                    <a:pt x="20" y="65"/>
                    <a:pt x="16" y="62"/>
                  </a:cubicBezTo>
                  <a:cubicBezTo>
                    <a:pt x="12" y="58"/>
                    <a:pt x="11" y="54"/>
                    <a:pt x="5" y="52"/>
                  </a:cubicBezTo>
                  <a:cubicBezTo>
                    <a:pt x="0" y="49"/>
                    <a:pt x="4" y="42"/>
                    <a:pt x="7" y="40"/>
                  </a:cubicBezTo>
                  <a:cubicBezTo>
                    <a:pt x="10" y="39"/>
                    <a:pt x="16" y="33"/>
                    <a:pt x="16" y="33"/>
                  </a:cubicBezTo>
                  <a:cubicBezTo>
                    <a:pt x="16" y="33"/>
                    <a:pt x="25" y="18"/>
                    <a:pt x="23" y="16"/>
                  </a:cubicBezTo>
                  <a:cubicBezTo>
                    <a:pt x="20" y="14"/>
                    <a:pt x="19" y="9"/>
                    <a:pt x="21" y="6"/>
                  </a:cubicBezTo>
                  <a:cubicBezTo>
                    <a:pt x="23" y="4"/>
                    <a:pt x="41" y="0"/>
                    <a:pt x="45" y="3"/>
                  </a:cubicBezTo>
                  <a:cubicBezTo>
                    <a:pt x="49" y="6"/>
                    <a:pt x="64" y="10"/>
                    <a:pt x="66" y="6"/>
                  </a:cubicBezTo>
                  <a:cubicBezTo>
                    <a:pt x="68" y="2"/>
                    <a:pt x="77" y="4"/>
                    <a:pt x="82" y="6"/>
                  </a:cubicBezTo>
                  <a:cubicBezTo>
                    <a:pt x="86" y="8"/>
                    <a:pt x="99" y="13"/>
                    <a:pt x="96" y="15"/>
                  </a:cubicBezTo>
                  <a:cubicBezTo>
                    <a:pt x="93" y="18"/>
                    <a:pt x="87" y="32"/>
                    <a:pt x="77" y="35"/>
                  </a:cubicBezTo>
                  <a:cubicBezTo>
                    <a:pt x="68" y="37"/>
                    <a:pt x="65" y="39"/>
                    <a:pt x="61" y="43"/>
                  </a:cubicBezTo>
                  <a:cubicBezTo>
                    <a:pt x="58" y="47"/>
                    <a:pt x="33" y="65"/>
                    <a:pt x="33"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2" name="Freeform 118"/>
            <p:cNvSpPr/>
            <p:nvPr/>
          </p:nvSpPr>
          <p:spPr bwMode="auto">
            <a:xfrm>
              <a:off x="1314450" y="1114426"/>
              <a:ext cx="198438" cy="96838"/>
            </a:xfrm>
            <a:custGeom>
              <a:avLst/>
              <a:gdLst>
                <a:gd name="T0" fmla="*/ 3 w 74"/>
                <a:gd name="T1" fmla="*/ 30 h 36"/>
                <a:gd name="T2" fmla="*/ 27 w 74"/>
                <a:gd name="T3" fmla="*/ 31 h 36"/>
                <a:gd name="T4" fmla="*/ 44 w 74"/>
                <a:gd name="T5" fmla="*/ 23 h 36"/>
                <a:gd name="T6" fmla="*/ 64 w 74"/>
                <a:gd name="T7" fmla="*/ 20 h 36"/>
                <a:gd name="T8" fmla="*/ 71 w 74"/>
                <a:gd name="T9" fmla="*/ 4 h 36"/>
                <a:gd name="T10" fmla="*/ 55 w 74"/>
                <a:gd name="T11" fmla="*/ 5 h 36"/>
                <a:gd name="T12" fmla="*/ 31 w 74"/>
                <a:gd name="T13" fmla="*/ 7 h 36"/>
                <a:gd name="T14" fmla="*/ 20 w 74"/>
                <a:gd name="T15" fmla="*/ 16 h 36"/>
                <a:gd name="T16" fmla="*/ 3 w 74"/>
                <a:gd name="T17"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6">
                  <a:moveTo>
                    <a:pt x="3" y="30"/>
                  </a:moveTo>
                  <a:cubicBezTo>
                    <a:pt x="0" y="36"/>
                    <a:pt x="21" y="34"/>
                    <a:pt x="27" y="31"/>
                  </a:cubicBezTo>
                  <a:cubicBezTo>
                    <a:pt x="32" y="28"/>
                    <a:pt x="30" y="22"/>
                    <a:pt x="44" y="23"/>
                  </a:cubicBezTo>
                  <a:cubicBezTo>
                    <a:pt x="57" y="24"/>
                    <a:pt x="62" y="22"/>
                    <a:pt x="64" y="20"/>
                  </a:cubicBezTo>
                  <a:cubicBezTo>
                    <a:pt x="66" y="18"/>
                    <a:pt x="74" y="8"/>
                    <a:pt x="71" y="4"/>
                  </a:cubicBezTo>
                  <a:cubicBezTo>
                    <a:pt x="69" y="0"/>
                    <a:pt x="58" y="5"/>
                    <a:pt x="55" y="5"/>
                  </a:cubicBezTo>
                  <a:cubicBezTo>
                    <a:pt x="51" y="5"/>
                    <a:pt x="34" y="7"/>
                    <a:pt x="31" y="7"/>
                  </a:cubicBezTo>
                  <a:cubicBezTo>
                    <a:pt x="29" y="8"/>
                    <a:pt x="22" y="14"/>
                    <a:pt x="20" y="16"/>
                  </a:cubicBezTo>
                  <a:cubicBezTo>
                    <a:pt x="18" y="18"/>
                    <a:pt x="5" y="22"/>
                    <a:pt x="3"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3" name="Freeform 119"/>
            <p:cNvSpPr/>
            <p:nvPr/>
          </p:nvSpPr>
          <p:spPr bwMode="auto">
            <a:xfrm>
              <a:off x="1520825" y="1079501"/>
              <a:ext cx="153988" cy="63500"/>
            </a:xfrm>
            <a:custGeom>
              <a:avLst/>
              <a:gdLst>
                <a:gd name="T0" fmla="*/ 4 w 58"/>
                <a:gd name="T1" fmla="*/ 3 h 24"/>
                <a:gd name="T2" fmla="*/ 16 w 58"/>
                <a:gd name="T3" fmla="*/ 6 h 24"/>
                <a:gd name="T4" fmla="*/ 44 w 58"/>
                <a:gd name="T5" fmla="*/ 6 h 24"/>
                <a:gd name="T6" fmla="*/ 50 w 58"/>
                <a:gd name="T7" fmla="*/ 14 h 24"/>
                <a:gd name="T8" fmla="*/ 37 w 58"/>
                <a:gd name="T9" fmla="*/ 22 h 24"/>
                <a:gd name="T10" fmla="*/ 15 w 58"/>
                <a:gd name="T11" fmla="*/ 16 h 24"/>
                <a:gd name="T12" fmla="*/ 0 w 58"/>
                <a:gd name="T13" fmla="*/ 12 h 24"/>
                <a:gd name="T14" fmla="*/ 4 w 58"/>
                <a:gd name="T15" fmla="*/ 3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24">
                  <a:moveTo>
                    <a:pt x="4" y="3"/>
                  </a:moveTo>
                  <a:cubicBezTo>
                    <a:pt x="8" y="0"/>
                    <a:pt x="11" y="2"/>
                    <a:pt x="16" y="6"/>
                  </a:cubicBezTo>
                  <a:cubicBezTo>
                    <a:pt x="21" y="11"/>
                    <a:pt x="38" y="3"/>
                    <a:pt x="44" y="6"/>
                  </a:cubicBezTo>
                  <a:cubicBezTo>
                    <a:pt x="49" y="10"/>
                    <a:pt x="58" y="8"/>
                    <a:pt x="50" y="14"/>
                  </a:cubicBezTo>
                  <a:cubicBezTo>
                    <a:pt x="41" y="21"/>
                    <a:pt x="44" y="24"/>
                    <a:pt x="37" y="22"/>
                  </a:cubicBezTo>
                  <a:cubicBezTo>
                    <a:pt x="29" y="19"/>
                    <a:pt x="23" y="19"/>
                    <a:pt x="15" y="16"/>
                  </a:cubicBezTo>
                  <a:cubicBezTo>
                    <a:pt x="7" y="12"/>
                    <a:pt x="0" y="12"/>
                    <a:pt x="0" y="12"/>
                  </a:cubicBezTo>
                  <a:lnTo>
                    <a:pt x="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4" name="Freeform 120"/>
            <p:cNvSpPr/>
            <p:nvPr/>
          </p:nvSpPr>
          <p:spPr bwMode="auto">
            <a:xfrm>
              <a:off x="1584325" y="1036638"/>
              <a:ext cx="85725" cy="58738"/>
            </a:xfrm>
            <a:custGeom>
              <a:avLst/>
              <a:gdLst>
                <a:gd name="T0" fmla="*/ 2 w 32"/>
                <a:gd name="T1" fmla="*/ 18 h 22"/>
                <a:gd name="T2" fmla="*/ 27 w 32"/>
                <a:gd name="T3" fmla="*/ 16 h 22"/>
                <a:gd name="T4" fmla="*/ 13 w 32"/>
                <a:gd name="T5" fmla="*/ 3 h 22"/>
                <a:gd name="T6" fmla="*/ 0 w 32"/>
                <a:gd name="T7" fmla="*/ 9 h 22"/>
                <a:gd name="T8" fmla="*/ 2 w 32"/>
                <a:gd name="T9" fmla="*/ 18 h 22"/>
              </a:gdLst>
              <a:ahLst/>
              <a:cxnLst>
                <a:cxn ang="0">
                  <a:pos x="T0" y="T1"/>
                </a:cxn>
                <a:cxn ang="0">
                  <a:pos x="T2" y="T3"/>
                </a:cxn>
                <a:cxn ang="0">
                  <a:pos x="T4" y="T5"/>
                </a:cxn>
                <a:cxn ang="0">
                  <a:pos x="T6" y="T7"/>
                </a:cxn>
                <a:cxn ang="0">
                  <a:pos x="T8" y="T9"/>
                </a:cxn>
              </a:cxnLst>
              <a:rect l="0" t="0" r="r" b="b"/>
              <a:pathLst>
                <a:path w="32" h="22">
                  <a:moveTo>
                    <a:pt x="2" y="18"/>
                  </a:moveTo>
                  <a:cubicBezTo>
                    <a:pt x="7" y="17"/>
                    <a:pt x="22" y="22"/>
                    <a:pt x="27" y="16"/>
                  </a:cubicBezTo>
                  <a:cubicBezTo>
                    <a:pt x="32" y="9"/>
                    <a:pt x="19" y="0"/>
                    <a:pt x="13" y="3"/>
                  </a:cubicBezTo>
                  <a:cubicBezTo>
                    <a:pt x="8" y="5"/>
                    <a:pt x="0" y="9"/>
                    <a:pt x="0" y="9"/>
                  </a:cubicBezTo>
                  <a:lnTo>
                    <a:pt x="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5" name="Freeform 121"/>
            <p:cNvSpPr/>
            <p:nvPr/>
          </p:nvSpPr>
          <p:spPr bwMode="auto">
            <a:xfrm>
              <a:off x="1428750" y="1157288"/>
              <a:ext cx="304800" cy="125413"/>
            </a:xfrm>
            <a:custGeom>
              <a:avLst/>
              <a:gdLst>
                <a:gd name="T0" fmla="*/ 75 w 114"/>
                <a:gd name="T1" fmla="*/ 17 h 47"/>
                <a:gd name="T2" fmla="*/ 60 w 114"/>
                <a:gd name="T3" fmla="*/ 17 h 47"/>
                <a:gd name="T4" fmla="*/ 38 w 114"/>
                <a:gd name="T5" fmla="*/ 8 h 47"/>
                <a:gd name="T6" fmla="*/ 14 w 114"/>
                <a:gd name="T7" fmla="*/ 12 h 47"/>
                <a:gd name="T8" fmla="*/ 5 w 114"/>
                <a:gd name="T9" fmla="*/ 24 h 47"/>
                <a:gd name="T10" fmla="*/ 5 w 114"/>
                <a:gd name="T11" fmla="*/ 28 h 47"/>
                <a:gd name="T12" fmla="*/ 26 w 114"/>
                <a:gd name="T13" fmla="*/ 27 h 47"/>
                <a:gd name="T14" fmla="*/ 43 w 114"/>
                <a:gd name="T15" fmla="*/ 33 h 47"/>
                <a:gd name="T16" fmla="*/ 34 w 114"/>
                <a:gd name="T17" fmla="*/ 37 h 47"/>
                <a:gd name="T18" fmla="*/ 49 w 114"/>
                <a:gd name="T19" fmla="*/ 42 h 47"/>
                <a:gd name="T20" fmla="*/ 67 w 114"/>
                <a:gd name="T21" fmla="*/ 35 h 47"/>
                <a:gd name="T22" fmla="*/ 90 w 114"/>
                <a:gd name="T23" fmla="*/ 35 h 47"/>
                <a:gd name="T24" fmla="*/ 108 w 114"/>
                <a:gd name="T25" fmla="*/ 27 h 47"/>
                <a:gd name="T26" fmla="*/ 112 w 114"/>
                <a:gd name="T27" fmla="*/ 19 h 47"/>
                <a:gd name="T28" fmla="*/ 106 w 114"/>
                <a:gd name="T29" fmla="*/ 14 h 47"/>
                <a:gd name="T30" fmla="*/ 98 w 114"/>
                <a:gd name="T31" fmla="*/ 14 h 47"/>
                <a:gd name="T32" fmla="*/ 92 w 114"/>
                <a:gd name="T33" fmla="*/ 7 h 47"/>
                <a:gd name="T34" fmla="*/ 86 w 114"/>
                <a:gd name="T35" fmla="*/ 0 h 47"/>
                <a:gd name="T36" fmla="*/ 69 w 114"/>
                <a:gd name="T37" fmla="*/ 4 h 47"/>
                <a:gd name="T38" fmla="*/ 75 w 114"/>
                <a:gd name="T39" fmla="*/ 1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4" h="47">
                  <a:moveTo>
                    <a:pt x="75" y="17"/>
                  </a:moveTo>
                  <a:cubicBezTo>
                    <a:pt x="69" y="18"/>
                    <a:pt x="65" y="26"/>
                    <a:pt x="60" y="17"/>
                  </a:cubicBezTo>
                  <a:cubicBezTo>
                    <a:pt x="55" y="8"/>
                    <a:pt x="42" y="6"/>
                    <a:pt x="38" y="8"/>
                  </a:cubicBezTo>
                  <a:cubicBezTo>
                    <a:pt x="33" y="10"/>
                    <a:pt x="13" y="8"/>
                    <a:pt x="14" y="12"/>
                  </a:cubicBezTo>
                  <a:cubicBezTo>
                    <a:pt x="14" y="17"/>
                    <a:pt x="9" y="24"/>
                    <a:pt x="5" y="24"/>
                  </a:cubicBezTo>
                  <a:cubicBezTo>
                    <a:pt x="0" y="25"/>
                    <a:pt x="3" y="27"/>
                    <a:pt x="5" y="28"/>
                  </a:cubicBezTo>
                  <a:cubicBezTo>
                    <a:pt x="8" y="29"/>
                    <a:pt x="11" y="24"/>
                    <a:pt x="26" y="27"/>
                  </a:cubicBezTo>
                  <a:cubicBezTo>
                    <a:pt x="41" y="31"/>
                    <a:pt x="45" y="31"/>
                    <a:pt x="43" y="33"/>
                  </a:cubicBezTo>
                  <a:cubicBezTo>
                    <a:pt x="41" y="36"/>
                    <a:pt x="31" y="35"/>
                    <a:pt x="34" y="37"/>
                  </a:cubicBezTo>
                  <a:cubicBezTo>
                    <a:pt x="37" y="39"/>
                    <a:pt x="41" y="47"/>
                    <a:pt x="49" y="42"/>
                  </a:cubicBezTo>
                  <a:cubicBezTo>
                    <a:pt x="58" y="37"/>
                    <a:pt x="59" y="35"/>
                    <a:pt x="67" y="35"/>
                  </a:cubicBezTo>
                  <a:cubicBezTo>
                    <a:pt x="75" y="35"/>
                    <a:pt x="73" y="40"/>
                    <a:pt x="90" y="35"/>
                  </a:cubicBezTo>
                  <a:cubicBezTo>
                    <a:pt x="107" y="31"/>
                    <a:pt x="108" y="27"/>
                    <a:pt x="108" y="27"/>
                  </a:cubicBezTo>
                  <a:cubicBezTo>
                    <a:pt x="108" y="27"/>
                    <a:pt x="114" y="22"/>
                    <a:pt x="112" y="19"/>
                  </a:cubicBezTo>
                  <a:cubicBezTo>
                    <a:pt x="110" y="16"/>
                    <a:pt x="108" y="14"/>
                    <a:pt x="106" y="14"/>
                  </a:cubicBezTo>
                  <a:cubicBezTo>
                    <a:pt x="104" y="14"/>
                    <a:pt x="103" y="17"/>
                    <a:pt x="98" y="14"/>
                  </a:cubicBezTo>
                  <a:cubicBezTo>
                    <a:pt x="93" y="10"/>
                    <a:pt x="95" y="14"/>
                    <a:pt x="92" y="7"/>
                  </a:cubicBezTo>
                  <a:cubicBezTo>
                    <a:pt x="89" y="0"/>
                    <a:pt x="91" y="0"/>
                    <a:pt x="86" y="0"/>
                  </a:cubicBezTo>
                  <a:cubicBezTo>
                    <a:pt x="80" y="0"/>
                    <a:pt x="62" y="2"/>
                    <a:pt x="69" y="4"/>
                  </a:cubicBezTo>
                  <a:cubicBezTo>
                    <a:pt x="76" y="7"/>
                    <a:pt x="75" y="17"/>
                    <a:pt x="7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6" name="Freeform 122"/>
            <p:cNvSpPr/>
            <p:nvPr/>
          </p:nvSpPr>
          <p:spPr bwMode="auto">
            <a:xfrm>
              <a:off x="1779587" y="1282701"/>
              <a:ext cx="157163" cy="160338"/>
            </a:xfrm>
            <a:custGeom>
              <a:avLst/>
              <a:gdLst>
                <a:gd name="T0" fmla="*/ 40 w 59"/>
                <a:gd name="T1" fmla="*/ 20 h 60"/>
                <a:gd name="T2" fmla="*/ 51 w 59"/>
                <a:gd name="T3" fmla="*/ 9 h 60"/>
                <a:gd name="T4" fmla="*/ 32 w 59"/>
                <a:gd name="T5" fmla="*/ 4 h 60"/>
                <a:gd name="T6" fmla="*/ 11 w 59"/>
                <a:gd name="T7" fmla="*/ 10 h 60"/>
                <a:gd name="T8" fmla="*/ 11 w 59"/>
                <a:gd name="T9" fmla="*/ 21 h 60"/>
                <a:gd name="T10" fmla="*/ 0 w 59"/>
                <a:gd name="T11" fmla="*/ 26 h 60"/>
                <a:gd name="T12" fmla="*/ 4 w 59"/>
                <a:gd name="T13" fmla="*/ 40 h 60"/>
                <a:gd name="T14" fmla="*/ 16 w 59"/>
                <a:gd name="T15" fmla="*/ 50 h 60"/>
                <a:gd name="T16" fmla="*/ 22 w 59"/>
                <a:gd name="T17" fmla="*/ 59 h 60"/>
                <a:gd name="T18" fmla="*/ 34 w 59"/>
                <a:gd name="T19" fmla="*/ 52 h 60"/>
                <a:gd name="T20" fmla="*/ 44 w 59"/>
                <a:gd name="T21" fmla="*/ 49 h 60"/>
                <a:gd name="T22" fmla="*/ 46 w 59"/>
                <a:gd name="T23" fmla="*/ 42 h 60"/>
                <a:gd name="T24" fmla="*/ 47 w 59"/>
                <a:gd name="T25" fmla="*/ 31 h 60"/>
                <a:gd name="T26" fmla="*/ 40 w 59"/>
                <a:gd name="T27" fmla="*/ 2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60">
                  <a:moveTo>
                    <a:pt x="40" y="20"/>
                  </a:moveTo>
                  <a:cubicBezTo>
                    <a:pt x="32" y="19"/>
                    <a:pt x="59" y="9"/>
                    <a:pt x="51" y="9"/>
                  </a:cubicBezTo>
                  <a:cubicBezTo>
                    <a:pt x="43" y="9"/>
                    <a:pt x="37" y="0"/>
                    <a:pt x="32" y="4"/>
                  </a:cubicBezTo>
                  <a:cubicBezTo>
                    <a:pt x="27" y="8"/>
                    <a:pt x="11" y="10"/>
                    <a:pt x="11" y="10"/>
                  </a:cubicBezTo>
                  <a:cubicBezTo>
                    <a:pt x="11" y="21"/>
                    <a:pt x="11" y="21"/>
                    <a:pt x="11" y="21"/>
                  </a:cubicBezTo>
                  <a:cubicBezTo>
                    <a:pt x="0" y="26"/>
                    <a:pt x="0" y="26"/>
                    <a:pt x="0" y="26"/>
                  </a:cubicBezTo>
                  <a:cubicBezTo>
                    <a:pt x="0" y="26"/>
                    <a:pt x="0" y="36"/>
                    <a:pt x="4" y="40"/>
                  </a:cubicBezTo>
                  <a:cubicBezTo>
                    <a:pt x="9" y="43"/>
                    <a:pt x="20" y="46"/>
                    <a:pt x="16" y="50"/>
                  </a:cubicBezTo>
                  <a:cubicBezTo>
                    <a:pt x="12" y="53"/>
                    <a:pt x="25" y="59"/>
                    <a:pt x="22" y="59"/>
                  </a:cubicBezTo>
                  <a:cubicBezTo>
                    <a:pt x="19" y="60"/>
                    <a:pt x="26" y="55"/>
                    <a:pt x="34" y="52"/>
                  </a:cubicBezTo>
                  <a:cubicBezTo>
                    <a:pt x="41" y="50"/>
                    <a:pt x="45" y="48"/>
                    <a:pt x="44" y="49"/>
                  </a:cubicBezTo>
                  <a:cubicBezTo>
                    <a:pt x="44" y="50"/>
                    <a:pt x="45" y="45"/>
                    <a:pt x="46" y="42"/>
                  </a:cubicBezTo>
                  <a:cubicBezTo>
                    <a:pt x="47" y="38"/>
                    <a:pt x="47" y="31"/>
                    <a:pt x="47" y="31"/>
                  </a:cubicBezTo>
                  <a:cubicBezTo>
                    <a:pt x="47" y="31"/>
                    <a:pt x="50" y="21"/>
                    <a:pt x="4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7" name="Freeform 123"/>
            <p:cNvSpPr/>
            <p:nvPr/>
          </p:nvSpPr>
          <p:spPr bwMode="auto">
            <a:xfrm>
              <a:off x="1755775" y="1152526"/>
              <a:ext cx="254000" cy="125413"/>
            </a:xfrm>
            <a:custGeom>
              <a:avLst/>
              <a:gdLst>
                <a:gd name="T0" fmla="*/ 21 w 95"/>
                <a:gd name="T1" fmla="*/ 14 h 47"/>
                <a:gd name="T2" fmla="*/ 6 w 95"/>
                <a:gd name="T3" fmla="*/ 4 h 47"/>
                <a:gd name="T4" fmla="*/ 7 w 95"/>
                <a:gd name="T5" fmla="*/ 16 h 47"/>
                <a:gd name="T6" fmla="*/ 5 w 95"/>
                <a:gd name="T7" fmla="*/ 27 h 47"/>
                <a:gd name="T8" fmla="*/ 12 w 95"/>
                <a:gd name="T9" fmla="*/ 34 h 47"/>
                <a:gd name="T10" fmla="*/ 19 w 95"/>
                <a:gd name="T11" fmla="*/ 44 h 47"/>
                <a:gd name="T12" fmla="*/ 59 w 95"/>
                <a:gd name="T13" fmla="*/ 42 h 47"/>
                <a:gd name="T14" fmla="*/ 82 w 95"/>
                <a:gd name="T15" fmla="*/ 40 h 47"/>
                <a:gd name="T16" fmla="*/ 95 w 95"/>
                <a:gd name="T17" fmla="*/ 35 h 47"/>
                <a:gd name="T18" fmla="*/ 86 w 95"/>
                <a:gd name="T19" fmla="*/ 18 h 47"/>
                <a:gd name="T20" fmla="*/ 75 w 95"/>
                <a:gd name="T21" fmla="*/ 23 h 47"/>
                <a:gd name="T22" fmla="*/ 64 w 95"/>
                <a:gd name="T23" fmla="*/ 12 h 47"/>
                <a:gd name="T24" fmla="*/ 61 w 95"/>
                <a:gd name="T25" fmla="*/ 2 h 47"/>
                <a:gd name="T26" fmla="*/ 40 w 95"/>
                <a:gd name="T27" fmla="*/ 2 h 47"/>
                <a:gd name="T28" fmla="*/ 26 w 95"/>
                <a:gd name="T29" fmla="*/ 3 h 47"/>
                <a:gd name="T30" fmla="*/ 21 w 95"/>
                <a:gd name="T31"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47">
                  <a:moveTo>
                    <a:pt x="21" y="14"/>
                  </a:moveTo>
                  <a:cubicBezTo>
                    <a:pt x="15" y="8"/>
                    <a:pt x="10" y="3"/>
                    <a:pt x="6" y="4"/>
                  </a:cubicBezTo>
                  <a:cubicBezTo>
                    <a:pt x="3" y="4"/>
                    <a:pt x="9" y="12"/>
                    <a:pt x="7" y="16"/>
                  </a:cubicBezTo>
                  <a:cubicBezTo>
                    <a:pt x="6" y="19"/>
                    <a:pt x="10" y="26"/>
                    <a:pt x="5" y="27"/>
                  </a:cubicBezTo>
                  <a:cubicBezTo>
                    <a:pt x="0" y="29"/>
                    <a:pt x="5" y="27"/>
                    <a:pt x="12" y="34"/>
                  </a:cubicBezTo>
                  <a:cubicBezTo>
                    <a:pt x="18" y="41"/>
                    <a:pt x="5" y="47"/>
                    <a:pt x="19" y="44"/>
                  </a:cubicBezTo>
                  <a:cubicBezTo>
                    <a:pt x="32" y="41"/>
                    <a:pt x="46" y="43"/>
                    <a:pt x="59" y="42"/>
                  </a:cubicBezTo>
                  <a:cubicBezTo>
                    <a:pt x="71" y="41"/>
                    <a:pt x="82" y="40"/>
                    <a:pt x="82" y="40"/>
                  </a:cubicBezTo>
                  <a:cubicBezTo>
                    <a:pt x="95" y="35"/>
                    <a:pt x="95" y="35"/>
                    <a:pt x="95" y="35"/>
                  </a:cubicBezTo>
                  <a:cubicBezTo>
                    <a:pt x="95" y="35"/>
                    <a:pt x="89" y="20"/>
                    <a:pt x="86" y="18"/>
                  </a:cubicBezTo>
                  <a:cubicBezTo>
                    <a:pt x="83" y="16"/>
                    <a:pt x="75" y="23"/>
                    <a:pt x="75" y="23"/>
                  </a:cubicBezTo>
                  <a:cubicBezTo>
                    <a:pt x="75" y="23"/>
                    <a:pt x="64" y="14"/>
                    <a:pt x="64" y="12"/>
                  </a:cubicBezTo>
                  <a:cubicBezTo>
                    <a:pt x="64" y="9"/>
                    <a:pt x="65" y="4"/>
                    <a:pt x="61" y="2"/>
                  </a:cubicBezTo>
                  <a:cubicBezTo>
                    <a:pt x="57" y="1"/>
                    <a:pt x="47" y="2"/>
                    <a:pt x="40" y="2"/>
                  </a:cubicBezTo>
                  <a:cubicBezTo>
                    <a:pt x="34" y="2"/>
                    <a:pt x="26" y="0"/>
                    <a:pt x="26" y="3"/>
                  </a:cubicBezTo>
                  <a:cubicBezTo>
                    <a:pt x="26" y="6"/>
                    <a:pt x="21" y="14"/>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8" name="Freeform 124"/>
            <p:cNvSpPr/>
            <p:nvPr/>
          </p:nvSpPr>
          <p:spPr bwMode="auto">
            <a:xfrm>
              <a:off x="2038350" y="1298576"/>
              <a:ext cx="660400" cy="614363"/>
            </a:xfrm>
            <a:custGeom>
              <a:avLst/>
              <a:gdLst>
                <a:gd name="T0" fmla="*/ 57 w 247"/>
                <a:gd name="T1" fmla="*/ 3 h 230"/>
                <a:gd name="T2" fmla="*/ 35 w 247"/>
                <a:gd name="T3" fmla="*/ 6 h 230"/>
                <a:gd name="T4" fmla="*/ 14 w 247"/>
                <a:gd name="T5" fmla="*/ 26 h 230"/>
                <a:gd name="T6" fmla="*/ 20 w 247"/>
                <a:gd name="T7" fmla="*/ 56 h 230"/>
                <a:gd name="T8" fmla="*/ 22 w 247"/>
                <a:gd name="T9" fmla="*/ 76 h 230"/>
                <a:gd name="T10" fmla="*/ 73 w 247"/>
                <a:gd name="T11" fmla="*/ 71 h 230"/>
                <a:gd name="T12" fmla="*/ 113 w 247"/>
                <a:gd name="T13" fmla="*/ 69 h 230"/>
                <a:gd name="T14" fmla="*/ 121 w 247"/>
                <a:gd name="T15" fmla="*/ 94 h 230"/>
                <a:gd name="T16" fmla="*/ 121 w 247"/>
                <a:gd name="T17" fmla="*/ 107 h 230"/>
                <a:gd name="T18" fmla="*/ 149 w 247"/>
                <a:gd name="T19" fmla="*/ 107 h 230"/>
                <a:gd name="T20" fmla="*/ 143 w 247"/>
                <a:gd name="T21" fmla="*/ 121 h 230"/>
                <a:gd name="T22" fmla="*/ 130 w 247"/>
                <a:gd name="T23" fmla="*/ 147 h 230"/>
                <a:gd name="T24" fmla="*/ 120 w 247"/>
                <a:gd name="T25" fmla="*/ 156 h 230"/>
                <a:gd name="T26" fmla="*/ 94 w 247"/>
                <a:gd name="T27" fmla="*/ 150 h 230"/>
                <a:gd name="T28" fmla="*/ 84 w 247"/>
                <a:gd name="T29" fmla="*/ 176 h 230"/>
                <a:gd name="T30" fmla="*/ 88 w 247"/>
                <a:gd name="T31" fmla="*/ 187 h 230"/>
                <a:gd name="T32" fmla="*/ 121 w 247"/>
                <a:gd name="T33" fmla="*/ 173 h 230"/>
                <a:gd name="T34" fmla="*/ 128 w 247"/>
                <a:gd name="T35" fmla="*/ 188 h 230"/>
                <a:gd name="T36" fmla="*/ 142 w 247"/>
                <a:gd name="T37" fmla="*/ 201 h 230"/>
                <a:gd name="T38" fmla="*/ 159 w 247"/>
                <a:gd name="T39" fmla="*/ 226 h 230"/>
                <a:gd name="T40" fmla="*/ 165 w 247"/>
                <a:gd name="T41" fmla="*/ 227 h 230"/>
                <a:gd name="T42" fmla="*/ 182 w 247"/>
                <a:gd name="T43" fmla="*/ 227 h 230"/>
                <a:gd name="T44" fmla="*/ 192 w 247"/>
                <a:gd name="T45" fmla="*/ 227 h 230"/>
                <a:gd name="T46" fmla="*/ 184 w 247"/>
                <a:gd name="T47" fmla="*/ 212 h 230"/>
                <a:gd name="T48" fmla="*/ 172 w 247"/>
                <a:gd name="T49" fmla="*/ 187 h 230"/>
                <a:gd name="T50" fmla="*/ 191 w 247"/>
                <a:gd name="T51" fmla="*/ 207 h 230"/>
                <a:gd name="T52" fmla="*/ 194 w 247"/>
                <a:gd name="T53" fmla="*/ 209 h 230"/>
                <a:gd name="T54" fmla="*/ 210 w 247"/>
                <a:gd name="T55" fmla="*/ 194 h 230"/>
                <a:gd name="T56" fmla="*/ 206 w 247"/>
                <a:gd name="T57" fmla="*/ 181 h 230"/>
                <a:gd name="T58" fmla="*/ 189 w 247"/>
                <a:gd name="T59" fmla="*/ 151 h 230"/>
                <a:gd name="T60" fmla="*/ 194 w 247"/>
                <a:gd name="T61" fmla="*/ 132 h 230"/>
                <a:gd name="T62" fmla="*/ 212 w 247"/>
                <a:gd name="T63" fmla="*/ 137 h 230"/>
                <a:gd name="T64" fmla="*/ 213 w 247"/>
                <a:gd name="T65" fmla="*/ 154 h 230"/>
                <a:gd name="T66" fmla="*/ 225 w 247"/>
                <a:gd name="T67" fmla="*/ 158 h 230"/>
                <a:gd name="T68" fmla="*/ 237 w 247"/>
                <a:gd name="T69" fmla="*/ 148 h 230"/>
                <a:gd name="T70" fmla="*/ 244 w 247"/>
                <a:gd name="T71" fmla="*/ 136 h 230"/>
                <a:gd name="T72" fmla="*/ 247 w 247"/>
                <a:gd name="T73" fmla="*/ 125 h 230"/>
                <a:gd name="T74" fmla="*/ 218 w 247"/>
                <a:gd name="T75" fmla="*/ 117 h 230"/>
                <a:gd name="T76" fmla="*/ 194 w 247"/>
                <a:gd name="T77" fmla="*/ 111 h 230"/>
                <a:gd name="T78" fmla="*/ 190 w 247"/>
                <a:gd name="T79" fmla="*/ 98 h 230"/>
                <a:gd name="T80" fmla="*/ 195 w 247"/>
                <a:gd name="T81" fmla="*/ 88 h 230"/>
                <a:gd name="T82" fmla="*/ 204 w 247"/>
                <a:gd name="T83" fmla="*/ 82 h 230"/>
                <a:gd name="T84" fmla="*/ 183 w 247"/>
                <a:gd name="T85" fmla="*/ 59 h 230"/>
                <a:gd name="T86" fmla="*/ 174 w 247"/>
                <a:gd name="T87" fmla="*/ 60 h 230"/>
                <a:gd name="T88" fmla="*/ 171 w 247"/>
                <a:gd name="T89" fmla="*/ 45 h 230"/>
                <a:gd name="T90" fmla="*/ 153 w 247"/>
                <a:gd name="T91" fmla="*/ 49 h 230"/>
                <a:gd name="T92" fmla="*/ 145 w 247"/>
                <a:gd name="T93" fmla="*/ 36 h 230"/>
                <a:gd name="T94" fmla="*/ 138 w 247"/>
                <a:gd name="T95" fmla="*/ 28 h 230"/>
                <a:gd name="T96" fmla="*/ 140 w 247"/>
                <a:gd name="T97" fmla="*/ 17 h 230"/>
                <a:gd name="T98" fmla="*/ 123 w 247"/>
                <a:gd name="T99" fmla="*/ 9 h 230"/>
                <a:gd name="T100" fmla="*/ 110 w 247"/>
                <a:gd name="T101" fmla="*/ 3 h 230"/>
                <a:gd name="T102" fmla="*/ 97 w 247"/>
                <a:gd name="T103" fmla="*/ 4 h 230"/>
                <a:gd name="T104" fmla="*/ 88 w 247"/>
                <a:gd name="T105" fmla="*/ 14 h 230"/>
                <a:gd name="T106" fmla="*/ 87 w 247"/>
                <a:gd name="T107" fmla="*/ 35 h 230"/>
                <a:gd name="T108" fmla="*/ 73 w 247"/>
                <a:gd name="T109" fmla="*/ 24 h 230"/>
                <a:gd name="T110" fmla="*/ 68 w 247"/>
                <a:gd name="T111" fmla="*/ 8 h 230"/>
                <a:gd name="T112" fmla="*/ 64 w 247"/>
                <a:gd name="T113" fmla="*/ 7 h 230"/>
                <a:gd name="T114" fmla="*/ 57 w 247"/>
                <a:gd name="T115" fmla="*/ 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7" h="230">
                  <a:moveTo>
                    <a:pt x="57" y="3"/>
                  </a:moveTo>
                  <a:cubicBezTo>
                    <a:pt x="49" y="3"/>
                    <a:pt x="44" y="0"/>
                    <a:pt x="35" y="6"/>
                  </a:cubicBezTo>
                  <a:cubicBezTo>
                    <a:pt x="26" y="12"/>
                    <a:pt x="17" y="19"/>
                    <a:pt x="14" y="26"/>
                  </a:cubicBezTo>
                  <a:cubicBezTo>
                    <a:pt x="11" y="32"/>
                    <a:pt x="20" y="54"/>
                    <a:pt x="20" y="56"/>
                  </a:cubicBezTo>
                  <a:cubicBezTo>
                    <a:pt x="20" y="58"/>
                    <a:pt x="0" y="76"/>
                    <a:pt x="22" y="76"/>
                  </a:cubicBezTo>
                  <a:cubicBezTo>
                    <a:pt x="44" y="76"/>
                    <a:pt x="65" y="71"/>
                    <a:pt x="73" y="71"/>
                  </a:cubicBezTo>
                  <a:cubicBezTo>
                    <a:pt x="81" y="72"/>
                    <a:pt x="105" y="48"/>
                    <a:pt x="113" y="69"/>
                  </a:cubicBezTo>
                  <a:cubicBezTo>
                    <a:pt x="122" y="90"/>
                    <a:pt x="126" y="93"/>
                    <a:pt x="121" y="94"/>
                  </a:cubicBezTo>
                  <a:cubicBezTo>
                    <a:pt x="117" y="96"/>
                    <a:pt x="117" y="104"/>
                    <a:pt x="121" y="107"/>
                  </a:cubicBezTo>
                  <a:cubicBezTo>
                    <a:pt x="125" y="110"/>
                    <a:pt x="144" y="107"/>
                    <a:pt x="149" y="107"/>
                  </a:cubicBezTo>
                  <a:cubicBezTo>
                    <a:pt x="153" y="107"/>
                    <a:pt x="155" y="111"/>
                    <a:pt x="143" y="121"/>
                  </a:cubicBezTo>
                  <a:cubicBezTo>
                    <a:pt x="131" y="131"/>
                    <a:pt x="134" y="142"/>
                    <a:pt x="130" y="147"/>
                  </a:cubicBezTo>
                  <a:cubicBezTo>
                    <a:pt x="125" y="152"/>
                    <a:pt x="123" y="156"/>
                    <a:pt x="120" y="156"/>
                  </a:cubicBezTo>
                  <a:cubicBezTo>
                    <a:pt x="117" y="157"/>
                    <a:pt x="102" y="145"/>
                    <a:pt x="94" y="150"/>
                  </a:cubicBezTo>
                  <a:cubicBezTo>
                    <a:pt x="87" y="154"/>
                    <a:pt x="84" y="173"/>
                    <a:pt x="84" y="176"/>
                  </a:cubicBezTo>
                  <a:cubicBezTo>
                    <a:pt x="84" y="179"/>
                    <a:pt x="81" y="192"/>
                    <a:pt x="88" y="187"/>
                  </a:cubicBezTo>
                  <a:cubicBezTo>
                    <a:pt x="96" y="183"/>
                    <a:pt x="121" y="173"/>
                    <a:pt x="121" y="173"/>
                  </a:cubicBezTo>
                  <a:cubicBezTo>
                    <a:pt x="121" y="173"/>
                    <a:pt x="121" y="186"/>
                    <a:pt x="128" y="188"/>
                  </a:cubicBezTo>
                  <a:cubicBezTo>
                    <a:pt x="134" y="190"/>
                    <a:pt x="133" y="196"/>
                    <a:pt x="142" y="201"/>
                  </a:cubicBezTo>
                  <a:cubicBezTo>
                    <a:pt x="152" y="206"/>
                    <a:pt x="159" y="226"/>
                    <a:pt x="159" y="226"/>
                  </a:cubicBezTo>
                  <a:cubicBezTo>
                    <a:pt x="159" y="226"/>
                    <a:pt x="160" y="227"/>
                    <a:pt x="165" y="227"/>
                  </a:cubicBezTo>
                  <a:cubicBezTo>
                    <a:pt x="171" y="227"/>
                    <a:pt x="182" y="227"/>
                    <a:pt x="182" y="227"/>
                  </a:cubicBezTo>
                  <a:cubicBezTo>
                    <a:pt x="182" y="227"/>
                    <a:pt x="194" y="230"/>
                    <a:pt x="192" y="227"/>
                  </a:cubicBezTo>
                  <a:cubicBezTo>
                    <a:pt x="189" y="223"/>
                    <a:pt x="189" y="221"/>
                    <a:pt x="184" y="212"/>
                  </a:cubicBezTo>
                  <a:cubicBezTo>
                    <a:pt x="178" y="204"/>
                    <a:pt x="161" y="180"/>
                    <a:pt x="172" y="187"/>
                  </a:cubicBezTo>
                  <a:cubicBezTo>
                    <a:pt x="183" y="193"/>
                    <a:pt x="192" y="204"/>
                    <a:pt x="191" y="207"/>
                  </a:cubicBezTo>
                  <a:cubicBezTo>
                    <a:pt x="191" y="210"/>
                    <a:pt x="183" y="212"/>
                    <a:pt x="194" y="209"/>
                  </a:cubicBezTo>
                  <a:cubicBezTo>
                    <a:pt x="205" y="206"/>
                    <a:pt x="213" y="198"/>
                    <a:pt x="210" y="194"/>
                  </a:cubicBezTo>
                  <a:cubicBezTo>
                    <a:pt x="208" y="191"/>
                    <a:pt x="212" y="189"/>
                    <a:pt x="206" y="181"/>
                  </a:cubicBezTo>
                  <a:cubicBezTo>
                    <a:pt x="201" y="173"/>
                    <a:pt x="185" y="162"/>
                    <a:pt x="189" y="151"/>
                  </a:cubicBezTo>
                  <a:cubicBezTo>
                    <a:pt x="192" y="140"/>
                    <a:pt x="194" y="132"/>
                    <a:pt x="194" y="132"/>
                  </a:cubicBezTo>
                  <a:cubicBezTo>
                    <a:pt x="194" y="132"/>
                    <a:pt x="214" y="133"/>
                    <a:pt x="212" y="137"/>
                  </a:cubicBezTo>
                  <a:cubicBezTo>
                    <a:pt x="211" y="141"/>
                    <a:pt x="213" y="154"/>
                    <a:pt x="213" y="154"/>
                  </a:cubicBezTo>
                  <a:cubicBezTo>
                    <a:pt x="213" y="154"/>
                    <a:pt x="217" y="160"/>
                    <a:pt x="225" y="158"/>
                  </a:cubicBezTo>
                  <a:cubicBezTo>
                    <a:pt x="234" y="156"/>
                    <a:pt x="237" y="148"/>
                    <a:pt x="237" y="148"/>
                  </a:cubicBezTo>
                  <a:cubicBezTo>
                    <a:pt x="237" y="148"/>
                    <a:pt x="246" y="141"/>
                    <a:pt x="244" y="136"/>
                  </a:cubicBezTo>
                  <a:cubicBezTo>
                    <a:pt x="243" y="131"/>
                    <a:pt x="247" y="125"/>
                    <a:pt x="247" y="125"/>
                  </a:cubicBezTo>
                  <a:cubicBezTo>
                    <a:pt x="247" y="125"/>
                    <a:pt x="228" y="119"/>
                    <a:pt x="218" y="117"/>
                  </a:cubicBezTo>
                  <a:cubicBezTo>
                    <a:pt x="207" y="115"/>
                    <a:pt x="199" y="119"/>
                    <a:pt x="194" y="111"/>
                  </a:cubicBezTo>
                  <a:cubicBezTo>
                    <a:pt x="189" y="104"/>
                    <a:pt x="189" y="105"/>
                    <a:pt x="190" y="98"/>
                  </a:cubicBezTo>
                  <a:cubicBezTo>
                    <a:pt x="191" y="90"/>
                    <a:pt x="189" y="89"/>
                    <a:pt x="195" y="88"/>
                  </a:cubicBezTo>
                  <a:cubicBezTo>
                    <a:pt x="202" y="86"/>
                    <a:pt x="207" y="90"/>
                    <a:pt x="204" y="82"/>
                  </a:cubicBezTo>
                  <a:cubicBezTo>
                    <a:pt x="201" y="73"/>
                    <a:pt x="186" y="61"/>
                    <a:pt x="183" y="59"/>
                  </a:cubicBezTo>
                  <a:cubicBezTo>
                    <a:pt x="180" y="57"/>
                    <a:pt x="179" y="60"/>
                    <a:pt x="174" y="60"/>
                  </a:cubicBezTo>
                  <a:cubicBezTo>
                    <a:pt x="170" y="60"/>
                    <a:pt x="181" y="45"/>
                    <a:pt x="171" y="45"/>
                  </a:cubicBezTo>
                  <a:cubicBezTo>
                    <a:pt x="161" y="45"/>
                    <a:pt x="156" y="48"/>
                    <a:pt x="153" y="49"/>
                  </a:cubicBezTo>
                  <a:cubicBezTo>
                    <a:pt x="150" y="49"/>
                    <a:pt x="151" y="43"/>
                    <a:pt x="145" y="36"/>
                  </a:cubicBezTo>
                  <a:cubicBezTo>
                    <a:pt x="138" y="28"/>
                    <a:pt x="138" y="34"/>
                    <a:pt x="138" y="28"/>
                  </a:cubicBezTo>
                  <a:cubicBezTo>
                    <a:pt x="137" y="23"/>
                    <a:pt x="153" y="22"/>
                    <a:pt x="140" y="17"/>
                  </a:cubicBezTo>
                  <a:cubicBezTo>
                    <a:pt x="127" y="13"/>
                    <a:pt x="137" y="15"/>
                    <a:pt x="123" y="9"/>
                  </a:cubicBezTo>
                  <a:cubicBezTo>
                    <a:pt x="110" y="3"/>
                    <a:pt x="113" y="3"/>
                    <a:pt x="110" y="3"/>
                  </a:cubicBezTo>
                  <a:cubicBezTo>
                    <a:pt x="106" y="2"/>
                    <a:pt x="103" y="0"/>
                    <a:pt x="97" y="4"/>
                  </a:cubicBezTo>
                  <a:cubicBezTo>
                    <a:pt x="90" y="8"/>
                    <a:pt x="88" y="1"/>
                    <a:pt x="88" y="14"/>
                  </a:cubicBezTo>
                  <a:cubicBezTo>
                    <a:pt x="87" y="27"/>
                    <a:pt x="94" y="36"/>
                    <a:pt x="87" y="35"/>
                  </a:cubicBezTo>
                  <a:cubicBezTo>
                    <a:pt x="81" y="34"/>
                    <a:pt x="73" y="24"/>
                    <a:pt x="73" y="24"/>
                  </a:cubicBezTo>
                  <a:cubicBezTo>
                    <a:pt x="68" y="8"/>
                    <a:pt x="68" y="8"/>
                    <a:pt x="68" y="8"/>
                  </a:cubicBezTo>
                  <a:cubicBezTo>
                    <a:pt x="64" y="7"/>
                    <a:pt x="64" y="7"/>
                    <a:pt x="64" y="7"/>
                  </a:cubicBezTo>
                  <a:lnTo>
                    <a:pt x="57"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9" name="Freeform 125"/>
            <p:cNvSpPr/>
            <p:nvPr/>
          </p:nvSpPr>
          <p:spPr bwMode="auto">
            <a:xfrm>
              <a:off x="2046287" y="1689101"/>
              <a:ext cx="176213" cy="141288"/>
            </a:xfrm>
            <a:custGeom>
              <a:avLst/>
              <a:gdLst>
                <a:gd name="T0" fmla="*/ 17 w 66"/>
                <a:gd name="T1" fmla="*/ 53 h 53"/>
                <a:gd name="T2" fmla="*/ 39 w 66"/>
                <a:gd name="T3" fmla="*/ 37 h 53"/>
                <a:gd name="T4" fmla="*/ 50 w 66"/>
                <a:gd name="T5" fmla="*/ 45 h 53"/>
                <a:gd name="T6" fmla="*/ 62 w 66"/>
                <a:gd name="T7" fmla="*/ 37 h 53"/>
                <a:gd name="T8" fmla="*/ 54 w 66"/>
                <a:gd name="T9" fmla="*/ 25 h 53"/>
                <a:gd name="T10" fmla="*/ 42 w 66"/>
                <a:gd name="T11" fmla="*/ 10 h 53"/>
                <a:gd name="T12" fmla="*/ 28 w 66"/>
                <a:gd name="T13" fmla="*/ 2 h 53"/>
                <a:gd name="T14" fmla="*/ 18 w 66"/>
                <a:gd name="T15" fmla="*/ 12 h 53"/>
                <a:gd name="T16" fmla="*/ 12 w 66"/>
                <a:gd name="T17" fmla="*/ 29 h 53"/>
                <a:gd name="T18" fmla="*/ 0 w 66"/>
                <a:gd name="T19" fmla="*/ 41 h 53"/>
                <a:gd name="T20" fmla="*/ 17 w 66"/>
                <a:gd name="T21"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53">
                  <a:moveTo>
                    <a:pt x="17" y="53"/>
                  </a:moveTo>
                  <a:cubicBezTo>
                    <a:pt x="24" y="45"/>
                    <a:pt x="34" y="40"/>
                    <a:pt x="39" y="37"/>
                  </a:cubicBezTo>
                  <a:cubicBezTo>
                    <a:pt x="44" y="35"/>
                    <a:pt x="37" y="48"/>
                    <a:pt x="50" y="45"/>
                  </a:cubicBezTo>
                  <a:cubicBezTo>
                    <a:pt x="63" y="42"/>
                    <a:pt x="66" y="41"/>
                    <a:pt x="62" y="37"/>
                  </a:cubicBezTo>
                  <a:cubicBezTo>
                    <a:pt x="58" y="33"/>
                    <a:pt x="61" y="38"/>
                    <a:pt x="54" y="25"/>
                  </a:cubicBezTo>
                  <a:cubicBezTo>
                    <a:pt x="46" y="13"/>
                    <a:pt x="52" y="14"/>
                    <a:pt x="42" y="10"/>
                  </a:cubicBezTo>
                  <a:cubicBezTo>
                    <a:pt x="32" y="6"/>
                    <a:pt x="31" y="4"/>
                    <a:pt x="28" y="2"/>
                  </a:cubicBezTo>
                  <a:cubicBezTo>
                    <a:pt x="25" y="0"/>
                    <a:pt x="18" y="10"/>
                    <a:pt x="18" y="12"/>
                  </a:cubicBezTo>
                  <a:cubicBezTo>
                    <a:pt x="18" y="14"/>
                    <a:pt x="21" y="27"/>
                    <a:pt x="12" y="29"/>
                  </a:cubicBezTo>
                  <a:cubicBezTo>
                    <a:pt x="2" y="32"/>
                    <a:pt x="0" y="41"/>
                    <a:pt x="0" y="41"/>
                  </a:cubicBezTo>
                  <a:lnTo>
                    <a:pt x="17"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0" name="Freeform 126"/>
            <p:cNvSpPr/>
            <p:nvPr/>
          </p:nvSpPr>
          <p:spPr bwMode="auto">
            <a:xfrm>
              <a:off x="2092325" y="1841501"/>
              <a:ext cx="76200" cy="39688"/>
            </a:xfrm>
            <a:custGeom>
              <a:avLst/>
              <a:gdLst>
                <a:gd name="T0" fmla="*/ 25 w 29"/>
                <a:gd name="T1" fmla="*/ 0 h 15"/>
                <a:gd name="T2" fmla="*/ 8 w 29"/>
                <a:gd name="T3" fmla="*/ 14 h 15"/>
                <a:gd name="T4" fmla="*/ 23 w 29"/>
                <a:gd name="T5" fmla="*/ 12 h 15"/>
                <a:gd name="T6" fmla="*/ 29 w 29"/>
                <a:gd name="T7" fmla="*/ 2 h 15"/>
                <a:gd name="T8" fmla="*/ 25 w 29"/>
                <a:gd name="T9" fmla="*/ 0 h 15"/>
              </a:gdLst>
              <a:ahLst/>
              <a:cxnLst>
                <a:cxn ang="0">
                  <a:pos x="T0" y="T1"/>
                </a:cxn>
                <a:cxn ang="0">
                  <a:pos x="T2" y="T3"/>
                </a:cxn>
                <a:cxn ang="0">
                  <a:pos x="T4" y="T5"/>
                </a:cxn>
                <a:cxn ang="0">
                  <a:pos x="T6" y="T7"/>
                </a:cxn>
                <a:cxn ang="0">
                  <a:pos x="T8" y="T9"/>
                </a:cxn>
              </a:cxnLst>
              <a:rect l="0" t="0" r="r" b="b"/>
              <a:pathLst>
                <a:path w="29" h="15">
                  <a:moveTo>
                    <a:pt x="25" y="0"/>
                  </a:moveTo>
                  <a:cubicBezTo>
                    <a:pt x="18" y="7"/>
                    <a:pt x="0" y="14"/>
                    <a:pt x="8" y="14"/>
                  </a:cubicBezTo>
                  <a:cubicBezTo>
                    <a:pt x="15" y="15"/>
                    <a:pt x="23" y="12"/>
                    <a:pt x="23" y="12"/>
                  </a:cubicBezTo>
                  <a:cubicBezTo>
                    <a:pt x="29" y="2"/>
                    <a:pt x="29" y="2"/>
                    <a:pt x="29" y="2"/>
                  </a:cubicBezTo>
                  <a:lnTo>
                    <a:pt x="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1" name="Freeform 127"/>
            <p:cNvSpPr/>
            <p:nvPr/>
          </p:nvSpPr>
          <p:spPr bwMode="auto">
            <a:xfrm>
              <a:off x="2171700" y="1884363"/>
              <a:ext cx="61913" cy="52388"/>
            </a:xfrm>
            <a:custGeom>
              <a:avLst/>
              <a:gdLst>
                <a:gd name="T0" fmla="*/ 13 w 23"/>
                <a:gd name="T1" fmla="*/ 0 h 20"/>
                <a:gd name="T2" fmla="*/ 9 w 23"/>
                <a:gd name="T3" fmla="*/ 14 h 20"/>
                <a:gd name="T4" fmla="*/ 21 w 23"/>
                <a:gd name="T5" fmla="*/ 15 h 20"/>
                <a:gd name="T6" fmla="*/ 20 w 23"/>
                <a:gd name="T7" fmla="*/ 6 h 20"/>
                <a:gd name="T8" fmla="*/ 13 w 23"/>
                <a:gd name="T9" fmla="*/ 0 h 20"/>
              </a:gdLst>
              <a:ahLst/>
              <a:cxnLst>
                <a:cxn ang="0">
                  <a:pos x="T0" y="T1"/>
                </a:cxn>
                <a:cxn ang="0">
                  <a:pos x="T2" y="T3"/>
                </a:cxn>
                <a:cxn ang="0">
                  <a:pos x="T4" y="T5"/>
                </a:cxn>
                <a:cxn ang="0">
                  <a:pos x="T6" y="T7"/>
                </a:cxn>
                <a:cxn ang="0">
                  <a:pos x="T8" y="T9"/>
                </a:cxn>
              </a:cxnLst>
              <a:rect l="0" t="0" r="r" b="b"/>
              <a:pathLst>
                <a:path w="23" h="20">
                  <a:moveTo>
                    <a:pt x="13" y="0"/>
                  </a:moveTo>
                  <a:cubicBezTo>
                    <a:pt x="12" y="7"/>
                    <a:pt x="0" y="13"/>
                    <a:pt x="9" y="14"/>
                  </a:cubicBezTo>
                  <a:cubicBezTo>
                    <a:pt x="18" y="16"/>
                    <a:pt x="19" y="20"/>
                    <a:pt x="21" y="15"/>
                  </a:cubicBezTo>
                  <a:cubicBezTo>
                    <a:pt x="23" y="10"/>
                    <a:pt x="19" y="8"/>
                    <a:pt x="20" y="6"/>
                  </a:cubicBezTo>
                  <a:cubicBezTo>
                    <a:pt x="20" y="3"/>
                    <a:pt x="13"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2" name="Freeform 128"/>
            <p:cNvSpPr/>
            <p:nvPr/>
          </p:nvSpPr>
          <p:spPr bwMode="auto">
            <a:xfrm>
              <a:off x="2468562" y="1974851"/>
              <a:ext cx="26988" cy="34925"/>
            </a:xfrm>
            <a:custGeom>
              <a:avLst/>
              <a:gdLst>
                <a:gd name="T0" fmla="*/ 3 w 10"/>
                <a:gd name="T1" fmla="*/ 0 h 13"/>
                <a:gd name="T2" fmla="*/ 9 w 10"/>
                <a:gd name="T3" fmla="*/ 7 h 13"/>
                <a:gd name="T4" fmla="*/ 3 w 10"/>
                <a:gd name="T5" fmla="*/ 0 h 13"/>
              </a:gdLst>
              <a:ahLst/>
              <a:cxnLst>
                <a:cxn ang="0">
                  <a:pos x="T0" y="T1"/>
                </a:cxn>
                <a:cxn ang="0">
                  <a:pos x="T2" y="T3"/>
                </a:cxn>
                <a:cxn ang="0">
                  <a:pos x="T4" y="T5"/>
                </a:cxn>
              </a:cxnLst>
              <a:rect l="0" t="0" r="r" b="b"/>
              <a:pathLst>
                <a:path w="10" h="13">
                  <a:moveTo>
                    <a:pt x="3" y="0"/>
                  </a:moveTo>
                  <a:cubicBezTo>
                    <a:pt x="0" y="9"/>
                    <a:pt x="10" y="13"/>
                    <a:pt x="9" y="7"/>
                  </a:cubicBezTo>
                  <a:cubicBezTo>
                    <a:pt x="8" y="0"/>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3" name="Freeform 129"/>
            <p:cNvSpPr/>
            <p:nvPr/>
          </p:nvSpPr>
          <p:spPr bwMode="auto">
            <a:xfrm>
              <a:off x="2547937" y="1916113"/>
              <a:ext cx="30163" cy="20638"/>
            </a:xfrm>
            <a:custGeom>
              <a:avLst/>
              <a:gdLst>
                <a:gd name="T0" fmla="*/ 0 w 11"/>
                <a:gd name="T1" fmla="*/ 0 h 8"/>
                <a:gd name="T2" fmla="*/ 10 w 11"/>
                <a:gd name="T3" fmla="*/ 1 h 8"/>
                <a:gd name="T4" fmla="*/ 8 w 11"/>
                <a:gd name="T5" fmla="*/ 8 h 8"/>
                <a:gd name="T6" fmla="*/ 0 w 11"/>
                <a:gd name="T7" fmla="*/ 6 h 8"/>
                <a:gd name="T8" fmla="*/ 0 w 11"/>
                <a:gd name="T9" fmla="*/ 0 h 8"/>
              </a:gdLst>
              <a:ahLst/>
              <a:cxnLst>
                <a:cxn ang="0">
                  <a:pos x="T0" y="T1"/>
                </a:cxn>
                <a:cxn ang="0">
                  <a:pos x="T2" y="T3"/>
                </a:cxn>
                <a:cxn ang="0">
                  <a:pos x="T4" y="T5"/>
                </a:cxn>
                <a:cxn ang="0">
                  <a:pos x="T6" y="T7"/>
                </a:cxn>
                <a:cxn ang="0">
                  <a:pos x="T8" y="T9"/>
                </a:cxn>
              </a:cxnLst>
              <a:rect l="0" t="0" r="r" b="b"/>
              <a:pathLst>
                <a:path w="11" h="8">
                  <a:moveTo>
                    <a:pt x="0" y="0"/>
                  </a:moveTo>
                  <a:cubicBezTo>
                    <a:pt x="10" y="1"/>
                    <a:pt x="10" y="1"/>
                    <a:pt x="10" y="1"/>
                  </a:cubicBezTo>
                  <a:cubicBezTo>
                    <a:pt x="10" y="1"/>
                    <a:pt x="11" y="8"/>
                    <a:pt x="8" y="8"/>
                  </a:cubicBezTo>
                  <a:cubicBezTo>
                    <a:pt x="5" y="7"/>
                    <a:pt x="0" y="6"/>
                    <a:pt x="0" y="6"/>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4" name="Freeform 130"/>
            <p:cNvSpPr/>
            <p:nvPr/>
          </p:nvSpPr>
          <p:spPr bwMode="auto">
            <a:xfrm>
              <a:off x="2136775" y="2170113"/>
              <a:ext cx="42863" cy="39688"/>
            </a:xfrm>
            <a:custGeom>
              <a:avLst/>
              <a:gdLst>
                <a:gd name="T0" fmla="*/ 14 w 16"/>
                <a:gd name="T1" fmla="*/ 0 h 15"/>
                <a:gd name="T2" fmla="*/ 0 w 16"/>
                <a:gd name="T3" fmla="*/ 11 h 15"/>
                <a:gd name="T4" fmla="*/ 11 w 16"/>
                <a:gd name="T5" fmla="*/ 11 h 15"/>
                <a:gd name="T6" fmla="*/ 14 w 16"/>
                <a:gd name="T7" fmla="*/ 0 h 15"/>
              </a:gdLst>
              <a:ahLst/>
              <a:cxnLst>
                <a:cxn ang="0">
                  <a:pos x="T0" y="T1"/>
                </a:cxn>
                <a:cxn ang="0">
                  <a:pos x="T2" y="T3"/>
                </a:cxn>
                <a:cxn ang="0">
                  <a:pos x="T4" y="T5"/>
                </a:cxn>
                <a:cxn ang="0">
                  <a:pos x="T6" y="T7"/>
                </a:cxn>
              </a:cxnLst>
              <a:rect l="0" t="0" r="r" b="b"/>
              <a:pathLst>
                <a:path w="16" h="15">
                  <a:moveTo>
                    <a:pt x="14" y="0"/>
                  </a:moveTo>
                  <a:cubicBezTo>
                    <a:pt x="0" y="11"/>
                    <a:pt x="0" y="11"/>
                    <a:pt x="0" y="11"/>
                  </a:cubicBezTo>
                  <a:cubicBezTo>
                    <a:pt x="0" y="11"/>
                    <a:pt x="8" y="15"/>
                    <a:pt x="11" y="11"/>
                  </a:cubicBezTo>
                  <a:cubicBezTo>
                    <a:pt x="14" y="6"/>
                    <a:pt x="16" y="1"/>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5" name="Freeform 131"/>
            <p:cNvSpPr/>
            <p:nvPr/>
          </p:nvSpPr>
          <p:spPr bwMode="auto">
            <a:xfrm>
              <a:off x="765175" y="2152651"/>
              <a:ext cx="58738" cy="104775"/>
            </a:xfrm>
            <a:custGeom>
              <a:avLst/>
              <a:gdLst>
                <a:gd name="T0" fmla="*/ 6 w 22"/>
                <a:gd name="T1" fmla="*/ 0 h 39"/>
                <a:gd name="T2" fmla="*/ 5 w 22"/>
                <a:gd name="T3" fmla="*/ 10 h 39"/>
                <a:gd name="T4" fmla="*/ 7 w 22"/>
                <a:gd name="T5" fmla="*/ 27 h 39"/>
                <a:gd name="T6" fmla="*/ 19 w 22"/>
                <a:gd name="T7" fmla="*/ 37 h 39"/>
                <a:gd name="T8" fmla="*/ 18 w 22"/>
                <a:gd name="T9" fmla="*/ 27 h 39"/>
                <a:gd name="T10" fmla="*/ 12 w 22"/>
                <a:gd name="T11" fmla="*/ 15 h 39"/>
                <a:gd name="T12" fmla="*/ 10 w 22"/>
                <a:gd name="T13" fmla="*/ 5 h 39"/>
                <a:gd name="T14" fmla="*/ 6 w 22"/>
                <a:gd name="T15" fmla="*/ 0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9">
                  <a:moveTo>
                    <a:pt x="6" y="0"/>
                  </a:moveTo>
                  <a:cubicBezTo>
                    <a:pt x="0" y="4"/>
                    <a:pt x="5" y="10"/>
                    <a:pt x="5" y="10"/>
                  </a:cubicBezTo>
                  <a:cubicBezTo>
                    <a:pt x="5" y="10"/>
                    <a:pt x="9" y="21"/>
                    <a:pt x="7" y="27"/>
                  </a:cubicBezTo>
                  <a:cubicBezTo>
                    <a:pt x="6" y="34"/>
                    <a:pt x="15" y="39"/>
                    <a:pt x="19" y="37"/>
                  </a:cubicBezTo>
                  <a:cubicBezTo>
                    <a:pt x="22" y="35"/>
                    <a:pt x="20" y="29"/>
                    <a:pt x="18" y="27"/>
                  </a:cubicBezTo>
                  <a:cubicBezTo>
                    <a:pt x="15" y="25"/>
                    <a:pt x="14" y="21"/>
                    <a:pt x="12" y="15"/>
                  </a:cubicBezTo>
                  <a:cubicBezTo>
                    <a:pt x="10" y="8"/>
                    <a:pt x="11" y="8"/>
                    <a:pt x="10" y="5"/>
                  </a:cubicBezTo>
                  <a:cubicBezTo>
                    <a:pt x="9" y="2"/>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6" name="Freeform 132"/>
            <p:cNvSpPr/>
            <p:nvPr/>
          </p:nvSpPr>
          <p:spPr bwMode="auto">
            <a:xfrm>
              <a:off x="769937" y="2281238"/>
              <a:ext cx="47625" cy="46038"/>
            </a:xfrm>
            <a:custGeom>
              <a:avLst/>
              <a:gdLst>
                <a:gd name="T0" fmla="*/ 11 w 18"/>
                <a:gd name="T1" fmla="*/ 0 h 17"/>
                <a:gd name="T2" fmla="*/ 3 w 18"/>
                <a:gd name="T3" fmla="*/ 6 h 17"/>
                <a:gd name="T4" fmla="*/ 11 w 18"/>
                <a:gd name="T5" fmla="*/ 14 h 17"/>
                <a:gd name="T6" fmla="*/ 8 w 18"/>
                <a:gd name="T7" fmla="*/ 15 h 17"/>
                <a:gd name="T8" fmla="*/ 18 w 18"/>
                <a:gd name="T9" fmla="*/ 7 h 17"/>
                <a:gd name="T10" fmla="*/ 11 w 18"/>
                <a:gd name="T11" fmla="*/ 0 h 17"/>
              </a:gdLst>
              <a:ahLst/>
              <a:cxnLst>
                <a:cxn ang="0">
                  <a:pos x="T0" y="T1"/>
                </a:cxn>
                <a:cxn ang="0">
                  <a:pos x="T2" y="T3"/>
                </a:cxn>
                <a:cxn ang="0">
                  <a:pos x="T4" y="T5"/>
                </a:cxn>
                <a:cxn ang="0">
                  <a:pos x="T6" y="T7"/>
                </a:cxn>
                <a:cxn ang="0">
                  <a:pos x="T8" y="T9"/>
                </a:cxn>
                <a:cxn ang="0">
                  <a:pos x="T10" y="T11"/>
                </a:cxn>
              </a:cxnLst>
              <a:rect l="0" t="0" r="r" b="b"/>
              <a:pathLst>
                <a:path w="18" h="17">
                  <a:moveTo>
                    <a:pt x="11" y="0"/>
                  </a:moveTo>
                  <a:cubicBezTo>
                    <a:pt x="6" y="0"/>
                    <a:pt x="0" y="2"/>
                    <a:pt x="3" y="6"/>
                  </a:cubicBezTo>
                  <a:cubicBezTo>
                    <a:pt x="7" y="10"/>
                    <a:pt x="13" y="12"/>
                    <a:pt x="11" y="14"/>
                  </a:cubicBezTo>
                  <a:cubicBezTo>
                    <a:pt x="8" y="15"/>
                    <a:pt x="3" y="17"/>
                    <a:pt x="8" y="15"/>
                  </a:cubicBezTo>
                  <a:cubicBezTo>
                    <a:pt x="14" y="14"/>
                    <a:pt x="18" y="7"/>
                    <a:pt x="18" y="7"/>
                  </a:cubicBez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7" name="Freeform 133"/>
            <p:cNvSpPr/>
            <p:nvPr/>
          </p:nvSpPr>
          <p:spPr bwMode="auto">
            <a:xfrm>
              <a:off x="790575" y="2332038"/>
              <a:ext cx="23813" cy="15875"/>
            </a:xfrm>
            <a:custGeom>
              <a:avLst/>
              <a:gdLst>
                <a:gd name="T0" fmla="*/ 0 w 9"/>
                <a:gd name="T1" fmla="*/ 1 h 6"/>
                <a:gd name="T2" fmla="*/ 7 w 9"/>
                <a:gd name="T3" fmla="*/ 0 h 6"/>
                <a:gd name="T4" fmla="*/ 0 w 9"/>
                <a:gd name="T5" fmla="*/ 1 h 6"/>
              </a:gdLst>
              <a:ahLst/>
              <a:cxnLst>
                <a:cxn ang="0">
                  <a:pos x="T0" y="T1"/>
                </a:cxn>
                <a:cxn ang="0">
                  <a:pos x="T2" y="T3"/>
                </a:cxn>
                <a:cxn ang="0">
                  <a:pos x="T4" y="T5"/>
                </a:cxn>
              </a:cxnLst>
              <a:rect l="0" t="0" r="r" b="b"/>
              <a:pathLst>
                <a:path w="9" h="6">
                  <a:moveTo>
                    <a:pt x="0" y="1"/>
                  </a:moveTo>
                  <a:cubicBezTo>
                    <a:pt x="9" y="6"/>
                    <a:pt x="7" y="0"/>
                    <a:pt x="7"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8" name="Freeform 134"/>
            <p:cNvSpPr/>
            <p:nvPr/>
          </p:nvSpPr>
          <p:spPr bwMode="auto">
            <a:xfrm>
              <a:off x="798512" y="2338388"/>
              <a:ext cx="25400" cy="20638"/>
            </a:xfrm>
            <a:custGeom>
              <a:avLst/>
              <a:gdLst>
                <a:gd name="T0" fmla="*/ 4 w 9"/>
                <a:gd name="T1" fmla="*/ 8 h 8"/>
                <a:gd name="T2" fmla="*/ 9 w 9"/>
                <a:gd name="T3" fmla="*/ 6 h 8"/>
                <a:gd name="T4" fmla="*/ 2 w 9"/>
                <a:gd name="T5" fmla="*/ 4 h 8"/>
                <a:gd name="T6" fmla="*/ 4 w 9"/>
                <a:gd name="T7" fmla="*/ 8 h 8"/>
              </a:gdLst>
              <a:ahLst/>
              <a:cxnLst>
                <a:cxn ang="0">
                  <a:pos x="T0" y="T1"/>
                </a:cxn>
                <a:cxn ang="0">
                  <a:pos x="T2" y="T3"/>
                </a:cxn>
                <a:cxn ang="0">
                  <a:pos x="T4" y="T5"/>
                </a:cxn>
                <a:cxn ang="0">
                  <a:pos x="T6" y="T7"/>
                </a:cxn>
              </a:cxnLst>
              <a:rect l="0" t="0" r="r" b="b"/>
              <a:pathLst>
                <a:path w="9" h="8">
                  <a:moveTo>
                    <a:pt x="4" y="8"/>
                  </a:moveTo>
                  <a:cubicBezTo>
                    <a:pt x="9" y="6"/>
                    <a:pt x="9" y="6"/>
                    <a:pt x="9" y="6"/>
                  </a:cubicBezTo>
                  <a:cubicBezTo>
                    <a:pt x="9" y="6"/>
                    <a:pt x="4" y="0"/>
                    <a:pt x="2" y="4"/>
                  </a:cubicBezTo>
                  <a:cubicBezTo>
                    <a:pt x="0" y="7"/>
                    <a:pt x="4"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9" name="Freeform 135"/>
            <p:cNvSpPr/>
            <p:nvPr/>
          </p:nvSpPr>
          <p:spPr bwMode="auto">
            <a:xfrm>
              <a:off x="-177801" y="2295526"/>
              <a:ext cx="103188" cy="39688"/>
            </a:xfrm>
            <a:custGeom>
              <a:avLst/>
              <a:gdLst>
                <a:gd name="T0" fmla="*/ 39 w 39"/>
                <a:gd name="T1" fmla="*/ 0 h 15"/>
                <a:gd name="T2" fmla="*/ 31 w 39"/>
                <a:gd name="T3" fmla="*/ 8 h 15"/>
                <a:gd name="T4" fmla="*/ 15 w 39"/>
                <a:gd name="T5" fmla="*/ 8 h 15"/>
                <a:gd name="T6" fmla="*/ 6 w 39"/>
                <a:gd name="T7" fmla="*/ 14 h 15"/>
                <a:gd name="T8" fmla="*/ 3 w 39"/>
                <a:gd name="T9" fmla="*/ 6 h 15"/>
                <a:gd name="T10" fmla="*/ 17 w 39"/>
                <a:gd name="T11" fmla="*/ 4 h 15"/>
                <a:gd name="T12" fmla="*/ 30 w 39"/>
                <a:gd name="T13" fmla="*/ 3 h 15"/>
                <a:gd name="T14" fmla="*/ 39 w 3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5">
                  <a:moveTo>
                    <a:pt x="39" y="0"/>
                  </a:moveTo>
                  <a:cubicBezTo>
                    <a:pt x="39" y="0"/>
                    <a:pt x="35" y="9"/>
                    <a:pt x="31" y="8"/>
                  </a:cubicBezTo>
                  <a:cubicBezTo>
                    <a:pt x="27" y="7"/>
                    <a:pt x="21" y="5"/>
                    <a:pt x="15" y="8"/>
                  </a:cubicBezTo>
                  <a:cubicBezTo>
                    <a:pt x="8" y="11"/>
                    <a:pt x="9" y="12"/>
                    <a:pt x="6" y="14"/>
                  </a:cubicBezTo>
                  <a:cubicBezTo>
                    <a:pt x="2" y="15"/>
                    <a:pt x="0" y="7"/>
                    <a:pt x="3" y="6"/>
                  </a:cubicBezTo>
                  <a:cubicBezTo>
                    <a:pt x="6" y="5"/>
                    <a:pt x="8" y="7"/>
                    <a:pt x="17" y="4"/>
                  </a:cubicBezTo>
                  <a:cubicBezTo>
                    <a:pt x="26" y="1"/>
                    <a:pt x="30" y="3"/>
                    <a:pt x="30" y="3"/>
                  </a:cubicBezTo>
                  <a:lnTo>
                    <a:pt x="3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0" name="Freeform 136"/>
            <p:cNvSpPr/>
            <p:nvPr/>
          </p:nvSpPr>
          <p:spPr bwMode="auto">
            <a:xfrm>
              <a:off x="-23813" y="1982788"/>
              <a:ext cx="85725" cy="44450"/>
            </a:xfrm>
            <a:custGeom>
              <a:avLst/>
              <a:gdLst>
                <a:gd name="T0" fmla="*/ 21 w 32"/>
                <a:gd name="T1" fmla="*/ 15 h 17"/>
                <a:gd name="T2" fmla="*/ 29 w 32"/>
                <a:gd name="T3" fmla="*/ 4 h 17"/>
                <a:gd name="T4" fmla="*/ 15 w 32"/>
                <a:gd name="T5" fmla="*/ 2 h 17"/>
                <a:gd name="T6" fmla="*/ 13 w 32"/>
                <a:gd name="T7" fmla="*/ 14 h 17"/>
                <a:gd name="T8" fmla="*/ 8 w 32"/>
                <a:gd name="T9" fmla="*/ 15 h 17"/>
                <a:gd name="T10" fmla="*/ 21 w 32"/>
                <a:gd name="T11" fmla="*/ 15 h 17"/>
              </a:gdLst>
              <a:ahLst/>
              <a:cxnLst>
                <a:cxn ang="0">
                  <a:pos x="T0" y="T1"/>
                </a:cxn>
                <a:cxn ang="0">
                  <a:pos x="T2" y="T3"/>
                </a:cxn>
                <a:cxn ang="0">
                  <a:pos x="T4" y="T5"/>
                </a:cxn>
                <a:cxn ang="0">
                  <a:pos x="T6" y="T7"/>
                </a:cxn>
                <a:cxn ang="0">
                  <a:pos x="T8" y="T9"/>
                </a:cxn>
                <a:cxn ang="0">
                  <a:pos x="T10" y="T11"/>
                </a:cxn>
              </a:cxnLst>
              <a:rect l="0" t="0" r="r" b="b"/>
              <a:pathLst>
                <a:path w="32" h="17">
                  <a:moveTo>
                    <a:pt x="21" y="15"/>
                  </a:moveTo>
                  <a:cubicBezTo>
                    <a:pt x="23" y="14"/>
                    <a:pt x="32" y="6"/>
                    <a:pt x="29" y="4"/>
                  </a:cubicBezTo>
                  <a:cubicBezTo>
                    <a:pt x="26" y="2"/>
                    <a:pt x="16" y="0"/>
                    <a:pt x="15" y="2"/>
                  </a:cubicBezTo>
                  <a:cubicBezTo>
                    <a:pt x="14" y="4"/>
                    <a:pt x="18" y="14"/>
                    <a:pt x="13" y="14"/>
                  </a:cubicBezTo>
                  <a:cubicBezTo>
                    <a:pt x="8" y="15"/>
                    <a:pt x="0" y="13"/>
                    <a:pt x="8" y="15"/>
                  </a:cubicBezTo>
                  <a:cubicBezTo>
                    <a:pt x="17" y="17"/>
                    <a:pt x="21" y="15"/>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1" name="Freeform 137"/>
            <p:cNvSpPr/>
            <p:nvPr/>
          </p:nvSpPr>
          <p:spPr bwMode="auto">
            <a:xfrm>
              <a:off x="-71438" y="1581151"/>
              <a:ext cx="160338" cy="182563"/>
            </a:xfrm>
            <a:custGeom>
              <a:avLst/>
              <a:gdLst>
                <a:gd name="T0" fmla="*/ 7 w 60"/>
                <a:gd name="T1" fmla="*/ 57 h 68"/>
                <a:gd name="T2" fmla="*/ 11 w 60"/>
                <a:gd name="T3" fmla="*/ 68 h 68"/>
                <a:gd name="T4" fmla="*/ 20 w 60"/>
                <a:gd name="T5" fmla="*/ 58 h 68"/>
                <a:gd name="T6" fmla="*/ 25 w 60"/>
                <a:gd name="T7" fmla="*/ 48 h 68"/>
                <a:gd name="T8" fmla="*/ 52 w 60"/>
                <a:gd name="T9" fmla="*/ 38 h 68"/>
                <a:gd name="T10" fmla="*/ 57 w 60"/>
                <a:gd name="T11" fmla="*/ 31 h 68"/>
                <a:gd name="T12" fmla="*/ 58 w 60"/>
                <a:gd name="T13" fmla="*/ 19 h 68"/>
                <a:gd name="T14" fmla="*/ 50 w 60"/>
                <a:gd name="T15" fmla="*/ 16 h 68"/>
                <a:gd name="T16" fmla="*/ 37 w 60"/>
                <a:gd name="T17" fmla="*/ 7 h 68"/>
                <a:gd name="T18" fmla="*/ 19 w 60"/>
                <a:gd name="T19" fmla="*/ 14 h 68"/>
                <a:gd name="T20" fmla="*/ 24 w 60"/>
                <a:gd name="T21" fmla="*/ 0 h 68"/>
                <a:gd name="T22" fmla="*/ 21 w 60"/>
                <a:gd name="T23" fmla="*/ 1 h 68"/>
                <a:gd name="T24" fmla="*/ 0 w 60"/>
                <a:gd name="T25" fmla="*/ 57 h 68"/>
                <a:gd name="T26" fmla="*/ 7 w 60"/>
                <a:gd name="T27"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8">
                  <a:moveTo>
                    <a:pt x="7" y="57"/>
                  </a:moveTo>
                  <a:cubicBezTo>
                    <a:pt x="7" y="57"/>
                    <a:pt x="8" y="68"/>
                    <a:pt x="11" y="68"/>
                  </a:cubicBezTo>
                  <a:cubicBezTo>
                    <a:pt x="14" y="68"/>
                    <a:pt x="20" y="58"/>
                    <a:pt x="20" y="58"/>
                  </a:cubicBezTo>
                  <a:cubicBezTo>
                    <a:pt x="20" y="58"/>
                    <a:pt x="17" y="54"/>
                    <a:pt x="25" y="48"/>
                  </a:cubicBezTo>
                  <a:cubicBezTo>
                    <a:pt x="33" y="43"/>
                    <a:pt x="52" y="38"/>
                    <a:pt x="52" y="38"/>
                  </a:cubicBezTo>
                  <a:cubicBezTo>
                    <a:pt x="52" y="38"/>
                    <a:pt x="55" y="35"/>
                    <a:pt x="57" y="31"/>
                  </a:cubicBezTo>
                  <a:cubicBezTo>
                    <a:pt x="58" y="27"/>
                    <a:pt x="60" y="20"/>
                    <a:pt x="58" y="19"/>
                  </a:cubicBezTo>
                  <a:cubicBezTo>
                    <a:pt x="56" y="19"/>
                    <a:pt x="50" y="16"/>
                    <a:pt x="50" y="16"/>
                  </a:cubicBezTo>
                  <a:cubicBezTo>
                    <a:pt x="50" y="16"/>
                    <a:pt x="48" y="6"/>
                    <a:pt x="37" y="7"/>
                  </a:cubicBezTo>
                  <a:cubicBezTo>
                    <a:pt x="25" y="9"/>
                    <a:pt x="19" y="14"/>
                    <a:pt x="19" y="14"/>
                  </a:cubicBezTo>
                  <a:cubicBezTo>
                    <a:pt x="24" y="0"/>
                    <a:pt x="24" y="0"/>
                    <a:pt x="24" y="0"/>
                  </a:cubicBezTo>
                  <a:cubicBezTo>
                    <a:pt x="21" y="1"/>
                    <a:pt x="21" y="1"/>
                    <a:pt x="21" y="1"/>
                  </a:cubicBezTo>
                  <a:cubicBezTo>
                    <a:pt x="0" y="57"/>
                    <a:pt x="0" y="57"/>
                    <a:pt x="0" y="57"/>
                  </a:cubicBezTo>
                  <a:lnTo>
                    <a:pt x="7"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2" name="Freeform 138"/>
            <p:cNvSpPr/>
            <p:nvPr/>
          </p:nvSpPr>
          <p:spPr bwMode="auto">
            <a:xfrm>
              <a:off x="3533775" y="1589088"/>
              <a:ext cx="390525" cy="276225"/>
            </a:xfrm>
            <a:custGeom>
              <a:avLst/>
              <a:gdLst>
                <a:gd name="T0" fmla="*/ 39 w 146"/>
                <a:gd name="T1" fmla="*/ 87 h 103"/>
                <a:gd name="T2" fmla="*/ 21 w 146"/>
                <a:gd name="T3" fmla="*/ 84 h 103"/>
                <a:gd name="T4" fmla="*/ 31 w 146"/>
                <a:gd name="T5" fmla="*/ 76 h 103"/>
                <a:gd name="T6" fmla="*/ 29 w 146"/>
                <a:gd name="T7" fmla="*/ 71 h 103"/>
                <a:gd name="T8" fmla="*/ 22 w 146"/>
                <a:gd name="T9" fmla="*/ 62 h 103"/>
                <a:gd name="T10" fmla="*/ 13 w 146"/>
                <a:gd name="T11" fmla="*/ 62 h 103"/>
                <a:gd name="T12" fmla="*/ 9 w 146"/>
                <a:gd name="T13" fmla="*/ 53 h 103"/>
                <a:gd name="T14" fmla="*/ 23 w 146"/>
                <a:gd name="T15" fmla="*/ 50 h 103"/>
                <a:gd name="T16" fmla="*/ 32 w 146"/>
                <a:gd name="T17" fmla="*/ 44 h 103"/>
                <a:gd name="T18" fmla="*/ 25 w 146"/>
                <a:gd name="T19" fmla="*/ 38 h 103"/>
                <a:gd name="T20" fmla="*/ 2 w 146"/>
                <a:gd name="T21" fmla="*/ 34 h 103"/>
                <a:gd name="T22" fmla="*/ 9 w 146"/>
                <a:gd name="T23" fmla="*/ 27 h 103"/>
                <a:gd name="T24" fmla="*/ 15 w 146"/>
                <a:gd name="T25" fmla="*/ 15 h 103"/>
                <a:gd name="T26" fmla="*/ 35 w 146"/>
                <a:gd name="T27" fmla="*/ 5 h 103"/>
                <a:gd name="T28" fmla="*/ 40 w 146"/>
                <a:gd name="T29" fmla="*/ 10 h 103"/>
                <a:gd name="T30" fmla="*/ 46 w 146"/>
                <a:gd name="T31" fmla="*/ 29 h 103"/>
                <a:gd name="T32" fmla="*/ 59 w 146"/>
                <a:gd name="T33" fmla="*/ 29 h 103"/>
                <a:gd name="T34" fmla="*/ 67 w 146"/>
                <a:gd name="T35" fmla="*/ 18 h 103"/>
                <a:gd name="T36" fmla="*/ 95 w 146"/>
                <a:gd name="T37" fmla="*/ 20 h 103"/>
                <a:gd name="T38" fmla="*/ 104 w 146"/>
                <a:gd name="T39" fmla="*/ 13 h 103"/>
                <a:gd name="T40" fmla="*/ 103 w 146"/>
                <a:gd name="T41" fmla="*/ 7 h 103"/>
                <a:gd name="T42" fmla="*/ 123 w 146"/>
                <a:gd name="T43" fmla="*/ 5 h 103"/>
                <a:gd name="T44" fmla="*/ 127 w 146"/>
                <a:gd name="T45" fmla="*/ 6 h 103"/>
                <a:gd name="T46" fmla="*/ 136 w 146"/>
                <a:gd name="T47" fmla="*/ 20 h 103"/>
                <a:gd name="T48" fmla="*/ 131 w 146"/>
                <a:gd name="T49" fmla="*/ 29 h 103"/>
                <a:gd name="T50" fmla="*/ 143 w 146"/>
                <a:gd name="T51" fmla="*/ 36 h 103"/>
                <a:gd name="T52" fmla="*/ 142 w 146"/>
                <a:gd name="T53" fmla="*/ 54 h 103"/>
                <a:gd name="T54" fmla="*/ 130 w 146"/>
                <a:gd name="T55" fmla="*/ 65 h 103"/>
                <a:gd name="T56" fmla="*/ 116 w 146"/>
                <a:gd name="T57" fmla="*/ 77 h 103"/>
                <a:gd name="T58" fmla="*/ 109 w 146"/>
                <a:gd name="T59" fmla="*/ 85 h 103"/>
                <a:gd name="T60" fmla="*/ 92 w 146"/>
                <a:gd name="T61" fmla="*/ 92 h 103"/>
                <a:gd name="T62" fmla="*/ 86 w 146"/>
                <a:gd name="T63" fmla="*/ 95 h 103"/>
                <a:gd name="T64" fmla="*/ 69 w 146"/>
                <a:gd name="T65" fmla="*/ 97 h 103"/>
                <a:gd name="T66" fmla="*/ 43 w 146"/>
                <a:gd name="T67" fmla="*/ 92 h 103"/>
                <a:gd name="T68" fmla="*/ 39 w 146"/>
                <a:gd name="T69" fmla="*/ 8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 h="103">
                  <a:moveTo>
                    <a:pt x="39" y="87"/>
                  </a:moveTo>
                  <a:cubicBezTo>
                    <a:pt x="24" y="89"/>
                    <a:pt x="23" y="86"/>
                    <a:pt x="21" y="84"/>
                  </a:cubicBezTo>
                  <a:cubicBezTo>
                    <a:pt x="19" y="82"/>
                    <a:pt x="31" y="76"/>
                    <a:pt x="31" y="76"/>
                  </a:cubicBezTo>
                  <a:cubicBezTo>
                    <a:pt x="31" y="76"/>
                    <a:pt x="36" y="79"/>
                    <a:pt x="29" y="71"/>
                  </a:cubicBezTo>
                  <a:cubicBezTo>
                    <a:pt x="22" y="62"/>
                    <a:pt x="26" y="63"/>
                    <a:pt x="22" y="62"/>
                  </a:cubicBezTo>
                  <a:cubicBezTo>
                    <a:pt x="18" y="62"/>
                    <a:pt x="18" y="63"/>
                    <a:pt x="13" y="62"/>
                  </a:cubicBezTo>
                  <a:cubicBezTo>
                    <a:pt x="7" y="60"/>
                    <a:pt x="6" y="54"/>
                    <a:pt x="9" y="53"/>
                  </a:cubicBezTo>
                  <a:cubicBezTo>
                    <a:pt x="11" y="52"/>
                    <a:pt x="23" y="50"/>
                    <a:pt x="23" y="50"/>
                  </a:cubicBezTo>
                  <a:cubicBezTo>
                    <a:pt x="23" y="50"/>
                    <a:pt x="34" y="47"/>
                    <a:pt x="32" y="44"/>
                  </a:cubicBezTo>
                  <a:cubicBezTo>
                    <a:pt x="29" y="40"/>
                    <a:pt x="29" y="38"/>
                    <a:pt x="25" y="38"/>
                  </a:cubicBezTo>
                  <a:cubicBezTo>
                    <a:pt x="21" y="38"/>
                    <a:pt x="0" y="36"/>
                    <a:pt x="2" y="34"/>
                  </a:cubicBezTo>
                  <a:cubicBezTo>
                    <a:pt x="3" y="32"/>
                    <a:pt x="8" y="30"/>
                    <a:pt x="9" y="27"/>
                  </a:cubicBezTo>
                  <a:cubicBezTo>
                    <a:pt x="10" y="24"/>
                    <a:pt x="15" y="18"/>
                    <a:pt x="15" y="15"/>
                  </a:cubicBezTo>
                  <a:cubicBezTo>
                    <a:pt x="16" y="11"/>
                    <a:pt x="35" y="5"/>
                    <a:pt x="35" y="5"/>
                  </a:cubicBezTo>
                  <a:cubicBezTo>
                    <a:pt x="35" y="5"/>
                    <a:pt x="31" y="5"/>
                    <a:pt x="40" y="10"/>
                  </a:cubicBezTo>
                  <a:cubicBezTo>
                    <a:pt x="49" y="15"/>
                    <a:pt x="39" y="27"/>
                    <a:pt x="46" y="29"/>
                  </a:cubicBezTo>
                  <a:cubicBezTo>
                    <a:pt x="54" y="32"/>
                    <a:pt x="61" y="31"/>
                    <a:pt x="59" y="29"/>
                  </a:cubicBezTo>
                  <a:cubicBezTo>
                    <a:pt x="58" y="27"/>
                    <a:pt x="51" y="15"/>
                    <a:pt x="67" y="18"/>
                  </a:cubicBezTo>
                  <a:cubicBezTo>
                    <a:pt x="84" y="20"/>
                    <a:pt x="93" y="19"/>
                    <a:pt x="95" y="20"/>
                  </a:cubicBezTo>
                  <a:cubicBezTo>
                    <a:pt x="97" y="20"/>
                    <a:pt x="104" y="13"/>
                    <a:pt x="104" y="13"/>
                  </a:cubicBezTo>
                  <a:cubicBezTo>
                    <a:pt x="104" y="13"/>
                    <a:pt x="98" y="12"/>
                    <a:pt x="103" y="7"/>
                  </a:cubicBezTo>
                  <a:cubicBezTo>
                    <a:pt x="109" y="3"/>
                    <a:pt x="123" y="5"/>
                    <a:pt x="123" y="5"/>
                  </a:cubicBezTo>
                  <a:cubicBezTo>
                    <a:pt x="123" y="5"/>
                    <a:pt x="125" y="0"/>
                    <a:pt x="127" y="6"/>
                  </a:cubicBezTo>
                  <a:cubicBezTo>
                    <a:pt x="129" y="12"/>
                    <a:pt x="140" y="18"/>
                    <a:pt x="136" y="20"/>
                  </a:cubicBezTo>
                  <a:cubicBezTo>
                    <a:pt x="132" y="23"/>
                    <a:pt x="124" y="23"/>
                    <a:pt x="131" y="29"/>
                  </a:cubicBezTo>
                  <a:cubicBezTo>
                    <a:pt x="139" y="34"/>
                    <a:pt x="146" y="33"/>
                    <a:pt x="143" y="36"/>
                  </a:cubicBezTo>
                  <a:cubicBezTo>
                    <a:pt x="140" y="40"/>
                    <a:pt x="145" y="51"/>
                    <a:pt x="142" y="54"/>
                  </a:cubicBezTo>
                  <a:cubicBezTo>
                    <a:pt x="138" y="58"/>
                    <a:pt x="143" y="62"/>
                    <a:pt x="130" y="65"/>
                  </a:cubicBezTo>
                  <a:cubicBezTo>
                    <a:pt x="118" y="68"/>
                    <a:pt x="120" y="75"/>
                    <a:pt x="116" y="77"/>
                  </a:cubicBezTo>
                  <a:cubicBezTo>
                    <a:pt x="112" y="80"/>
                    <a:pt x="113" y="84"/>
                    <a:pt x="109" y="85"/>
                  </a:cubicBezTo>
                  <a:cubicBezTo>
                    <a:pt x="104" y="86"/>
                    <a:pt x="92" y="92"/>
                    <a:pt x="92" y="92"/>
                  </a:cubicBezTo>
                  <a:cubicBezTo>
                    <a:pt x="92" y="92"/>
                    <a:pt x="96" y="94"/>
                    <a:pt x="86" y="95"/>
                  </a:cubicBezTo>
                  <a:cubicBezTo>
                    <a:pt x="76" y="97"/>
                    <a:pt x="88" y="103"/>
                    <a:pt x="69" y="97"/>
                  </a:cubicBezTo>
                  <a:cubicBezTo>
                    <a:pt x="50" y="92"/>
                    <a:pt x="43" y="92"/>
                    <a:pt x="43" y="92"/>
                  </a:cubicBezTo>
                  <a:lnTo>
                    <a:pt x="39"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3" name="Freeform 139"/>
            <p:cNvSpPr/>
            <p:nvPr/>
          </p:nvSpPr>
          <p:spPr bwMode="auto">
            <a:xfrm>
              <a:off x="4773612" y="2895601"/>
              <a:ext cx="1917700" cy="1933575"/>
            </a:xfrm>
            <a:custGeom>
              <a:avLst/>
              <a:gdLst>
                <a:gd name="T0" fmla="*/ 384 w 718"/>
                <a:gd name="T1" fmla="*/ 710 h 724"/>
                <a:gd name="T2" fmla="*/ 364 w 718"/>
                <a:gd name="T3" fmla="*/ 658 h 724"/>
                <a:gd name="T4" fmla="*/ 318 w 718"/>
                <a:gd name="T5" fmla="*/ 562 h 724"/>
                <a:gd name="T6" fmla="*/ 331 w 718"/>
                <a:gd name="T7" fmla="*/ 480 h 724"/>
                <a:gd name="T8" fmla="*/ 288 w 718"/>
                <a:gd name="T9" fmla="*/ 389 h 724"/>
                <a:gd name="T10" fmla="*/ 267 w 718"/>
                <a:gd name="T11" fmla="*/ 334 h 724"/>
                <a:gd name="T12" fmla="*/ 233 w 718"/>
                <a:gd name="T13" fmla="*/ 318 h 724"/>
                <a:gd name="T14" fmla="*/ 167 w 718"/>
                <a:gd name="T15" fmla="*/ 328 h 724"/>
                <a:gd name="T16" fmla="*/ 93 w 718"/>
                <a:gd name="T17" fmla="*/ 333 h 724"/>
                <a:gd name="T18" fmla="*/ 43 w 718"/>
                <a:gd name="T19" fmla="*/ 291 h 724"/>
                <a:gd name="T20" fmla="*/ 10 w 718"/>
                <a:gd name="T21" fmla="*/ 241 h 724"/>
                <a:gd name="T22" fmla="*/ 21 w 718"/>
                <a:gd name="T23" fmla="*/ 199 h 724"/>
                <a:gd name="T24" fmla="*/ 19 w 718"/>
                <a:gd name="T25" fmla="*/ 172 h 724"/>
                <a:gd name="T26" fmla="*/ 52 w 718"/>
                <a:gd name="T27" fmla="*/ 114 h 724"/>
                <a:gd name="T28" fmla="*/ 95 w 718"/>
                <a:gd name="T29" fmla="*/ 71 h 724"/>
                <a:gd name="T30" fmla="*/ 132 w 718"/>
                <a:gd name="T31" fmla="*/ 22 h 724"/>
                <a:gd name="T32" fmla="*/ 207 w 718"/>
                <a:gd name="T33" fmla="*/ 10 h 724"/>
                <a:gd name="T34" fmla="*/ 302 w 718"/>
                <a:gd name="T35" fmla="*/ 3 h 724"/>
                <a:gd name="T36" fmla="*/ 304 w 718"/>
                <a:gd name="T37" fmla="*/ 46 h 724"/>
                <a:gd name="T38" fmla="*/ 347 w 718"/>
                <a:gd name="T39" fmla="*/ 57 h 724"/>
                <a:gd name="T40" fmla="*/ 396 w 718"/>
                <a:gd name="T41" fmla="*/ 68 h 724"/>
                <a:gd name="T42" fmla="*/ 443 w 718"/>
                <a:gd name="T43" fmla="*/ 57 h 724"/>
                <a:gd name="T44" fmla="*/ 509 w 718"/>
                <a:gd name="T45" fmla="*/ 63 h 724"/>
                <a:gd name="T46" fmla="*/ 540 w 718"/>
                <a:gd name="T47" fmla="*/ 120 h 724"/>
                <a:gd name="T48" fmla="*/ 577 w 718"/>
                <a:gd name="T49" fmla="*/ 199 h 724"/>
                <a:gd name="T50" fmla="*/ 646 w 718"/>
                <a:gd name="T51" fmla="*/ 260 h 724"/>
                <a:gd name="T52" fmla="*/ 716 w 718"/>
                <a:gd name="T53" fmla="*/ 292 h 724"/>
                <a:gd name="T54" fmla="*/ 659 w 718"/>
                <a:gd name="T55" fmla="*/ 351 h 724"/>
                <a:gd name="T56" fmla="*/ 606 w 718"/>
                <a:gd name="T57" fmla="*/ 413 h 724"/>
                <a:gd name="T58" fmla="*/ 605 w 718"/>
                <a:gd name="T59" fmla="*/ 454 h 724"/>
                <a:gd name="T60" fmla="*/ 625 w 718"/>
                <a:gd name="T61" fmla="*/ 501 h 724"/>
                <a:gd name="T62" fmla="*/ 596 w 718"/>
                <a:gd name="T63" fmla="*/ 539 h 724"/>
                <a:gd name="T64" fmla="*/ 566 w 718"/>
                <a:gd name="T65" fmla="*/ 583 h 724"/>
                <a:gd name="T66" fmla="*/ 568 w 718"/>
                <a:gd name="T67" fmla="*/ 608 h 724"/>
                <a:gd name="T68" fmla="*/ 530 w 718"/>
                <a:gd name="T69" fmla="*/ 639 h 724"/>
                <a:gd name="T70" fmla="*/ 519 w 718"/>
                <a:gd name="T71" fmla="*/ 680 h 724"/>
                <a:gd name="T72" fmla="*/ 470 w 718"/>
                <a:gd name="T73" fmla="*/ 713 h 724"/>
                <a:gd name="T74" fmla="*/ 401 w 718"/>
                <a:gd name="T75" fmla="*/ 724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8" h="724">
                  <a:moveTo>
                    <a:pt x="401" y="724"/>
                  </a:moveTo>
                  <a:cubicBezTo>
                    <a:pt x="396" y="721"/>
                    <a:pt x="388" y="712"/>
                    <a:pt x="384" y="710"/>
                  </a:cubicBezTo>
                  <a:cubicBezTo>
                    <a:pt x="380" y="708"/>
                    <a:pt x="378" y="689"/>
                    <a:pt x="378" y="683"/>
                  </a:cubicBezTo>
                  <a:cubicBezTo>
                    <a:pt x="378" y="677"/>
                    <a:pt x="371" y="664"/>
                    <a:pt x="364" y="658"/>
                  </a:cubicBezTo>
                  <a:cubicBezTo>
                    <a:pt x="358" y="651"/>
                    <a:pt x="351" y="635"/>
                    <a:pt x="346" y="618"/>
                  </a:cubicBezTo>
                  <a:cubicBezTo>
                    <a:pt x="340" y="602"/>
                    <a:pt x="329" y="571"/>
                    <a:pt x="318" y="562"/>
                  </a:cubicBezTo>
                  <a:cubicBezTo>
                    <a:pt x="307" y="554"/>
                    <a:pt x="312" y="536"/>
                    <a:pt x="312" y="520"/>
                  </a:cubicBezTo>
                  <a:cubicBezTo>
                    <a:pt x="312" y="503"/>
                    <a:pt x="339" y="494"/>
                    <a:pt x="331" y="480"/>
                  </a:cubicBezTo>
                  <a:cubicBezTo>
                    <a:pt x="323" y="467"/>
                    <a:pt x="330" y="444"/>
                    <a:pt x="321" y="435"/>
                  </a:cubicBezTo>
                  <a:cubicBezTo>
                    <a:pt x="312" y="426"/>
                    <a:pt x="289" y="399"/>
                    <a:pt x="288" y="389"/>
                  </a:cubicBezTo>
                  <a:cubicBezTo>
                    <a:pt x="286" y="380"/>
                    <a:pt x="274" y="357"/>
                    <a:pt x="280" y="348"/>
                  </a:cubicBezTo>
                  <a:cubicBezTo>
                    <a:pt x="286" y="339"/>
                    <a:pt x="270" y="334"/>
                    <a:pt x="267" y="334"/>
                  </a:cubicBezTo>
                  <a:cubicBezTo>
                    <a:pt x="265" y="334"/>
                    <a:pt x="251" y="332"/>
                    <a:pt x="248" y="332"/>
                  </a:cubicBezTo>
                  <a:cubicBezTo>
                    <a:pt x="246" y="332"/>
                    <a:pt x="245" y="321"/>
                    <a:pt x="233" y="318"/>
                  </a:cubicBezTo>
                  <a:cubicBezTo>
                    <a:pt x="221" y="316"/>
                    <a:pt x="205" y="313"/>
                    <a:pt x="194" y="318"/>
                  </a:cubicBezTo>
                  <a:cubicBezTo>
                    <a:pt x="182" y="322"/>
                    <a:pt x="189" y="328"/>
                    <a:pt x="167" y="328"/>
                  </a:cubicBezTo>
                  <a:cubicBezTo>
                    <a:pt x="146" y="328"/>
                    <a:pt x="126" y="322"/>
                    <a:pt x="115" y="330"/>
                  </a:cubicBezTo>
                  <a:cubicBezTo>
                    <a:pt x="105" y="337"/>
                    <a:pt x="103" y="342"/>
                    <a:pt x="93" y="333"/>
                  </a:cubicBezTo>
                  <a:cubicBezTo>
                    <a:pt x="84" y="324"/>
                    <a:pt x="72" y="319"/>
                    <a:pt x="57" y="309"/>
                  </a:cubicBezTo>
                  <a:cubicBezTo>
                    <a:pt x="43" y="299"/>
                    <a:pt x="46" y="301"/>
                    <a:pt x="43" y="291"/>
                  </a:cubicBezTo>
                  <a:cubicBezTo>
                    <a:pt x="41" y="282"/>
                    <a:pt x="57" y="288"/>
                    <a:pt x="28" y="269"/>
                  </a:cubicBezTo>
                  <a:cubicBezTo>
                    <a:pt x="0" y="250"/>
                    <a:pt x="6" y="248"/>
                    <a:pt x="10" y="241"/>
                  </a:cubicBezTo>
                  <a:cubicBezTo>
                    <a:pt x="14" y="233"/>
                    <a:pt x="11" y="221"/>
                    <a:pt x="19" y="214"/>
                  </a:cubicBezTo>
                  <a:cubicBezTo>
                    <a:pt x="27" y="208"/>
                    <a:pt x="29" y="200"/>
                    <a:pt x="21" y="199"/>
                  </a:cubicBezTo>
                  <a:cubicBezTo>
                    <a:pt x="14" y="197"/>
                    <a:pt x="17" y="183"/>
                    <a:pt x="20" y="181"/>
                  </a:cubicBezTo>
                  <a:cubicBezTo>
                    <a:pt x="22" y="180"/>
                    <a:pt x="27" y="179"/>
                    <a:pt x="19" y="172"/>
                  </a:cubicBezTo>
                  <a:cubicBezTo>
                    <a:pt x="12" y="166"/>
                    <a:pt x="13" y="158"/>
                    <a:pt x="21" y="152"/>
                  </a:cubicBezTo>
                  <a:cubicBezTo>
                    <a:pt x="29" y="146"/>
                    <a:pt x="48" y="121"/>
                    <a:pt x="52" y="114"/>
                  </a:cubicBezTo>
                  <a:cubicBezTo>
                    <a:pt x="55" y="108"/>
                    <a:pt x="68" y="102"/>
                    <a:pt x="75" y="97"/>
                  </a:cubicBezTo>
                  <a:cubicBezTo>
                    <a:pt x="82" y="92"/>
                    <a:pt x="94" y="87"/>
                    <a:pt x="95" y="71"/>
                  </a:cubicBezTo>
                  <a:cubicBezTo>
                    <a:pt x="95" y="56"/>
                    <a:pt x="100" y="51"/>
                    <a:pt x="107" y="44"/>
                  </a:cubicBezTo>
                  <a:cubicBezTo>
                    <a:pt x="115" y="38"/>
                    <a:pt x="133" y="34"/>
                    <a:pt x="132" y="22"/>
                  </a:cubicBezTo>
                  <a:cubicBezTo>
                    <a:pt x="131" y="10"/>
                    <a:pt x="144" y="20"/>
                    <a:pt x="161" y="20"/>
                  </a:cubicBezTo>
                  <a:cubicBezTo>
                    <a:pt x="178" y="20"/>
                    <a:pt x="197" y="17"/>
                    <a:pt x="207" y="10"/>
                  </a:cubicBezTo>
                  <a:cubicBezTo>
                    <a:pt x="217" y="4"/>
                    <a:pt x="256" y="5"/>
                    <a:pt x="265" y="3"/>
                  </a:cubicBezTo>
                  <a:cubicBezTo>
                    <a:pt x="273" y="1"/>
                    <a:pt x="304" y="0"/>
                    <a:pt x="302" y="3"/>
                  </a:cubicBezTo>
                  <a:cubicBezTo>
                    <a:pt x="301" y="6"/>
                    <a:pt x="302" y="6"/>
                    <a:pt x="302" y="18"/>
                  </a:cubicBezTo>
                  <a:cubicBezTo>
                    <a:pt x="302" y="30"/>
                    <a:pt x="297" y="45"/>
                    <a:pt x="304" y="46"/>
                  </a:cubicBezTo>
                  <a:cubicBezTo>
                    <a:pt x="310" y="47"/>
                    <a:pt x="311" y="42"/>
                    <a:pt x="328" y="47"/>
                  </a:cubicBezTo>
                  <a:cubicBezTo>
                    <a:pt x="346" y="52"/>
                    <a:pt x="338" y="52"/>
                    <a:pt x="347" y="57"/>
                  </a:cubicBezTo>
                  <a:cubicBezTo>
                    <a:pt x="355" y="62"/>
                    <a:pt x="368" y="72"/>
                    <a:pt x="374" y="71"/>
                  </a:cubicBezTo>
                  <a:cubicBezTo>
                    <a:pt x="380" y="70"/>
                    <a:pt x="397" y="76"/>
                    <a:pt x="396" y="68"/>
                  </a:cubicBezTo>
                  <a:cubicBezTo>
                    <a:pt x="396" y="60"/>
                    <a:pt x="395" y="51"/>
                    <a:pt x="405" y="50"/>
                  </a:cubicBezTo>
                  <a:cubicBezTo>
                    <a:pt x="415" y="49"/>
                    <a:pt x="425" y="47"/>
                    <a:pt x="443" y="57"/>
                  </a:cubicBezTo>
                  <a:cubicBezTo>
                    <a:pt x="462" y="67"/>
                    <a:pt x="478" y="71"/>
                    <a:pt x="487" y="70"/>
                  </a:cubicBezTo>
                  <a:cubicBezTo>
                    <a:pt x="496" y="69"/>
                    <a:pt x="502" y="65"/>
                    <a:pt x="509" y="63"/>
                  </a:cubicBezTo>
                  <a:cubicBezTo>
                    <a:pt x="517" y="61"/>
                    <a:pt x="507" y="65"/>
                    <a:pt x="524" y="87"/>
                  </a:cubicBezTo>
                  <a:cubicBezTo>
                    <a:pt x="541" y="108"/>
                    <a:pt x="528" y="100"/>
                    <a:pt x="540" y="120"/>
                  </a:cubicBezTo>
                  <a:cubicBezTo>
                    <a:pt x="552" y="140"/>
                    <a:pt x="560" y="150"/>
                    <a:pt x="563" y="163"/>
                  </a:cubicBezTo>
                  <a:cubicBezTo>
                    <a:pt x="566" y="175"/>
                    <a:pt x="563" y="188"/>
                    <a:pt x="577" y="199"/>
                  </a:cubicBezTo>
                  <a:cubicBezTo>
                    <a:pt x="592" y="210"/>
                    <a:pt x="597" y="226"/>
                    <a:pt x="615" y="235"/>
                  </a:cubicBezTo>
                  <a:cubicBezTo>
                    <a:pt x="633" y="244"/>
                    <a:pt x="603" y="255"/>
                    <a:pt x="646" y="260"/>
                  </a:cubicBezTo>
                  <a:cubicBezTo>
                    <a:pt x="689" y="266"/>
                    <a:pt x="718" y="259"/>
                    <a:pt x="718" y="259"/>
                  </a:cubicBezTo>
                  <a:cubicBezTo>
                    <a:pt x="716" y="292"/>
                    <a:pt x="716" y="292"/>
                    <a:pt x="716" y="292"/>
                  </a:cubicBezTo>
                  <a:cubicBezTo>
                    <a:pt x="716" y="292"/>
                    <a:pt x="704" y="312"/>
                    <a:pt x="694" y="322"/>
                  </a:cubicBezTo>
                  <a:cubicBezTo>
                    <a:pt x="684" y="332"/>
                    <a:pt x="673" y="341"/>
                    <a:pt x="659" y="351"/>
                  </a:cubicBezTo>
                  <a:cubicBezTo>
                    <a:pt x="645" y="361"/>
                    <a:pt x="634" y="372"/>
                    <a:pt x="628" y="385"/>
                  </a:cubicBezTo>
                  <a:cubicBezTo>
                    <a:pt x="622" y="398"/>
                    <a:pt x="608" y="406"/>
                    <a:pt x="606" y="413"/>
                  </a:cubicBezTo>
                  <a:cubicBezTo>
                    <a:pt x="604" y="420"/>
                    <a:pt x="596" y="422"/>
                    <a:pt x="596" y="430"/>
                  </a:cubicBezTo>
                  <a:cubicBezTo>
                    <a:pt x="597" y="438"/>
                    <a:pt x="601" y="451"/>
                    <a:pt x="605" y="454"/>
                  </a:cubicBezTo>
                  <a:cubicBezTo>
                    <a:pt x="610" y="457"/>
                    <a:pt x="628" y="474"/>
                    <a:pt x="622" y="474"/>
                  </a:cubicBezTo>
                  <a:cubicBezTo>
                    <a:pt x="617" y="474"/>
                    <a:pt x="625" y="501"/>
                    <a:pt x="625" y="501"/>
                  </a:cubicBezTo>
                  <a:cubicBezTo>
                    <a:pt x="625" y="501"/>
                    <a:pt x="633" y="525"/>
                    <a:pt x="625" y="527"/>
                  </a:cubicBezTo>
                  <a:cubicBezTo>
                    <a:pt x="617" y="529"/>
                    <a:pt x="607" y="537"/>
                    <a:pt x="596" y="539"/>
                  </a:cubicBezTo>
                  <a:cubicBezTo>
                    <a:pt x="585" y="541"/>
                    <a:pt x="565" y="555"/>
                    <a:pt x="565" y="561"/>
                  </a:cubicBezTo>
                  <a:cubicBezTo>
                    <a:pt x="565" y="568"/>
                    <a:pt x="566" y="583"/>
                    <a:pt x="566" y="583"/>
                  </a:cubicBezTo>
                  <a:cubicBezTo>
                    <a:pt x="566" y="583"/>
                    <a:pt x="569" y="580"/>
                    <a:pt x="569" y="587"/>
                  </a:cubicBezTo>
                  <a:cubicBezTo>
                    <a:pt x="569" y="593"/>
                    <a:pt x="571" y="602"/>
                    <a:pt x="568" y="608"/>
                  </a:cubicBezTo>
                  <a:cubicBezTo>
                    <a:pt x="565" y="614"/>
                    <a:pt x="558" y="621"/>
                    <a:pt x="550" y="623"/>
                  </a:cubicBezTo>
                  <a:cubicBezTo>
                    <a:pt x="543" y="625"/>
                    <a:pt x="528" y="635"/>
                    <a:pt x="530" y="639"/>
                  </a:cubicBezTo>
                  <a:cubicBezTo>
                    <a:pt x="533" y="643"/>
                    <a:pt x="551" y="644"/>
                    <a:pt x="541" y="650"/>
                  </a:cubicBezTo>
                  <a:cubicBezTo>
                    <a:pt x="531" y="656"/>
                    <a:pt x="523" y="671"/>
                    <a:pt x="519" y="680"/>
                  </a:cubicBezTo>
                  <a:cubicBezTo>
                    <a:pt x="514" y="689"/>
                    <a:pt x="517" y="686"/>
                    <a:pt x="500" y="698"/>
                  </a:cubicBezTo>
                  <a:cubicBezTo>
                    <a:pt x="483" y="710"/>
                    <a:pt x="497" y="711"/>
                    <a:pt x="470" y="713"/>
                  </a:cubicBezTo>
                  <a:cubicBezTo>
                    <a:pt x="442" y="716"/>
                    <a:pt x="423" y="720"/>
                    <a:pt x="419" y="721"/>
                  </a:cubicBezTo>
                  <a:cubicBezTo>
                    <a:pt x="415" y="723"/>
                    <a:pt x="401" y="724"/>
                    <a:pt x="401" y="7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4" name="Freeform 140"/>
            <p:cNvSpPr/>
            <p:nvPr/>
          </p:nvSpPr>
          <p:spPr bwMode="auto">
            <a:xfrm>
              <a:off x="6515100" y="4186238"/>
              <a:ext cx="212725" cy="382588"/>
            </a:xfrm>
            <a:custGeom>
              <a:avLst/>
              <a:gdLst>
                <a:gd name="T0" fmla="*/ 63 w 80"/>
                <a:gd name="T1" fmla="*/ 2 h 143"/>
                <a:gd name="T2" fmla="*/ 62 w 80"/>
                <a:gd name="T3" fmla="*/ 13 h 143"/>
                <a:gd name="T4" fmla="*/ 52 w 80"/>
                <a:gd name="T5" fmla="*/ 22 h 143"/>
                <a:gd name="T6" fmla="*/ 35 w 80"/>
                <a:gd name="T7" fmla="*/ 38 h 143"/>
                <a:gd name="T8" fmla="*/ 13 w 80"/>
                <a:gd name="T9" fmla="*/ 55 h 143"/>
                <a:gd name="T10" fmla="*/ 9 w 80"/>
                <a:gd name="T11" fmla="*/ 75 h 143"/>
                <a:gd name="T12" fmla="*/ 9 w 80"/>
                <a:gd name="T13" fmla="*/ 97 h 143"/>
                <a:gd name="T14" fmla="*/ 12 w 80"/>
                <a:gd name="T15" fmla="*/ 119 h 143"/>
                <a:gd name="T16" fmla="*/ 25 w 80"/>
                <a:gd name="T17" fmla="*/ 143 h 143"/>
                <a:gd name="T18" fmla="*/ 56 w 80"/>
                <a:gd name="T19" fmla="*/ 118 h 143"/>
                <a:gd name="T20" fmla="*/ 64 w 80"/>
                <a:gd name="T21" fmla="*/ 63 h 143"/>
                <a:gd name="T22" fmla="*/ 78 w 80"/>
                <a:gd name="T23" fmla="*/ 35 h 143"/>
                <a:gd name="T24" fmla="*/ 63 w 80"/>
                <a:gd name="T25" fmla="*/ 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143">
                  <a:moveTo>
                    <a:pt x="63" y="2"/>
                  </a:moveTo>
                  <a:cubicBezTo>
                    <a:pt x="64" y="0"/>
                    <a:pt x="64" y="11"/>
                    <a:pt x="62" y="13"/>
                  </a:cubicBezTo>
                  <a:cubicBezTo>
                    <a:pt x="59" y="16"/>
                    <a:pt x="58" y="17"/>
                    <a:pt x="52" y="22"/>
                  </a:cubicBezTo>
                  <a:cubicBezTo>
                    <a:pt x="46" y="27"/>
                    <a:pt x="49" y="34"/>
                    <a:pt x="35" y="38"/>
                  </a:cubicBezTo>
                  <a:cubicBezTo>
                    <a:pt x="21" y="42"/>
                    <a:pt x="17" y="47"/>
                    <a:pt x="13" y="55"/>
                  </a:cubicBezTo>
                  <a:cubicBezTo>
                    <a:pt x="10" y="63"/>
                    <a:pt x="9" y="65"/>
                    <a:pt x="9" y="75"/>
                  </a:cubicBezTo>
                  <a:cubicBezTo>
                    <a:pt x="10" y="84"/>
                    <a:pt x="18" y="85"/>
                    <a:pt x="9" y="97"/>
                  </a:cubicBezTo>
                  <a:cubicBezTo>
                    <a:pt x="0" y="109"/>
                    <a:pt x="11" y="114"/>
                    <a:pt x="12" y="119"/>
                  </a:cubicBezTo>
                  <a:cubicBezTo>
                    <a:pt x="13" y="125"/>
                    <a:pt x="13" y="142"/>
                    <a:pt x="25" y="143"/>
                  </a:cubicBezTo>
                  <a:cubicBezTo>
                    <a:pt x="37" y="143"/>
                    <a:pt x="56" y="131"/>
                    <a:pt x="56" y="118"/>
                  </a:cubicBezTo>
                  <a:cubicBezTo>
                    <a:pt x="56" y="105"/>
                    <a:pt x="60" y="74"/>
                    <a:pt x="64" y="63"/>
                  </a:cubicBezTo>
                  <a:cubicBezTo>
                    <a:pt x="69" y="52"/>
                    <a:pt x="80" y="49"/>
                    <a:pt x="78" y="35"/>
                  </a:cubicBezTo>
                  <a:cubicBezTo>
                    <a:pt x="76" y="21"/>
                    <a:pt x="63" y="4"/>
                    <a:pt x="6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5" name="Freeform 141"/>
            <p:cNvSpPr/>
            <p:nvPr/>
          </p:nvSpPr>
          <p:spPr bwMode="auto">
            <a:xfrm>
              <a:off x="5048250" y="1098551"/>
              <a:ext cx="4883150" cy="2771775"/>
            </a:xfrm>
            <a:custGeom>
              <a:avLst/>
              <a:gdLst>
                <a:gd name="T0" fmla="*/ 430 w 1828"/>
                <a:gd name="T1" fmla="*/ 679 h 1038"/>
                <a:gd name="T2" fmla="*/ 320 w 1828"/>
                <a:gd name="T3" fmla="*/ 638 h 1038"/>
                <a:gd name="T4" fmla="*/ 221 w 1828"/>
                <a:gd name="T5" fmla="*/ 574 h 1038"/>
                <a:gd name="T6" fmla="*/ 240 w 1828"/>
                <a:gd name="T7" fmla="*/ 677 h 1038"/>
                <a:gd name="T8" fmla="*/ 169 w 1828"/>
                <a:gd name="T9" fmla="*/ 589 h 1038"/>
                <a:gd name="T10" fmla="*/ 44 w 1828"/>
                <a:gd name="T11" fmla="*/ 683 h 1038"/>
                <a:gd name="T12" fmla="*/ 74 w 1828"/>
                <a:gd name="T13" fmla="*/ 548 h 1038"/>
                <a:gd name="T14" fmla="*/ 108 w 1828"/>
                <a:gd name="T15" fmla="*/ 497 h 1038"/>
                <a:gd name="T16" fmla="*/ 181 w 1828"/>
                <a:gd name="T17" fmla="*/ 386 h 1038"/>
                <a:gd name="T18" fmla="*/ 197 w 1828"/>
                <a:gd name="T19" fmla="*/ 437 h 1038"/>
                <a:gd name="T20" fmla="*/ 319 w 1828"/>
                <a:gd name="T21" fmla="*/ 385 h 1038"/>
                <a:gd name="T22" fmla="*/ 365 w 1828"/>
                <a:gd name="T23" fmla="*/ 342 h 1038"/>
                <a:gd name="T24" fmla="*/ 298 w 1828"/>
                <a:gd name="T25" fmla="*/ 288 h 1038"/>
                <a:gd name="T26" fmla="*/ 269 w 1828"/>
                <a:gd name="T27" fmla="*/ 321 h 1038"/>
                <a:gd name="T28" fmla="*/ 191 w 1828"/>
                <a:gd name="T29" fmla="*/ 357 h 1038"/>
                <a:gd name="T30" fmla="*/ 147 w 1828"/>
                <a:gd name="T31" fmla="*/ 330 h 1038"/>
                <a:gd name="T32" fmla="*/ 240 w 1828"/>
                <a:gd name="T33" fmla="*/ 182 h 1038"/>
                <a:gd name="T34" fmla="*/ 300 w 1828"/>
                <a:gd name="T35" fmla="*/ 137 h 1038"/>
                <a:gd name="T36" fmla="*/ 466 w 1828"/>
                <a:gd name="T37" fmla="*/ 199 h 1038"/>
                <a:gd name="T38" fmla="*/ 414 w 1828"/>
                <a:gd name="T39" fmla="*/ 229 h 1038"/>
                <a:gd name="T40" fmla="*/ 462 w 1828"/>
                <a:gd name="T41" fmla="*/ 229 h 1038"/>
                <a:gd name="T42" fmla="*/ 517 w 1828"/>
                <a:gd name="T43" fmla="*/ 193 h 1038"/>
                <a:gd name="T44" fmla="*/ 622 w 1828"/>
                <a:gd name="T45" fmla="*/ 165 h 1038"/>
                <a:gd name="T46" fmla="*/ 714 w 1828"/>
                <a:gd name="T47" fmla="*/ 163 h 1038"/>
                <a:gd name="T48" fmla="*/ 736 w 1828"/>
                <a:gd name="T49" fmla="*/ 94 h 1038"/>
                <a:gd name="T50" fmla="*/ 755 w 1828"/>
                <a:gd name="T51" fmla="*/ 184 h 1038"/>
                <a:gd name="T52" fmla="*/ 763 w 1828"/>
                <a:gd name="T53" fmla="*/ 137 h 1038"/>
                <a:gd name="T54" fmla="*/ 781 w 1828"/>
                <a:gd name="T55" fmla="*/ 123 h 1038"/>
                <a:gd name="T56" fmla="*/ 830 w 1828"/>
                <a:gd name="T57" fmla="*/ 105 h 1038"/>
                <a:gd name="T58" fmla="*/ 935 w 1828"/>
                <a:gd name="T59" fmla="*/ 30 h 1038"/>
                <a:gd name="T60" fmla="*/ 1062 w 1828"/>
                <a:gd name="T61" fmla="*/ 20 h 1038"/>
                <a:gd name="T62" fmla="*/ 1098 w 1828"/>
                <a:gd name="T63" fmla="*/ 77 h 1038"/>
                <a:gd name="T64" fmla="*/ 1243 w 1828"/>
                <a:gd name="T65" fmla="*/ 88 h 1038"/>
                <a:gd name="T66" fmla="*/ 1344 w 1828"/>
                <a:gd name="T67" fmla="*/ 115 h 1038"/>
                <a:gd name="T68" fmla="*/ 1466 w 1828"/>
                <a:gd name="T69" fmla="*/ 128 h 1038"/>
                <a:gd name="T70" fmla="*/ 1636 w 1828"/>
                <a:gd name="T71" fmla="*/ 158 h 1038"/>
                <a:gd name="T72" fmla="*/ 1812 w 1828"/>
                <a:gd name="T73" fmla="*/ 229 h 1038"/>
                <a:gd name="T74" fmla="*/ 1741 w 1828"/>
                <a:gd name="T75" fmla="*/ 215 h 1038"/>
                <a:gd name="T76" fmla="*/ 1753 w 1828"/>
                <a:gd name="T77" fmla="*/ 285 h 1038"/>
                <a:gd name="T78" fmla="*/ 1622 w 1828"/>
                <a:gd name="T79" fmla="*/ 344 h 1038"/>
                <a:gd name="T80" fmla="*/ 1628 w 1828"/>
                <a:gd name="T81" fmla="*/ 427 h 1038"/>
                <a:gd name="T82" fmla="*/ 1566 w 1828"/>
                <a:gd name="T83" fmla="*/ 392 h 1038"/>
                <a:gd name="T84" fmla="*/ 1604 w 1828"/>
                <a:gd name="T85" fmla="*/ 303 h 1038"/>
                <a:gd name="T86" fmla="*/ 1546 w 1828"/>
                <a:gd name="T87" fmla="*/ 344 h 1038"/>
                <a:gd name="T88" fmla="*/ 1424 w 1828"/>
                <a:gd name="T89" fmla="*/ 367 h 1038"/>
                <a:gd name="T90" fmla="*/ 1448 w 1828"/>
                <a:gd name="T91" fmla="*/ 480 h 1038"/>
                <a:gd name="T92" fmla="*/ 1371 w 1828"/>
                <a:gd name="T93" fmla="*/ 624 h 1038"/>
                <a:gd name="T94" fmla="*/ 1334 w 1828"/>
                <a:gd name="T95" fmla="*/ 660 h 1038"/>
                <a:gd name="T96" fmla="*/ 1300 w 1828"/>
                <a:gd name="T97" fmla="*/ 661 h 1038"/>
                <a:gd name="T98" fmla="*/ 1280 w 1828"/>
                <a:gd name="T99" fmla="*/ 830 h 1038"/>
                <a:gd name="T100" fmla="*/ 1192 w 1828"/>
                <a:gd name="T101" fmla="*/ 965 h 1038"/>
                <a:gd name="T102" fmla="*/ 1177 w 1828"/>
                <a:gd name="T103" fmla="*/ 1027 h 1038"/>
                <a:gd name="T104" fmla="*/ 1044 w 1828"/>
                <a:gd name="T105" fmla="*/ 849 h 1038"/>
                <a:gd name="T106" fmla="*/ 902 w 1828"/>
                <a:gd name="T107" fmla="*/ 969 h 1038"/>
                <a:gd name="T108" fmla="*/ 782 w 1828"/>
                <a:gd name="T109" fmla="*/ 820 h 1038"/>
                <a:gd name="T110" fmla="*/ 608 w 1828"/>
                <a:gd name="T111" fmla="*/ 774 h 1038"/>
                <a:gd name="T112" fmla="*/ 661 w 1828"/>
                <a:gd name="T113" fmla="*/ 797 h 1038"/>
                <a:gd name="T114" fmla="*/ 633 w 1828"/>
                <a:gd name="T115" fmla="*/ 887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28" h="1038">
                  <a:moveTo>
                    <a:pt x="541" y="926"/>
                  </a:moveTo>
                  <a:cubicBezTo>
                    <a:pt x="521" y="908"/>
                    <a:pt x="526" y="906"/>
                    <a:pt x="517" y="886"/>
                  </a:cubicBezTo>
                  <a:cubicBezTo>
                    <a:pt x="509" y="866"/>
                    <a:pt x="505" y="870"/>
                    <a:pt x="499" y="853"/>
                  </a:cubicBezTo>
                  <a:cubicBezTo>
                    <a:pt x="493" y="837"/>
                    <a:pt x="481" y="821"/>
                    <a:pt x="472" y="810"/>
                  </a:cubicBezTo>
                  <a:cubicBezTo>
                    <a:pt x="462" y="799"/>
                    <a:pt x="452" y="786"/>
                    <a:pt x="452" y="786"/>
                  </a:cubicBezTo>
                  <a:cubicBezTo>
                    <a:pt x="433" y="766"/>
                    <a:pt x="433" y="766"/>
                    <a:pt x="433" y="766"/>
                  </a:cubicBezTo>
                  <a:cubicBezTo>
                    <a:pt x="433" y="766"/>
                    <a:pt x="423" y="765"/>
                    <a:pt x="423" y="755"/>
                  </a:cubicBezTo>
                  <a:cubicBezTo>
                    <a:pt x="423" y="745"/>
                    <a:pt x="426" y="730"/>
                    <a:pt x="426" y="730"/>
                  </a:cubicBezTo>
                  <a:cubicBezTo>
                    <a:pt x="426" y="730"/>
                    <a:pt x="440" y="714"/>
                    <a:pt x="446" y="708"/>
                  </a:cubicBezTo>
                  <a:cubicBezTo>
                    <a:pt x="452" y="702"/>
                    <a:pt x="456" y="693"/>
                    <a:pt x="451" y="688"/>
                  </a:cubicBezTo>
                  <a:cubicBezTo>
                    <a:pt x="446" y="683"/>
                    <a:pt x="442" y="679"/>
                    <a:pt x="442" y="679"/>
                  </a:cubicBezTo>
                  <a:cubicBezTo>
                    <a:pt x="442" y="679"/>
                    <a:pt x="435" y="679"/>
                    <a:pt x="430" y="679"/>
                  </a:cubicBezTo>
                  <a:cubicBezTo>
                    <a:pt x="425" y="679"/>
                    <a:pt x="404" y="680"/>
                    <a:pt x="404" y="680"/>
                  </a:cubicBezTo>
                  <a:cubicBezTo>
                    <a:pt x="404" y="680"/>
                    <a:pt x="395" y="672"/>
                    <a:pt x="392" y="672"/>
                  </a:cubicBezTo>
                  <a:cubicBezTo>
                    <a:pt x="388" y="672"/>
                    <a:pt x="387" y="677"/>
                    <a:pt x="382" y="677"/>
                  </a:cubicBezTo>
                  <a:cubicBezTo>
                    <a:pt x="377" y="677"/>
                    <a:pt x="378" y="676"/>
                    <a:pt x="372" y="676"/>
                  </a:cubicBezTo>
                  <a:cubicBezTo>
                    <a:pt x="366" y="676"/>
                    <a:pt x="366" y="678"/>
                    <a:pt x="362" y="675"/>
                  </a:cubicBezTo>
                  <a:cubicBezTo>
                    <a:pt x="359" y="672"/>
                    <a:pt x="349" y="662"/>
                    <a:pt x="349" y="662"/>
                  </a:cubicBezTo>
                  <a:cubicBezTo>
                    <a:pt x="350" y="651"/>
                    <a:pt x="350" y="651"/>
                    <a:pt x="350" y="651"/>
                  </a:cubicBezTo>
                  <a:cubicBezTo>
                    <a:pt x="350" y="651"/>
                    <a:pt x="348" y="644"/>
                    <a:pt x="351" y="641"/>
                  </a:cubicBezTo>
                  <a:cubicBezTo>
                    <a:pt x="353" y="638"/>
                    <a:pt x="354" y="634"/>
                    <a:pt x="354" y="634"/>
                  </a:cubicBezTo>
                  <a:cubicBezTo>
                    <a:pt x="350" y="629"/>
                    <a:pt x="349" y="625"/>
                    <a:pt x="344" y="628"/>
                  </a:cubicBezTo>
                  <a:cubicBezTo>
                    <a:pt x="339" y="631"/>
                    <a:pt x="339" y="632"/>
                    <a:pt x="334" y="632"/>
                  </a:cubicBezTo>
                  <a:cubicBezTo>
                    <a:pt x="330" y="632"/>
                    <a:pt x="316" y="632"/>
                    <a:pt x="320" y="638"/>
                  </a:cubicBezTo>
                  <a:cubicBezTo>
                    <a:pt x="324" y="644"/>
                    <a:pt x="329" y="651"/>
                    <a:pt x="329" y="651"/>
                  </a:cubicBezTo>
                  <a:cubicBezTo>
                    <a:pt x="329" y="651"/>
                    <a:pt x="341" y="658"/>
                    <a:pt x="332" y="665"/>
                  </a:cubicBezTo>
                  <a:cubicBezTo>
                    <a:pt x="323" y="671"/>
                    <a:pt x="326" y="669"/>
                    <a:pt x="323" y="675"/>
                  </a:cubicBezTo>
                  <a:cubicBezTo>
                    <a:pt x="321" y="682"/>
                    <a:pt x="311" y="677"/>
                    <a:pt x="307" y="675"/>
                  </a:cubicBezTo>
                  <a:cubicBezTo>
                    <a:pt x="304" y="674"/>
                    <a:pt x="302" y="665"/>
                    <a:pt x="301" y="661"/>
                  </a:cubicBezTo>
                  <a:cubicBezTo>
                    <a:pt x="300" y="658"/>
                    <a:pt x="295" y="661"/>
                    <a:pt x="289" y="657"/>
                  </a:cubicBezTo>
                  <a:cubicBezTo>
                    <a:pt x="283" y="652"/>
                    <a:pt x="278" y="646"/>
                    <a:pt x="284" y="643"/>
                  </a:cubicBezTo>
                  <a:cubicBezTo>
                    <a:pt x="291" y="641"/>
                    <a:pt x="296" y="637"/>
                    <a:pt x="285" y="629"/>
                  </a:cubicBezTo>
                  <a:cubicBezTo>
                    <a:pt x="274" y="621"/>
                    <a:pt x="277" y="613"/>
                    <a:pt x="278" y="610"/>
                  </a:cubicBezTo>
                  <a:cubicBezTo>
                    <a:pt x="280" y="606"/>
                    <a:pt x="283" y="610"/>
                    <a:pt x="266" y="603"/>
                  </a:cubicBezTo>
                  <a:cubicBezTo>
                    <a:pt x="250" y="596"/>
                    <a:pt x="255" y="596"/>
                    <a:pt x="248" y="589"/>
                  </a:cubicBezTo>
                  <a:cubicBezTo>
                    <a:pt x="240" y="581"/>
                    <a:pt x="225" y="574"/>
                    <a:pt x="221" y="574"/>
                  </a:cubicBezTo>
                  <a:cubicBezTo>
                    <a:pt x="217" y="574"/>
                    <a:pt x="214" y="577"/>
                    <a:pt x="218" y="585"/>
                  </a:cubicBezTo>
                  <a:cubicBezTo>
                    <a:pt x="221" y="592"/>
                    <a:pt x="217" y="592"/>
                    <a:pt x="236" y="606"/>
                  </a:cubicBezTo>
                  <a:cubicBezTo>
                    <a:pt x="255" y="619"/>
                    <a:pt x="256" y="612"/>
                    <a:pt x="257" y="616"/>
                  </a:cubicBezTo>
                  <a:cubicBezTo>
                    <a:pt x="259" y="619"/>
                    <a:pt x="268" y="622"/>
                    <a:pt x="273" y="628"/>
                  </a:cubicBezTo>
                  <a:cubicBezTo>
                    <a:pt x="277" y="635"/>
                    <a:pt x="277" y="639"/>
                    <a:pt x="277" y="639"/>
                  </a:cubicBezTo>
                  <a:cubicBezTo>
                    <a:pt x="277" y="639"/>
                    <a:pt x="268" y="639"/>
                    <a:pt x="266" y="639"/>
                  </a:cubicBezTo>
                  <a:cubicBezTo>
                    <a:pt x="264" y="638"/>
                    <a:pt x="262" y="643"/>
                    <a:pt x="262" y="643"/>
                  </a:cubicBezTo>
                  <a:cubicBezTo>
                    <a:pt x="262" y="643"/>
                    <a:pt x="267" y="649"/>
                    <a:pt x="263" y="651"/>
                  </a:cubicBezTo>
                  <a:cubicBezTo>
                    <a:pt x="258" y="653"/>
                    <a:pt x="257" y="660"/>
                    <a:pt x="252" y="660"/>
                  </a:cubicBezTo>
                  <a:cubicBezTo>
                    <a:pt x="247" y="660"/>
                    <a:pt x="253" y="664"/>
                    <a:pt x="247" y="667"/>
                  </a:cubicBezTo>
                  <a:cubicBezTo>
                    <a:pt x="240" y="670"/>
                    <a:pt x="245" y="671"/>
                    <a:pt x="243" y="673"/>
                  </a:cubicBezTo>
                  <a:cubicBezTo>
                    <a:pt x="242" y="675"/>
                    <a:pt x="242" y="678"/>
                    <a:pt x="240" y="677"/>
                  </a:cubicBezTo>
                  <a:cubicBezTo>
                    <a:pt x="238" y="677"/>
                    <a:pt x="237" y="679"/>
                    <a:pt x="225" y="671"/>
                  </a:cubicBezTo>
                  <a:cubicBezTo>
                    <a:pt x="213" y="662"/>
                    <a:pt x="213" y="662"/>
                    <a:pt x="213" y="662"/>
                  </a:cubicBezTo>
                  <a:cubicBezTo>
                    <a:pt x="213" y="662"/>
                    <a:pt x="207" y="654"/>
                    <a:pt x="219" y="657"/>
                  </a:cubicBezTo>
                  <a:cubicBezTo>
                    <a:pt x="231" y="661"/>
                    <a:pt x="236" y="663"/>
                    <a:pt x="240" y="660"/>
                  </a:cubicBezTo>
                  <a:cubicBezTo>
                    <a:pt x="244" y="657"/>
                    <a:pt x="244" y="657"/>
                    <a:pt x="244" y="653"/>
                  </a:cubicBezTo>
                  <a:cubicBezTo>
                    <a:pt x="244" y="650"/>
                    <a:pt x="246" y="650"/>
                    <a:pt x="243" y="646"/>
                  </a:cubicBezTo>
                  <a:cubicBezTo>
                    <a:pt x="240" y="641"/>
                    <a:pt x="251" y="636"/>
                    <a:pt x="241" y="632"/>
                  </a:cubicBezTo>
                  <a:cubicBezTo>
                    <a:pt x="232" y="628"/>
                    <a:pt x="228" y="627"/>
                    <a:pt x="223" y="622"/>
                  </a:cubicBezTo>
                  <a:cubicBezTo>
                    <a:pt x="218" y="617"/>
                    <a:pt x="223" y="621"/>
                    <a:pt x="211" y="611"/>
                  </a:cubicBezTo>
                  <a:cubicBezTo>
                    <a:pt x="198" y="601"/>
                    <a:pt x="198" y="602"/>
                    <a:pt x="195" y="598"/>
                  </a:cubicBezTo>
                  <a:cubicBezTo>
                    <a:pt x="192" y="594"/>
                    <a:pt x="188" y="581"/>
                    <a:pt x="186" y="581"/>
                  </a:cubicBezTo>
                  <a:cubicBezTo>
                    <a:pt x="185" y="581"/>
                    <a:pt x="178" y="585"/>
                    <a:pt x="169" y="589"/>
                  </a:cubicBezTo>
                  <a:cubicBezTo>
                    <a:pt x="160" y="593"/>
                    <a:pt x="165" y="600"/>
                    <a:pt x="158" y="599"/>
                  </a:cubicBezTo>
                  <a:cubicBezTo>
                    <a:pt x="150" y="597"/>
                    <a:pt x="153" y="598"/>
                    <a:pt x="145" y="597"/>
                  </a:cubicBezTo>
                  <a:cubicBezTo>
                    <a:pt x="138" y="596"/>
                    <a:pt x="131" y="596"/>
                    <a:pt x="130" y="597"/>
                  </a:cubicBezTo>
                  <a:cubicBezTo>
                    <a:pt x="128" y="598"/>
                    <a:pt x="128" y="606"/>
                    <a:pt x="128" y="606"/>
                  </a:cubicBezTo>
                  <a:cubicBezTo>
                    <a:pt x="128" y="606"/>
                    <a:pt x="128" y="606"/>
                    <a:pt x="123" y="613"/>
                  </a:cubicBezTo>
                  <a:cubicBezTo>
                    <a:pt x="117" y="619"/>
                    <a:pt x="112" y="617"/>
                    <a:pt x="108" y="622"/>
                  </a:cubicBezTo>
                  <a:cubicBezTo>
                    <a:pt x="103" y="628"/>
                    <a:pt x="96" y="630"/>
                    <a:pt x="96" y="637"/>
                  </a:cubicBezTo>
                  <a:cubicBezTo>
                    <a:pt x="96" y="644"/>
                    <a:pt x="98" y="641"/>
                    <a:pt x="90" y="655"/>
                  </a:cubicBezTo>
                  <a:cubicBezTo>
                    <a:pt x="82" y="670"/>
                    <a:pt x="85" y="675"/>
                    <a:pt x="79" y="675"/>
                  </a:cubicBezTo>
                  <a:cubicBezTo>
                    <a:pt x="73" y="676"/>
                    <a:pt x="68" y="677"/>
                    <a:pt x="65" y="678"/>
                  </a:cubicBezTo>
                  <a:cubicBezTo>
                    <a:pt x="61" y="679"/>
                    <a:pt x="52" y="680"/>
                    <a:pt x="52" y="680"/>
                  </a:cubicBezTo>
                  <a:cubicBezTo>
                    <a:pt x="52" y="680"/>
                    <a:pt x="47" y="687"/>
                    <a:pt x="44" y="683"/>
                  </a:cubicBezTo>
                  <a:cubicBezTo>
                    <a:pt x="41" y="679"/>
                    <a:pt x="42" y="671"/>
                    <a:pt x="40" y="675"/>
                  </a:cubicBezTo>
                  <a:cubicBezTo>
                    <a:pt x="37" y="678"/>
                    <a:pt x="41" y="695"/>
                    <a:pt x="39" y="695"/>
                  </a:cubicBezTo>
                  <a:cubicBezTo>
                    <a:pt x="37" y="695"/>
                    <a:pt x="33" y="695"/>
                    <a:pt x="31" y="694"/>
                  </a:cubicBezTo>
                  <a:cubicBezTo>
                    <a:pt x="30" y="694"/>
                    <a:pt x="30" y="679"/>
                    <a:pt x="27" y="680"/>
                  </a:cubicBezTo>
                  <a:cubicBezTo>
                    <a:pt x="25" y="681"/>
                    <a:pt x="24" y="680"/>
                    <a:pt x="14" y="676"/>
                  </a:cubicBezTo>
                  <a:cubicBezTo>
                    <a:pt x="5" y="672"/>
                    <a:pt x="5" y="671"/>
                    <a:pt x="3" y="670"/>
                  </a:cubicBezTo>
                  <a:cubicBezTo>
                    <a:pt x="0" y="669"/>
                    <a:pt x="10" y="638"/>
                    <a:pt x="7" y="618"/>
                  </a:cubicBezTo>
                  <a:cubicBezTo>
                    <a:pt x="4" y="599"/>
                    <a:pt x="5" y="601"/>
                    <a:pt x="10" y="595"/>
                  </a:cubicBezTo>
                  <a:cubicBezTo>
                    <a:pt x="14" y="588"/>
                    <a:pt x="18" y="589"/>
                    <a:pt x="46" y="593"/>
                  </a:cubicBezTo>
                  <a:cubicBezTo>
                    <a:pt x="73" y="598"/>
                    <a:pt x="82" y="590"/>
                    <a:pt x="81" y="585"/>
                  </a:cubicBezTo>
                  <a:cubicBezTo>
                    <a:pt x="80" y="581"/>
                    <a:pt x="83" y="555"/>
                    <a:pt x="83" y="555"/>
                  </a:cubicBezTo>
                  <a:cubicBezTo>
                    <a:pt x="83" y="555"/>
                    <a:pt x="75" y="551"/>
                    <a:pt x="74" y="548"/>
                  </a:cubicBezTo>
                  <a:cubicBezTo>
                    <a:pt x="73" y="545"/>
                    <a:pt x="74" y="541"/>
                    <a:pt x="70" y="541"/>
                  </a:cubicBezTo>
                  <a:cubicBezTo>
                    <a:pt x="67" y="541"/>
                    <a:pt x="57" y="538"/>
                    <a:pt x="55" y="535"/>
                  </a:cubicBezTo>
                  <a:cubicBezTo>
                    <a:pt x="54" y="533"/>
                    <a:pt x="51" y="524"/>
                    <a:pt x="51" y="524"/>
                  </a:cubicBezTo>
                  <a:cubicBezTo>
                    <a:pt x="51" y="524"/>
                    <a:pt x="56" y="524"/>
                    <a:pt x="56" y="523"/>
                  </a:cubicBezTo>
                  <a:cubicBezTo>
                    <a:pt x="57" y="521"/>
                    <a:pt x="58" y="523"/>
                    <a:pt x="65" y="522"/>
                  </a:cubicBezTo>
                  <a:cubicBezTo>
                    <a:pt x="71" y="520"/>
                    <a:pt x="80" y="521"/>
                    <a:pt x="80" y="521"/>
                  </a:cubicBezTo>
                  <a:cubicBezTo>
                    <a:pt x="76" y="513"/>
                    <a:pt x="76" y="513"/>
                    <a:pt x="76" y="513"/>
                  </a:cubicBezTo>
                  <a:cubicBezTo>
                    <a:pt x="76" y="513"/>
                    <a:pt x="74" y="505"/>
                    <a:pt x="81" y="507"/>
                  </a:cubicBezTo>
                  <a:cubicBezTo>
                    <a:pt x="88" y="508"/>
                    <a:pt x="97" y="514"/>
                    <a:pt x="98" y="513"/>
                  </a:cubicBezTo>
                  <a:cubicBezTo>
                    <a:pt x="98" y="512"/>
                    <a:pt x="98" y="505"/>
                    <a:pt x="99" y="504"/>
                  </a:cubicBezTo>
                  <a:cubicBezTo>
                    <a:pt x="100" y="502"/>
                    <a:pt x="103" y="498"/>
                    <a:pt x="103" y="498"/>
                  </a:cubicBezTo>
                  <a:cubicBezTo>
                    <a:pt x="103" y="498"/>
                    <a:pt x="104" y="496"/>
                    <a:pt x="108" y="497"/>
                  </a:cubicBezTo>
                  <a:cubicBezTo>
                    <a:pt x="113" y="498"/>
                    <a:pt x="114" y="489"/>
                    <a:pt x="114" y="489"/>
                  </a:cubicBezTo>
                  <a:cubicBezTo>
                    <a:pt x="114" y="489"/>
                    <a:pt x="121" y="482"/>
                    <a:pt x="125" y="483"/>
                  </a:cubicBezTo>
                  <a:cubicBezTo>
                    <a:pt x="129" y="484"/>
                    <a:pt x="137" y="480"/>
                    <a:pt x="136" y="476"/>
                  </a:cubicBezTo>
                  <a:cubicBezTo>
                    <a:pt x="135" y="472"/>
                    <a:pt x="145" y="458"/>
                    <a:pt x="145" y="458"/>
                  </a:cubicBezTo>
                  <a:cubicBezTo>
                    <a:pt x="145" y="458"/>
                    <a:pt x="145" y="453"/>
                    <a:pt x="148" y="452"/>
                  </a:cubicBezTo>
                  <a:cubicBezTo>
                    <a:pt x="151" y="452"/>
                    <a:pt x="158" y="454"/>
                    <a:pt x="159" y="451"/>
                  </a:cubicBezTo>
                  <a:cubicBezTo>
                    <a:pt x="161" y="449"/>
                    <a:pt x="163" y="440"/>
                    <a:pt x="163" y="443"/>
                  </a:cubicBezTo>
                  <a:cubicBezTo>
                    <a:pt x="164" y="446"/>
                    <a:pt x="176" y="443"/>
                    <a:pt x="176" y="443"/>
                  </a:cubicBezTo>
                  <a:cubicBezTo>
                    <a:pt x="176" y="443"/>
                    <a:pt x="176" y="433"/>
                    <a:pt x="176" y="432"/>
                  </a:cubicBezTo>
                  <a:cubicBezTo>
                    <a:pt x="176" y="430"/>
                    <a:pt x="176" y="409"/>
                    <a:pt x="174" y="407"/>
                  </a:cubicBezTo>
                  <a:cubicBezTo>
                    <a:pt x="172" y="405"/>
                    <a:pt x="169" y="400"/>
                    <a:pt x="171" y="398"/>
                  </a:cubicBezTo>
                  <a:cubicBezTo>
                    <a:pt x="174" y="396"/>
                    <a:pt x="180" y="389"/>
                    <a:pt x="181" y="386"/>
                  </a:cubicBezTo>
                  <a:cubicBezTo>
                    <a:pt x="181" y="384"/>
                    <a:pt x="180" y="384"/>
                    <a:pt x="183" y="382"/>
                  </a:cubicBezTo>
                  <a:cubicBezTo>
                    <a:pt x="186" y="380"/>
                    <a:pt x="201" y="382"/>
                    <a:pt x="199" y="383"/>
                  </a:cubicBezTo>
                  <a:cubicBezTo>
                    <a:pt x="197" y="385"/>
                    <a:pt x="195" y="382"/>
                    <a:pt x="195" y="388"/>
                  </a:cubicBezTo>
                  <a:cubicBezTo>
                    <a:pt x="195" y="394"/>
                    <a:pt x="198" y="394"/>
                    <a:pt x="199" y="397"/>
                  </a:cubicBezTo>
                  <a:cubicBezTo>
                    <a:pt x="200" y="399"/>
                    <a:pt x="208" y="405"/>
                    <a:pt x="207" y="407"/>
                  </a:cubicBezTo>
                  <a:cubicBezTo>
                    <a:pt x="206" y="408"/>
                    <a:pt x="206" y="411"/>
                    <a:pt x="208" y="413"/>
                  </a:cubicBezTo>
                  <a:cubicBezTo>
                    <a:pt x="210" y="415"/>
                    <a:pt x="217" y="419"/>
                    <a:pt x="216" y="421"/>
                  </a:cubicBezTo>
                  <a:cubicBezTo>
                    <a:pt x="215" y="422"/>
                    <a:pt x="214" y="422"/>
                    <a:pt x="210" y="423"/>
                  </a:cubicBezTo>
                  <a:cubicBezTo>
                    <a:pt x="206" y="423"/>
                    <a:pt x="202" y="421"/>
                    <a:pt x="197" y="421"/>
                  </a:cubicBezTo>
                  <a:cubicBezTo>
                    <a:pt x="192" y="422"/>
                    <a:pt x="190" y="427"/>
                    <a:pt x="190" y="427"/>
                  </a:cubicBezTo>
                  <a:cubicBezTo>
                    <a:pt x="194" y="435"/>
                    <a:pt x="194" y="435"/>
                    <a:pt x="194" y="435"/>
                  </a:cubicBezTo>
                  <a:cubicBezTo>
                    <a:pt x="194" y="435"/>
                    <a:pt x="192" y="434"/>
                    <a:pt x="197" y="437"/>
                  </a:cubicBezTo>
                  <a:cubicBezTo>
                    <a:pt x="202" y="439"/>
                    <a:pt x="195" y="438"/>
                    <a:pt x="205" y="437"/>
                  </a:cubicBezTo>
                  <a:cubicBezTo>
                    <a:pt x="215" y="437"/>
                    <a:pt x="216" y="429"/>
                    <a:pt x="220" y="431"/>
                  </a:cubicBezTo>
                  <a:cubicBezTo>
                    <a:pt x="224" y="433"/>
                    <a:pt x="223" y="437"/>
                    <a:pt x="223" y="437"/>
                  </a:cubicBezTo>
                  <a:cubicBezTo>
                    <a:pt x="223" y="437"/>
                    <a:pt x="244" y="438"/>
                    <a:pt x="248" y="436"/>
                  </a:cubicBezTo>
                  <a:cubicBezTo>
                    <a:pt x="252" y="434"/>
                    <a:pt x="252" y="429"/>
                    <a:pt x="259" y="428"/>
                  </a:cubicBezTo>
                  <a:cubicBezTo>
                    <a:pt x="266" y="428"/>
                    <a:pt x="273" y="423"/>
                    <a:pt x="276" y="429"/>
                  </a:cubicBezTo>
                  <a:cubicBezTo>
                    <a:pt x="279" y="434"/>
                    <a:pt x="277" y="434"/>
                    <a:pt x="282" y="433"/>
                  </a:cubicBezTo>
                  <a:cubicBezTo>
                    <a:pt x="287" y="433"/>
                    <a:pt x="294" y="415"/>
                    <a:pt x="295" y="412"/>
                  </a:cubicBezTo>
                  <a:cubicBezTo>
                    <a:pt x="295" y="410"/>
                    <a:pt x="285" y="414"/>
                    <a:pt x="293" y="403"/>
                  </a:cubicBezTo>
                  <a:cubicBezTo>
                    <a:pt x="300" y="393"/>
                    <a:pt x="302" y="387"/>
                    <a:pt x="304" y="386"/>
                  </a:cubicBezTo>
                  <a:cubicBezTo>
                    <a:pt x="305" y="384"/>
                    <a:pt x="288" y="371"/>
                    <a:pt x="299" y="375"/>
                  </a:cubicBezTo>
                  <a:cubicBezTo>
                    <a:pt x="310" y="379"/>
                    <a:pt x="316" y="385"/>
                    <a:pt x="319" y="385"/>
                  </a:cubicBezTo>
                  <a:cubicBezTo>
                    <a:pt x="322" y="386"/>
                    <a:pt x="333" y="390"/>
                    <a:pt x="331" y="388"/>
                  </a:cubicBezTo>
                  <a:cubicBezTo>
                    <a:pt x="329" y="386"/>
                    <a:pt x="321" y="382"/>
                    <a:pt x="323" y="379"/>
                  </a:cubicBezTo>
                  <a:cubicBezTo>
                    <a:pt x="325" y="376"/>
                    <a:pt x="330" y="376"/>
                    <a:pt x="323" y="373"/>
                  </a:cubicBezTo>
                  <a:cubicBezTo>
                    <a:pt x="316" y="370"/>
                    <a:pt x="315" y="367"/>
                    <a:pt x="311" y="370"/>
                  </a:cubicBezTo>
                  <a:cubicBezTo>
                    <a:pt x="308" y="373"/>
                    <a:pt x="308" y="372"/>
                    <a:pt x="306" y="368"/>
                  </a:cubicBezTo>
                  <a:cubicBezTo>
                    <a:pt x="305" y="364"/>
                    <a:pt x="306" y="364"/>
                    <a:pt x="307" y="361"/>
                  </a:cubicBezTo>
                  <a:cubicBezTo>
                    <a:pt x="308" y="358"/>
                    <a:pt x="313" y="357"/>
                    <a:pt x="316" y="357"/>
                  </a:cubicBezTo>
                  <a:cubicBezTo>
                    <a:pt x="319" y="356"/>
                    <a:pt x="321" y="355"/>
                    <a:pt x="319" y="353"/>
                  </a:cubicBezTo>
                  <a:cubicBezTo>
                    <a:pt x="317" y="350"/>
                    <a:pt x="311" y="350"/>
                    <a:pt x="316" y="346"/>
                  </a:cubicBezTo>
                  <a:cubicBezTo>
                    <a:pt x="321" y="343"/>
                    <a:pt x="319" y="342"/>
                    <a:pt x="327" y="343"/>
                  </a:cubicBezTo>
                  <a:cubicBezTo>
                    <a:pt x="335" y="344"/>
                    <a:pt x="333" y="346"/>
                    <a:pt x="343" y="345"/>
                  </a:cubicBezTo>
                  <a:cubicBezTo>
                    <a:pt x="352" y="343"/>
                    <a:pt x="364" y="343"/>
                    <a:pt x="365" y="342"/>
                  </a:cubicBezTo>
                  <a:cubicBezTo>
                    <a:pt x="366" y="341"/>
                    <a:pt x="366" y="333"/>
                    <a:pt x="366" y="333"/>
                  </a:cubicBezTo>
                  <a:cubicBezTo>
                    <a:pt x="369" y="333"/>
                    <a:pt x="369" y="333"/>
                    <a:pt x="369" y="333"/>
                  </a:cubicBezTo>
                  <a:cubicBezTo>
                    <a:pt x="369" y="333"/>
                    <a:pt x="360" y="330"/>
                    <a:pt x="356" y="330"/>
                  </a:cubicBezTo>
                  <a:cubicBezTo>
                    <a:pt x="352" y="329"/>
                    <a:pt x="353" y="325"/>
                    <a:pt x="342" y="329"/>
                  </a:cubicBezTo>
                  <a:cubicBezTo>
                    <a:pt x="331" y="334"/>
                    <a:pt x="324" y="339"/>
                    <a:pt x="321" y="339"/>
                  </a:cubicBezTo>
                  <a:cubicBezTo>
                    <a:pt x="318" y="339"/>
                    <a:pt x="306" y="337"/>
                    <a:pt x="306" y="337"/>
                  </a:cubicBezTo>
                  <a:cubicBezTo>
                    <a:pt x="301" y="329"/>
                    <a:pt x="301" y="329"/>
                    <a:pt x="301" y="329"/>
                  </a:cubicBezTo>
                  <a:cubicBezTo>
                    <a:pt x="301" y="329"/>
                    <a:pt x="298" y="325"/>
                    <a:pt x="297" y="322"/>
                  </a:cubicBezTo>
                  <a:cubicBezTo>
                    <a:pt x="296" y="320"/>
                    <a:pt x="296" y="318"/>
                    <a:pt x="295" y="313"/>
                  </a:cubicBezTo>
                  <a:cubicBezTo>
                    <a:pt x="294" y="309"/>
                    <a:pt x="294" y="303"/>
                    <a:pt x="294" y="303"/>
                  </a:cubicBezTo>
                  <a:cubicBezTo>
                    <a:pt x="294" y="303"/>
                    <a:pt x="293" y="299"/>
                    <a:pt x="293" y="296"/>
                  </a:cubicBezTo>
                  <a:cubicBezTo>
                    <a:pt x="293" y="293"/>
                    <a:pt x="297" y="290"/>
                    <a:pt x="298" y="288"/>
                  </a:cubicBezTo>
                  <a:cubicBezTo>
                    <a:pt x="298" y="286"/>
                    <a:pt x="304" y="268"/>
                    <a:pt x="308" y="264"/>
                  </a:cubicBezTo>
                  <a:cubicBezTo>
                    <a:pt x="311" y="259"/>
                    <a:pt x="328" y="246"/>
                    <a:pt x="328" y="242"/>
                  </a:cubicBezTo>
                  <a:cubicBezTo>
                    <a:pt x="329" y="239"/>
                    <a:pt x="334" y="222"/>
                    <a:pt x="334" y="222"/>
                  </a:cubicBezTo>
                  <a:cubicBezTo>
                    <a:pt x="334" y="222"/>
                    <a:pt x="328" y="217"/>
                    <a:pt x="324" y="215"/>
                  </a:cubicBezTo>
                  <a:cubicBezTo>
                    <a:pt x="320" y="212"/>
                    <a:pt x="324" y="217"/>
                    <a:pt x="315" y="219"/>
                  </a:cubicBezTo>
                  <a:cubicBezTo>
                    <a:pt x="307" y="222"/>
                    <a:pt x="302" y="224"/>
                    <a:pt x="299" y="229"/>
                  </a:cubicBezTo>
                  <a:cubicBezTo>
                    <a:pt x="296" y="235"/>
                    <a:pt x="296" y="245"/>
                    <a:pt x="293" y="249"/>
                  </a:cubicBezTo>
                  <a:cubicBezTo>
                    <a:pt x="290" y="252"/>
                    <a:pt x="291" y="258"/>
                    <a:pt x="287" y="262"/>
                  </a:cubicBezTo>
                  <a:cubicBezTo>
                    <a:pt x="282" y="267"/>
                    <a:pt x="282" y="268"/>
                    <a:pt x="276" y="274"/>
                  </a:cubicBezTo>
                  <a:cubicBezTo>
                    <a:pt x="270" y="280"/>
                    <a:pt x="265" y="291"/>
                    <a:pt x="264" y="292"/>
                  </a:cubicBezTo>
                  <a:cubicBezTo>
                    <a:pt x="264" y="294"/>
                    <a:pt x="263" y="298"/>
                    <a:pt x="263" y="306"/>
                  </a:cubicBezTo>
                  <a:cubicBezTo>
                    <a:pt x="264" y="313"/>
                    <a:pt x="265" y="316"/>
                    <a:pt x="269" y="321"/>
                  </a:cubicBezTo>
                  <a:cubicBezTo>
                    <a:pt x="272" y="325"/>
                    <a:pt x="281" y="338"/>
                    <a:pt x="273" y="347"/>
                  </a:cubicBezTo>
                  <a:cubicBezTo>
                    <a:pt x="266" y="357"/>
                    <a:pt x="258" y="350"/>
                    <a:pt x="258" y="365"/>
                  </a:cubicBezTo>
                  <a:cubicBezTo>
                    <a:pt x="259" y="381"/>
                    <a:pt x="256" y="390"/>
                    <a:pt x="254" y="394"/>
                  </a:cubicBezTo>
                  <a:cubicBezTo>
                    <a:pt x="251" y="397"/>
                    <a:pt x="237" y="408"/>
                    <a:pt x="237" y="409"/>
                  </a:cubicBezTo>
                  <a:cubicBezTo>
                    <a:pt x="237" y="410"/>
                    <a:pt x="239" y="414"/>
                    <a:pt x="232" y="414"/>
                  </a:cubicBezTo>
                  <a:cubicBezTo>
                    <a:pt x="226" y="414"/>
                    <a:pt x="224" y="414"/>
                    <a:pt x="222" y="414"/>
                  </a:cubicBezTo>
                  <a:cubicBezTo>
                    <a:pt x="221" y="413"/>
                    <a:pt x="218" y="409"/>
                    <a:pt x="217" y="404"/>
                  </a:cubicBezTo>
                  <a:cubicBezTo>
                    <a:pt x="216" y="399"/>
                    <a:pt x="215" y="397"/>
                    <a:pt x="213" y="391"/>
                  </a:cubicBezTo>
                  <a:cubicBezTo>
                    <a:pt x="211" y="386"/>
                    <a:pt x="211" y="383"/>
                    <a:pt x="209" y="378"/>
                  </a:cubicBezTo>
                  <a:cubicBezTo>
                    <a:pt x="207" y="373"/>
                    <a:pt x="209" y="365"/>
                    <a:pt x="206" y="363"/>
                  </a:cubicBezTo>
                  <a:cubicBezTo>
                    <a:pt x="204" y="361"/>
                    <a:pt x="201" y="350"/>
                    <a:pt x="201" y="350"/>
                  </a:cubicBezTo>
                  <a:cubicBezTo>
                    <a:pt x="201" y="350"/>
                    <a:pt x="195" y="355"/>
                    <a:pt x="191" y="357"/>
                  </a:cubicBezTo>
                  <a:cubicBezTo>
                    <a:pt x="188" y="358"/>
                    <a:pt x="190" y="361"/>
                    <a:pt x="187" y="362"/>
                  </a:cubicBezTo>
                  <a:cubicBezTo>
                    <a:pt x="183" y="362"/>
                    <a:pt x="183" y="363"/>
                    <a:pt x="179" y="368"/>
                  </a:cubicBezTo>
                  <a:cubicBezTo>
                    <a:pt x="175" y="372"/>
                    <a:pt x="172" y="373"/>
                    <a:pt x="169" y="374"/>
                  </a:cubicBezTo>
                  <a:cubicBezTo>
                    <a:pt x="167" y="374"/>
                    <a:pt x="166" y="378"/>
                    <a:pt x="162" y="375"/>
                  </a:cubicBezTo>
                  <a:cubicBezTo>
                    <a:pt x="159" y="372"/>
                    <a:pt x="159" y="371"/>
                    <a:pt x="157" y="369"/>
                  </a:cubicBezTo>
                  <a:cubicBezTo>
                    <a:pt x="156" y="367"/>
                    <a:pt x="149" y="363"/>
                    <a:pt x="149" y="363"/>
                  </a:cubicBezTo>
                  <a:cubicBezTo>
                    <a:pt x="149" y="363"/>
                    <a:pt x="148" y="366"/>
                    <a:pt x="149" y="359"/>
                  </a:cubicBezTo>
                  <a:cubicBezTo>
                    <a:pt x="149" y="353"/>
                    <a:pt x="150" y="350"/>
                    <a:pt x="151" y="346"/>
                  </a:cubicBezTo>
                  <a:cubicBezTo>
                    <a:pt x="153" y="343"/>
                    <a:pt x="153" y="343"/>
                    <a:pt x="153" y="343"/>
                  </a:cubicBezTo>
                  <a:cubicBezTo>
                    <a:pt x="153" y="343"/>
                    <a:pt x="152" y="343"/>
                    <a:pt x="153" y="339"/>
                  </a:cubicBezTo>
                  <a:cubicBezTo>
                    <a:pt x="155" y="335"/>
                    <a:pt x="151" y="334"/>
                    <a:pt x="149" y="332"/>
                  </a:cubicBezTo>
                  <a:cubicBezTo>
                    <a:pt x="147" y="330"/>
                    <a:pt x="146" y="335"/>
                    <a:pt x="147" y="330"/>
                  </a:cubicBezTo>
                  <a:cubicBezTo>
                    <a:pt x="148" y="326"/>
                    <a:pt x="147" y="299"/>
                    <a:pt x="147" y="299"/>
                  </a:cubicBezTo>
                  <a:cubicBezTo>
                    <a:pt x="147" y="299"/>
                    <a:pt x="154" y="296"/>
                    <a:pt x="153" y="294"/>
                  </a:cubicBezTo>
                  <a:cubicBezTo>
                    <a:pt x="153" y="292"/>
                    <a:pt x="160" y="286"/>
                    <a:pt x="160" y="286"/>
                  </a:cubicBezTo>
                  <a:cubicBezTo>
                    <a:pt x="160" y="286"/>
                    <a:pt x="166" y="285"/>
                    <a:pt x="168" y="281"/>
                  </a:cubicBezTo>
                  <a:cubicBezTo>
                    <a:pt x="171" y="277"/>
                    <a:pt x="173" y="271"/>
                    <a:pt x="179" y="268"/>
                  </a:cubicBezTo>
                  <a:cubicBezTo>
                    <a:pt x="184" y="265"/>
                    <a:pt x="186" y="263"/>
                    <a:pt x="187" y="261"/>
                  </a:cubicBezTo>
                  <a:cubicBezTo>
                    <a:pt x="188" y="260"/>
                    <a:pt x="185" y="266"/>
                    <a:pt x="189" y="257"/>
                  </a:cubicBezTo>
                  <a:cubicBezTo>
                    <a:pt x="193" y="249"/>
                    <a:pt x="208" y="239"/>
                    <a:pt x="211" y="232"/>
                  </a:cubicBezTo>
                  <a:cubicBezTo>
                    <a:pt x="215" y="225"/>
                    <a:pt x="219" y="213"/>
                    <a:pt x="219" y="213"/>
                  </a:cubicBezTo>
                  <a:cubicBezTo>
                    <a:pt x="219" y="213"/>
                    <a:pt x="215" y="208"/>
                    <a:pt x="220" y="202"/>
                  </a:cubicBezTo>
                  <a:cubicBezTo>
                    <a:pt x="224" y="196"/>
                    <a:pt x="230" y="194"/>
                    <a:pt x="233" y="191"/>
                  </a:cubicBezTo>
                  <a:cubicBezTo>
                    <a:pt x="237" y="188"/>
                    <a:pt x="241" y="183"/>
                    <a:pt x="240" y="182"/>
                  </a:cubicBezTo>
                  <a:cubicBezTo>
                    <a:pt x="238" y="182"/>
                    <a:pt x="242" y="183"/>
                    <a:pt x="242" y="181"/>
                  </a:cubicBezTo>
                  <a:cubicBezTo>
                    <a:pt x="243" y="178"/>
                    <a:pt x="246" y="174"/>
                    <a:pt x="246" y="174"/>
                  </a:cubicBezTo>
                  <a:cubicBezTo>
                    <a:pt x="239" y="173"/>
                    <a:pt x="241" y="174"/>
                    <a:pt x="237" y="176"/>
                  </a:cubicBezTo>
                  <a:cubicBezTo>
                    <a:pt x="233" y="177"/>
                    <a:pt x="235" y="175"/>
                    <a:pt x="233" y="173"/>
                  </a:cubicBezTo>
                  <a:cubicBezTo>
                    <a:pt x="231" y="171"/>
                    <a:pt x="231" y="171"/>
                    <a:pt x="232" y="170"/>
                  </a:cubicBezTo>
                  <a:cubicBezTo>
                    <a:pt x="233" y="168"/>
                    <a:pt x="236" y="166"/>
                    <a:pt x="236" y="166"/>
                  </a:cubicBezTo>
                  <a:cubicBezTo>
                    <a:pt x="236" y="166"/>
                    <a:pt x="238" y="170"/>
                    <a:pt x="243" y="165"/>
                  </a:cubicBezTo>
                  <a:cubicBezTo>
                    <a:pt x="249" y="160"/>
                    <a:pt x="258" y="155"/>
                    <a:pt x="258" y="155"/>
                  </a:cubicBezTo>
                  <a:cubicBezTo>
                    <a:pt x="272" y="144"/>
                    <a:pt x="272" y="144"/>
                    <a:pt x="272" y="144"/>
                  </a:cubicBezTo>
                  <a:cubicBezTo>
                    <a:pt x="272" y="144"/>
                    <a:pt x="284" y="140"/>
                    <a:pt x="286" y="140"/>
                  </a:cubicBezTo>
                  <a:cubicBezTo>
                    <a:pt x="288" y="141"/>
                    <a:pt x="290" y="141"/>
                    <a:pt x="291" y="141"/>
                  </a:cubicBezTo>
                  <a:cubicBezTo>
                    <a:pt x="292" y="141"/>
                    <a:pt x="296" y="141"/>
                    <a:pt x="300" y="137"/>
                  </a:cubicBezTo>
                  <a:cubicBezTo>
                    <a:pt x="303" y="134"/>
                    <a:pt x="301" y="131"/>
                    <a:pt x="306" y="130"/>
                  </a:cubicBezTo>
                  <a:cubicBezTo>
                    <a:pt x="311" y="129"/>
                    <a:pt x="315" y="130"/>
                    <a:pt x="318" y="127"/>
                  </a:cubicBezTo>
                  <a:cubicBezTo>
                    <a:pt x="321" y="123"/>
                    <a:pt x="356" y="127"/>
                    <a:pt x="356" y="127"/>
                  </a:cubicBezTo>
                  <a:cubicBezTo>
                    <a:pt x="356" y="127"/>
                    <a:pt x="371" y="131"/>
                    <a:pt x="373" y="134"/>
                  </a:cubicBezTo>
                  <a:cubicBezTo>
                    <a:pt x="375" y="137"/>
                    <a:pt x="382" y="139"/>
                    <a:pt x="379" y="143"/>
                  </a:cubicBezTo>
                  <a:cubicBezTo>
                    <a:pt x="375" y="146"/>
                    <a:pt x="379" y="151"/>
                    <a:pt x="381" y="152"/>
                  </a:cubicBezTo>
                  <a:cubicBezTo>
                    <a:pt x="383" y="153"/>
                    <a:pt x="383" y="144"/>
                    <a:pt x="387" y="145"/>
                  </a:cubicBezTo>
                  <a:cubicBezTo>
                    <a:pt x="390" y="146"/>
                    <a:pt x="392" y="151"/>
                    <a:pt x="395" y="152"/>
                  </a:cubicBezTo>
                  <a:cubicBezTo>
                    <a:pt x="398" y="153"/>
                    <a:pt x="412" y="154"/>
                    <a:pt x="414" y="155"/>
                  </a:cubicBezTo>
                  <a:cubicBezTo>
                    <a:pt x="416" y="157"/>
                    <a:pt x="419" y="159"/>
                    <a:pt x="425" y="162"/>
                  </a:cubicBezTo>
                  <a:cubicBezTo>
                    <a:pt x="430" y="165"/>
                    <a:pt x="468" y="180"/>
                    <a:pt x="469" y="182"/>
                  </a:cubicBezTo>
                  <a:cubicBezTo>
                    <a:pt x="470" y="184"/>
                    <a:pt x="466" y="199"/>
                    <a:pt x="466" y="199"/>
                  </a:cubicBezTo>
                  <a:cubicBezTo>
                    <a:pt x="466" y="199"/>
                    <a:pt x="467" y="204"/>
                    <a:pt x="462" y="205"/>
                  </a:cubicBezTo>
                  <a:cubicBezTo>
                    <a:pt x="457" y="205"/>
                    <a:pt x="462" y="204"/>
                    <a:pt x="454" y="205"/>
                  </a:cubicBezTo>
                  <a:cubicBezTo>
                    <a:pt x="446" y="206"/>
                    <a:pt x="447" y="210"/>
                    <a:pt x="441" y="208"/>
                  </a:cubicBezTo>
                  <a:cubicBezTo>
                    <a:pt x="436" y="206"/>
                    <a:pt x="437" y="206"/>
                    <a:pt x="433" y="203"/>
                  </a:cubicBezTo>
                  <a:cubicBezTo>
                    <a:pt x="429" y="201"/>
                    <a:pt x="425" y="197"/>
                    <a:pt x="421" y="199"/>
                  </a:cubicBezTo>
                  <a:cubicBezTo>
                    <a:pt x="417" y="202"/>
                    <a:pt x="419" y="206"/>
                    <a:pt x="412" y="202"/>
                  </a:cubicBezTo>
                  <a:cubicBezTo>
                    <a:pt x="405" y="197"/>
                    <a:pt x="401" y="196"/>
                    <a:pt x="401" y="196"/>
                  </a:cubicBezTo>
                  <a:cubicBezTo>
                    <a:pt x="401" y="196"/>
                    <a:pt x="398" y="198"/>
                    <a:pt x="398" y="199"/>
                  </a:cubicBezTo>
                  <a:cubicBezTo>
                    <a:pt x="399" y="201"/>
                    <a:pt x="401" y="198"/>
                    <a:pt x="406" y="204"/>
                  </a:cubicBezTo>
                  <a:cubicBezTo>
                    <a:pt x="410" y="209"/>
                    <a:pt x="417" y="213"/>
                    <a:pt x="416" y="216"/>
                  </a:cubicBezTo>
                  <a:cubicBezTo>
                    <a:pt x="416" y="219"/>
                    <a:pt x="419" y="220"/>
                    <a:pt x="416" y="223"/>
                  </a:cubicBezTo>
                  <a:cubicBezTo>
                    <a:pt x="414" y="225"/>
                    <a:pt x="414" y="229"/>
                    <a:pt x="414" y="229"/>
                  </a:cubicBezTo>
                  <a:cubicBezTo>
                    <a:pt x="414" y="229"/>
                    <a:pt x="418" y="234"/>
                    <a:pt x="417" y="236"/>
                  </a:cubicBezTo>
                  <a:cubicBezTo>
                    <a:pt x="416" y="238"/>
                    <a:pt x="416" y="243"/>
                    <a:pt x="416" y="245"/>
                  </a:cubicBezTo>
                  <a:cubicBezTo>
                    <a:pt x="416" y="246"/>
                    <a:pt x="419" y="251"/>
                    <a:pt x="419" y="251"/>
                  </a:cubicBezTo>
                  <a:cubicBezTo>
                    <a:pt x="419" y="251"/>
                    <a:pt x="423" y="248"/>
                    <a:pt x="428" y="253"/>
                  </a:cubicBezTo>
                  <a:cubicBezTo>
                    <a:pt x="433" y="257"/>
                    <a:pt x="440" y="257"/>
                    <a:pt x="440" y="257"/>
                  </a:cubicBezTo>
                  <a:cubicBezTo>
                    <a:pt x="440" y="251"/>
                    <a:pt x="440" y="251"/>
                    <a:pt x="440" y="251"/>
                  </a:cubicBezTo>
                  <a:cubicBezTo>
                    <a:pt x="440" y="251"/>
                    <a:pt x="438" y="250"/>
                    <a:pt x="436" y="246"/>
                  </a:cubicBezTo>
                  <a:cubicBezTo>
                    <a:pt x="433" y="243"/>
                    <a:pt x="430" y="238"/>
                    <a:pt x="430" y="237"/>
                  </a:cubicBezTo>
                  <a:cubicBezTo>
                    <a:pt x="429" y="235"/>
                    <a:pt x="429" y="230"/>
                    <a:pt x="430" y="230"/>
                  </a:cubicBezTo>
                  <a:cubicBezTo>
                    <a:pt x="432" y="230"/>
                    <a:pt x="435" y="231"/>
                    <a:pt x="441" y="234"/>
                  </a:cubicBezTo>
                  <a:cubicBezTo>
                    <a:pt x="447" y="236"/>
                    <a:pt x="459" y="245"/>
                    <a:pt x="462" y="240"/>
                  </a:cubicBezTo>
                  <a:cubicBezTo>
                    <a:pt x="465" y="235"/>
                    <a:pt x="464" y="234"/>
                    <a:pt x="462" y="229"/>
                  </a:cubicBezTo>
                  <a:cubicBezTo>
                    <a:pt x="460" y="224"/>
                    <a:pt x="457" y="227"/>
                    <a:pt x="459" y="221"/>
                  </a:cubicBezTo>
                  <a:cubicBezTo>
                    <a:pt x="462" y="215"/>
                    <a:pt x="456" y="220"/>
                    <a:pt x="468" y="210"/>
                  </a:cubicBezTo>
                  <a:cubicBezTo>
                    <a:pt x="480" y="200"/>
                    <a:pt x="490" y="203"/>
                    <a:pt x="492" y="203"/>
                  </a:cubicBezTo>
                  <a:cubicBezTo>
                    <a:pt x="494" y="203"/>
                    <a:pt x="502" y="198"/>
                    <a:pt x="501" y="196"/>
                  </a:cubicBezTo>
                  <a:cubicBezTo>
                    <a:pt x="500" y="195"/>
                    <a:pt x="502" y="192"/>
                    <a:pt x="500" y="187"/>
                  </a:cubicBezTo>
                  <a:cubicBezTo>
                    <a:pt x="497" y="182"/>
                    <a:pt x="492" y="172"/>
                    <a:pt x="492" y="172"/>
                  </a:cubicBezTo>
                  <a:cubicBezTo>
                    <a:pt x="492" y="172"/>
                    <a:pt x="487" y="163"/>
                    <a:pt x="490" y="163"/>
                  </a:cubicBezTo>
                  <a:cubicBezTo>
                    <a:pt x="493" y="164"/>
                    <a:pt x="496" y="166"/>
                    <a:pt x="505" y="170"/>
                  </a:cubicBezTo>
                  <a:cubicBezTo>
                    <a:pt x="515" y="174"/>
                    <a:pt x="519" y="175"/>
                    <a:pt x="521" y="176"/>
                  </a:cubicBezTo>
                  <a:cubicBezTo>
                    <a:pt x="523" y="177"/>
                    <a:pt x="525" y="181"/>
                    <a:pt x="521" y="181"/>
                  </a:cubicBezTo>
                  <a:cubicBezTo>
                    <a:pt x="516" y="181"/>
                    <a:pt x="513" y="184"/>
                    <a:pt x="512" y="186"/>
                  </a:cubicBezTo>
                  <a:cubicBezTo>
                    <a:pt x="511" y="188"/>
                    <a:pt x="517" y="193"/>
                    <a:pt x="517" y="193"/>
                  </a:cubicBezTo>
                  <a:cubicBezTo>
                    <a:pt x="517" y="193"/>
                    <a:pt x="526" y="193"/>
                    <a:pt x="528" y="193"/>
                  </a:cubicBezTo>
                  <a:cubicBezTo>
                    <a:pt x="530" y="193"/>
                    <a:pt x="530" y="186"/>
                    <a:pt x="530" y="182"/>
                  </a:cubicBezTo>
                  <a:cubicBezTo>
                    <a:pt x="530" y="179"/>
                    <a:pt x="544" y="181"/>
                    <a:pt x="546" y="180"/>
                  </a:cubicBezTo>
                  <a:cubicBezTo>
                    <a:pt x="548" y="178"/>
                    <a:pt x="553" y="172"/>
                    <a:pt x="556" y="170"/>
                  </a:cubicBezTo>
                  <a:cubicBezTo>
                    <a:pt x="560" y="168"/>
                    <a:pt x="573" y="164"/>
                    <a:pt x="571" y="166"/>
                  </a:cubicBezTo>
                  <a:cubicBezTo>
                    <a:pt x="570" y="168"/>
                    <a:pt x="573" y="174"/>
                    <a:pt x="573" y="172"/>
                  </a:cubicBezTo>
                  <a:cubicBezTo>
                    <a:pt x="573" y="170"/>
                    <a:pt x="577" y="162"/>
                    <a:pt x="579" y="162"/>
                  </a:cubicBezTo>
                  <a:cubicBezTo>
                    <a:pt x="581" y="162"/>
                    <a:pt x="587" y="164"/>
                    <a:pt x="587" y="164"/>
                  </a:cubicBezTo>
                  <a:cubicBezTo>
                    <a:pt x="587" y="164"/>
                    <a:pt x="584" y="172"/>
                    <a:pt x="588" y="172"/>
                  </a:cubicBezTo>
                  <a:cubicBezTo>
                    <a:pt x="593" y="173"/>
                    <a:pt x="599" y="177"/>
                    <a:pt x="600" y="173"/>
                  </a:cubicBezTo>
                  <a:cubicBezTo>
                    <a:pt x="602" y="170"/>
                    <a:pt x="599" y="171"/>
                    <a:pt x="609" y="168"/>
                  </a:cubicBezTo>
                  <a:cubicBezTo>
                    <a:pt x="620" y="166"/>
                    <a:pt x="615" y="166"/>
                    <a:pt x="622" y="165"/>
                  </a:cubicBezTo>
                  <a:cubicBezTo>
                    <a:pt x="629" y="165"/>
                    <a:pt x="633" y="170"/>
                    <a:pt x="636" y="170"/>
                  </a:cubicBezTo>
                  <a:cubicBezTo>
                    <a:pt x="640" y="170"/>
                    <a:pt x="642" y="162"/>
                    <a:pt x="642" y="162"/>
                  </a:cubicBezTo>
                  <a:cubicBezTo>
                    <a:pt x="643" y="156"/>
                    <a:pt x="643" y="156"/>
                    <a:pt x="643" y="156"/>
                  </a:cubicBezTo>
                  <a:cubicBezTo>
                    <a:pt x="639" y="154"/>
                    <a:pt x="639" y="154"/>
                    <a:pt x="639" y="154"/>
                  </a:cubicBezTo>
                  <a:cubicBezTo>
                    <a:pt x="639" y="154"/>
                    <a:pt x="643" y="154"/>
                    <a:pt x="641" y="152"/>
                  </a:cubicBezTo>
                  <a:cubicBezTo>
                    <a:pt x="640" y="151"/>
                    <a:pt x="645" y="150"/>
                    <a:pt x="648" y="150"/>
                  </a:cubicBezTo>
                  <a:cubicBezTo>
                    <a:pt x="651" y="149"/>
                    <a:pt x="660" y="152"/>
                    <a:pt x="664" y="153"/>
                  </a:cubicBezTo>
                  <a:cubicBezTo>
                    <a:pt x="669" y="155"/>
                    <a:pt x="686" y="154"/>
                    <a:pt x="697" y="162"/>
                  </a:cubicBezTo>
                  <a:cubicBezTo>
                    <a:pt x="707" y="170"/>
                    <a:pt x="709" y="171"/>
                    <a:pt x="711" y="171"/>
                  </a:cubicBezTo>
                  <a:cubicBezTo>
                    <a:pt x="713" y="172"/>
                    <a:pt x="721" y="169"/>
                    <a:pt x="721" y="169"/>
                  </a:cubicBezTo>
                  <a:cubicBezTo>
                    <a:pt x="721" y="169"/>
                    <a:pt x="724" y="168"/>
                    <a:pt x="721" y="166"/>
                  </a:cubicBezTo>
                  <a:cubicBezTo>
                    <a:pt x="717" y="163"/>
                    <a:pt x="714" y="164"/>
                    <a:pt x="714" y="163"/>
                  </a:cubicBezTo>
                  <a:cubicBezTo>
                    <a:pt x="714" y="161"/>
                    <a:pt x="711" y="153"/>
                    <a:pt x="710" y="153"/>
                  </a:cubicBezTo>
                  <a:cubicBezTo>
                    <a:pt x="709" y="153"/>
                    <a:pt x="707" y="152"/>
                    <a:pt x="706" y="153"/>
                  </a:cubicBezTo>
                  <a:cubicBezTo>
                    <a:pt x="705" y="154"/>
                    <a:pt x="699" y="149"/>
                    <a:pt x="699" y="148"/>
                  </a:cubicBezTo>
                  <a:cubicBezTo>
                    <a:pt x="699" y="146"/>
                    <a:pt x="699" y="141"/>
                    <a:pt x="701" y="141"/>
                  </a:cubicBezTo>
                  <a:cubicBezTo>
                    <a:pt x="702" y="140"/>
                    <a:pt x="692" y="140"/>
                    <a:pt x="698" y="134"/>
                  </a:cubicBezTo>
                  <a:cubicBezTo>
                    <a:pt x="703" y="127"/>
                    <a:pt x="713" y="119"/>
                    <a:pt x="713" y="118"/>
                  </a:cubicBezTo>
                  <a:cubicBezTo>
                    <a:pt x="712" y="116"/>
                    <a:pt x="714" y="92"/>
                    <a:pt x="714" y="92"/>
                  </a:cubicBezTo>
                  <a:cubicBezTo>
                    <a:pt x="714" y="92"/>
                    <a:pt x="720" y="95"/>
                    <a:pt x="722" y="93"/>
                  </a:cubicBezTo>
                  <a:cubicBezTo>
                    <a:pt x="724" y="90"/>
                    <a:pt x="726" y="84"/>
                    <a:pt x="726" y="84"/>
                  </a:cubicBezTo>
                  <a:cubicBezTo>
                    <a:pt x="733" y="83"/>
                    <a:pt x="733" y="83"/>
                    <a:pt x="733" y="83"/>
                  </a:cubicBezTo>
                  <a:cubicBezTo>
                    <a:pt x="733" y="83"/>
                    <a:pt x="736" y="88"/>
                    <a:pt x="736" y="89"/>
                  </a:cubicBezTo>
                  <a:cubicBezTo>
                    <a:pt x="735" y="90"/>
                    <a:pt x="732" y="94"/>
                    <a:pt x="736" y="94"/>
                  </a:cubicBezTo>
                  <a:cubicBezTo>
                    <a:pt x="739" y="94"/>
                    <a:pt x="748" y="100"/>
                    <a:pt x="748" y="100"/>
                  </a:cubicBezTo>
                  <a:cubicBezTo>
                    <a:pt x="748" y="100"/>
                    <a:pt x="751" y="112"/>
                    <a:pt x="749" y="112"/>
                  </a:cubicBezTo>
                  <a:cubicBezTo>
                    <a:pt x="747" y="112"/>
                    <a:pt x="748" y="118"/>
                    <a:pt x="748" y="118"/>
                  </a:cubicBezTo>
                  <a:cubicBezTo>
                    <a:pt x="748" y="118"/>
                    <a:pt x="746" y="114"/>
                    <a:pt x="745" y="119"/>
                  </a:cubicBezTo>
                  <a:cubicBezTo>
                    <a:pt x="743" y="124"/>
                    <a:pt x="748" y="127"/>
                    <a:pt x="748" y="127"/>
                  </a:cubicBezTo>
                  <a:cubicBezTo>
                    <a:pt x="748" y="127"/>
                    <a:pt x="753" y="125"/>
                    <a:pt x="751" y="130"/>
                  </a:cubicBezTo>
                  <a:cubicBezTo>
                    <a:pt x="750" y="135"/>
                    <a:pt x="750" y="133"/>
                    <a:pt x="751" y="137"/>
                  </a:cubicBezTo>
                  <a:cubicBezTo>
                    <a:pt x="751" y="142"/>
                    <a:pt x="755" y="148"/>
                    <a:pt x="755" y="150"/>
                  </a:cubicBezTo>
                  <a:cubicBezTo>
                    <a:pt x="755" y="152"/>
                    <a:pt x="755" y="164"/>
                    <a:pt x="755" y="164"/>
                  </a:cubicBezTo>
                  <a:cubicBezTo>
                    <a:pt x="755" y="164"/>
                    <a:pt x="758" y="170"/>
                    <a:pt x="760" y="172"/>
                  </a:cubicBezTo>
                  <a:cubicBezTo>
                    <a:pt x="762" y="174"/>
                    <a:pt x="767" y="169"/>
                    <a:pt x="762" y="174"/>
                  </a:cubicBezTo>
                  <a:cubicBezTo>
                    <a:pt x="756" y="179"/>
                    <a:pt x="759" y="179"/>
                    <a:pt x="755" y="184"/>
                  </a:cubicBezTo>
                  <a:cubicBezTo>
                    <a:pt x="751" y="189"/>
                    <a:pt x="748" y="190"/>
                    <a:pt x="746" y="192"/>
                  </a:cubicBezTo>
                  <a:cubicBezTo>
                    <a:pt x="744" y="194"/>
                    <a:pt x="738" y="196"/>
                    <a:pt x="738" y="196"/>
                  </a:cubicBezTo>
                  <a:cubicBezTo>
                    <a:pt x="738" y="196"/>
                    <a:pt x="752" y="200"/>
                    <a:pt x="754" y="200"/>
                  </a:cubicBezTo>
                  <a:cubicBezTo>
                    <a:pt x="756" y="200"/>
                    <a:pt x="772" y="198"/>
                    <a:pt x="772" y="194"/>
                  </a:cubicBezTo>
                  <a:cubicBezTo>
                    <a:pt x="772" y="190"/>
                    <a:pt x="781" y="180"/>
                    <a:pt x="776" y="177"/>
                  </a:cubicBezTo>
                  <a:cubicBezTo>
                    <a:pt x="772" y="174"/>
                    <a:pt x="771" y="175"/>
                    <a:pt x="770" y="172"/>
                  </a:cubicBezTo>
                  <a:cubicBezTo>
                    <a:pt x="770" y="169"/>
                    <a:pt x="768" y="168"/>
                    <a:pt x="770" y="166"/>
                  </a:cubicBezTo>
                  <a:cubicBezTo>
                    <a:pt x="771" y="164"/>
                    <a:pt x="774" y="160"/>
                    <a:pt x="770" y="161"/>
                  </a:cubicBezTo>
                  <a:cubicBezTo>
                    <a:pt x="766" y="161"/>
                    <a:pt x="766" y="162"/>
                    <a:pt x="764" y="159"/>
                  </a:cubicBezTo>
                  <a:cubicBezTo>
                    <a:pt x="762" y="156"/>
                    <a:pt x="763" y="160"/>
                    <a:pt x="760" y="152"/>
                  </a:cubicBezTo>
                  <a:cubicBezTo>
                    <a:pt x="757" y="144"/>
                    <a:pt x="762" y="140"/>
                    <a:pt x="762" y="140"/>
                  </a:cubicBezTo>
                  <a:cubicBezTo>
                    <a:pt x="762" y="140"/>
                    <a:pt x="766" y="144"/>
                    <a:pt x="763" y="137"/>
                  </a:cubicBezTo>
                  <a:cubicBezTo>
                    <a:pt x="760" y="130"/>
                    <a:pt x="756" y="128"/>
                    <a:pt x="756" y="126"/>
                  </a:cubicBezTo>
                  <a:cubicBezTo>
                    <a:pt x="755" y="123"/>
                    <a:pt x="757" y="121"/>
                    <a:pt x="756" y="117"/>
                  </a:cubicBezTo>
                  <a:cubicBezTo>
                    <a:pt x="756" y="113"/>
                    <a:pt x="768" y="111"/>
                    <a:pt x="768" y="111"/>
                  </a:cubicBezTo>
                  <a:cubicBezTo>
                    <a:pt x="768" y="111"/>
                    <a:pt x="769" y="105"/>
                    <a:pt x="767" y="102"/>
                  </a:cubicBezTo>
                  <a:cubicBezTo>
                    <a:pt x="764" y="100"/>
                    <a:pt x="760" y="95"/>
                    <a:pt x="760" y="95"/>
                  </a:cubicBezTo>
                  <a:cubicBezTo>
                    <a:pt x="760" y="95"/>
                    <a:pt x="761" y="92"/>
                    <a:pt x="761" y="91"/>
                  </a:cubicBezTo>
                  <a:cubicBezTo>
                    <a:pt x="762" y="89"/>
                    <a:pt x="767" y="92"/>
                    <a:pt x="769" y="94"/>
                  </a:cubicBezTo>
                  <a:cubicBezTo>
                    <a:pt x="770" y="96"/>
                    <a:pt x="776" y="100"/>
                    <a:pt x="776" y="100"/>
                  </a:cubicBezTo>
                  <a:cubicBezTo>
                    <a:pt x="776" y="100"/>
                    <a:pt x="774" y="103"/>
                    <a:pt x="775" y="106"/>
                  </a:cubicBezTo>
                  <a:cubicBezTo>
                    <a:pt x="776" y="109"/>
                    <a:pt x="777" y="116"/>
                    <a:pt x="777" y="116"/>
                  </a:cubicBezTo>
                  <a:cubicBezTo>
                    <a:pt x="777" y="116"/>
                    <a:pt x="779" y="121"/>
                    <a:pt x="780" y="122"/>
                  </a:cubicBezTo>
                  <a:cubicBezTo>
                    <a:pt x="781" y="123"/>
                    <a:pt x="778" y="124"/>
                    <a:pt x="781" y="123"/>
                  </a:cubicBezTo>
                  <a:cubicBezTo>
                    <a:pt x="784" y="123"/>
                    <a:pt x="797" y="126"/>
                    <a:pt x="797" y="126"/>
                  </a:cubicBezTo>
                  <a:cubicBezTo>
                    <a:pt x="797" y="126"/>
                    <a:pt x="798" y="117"/>
                    <a:pt x="796" y="117"/>
                  </a:cubicBezTo>
                  <a:cubicBezTo>
                    <a:pt x="793" y="118"/>
                    <a:pt x="791" y="119"/>
                    <a:pt x="789" y="118"/>
                  </a:cubicBezTo>
                  <a:cubicBezTo>
                    <a:pt x="786" y="116"/>
                    <a:pt x="785" y="112"/>
                    <a:pt x="785" y="112"/>
                  </a:cubicBezTo>
                  <a:cubicBezTo>
                    <a:pt x="785" y="112"/>
                    <a:pt x="785" y="109"/>
                    <a:pt x="786" y="107"/>
                  </a:cubicBezTo>
                  <a:cubicBezTo>
                    <a:pt x="787" y="105"/>
                    <a:pt x="794" y="101"/>
                    <a:pt x="794" y="101"/>
                  </a:cubicBezTo>
                  <a:cubicBezTo>
                    <a:pt x="794" y="101"/>
                    <a:pt x="800" y="102"/>
                    <a:pt x="804" y="102"/>
                  </a:cubicBezTo>
                  <a:cubicBezTo>
                    <a:pt x="808" y="102"/>
                    <a:pt x="824" y="113"/>
                    <a:pt x="824" y="113"/>
                  </a:cubicBezTo>
                  <a:cubicBezTo>
                    <a:pt x="827" y="116"/>
                    <a:pt x="827" y="116"/>
                    <a:pt x="827" y="116"/>
                  </a:cubicBezTo>
                  <a:cubicBezTo>
                    <a:pt x="827" y="116"/>
                    <a:pt x="828" y="109"/>
                    <a:pt x="831" y="111"/>
                  </a:cubicBezTo>
                  <a:cubicBezTo>
                    <a:pt x="833" y="112"/>
                    <a:pt x="833" y="112"/>
                    <a:pt x="833" y="112"/>
                  </a:cubicBezTo>
                  <a:cubicBezTo>
                    <a:pt x="833" y="112"/>
                    <a:pt x="834" y="107"/>
                    <a:pt x="830" y="105"/>
                  </a:cubicBezTo>
                  <a:cubicBezTo>
                    <a:pt x="825" y="104"/>
                    <a:pt x="819" y="97"/>
                    <a:pt x="819" y="97"/>
                  </a:cubicBezTo>
                  <a:cubicBezTo>
                    <a:pt x="819" y="97"/>
                    <a:pt x="814" y="89"/>
                    <a:pt x="815" y="85"/>
                  </a:cubicBezTo>
                  <a:cubicBezTo>
                    <a:pt x="816" y="81"/>
                    <a:pt x="815" y="79"/>
                    <a:pt x="817" y="79"/>
                  </a:cubicBezTo>
                  <a:cubicBezTo>
                    <a:pt x="819" y="79"/>
                    <a:pt x="831" y="78"/>
                    <a:pt x="835" y="76"/>
                  </a:cubicBezTo>
                  <a:cubicBezTo>
                    <a:pt x="839" y="75"/>
                    <a:pt x="844" y="77"/>
                    <a:pt x="850" y="75"/>
                  </a:cubicBezTo>
                  <a:cubicBezTo>
                    <a:pt x="856" y="73"/>
                    <a:pt x="857" y="72"/>
                    <a:pt x="862" y="73"/>
                  </a:cubicBezTo>
                  <a:cubicBezTo>
                    <a:pt x="868" y="75"/>
                    <a:pt x="864" y="70"/>
                    <a:pt x="863" y="67"/>
                  </a:cubicBezTo>
                  <a:cubicBezTo>
                    <a:pt x="862" y="65"/>
                    <a:pt x="861" y="54"/>
                    <a:pt x="861" y="57"/>
                  </a:cubicBezTo>
                  <a:cubicBezTo>
                    <a:pt x="861" y="59"/>
                    <a:pt x="861" y="46"/>
                    <a:pt x="873" y="44"/>
                  </a:cubicBezTo>
                  <a:cubicBezTo>
                    <a:pt x="884" y="43"/>
                    <a:pt x="894" y="41"/>
                    <a:pt x="907" y="39"/>
                  </a:cubicBezTo>
                  <a:cubicBezTo>
                    <a:pt x="921" y="36"/>
                    <a:pt x="923" y="31"/>
                    <a:pt x="923" y="31"/>
                  </a:cubicBezTo>
                  <a:cubicBezTo>
                    <a:pt x="923" y="31"/>
                    <a:pt x="933" y="30"/>
                    <a:pt x="935" y="30"/>
                  </a:cubicBezTo>
                  <a:cubicBezTo>
                    <a:pt x="936" y="30"/>
                    <a:pt x="939" y="28"/>
                    <a:pt x="943" y="29"/>
                  </a:cubicBezTo>
                  <a:cubicBezTo>
                    <a:pt x="948" y="30"/>
                    <a:pt x="950" y="32"/>
                    <a:pt x="953" y="32"/>
                  </a:cubicBezTo>
                  <a:cubicBezTo>
                    <a:pt x="956" y="32"/>
                    <a:pt x="973" y="29"/>
                    <a:pt x="973" y="29"/>
                  </a:cubicBezTo>
                  <a:cubicBezTo>
                    <a:pt x="973" y="29"/>
                    <a:pt x="973" y="26"/>
                    <a:pt x="975" y="24"/>
                  </a:cubicBezTo>
                  <a:cubicBezTo>
                    <a:pt x="976" y="22"/>
                    <a:pt x="978" y="18"/>
                    <a:pt x="980" y="18"/>
                  </a:cubicBezTo>
                  <a:cubicBezTo>
                    <a:pt x="983" y="19"/>
                    <a:pt x="986" y="20"/>
                    <a:pt x="986" y="18"/>
                  </a:cubicBezTo>
                  <a:cubicBezTo>
                    <a:pt x="987" y="15"/>
                    <a:pt x="997" y="0"/>
                    <a:pt x="1004" y="3"/>
                  </a:cubicBezTo>
                  <a:cubicBezTo>
                    <a:pt x="1011" y="5"/>
                    <a:pt x="1027" y="5"/>
                    <a:pt x="1027" y="6"/>
                  </a:cubicBezTo>
                  <a:cubicBezTo>
                    <a:pt x="1027" y="8"/>
                    <a:pt x="1030" y="12"/>
                    <a:pt x="1030" y="12"/>
                  </a:cubicBezTo>
                  <a:cubicBezTo>
                    <a:pt x="1030" y="12"/>
                    <a:pt x="1029" y="15"/>
                    <a:pt x="1034" y="16"/>
                  </a:cubicBezTo>
                  <a:cubicBezTo>
                    <a:pt x="1040" y="18"/>
                    <a:pt x="1043" y="20"/>
                    <a:pt x="1043" y="20"/>
                  </a:cubicBezTo>
                  <a:cubicBezTo>
                    <a:pt x="1043" y="20"/>
                    <a:pt x="1059" y="20"/>
                    <a:pt x="1062" y="20"/>
                  </a:cubicBezTo>
                  <a:cubicBezTo>
                    <a:pt x="1066" y="19"/>
                    <a:pt x="1094" y="25"/>
                    <a:pt x="1094" y="26"/>
                  </a:cubicBezTo>
                  <a:cubicBezTo>
                    <a:pt x="1094" y="28"/>
                    <a:pt x="1103" y="42"/>
                    <a:pt x="1098" y="44"/>
                  </a:cubicBezTo>
                  <a:cubicBezTo>
                    <a:pt x="1093" y="47"/>
                    <a:pt x="1099" y="47"/>
                    <a:pt x="1087" y="57"/>
                  </a:cubicBezTo>
                  <a:cubicBezTo>
                    <a:pt x="1075" y="66"/>
                    <a:pt x="1067" y="70"/>
                    <a:pt x="1060" y="73"/>
                  </a:cubicBezTo>
                  <a:cubicBezTo>
                    <a:pt x="1053" y="76"/>
                    <a:pt x="1050" y="85"/>
                    <a:pt x="1046" y="86"/>
                  </a:cubicBezTo>
                  <a:cubicBezTo>
                    <a:pt x="1041" y="87"/>
                    <a:pt x="1040" y="90"/>
                    <a:pt x="1040" y="90"/>
                  </a:cubicBezTo>
                  <a:cubicBezTo>
                    <a:pt x="1040" y="90"/>
                    <a:pt x="1046" y="89"/>
                    <a:pt x="1049" y="88"/>
                  </a:cubicBezTo>
                  <a:cubicBezTo>
                    <a:pt x="1051" y="87"/>
                    <a:pt x="1075" y="83"/>
                    <a:pt x="1075" y="83"/>
                  </a:cubicBezTo>
                  <a:cubicBezTo>
                    <a:pt x="1075" y="83"/>
                    <a:pt x="1063" y="78"/>
                    <a:pt x="1071" y="74"/>
                  </a:cubicBezTo>
                  <a:cubicBezTo>
                    <a:pt x="1079" y="70"/>
                    <a:pt x="1081" y="71"/>
                    <a:pt x="1081" y="71"/>
                  </a:cubicBezTo>
                  <a:cubicBezTo>
                    <a:pt x="1081" y="71"/>
                    <a:pt x="1086" y="71"/>
                    <a:pt x="1088" y="72"/>
                  </a:cubicBezTo>
                  <a:cubicBezTo>
                    <a:pt x="1091" y="72"/>
                    <a:pt x="1094" y="74"/>
                    <a:pt x="1098" y="77"/>
                  </a:cubicBezTo>
                  <a:cubicBezTo>
                    <a:pt x="1103" y="80"/>
                    <a:pt x="1101" y="80"/>
                    <a:pt x="1104" y="77"/>
                  </a:cubicBezTo>
                  <a:cubicBezTo>
                    <a:pt x="1108" y="73"/>
                    <a:pt x="1111" y="71"/>
                    <a:pt x="1115" y="72"/>
                  </a:cubicBezTo>
                  <a:cubicBezTo>
                    <a:pt x="1120" y="73"/>
                    <a:pt x="1144" y="76"/>
                    <a:pt x="1151" y="77"/>
                  </a:cubicBezTo>
                  <a:cubicBezTo>
                    <a:pt x="1157" y="77"/>
                    <a:pt x="1145" y="82"/>
                    <a:pt x="1154" y="87"/>
                  </a:cubicBezTo>
                  <a:cubicBezTo>
                    <a:pt x="1163" y="91"/>
                    <a:pt x="1173" y="96"/>
                    <a:pt x="1175" y="96"/>
                  </a:cubicBezTo>
                  <a:cubicBezTo>
                    <a:pt x="1177" y="95"/>
                    <a:pt x="1191" y="91"/>
                    <a:pt x="1191" y="91"/>
                  </a:cubicBezTo>
                  <a:cubicBezTo>
                    <a:pt x="1191" y="91"/>
                    <a:pt x="1191" y="91"/>
                    <a:pt x="1194" y="85"/>
                  </a:cubicBezTo>
                  <a:cubicBezTo>
                    <a:pt x="1196" y="79"/>
                    <a:pt x="1195" y="80"/>
                    <a:pt x="1195" y="77"/>
                  </a:cubicBezTo>
                  <a:cubicBezTo>
                    <a:pt x="1196" y="75"/>
                    <a:pt x="1198" y="73"/>
                    <a:pt x="1200" y="71"/>
                  </a:cubicBezTo>
                  <a:cubicBezTo>
                    <a:pt x="1203" y="69"/>
                    <a:pt x="1203" y="67"/>
                    <a:pt x="1210" y="71"/>
                  </a:cubicBezTo>
                  <a:cubicBezTo>
                    <a:pt x="1217" y="76"/>
                    <a:pt x="1218" y="78"/>
                    <a:pt x="1218" y="78"/>
                  </a:cubicBezTo>
                  <a:cubicBezTo>
                    <a:pt x="1218" y="78"/>
                    <a:pt x="1230" y="77"/>
                    <a:pt x="1243" y="88"/>
                  </a:cubicBezTo>
                  <a:cubicBezTo>
                    <a:pt x="1256" y="98"/>
                    <a:pt x="1253" y="101"/>
                    <a:pt x="1254" y="103"/>
                  </a:cubicBezTo>
                  <a:cubicBezTo>
                    <a:pt x="1254" y="106"/>
                    <a:pt x="1253" y="112"/>
                    <a:pt x="1254" y="114"/>
                  </a:cubicBezTo>
                  <a:cubicBezTo>
                    <a:pt x="1254" y="116"/>
                    <a:pt x="1254" y="112"/>
                    <a:pt x="1261" y="119"/>
                  </a:cubicBezTo>
                  <a:cubicBezTo>
                    <a:pt x="1268" y="127"/>
                    <a:pt x="1282" y="127"/>
                    <a:pt x="1281" y="127"/>
                  </a:cubicBezTo>
                  <a:cubicBezTo>
                    <a:pt x="1279" y="127"/>
                    <a:pt x="1282" y="121"/>
                    <a:pt x="1280" y="118"/>
                  </a:cubicBezTo>
                  <a:cubicBezTo>
                    <a:pt x="1278" y="115"/>
                    <a:pt x="1281" y="116"/>
                    <a:pt x="1284" y="113"/>
                  </a:cubicBezTo>
                  <a:cubicBezTo>
                    <a:pt x="1286" y="111"/>
                    <a:pt x="1291" y="112"/>
                    <a:pt x="1291" y="112"/>
                  </a:cubicBezTo>
                  <a:cubicBezTo>
                    <a:pt x="1291" y="112"/>
                    <a:pt x="1293" y="113"/>
                    <a:pt x="1299" y="115"/>
                  </a:cubicBezTo>
                  <a:cubicBezTo>
                    <a:pt x="1304" y="116"/>
                    <a:pt x="1296" y="116"/>
                    <a:pt x="1310" y="116"/>
                  </a:cubicBezTo>
                  <a:cubicBezTo>
                    <a:pt x="1324" y="116"/>
                    <a:pt x="1324" y="112"/>
                    <a:pt x="1329" y="112"/>
                  </a:cubicBezTo>
                  <a:cubicBezTo>
                    <a:pt x="1333" y="112"/>
                    <a:pt x="1337" y="111"/>
                    <a:pt x="1338" y="112"/>
                  </a:cubicBezTo>
                  <a:cubicBezTo>
                    <a:pt x="1339" y="114"/>
                    <a:pt x="1339" y="115"/>
                    <a:pt x="1344" y="115"/>
                  </a:cubicBezTo>
                  <a:cubicBezTo>
                    <a:pt x="1349" y="116"/>
                    <a:pt x="1350" y="118"/>
                    <a:pt x="1348" y="113"/>
                  </a:cubicBezTo>
                  <a:cubicBezTo>
                    <a:pt x="1345" y="108"/>
                    <a:pt x="1342" y="104"/>
                    <a:pt x="1342" y="104"/>
                  </a:cubicBezTo>
                  <a:cubicBezTo>
                    <a:pt x="1338" y="102"/>
                    <a:pt x="1338" y="102"/>
                    <a:pt x="1338" y="102"/>
                  </a:cubicBezTo>
                  <a:cubicBezTo>
                    <a:pt x="1338" y="102"/>
                    <a:pt x="1336" y="101"/>
                    <a:pt x="1342" y="97"/>
                  </a:cubicBezTo>
                  <a:cubicBezTo>
                    <a:pt x="1348" y="93"/>
                    <a:pt x="1347" y="99"/>
                    <a:pt x="1352" y="98"/>
                  </a:cubicBezTo>
                  <a:cubicBezTo>
                    <a:pt x="1357" y="98"/>
                    <a:pt x="1369" y="96"/>
                    <a:pt x="1369" y="96"/>
                  </a:cubicBezTo>
                  <a:cubicBezTo>
                    <a:pt x="1369" y="96"/>
                    <a:pt x="1381" y="98"/>
                    <a:pt x="1391" y="102"/>
                  </a:cubicBezTo>
                  <a:cubicBezTo>
                    <a:pt x="1402" y="106"/>
                    <a:pt x="1422" y="108"/>
                    <a:pt x="1422" y="106"/>
                  </a:cubicBezTo>
                  <a:cubicBezTo>
                    <a:pt x="1422" y="105"/>
                    <a:pt x="1427" y="106"/>
                    <a:pt x="1430" y="106"/>
                  </a:cubicBezTo>
                  <a:cubicBezTo>
                    <a:pt x="1434" y="106"/>
                    <a:pt x="1444" y="116"/>
                    <a:pt x="1444" y="116"/>
                  </a:cubicBezTo>
                  <a:cubicBezTo>
                    <a:pt x="1444" y="116"/>
                    <a:pt x="1452" y="123"/>
                    <a:pt x="1456" y="125"/>
                  </a:cubicBezTo>
                  <a:cubicBezTo>
                    <a:pt x="1460" y="127"/>
                    <a:pt x="1461" y="128"/>
                    <a:pt x="1466" y="128"/>
                  </a:cubicBezTo>
                  <a:cubicBezTo>
                    <a:pt x="1471" y="128"/>
                    <a:pt x="1484" y="134"/>
                    <a:pt x="1484" y="133"/>
                  </a:cubicBezTo>
                  <a:cubicBezTo>
                    <a:pt x="1485" y="131"/>
                    <a:pt x="1501" y="132"/>
                    <a:pt x="1501" y="129"/>
                  </a:cubicBezTo>
                  <a:cubicBezTo>
                    <a:pt x="1500" y="125"/>
                    <a:pt x="1510" y="130"/>
                    <a:pt x="1523" y="132"/>
                  </a:cubicBezTo>
                  <a:cubicBezTo>
                    <a:pt x="1536" y="134"/>
                    <a:pt x="1538" y="137"/>
                    <a:pt x="1538" y="139"/>
                  </a:cubicBezTo>
                  <a:cubicBezTo>
                    <a:pt x="1539" y="140"/>
                    <a:pt x="1542" y="147"/>
                    <a:pt x="1542" y="147"/>
                  </a:cubicBezTo>
                  <a:cubicBezTo>
                    <a:pt x="1542" y="147"/>
                    <a:pt x="1554" y="152"/>
                    <a:pt x="1559" y="152"/>
                  </a:cubicBezTo>
                  <a:cubicBezTo>
                    <a:pt x="1564" y="151"/>
                    <a:pt x="1575" y="152"/>
                    <a:pt x="1575" y="152"/>
                  </a:cubicBezTo>
                  <a:cubicBezTo>
                    <a:pt x="1575" y="152"/>
                    <a:pt x="1606" y="149"/>
                    <a:pt x="1613" y="149"/>
                  </a:cubicBezTo>
                  <a:cubicBezTo>
                    <a:pt x="1619" y="148"/>
                    <a:pt x="1619" y="137"/>
                    <a:pt x="1620" y="142"/>
                  </a:cubicBezTo>
                  <a:cubicBezTo>
                    <a:pt x="1622" y="147"/>
                    <a:pt x="1620" y="154"/>
                    <a:pt x="1620" y="154"/>
                  </a:cubicBezTo>
                  <a:cubicBezTo>
                    <a:pt x="1620" y="154"/>
                    <a:pt x="1625" y="161"/>
                    <a:pt x="1629" y="160"/>
                  </a:cubicBezTo>
                  <a:cubicBezTo>
                    <a:pt x="1632" y="159"/>
                    <a:pt x="1636" y="158"/>
                    <a:pt x="1636" y="158"/>
                  </a:cubicBezTo>
                  <a:cubicBezTo>
                    <a:pt x="1636" y="158"/>
                    <a:pt x="1638" y="157"/>
                    <a:pt x="1632" y="153"/>
                  </a:cubicBezTo>
                  <a:cubicBezTo>
                    <a:pt x="1627" y="149"/>
                    <a:pt x="1629" y="143"/>
                    <a:pt x="1631" y="141"/>
                  </a:cubicBezTo>
                  <a:cubicBezTo>
                    <a:pt x="1633" y="140"/>
                    <a:pt x="1678" y="142"/>
                    <a:pt x="1694" y="149"/>
                  </a:cubicBezTo>
                  <a:cubicBezTo>
                    <a:pt x="1710" y="155"/>
                    <a:pt x="1761" y="176"/>
                    <a:pt x="1767" y="182"/>
                  </a:cubicBezTo>
                  <a:cubicBezTo>
                    <a:pt x="1773" y="188"/>
                    <a:pt x="1777" y="192"/>
                    <a:pt x="1778" y="194"/>
                  </a:cubicBezTo>
                  <a:cubicBezTo>
                    <a:pt x="1780" y="195"/>
                    <a:pt x="1784" y="188"/>
                    <a:pt x="1784" y="188"/>
                  </a:cubicBezTo>
                  <a:cubicBezTo>
                    <a:pt x="1784" y="188"/>
                    <a:pt x="1794" y="189"/>
                    <a:pt x="1798" y="190"/>
                  </a:cubicBezTo>
                  <a:cubicBezTo>
                    <a:pt x="1801" y="190"/>
                    <a:pt x="1801" y="186"/>
                    <a:pt x="1811" y="193"/>
                  </a:cubicBezTo>
                  <a:cubicBezTo>
                    <a:pt x="1821" y="199"/>
                    <a:pt x="1822" y="206"/>
                    <a:pt x="1822" y="206"/>
                  </a:cubicBezTo>
                  <a:cubicBezTo>
                    <a:pt x="1822" y="206"/>
                    <a:pt x="1828" y="213"/>
                    <a:pt x="1821" y="214"/>
                  </a:cubicBezTo>
                  <a:cubicBezTo>
                    <a:pt x="1813" y="216"/>
                    <a:pt x="1810" y="224"/>
                    <a:pt x="1810" y="224"/>
                  </a:cubicBezTo>
                  <a:cubicBezTo>
                    <a:pt x="1810" y="224"/>
                    <a:pt x="1812" y="227"/>
                    <a:pt x="1812" y="229"/>
                  </a:cubicBezTo>
                  <a:cubicBezTo>
                    <a:pt x="1812" y="231"/>
                    <a:pt x="1810" y="234"/>
                    <a:pt x="1811" y="237"/>
                  </a:cubicBezTo>
                  <a:cubicBezTo>
                    <a:pt x="1812" y="240"/>
                    <a:pt x="1817" y="244"/>
                    <a:pt x="1815" y="246"/>
                  </a:cubicBezTo>
                  <a:cubicBezTo>
                    <a:pt x="1813" y="247"/>
                    <a:pt x="1815" y="247"/>
                    <a:pt x="1810" y="247"/>
                  </a:cubicBezTo>
                  <a:cubicBezTo>
                    <a:pt x="1806" y="246"/>
                    <a:pt x="1798" y="244"/>
                    <a:pt x="1797" y="242"/>
                  </a:cubicBezTo>
                  <a:cubicBezTo>
                    <a:pt x="1795" y="241"/>
                    <a:pt x="1795" y="239"/>
                    <a:pt x="1792" y="239"/>
                  </a:cubicBezTo>
                  <a:cubicBezTo>
                    <a:pt x="1789" y="239"/>
                    <a:pt x="1778" y="234"/>
                    <a:pt x="1778" y="234"/>
                  </a:cubicBezTo>
                  <a:cubicBezTo>
                    <a:pt x="1774" y="229"/>
                    <a:pt x="1774" y="229"/>
                    <a:pt x="1774" y="229"/>
                  </a:cubicBezTo>
                  <a:cubicBezTo>
                    <a:pt x="1770" y="223"/>
                    <a:pt x="1770" y="223"/>
                    <a:pt x="1770" y="223"/>
                  </a:cubicBezTo>
                  <a:cubicBezTo>
                    <a:pt x="1770" y="223"/>
                    <a:pt x="1752" y="222"/>
                    <a:pt x="1751" y="220"/>
                  </a:cubicBezTo>
                  <a:cubicBezTo>
                    <a:pt x="1751" y="219"/>
                    <a:pt x="1746" y="203"/>
                    <a:pt x="1745" y="203"/>
                  </a:cubicBezTo>
                  <a:cubicBezTo>
                    <a:pt x="1744" y="203"/>
                    <a:pt x="1738" y="199"/>
                    <a:pt x="1740" y="205"/>
                  </a:cubicBezTo>
                  <a:cubicBezTo>
                    <a:pt x="1741" y="210"/>
                    <a:pt x="1741" y="215"/>
                    <a:pt x="1741" y="215"/>
                  </a:cubicBezTo>
                  <a:cubicBezTo>
                    <a:pt x="1741" y="215"/>
                    <a:pt x="1751" y="223"/>
                    <a:pt x="1749" y="223"/>
                  </a:cubicBezTo>
                  <a:cubicBezTo>
                    <a:pt x="1746" y="223"/>
                    <a:pt x="1747" y="230"/>
                    <a:pt x="1745" y="230"/>
                  </a:cubicBezTo>
                  <a:cubicBezTo>
                    <a:pt x="1744" y="230"/>
                    <a:pt x="1738" y="238"/>
                    <a:pt x="1736" y="237"/>
                  </a:cubicBezTo>
                  <a:cubicBezTo>
                    <a:pt x="1734" y="236"/>
                    <a:pt x="1729" y="238"/>
                    <a:pt x="1728" y="238"/>
                  </a:cubicBezTo>
                  <a:cubicBezTo>
                    <a:pt x="1726" y="238"/>
                    <a:pt x="1726" y="237"/>
                    <a:pt x="1724" y="236"/>
                  </a:cubicBezTo>
                  <a:cubicBezTo>
                    <a:pt x="1722" y="236"/>
                    <a:pt x="1717" y="235"/>
                    <a:pt x="1717" y="237"/>
                  </a:cubicBezTo>
                  <a:cubicBezTo>
                    <a:pt x="1716" y="239"/>
                    <a:pt x="1719" y="245"/>
                    <a:pt x="1722" y="244"/>
                  </a:cubicBezTo>
                  <a:cubicBezTo>
                    <a:pt x="1725" y="243"/>
                    <a:pt x="1734" y="244"/>
                    <a:pt x="1734" y="244"/>
                  </a:cubicBezTo>
                  <a:cubicBezTo>
                    <a:pt x="1734" y="244"/>
                    <a:pt x="1746" y="262"/>
                    <a:pt x="1745" y="264"/>
                  </a:cubicBezTo>
                  <a:cubicBezTo>
                    <a:pt x="1745" y="266"/>
                    <a:pt x="1758" y="275"/>
                    <a:pt x="1756" y="276"/>
                  </a:cubicBezTo>
                  <a:cubicBezTo>
                    <a:pt x="1753" y="277"/>
                    <a:pt x="1754" y="280"/>
                    <a:pt x="1752" y="281"/>
                  </a:cubicBezTo>
                  <a:cubicBezTo>
                    <a:pt x="1751" y="281"/>
                    <a:pt x="1753" y="284"/>
                    <a:pt x="1753" y="285"/>
                  </a:cubicBezTo>
                  <a:cubicBezTo>
                    <a:pt x="1753" y="287"/>
                    <a:pt x="1742" y="284"/>
                    <a:pt x="1732" y="286"/>
                  </a:cubicBezTo>
                  <a:cubicBezTo>
                    <a:pt x="1722" y="288"/>
                    <a:pt x="1709" y="293"/>
                    <a:pt x="1705" y="300"/>
                  </a:cubicBezTo>
                  <a:cubicBezTo>
                    <a:pt x="1701" y="307"/>
                    <a:pt x="1696" y="325"/>
                    <a:pt x="1692" y="326"/>
                  </a:cubicBezTo>
                  <a:cubicBezTo>
                    <a:pt x="1689" y="328"/>
                    <a:pt x="1684" y="336"/>
                    <a:pt x="1684" y="336"/>
                  </a:cubicBezTo>
                  <a:cubicBezTo>
                    <a:pt x="1684" y="336"/>
                    <a:pt x="1675" y="329"/>
                    <a:pt x="1674" y="325"/>
                  </a:cubicBezTo>
                  <a:cubicBezTo>
                    <a:pt x="1673" y="321"/>
                    <a:pt x="1652" y="325"/>
                    <a:pt x="1651" y="325"/>
                  </a:cubicBezTo>
                  <a:cubicBezTo>
                    <a:pt x="1650" y="326"/>
                    <a:pt x="1653" y="330"/>
                    <a:pt x="1651" y="333"/>
                  </a:cubicBezTo>
                  <a:cubicBezTo>
                    <a:pt x="1650" y="336"/>
                    <a:pt x="1655" y="344"/>
                    <a:pt x="1650" y="340"/>
                  </a:cubicBezTo>
                  <a:cubicBezTo>
                    <a:pt x="1644" y="337"/>
                    <a:pt x="1642" y="330"/>
                    <a:pt x="1642" y="330"/>
                  </a:cubicBezTo>
                  <a:cubicBezTo>
                    <a:pt x="1642" y="330"/>
                    <a:pt x="1640" y="334"/>
                    <a:pt x="1638" y="335"/>
                  </a:cubicBezTo>
                  <a:cubicBezTo>
                    <a:pt x="1636" y="335"/>
                    <a:pt x="1629" y="341"/>
                    <a:pt x="1626" y="343"/>
                  </a:cubicBezTo>
                  <a:cubicBezTo>
                    <a:pt x="1622" y="344"/>
                    <a:pt x="1621" y="340"/>
                    <a:pt x="1622" y="344"/>
                  </a:cubicBezTo>
                  <a:cubicBezTo>
                    <a:pt x="1624" y="348"/>
                    <a:pt x="1623" y="356"/>
                    <a:pt x="1622" y="358"/>
                  </a:cubicBezTo>
                  <a:cubicBezTo>
                    <a:pt x="1620" y="361"/>
                    <a:pt x="1622" y="365"/>
                    <a:pt x="1623" y="368"/>
                  </a:cubicBezTo>
                  <a:cubicBezTo>
                    <a:pt x="1624" y="370"/>
                    <a:pt x="1637" y="376"/>
                    <a:pt x="1635" y="376"/>
                  </a:cubicBezTo>
                  <a:cubicBezTo>
                    <a:pt x="1634" y="376"/>
                    <a:pt x="1636" y="386"/>
                    <a:pt x="1636" y="387"/>
                  </a:cubicBezTo>
                  <a:cubicBezTo>
                    <a:pt x="1636" y="389"/>
                    <a:pt x="1642" y="393"/>
                    <a:pt x="1640" y="395"/>
                  </a:cubicBezTo>
                  <a:cubicBezTo>
                    <a:pt x="1638" y="397"/>
                    <a:pt x="1642" y="405"/>
                    <a:pt x="1639" y="404"/>
                  </a:cubicBezTo>
                  <a:cubicBezTo>
                    <a:pt x="1636" y="403"/>
                    <a:pt x="1632" y="401"/>
                    <a:pt x="1632" y="401"/>
                  </a:cubicBezTo>
                  <a:cubicBezTo>
                    <a:pt x="1632" y="401"/>
                    <a:pt x="1640" y="405"/>
                    <a:pt x="1634" y="406"/>
                  </a:cubicBezTo>
                  <a:cubicBezTo>
                    <a:pt x="1628" y="407"/>
                    <a:pt x="1628" y="412"/>
                    <a:pt x="1628" y="412"/>
                  </a:cubicBezTo>
                  <a:cubicBezTo>
                    <a:pt x="1628" y="412"/>
                    <a:pt x="1631" y="413"/>
                    <a:pt x="1631" y="416"/>
                  </a:cubicBezTo>
                  <a:cubicBezTo>
                    <a:pt x="1631" y="419"/>
                    <a:pt x="1639" y="424"/>
                    <a:pt x="1636" y="424"/>
                  </a:cubicBezTo>
                  <a:cubicBezTo>
                    <a:pt x="1634" y="424"/>
                    <a:pt x="1631" y="427"/>
                    <a:pt x="1628" y="427"/>
                  </a:cubicBezTo>
                  <a:cubicBezTo>
                    <a:pt x="1626" y="428"/>
                    <a:pt x="1623" y="436"/>
                    <a:pt x="1623" y="438"/>
                  </a:cubicBezTo>
                  <a:cubicBezTo>
                    <a:pt x="1624" y="440"/>
                    <a:pt x="1622" y="450"/>
                    <a:pt x="1623" y="451"/>
                  </a:cubicBezTo>
                  <a:cubicBezTo>
                    <a:pt x="1624" y="453"/>
                    <a:pt x="1612" y="453"/>
                    <a:pt x="1612" y="453"/>
                  </a:cubicBezTo>
                  <a:cubicBezTo>
                    <a:pt x="1612" y="453"/>
                    <a:pt x="1618" y="462"/>
                    <a:pt x="1616" y="462"/>
                  </a:cubicBezTo>
                  <a:cubicBezTo>
                    <a:pt x="1614" y="463"/>
                    <a:pt x="1613" y="463"/>
                    <a:pt x="1611" y="468"/>
                  </a:cubicBezTo>
                  <a:cubicBezTo>
                    <a:pt x="1609" y="473"/>
                    <a:pt x="1606" y="479"/>
                    <a:pt x="1604" y="480"/>
                  </a:cubicBezTo>
                  <a:cubicBezTo>
                    <a:pt x="1601" y="481"/>
                    <a:pt x="1600" y="484"/>
                    <a:pt x="1600" y="485"/>
                  </a:cubicBezTo>
                  <a:cubicBezTo>
                    <a:pt x="1600" y="487"/>
                    <a:pt x="1591" y="461"/>
                    <a:pt x="1589" y="459"/>
                  </a:cubicBezTo>
                  <a:cubicBezTo>
                    <a:pt x="1587" y="457"/>
                    <a:pt x="1584" y="447"/>
                    <a:pt x="1584" y="447"/>
                  </a:cubicBezTo>
                  <a:cubicBezTo>
                    <a:pt x="1581" y="441"/>
                    <a:pt x="1581" y="441"/>
                    <a:pt x="1581" y="441"/>
                  </a:cubicBezTo>
                  <a:cubicBezTo>
                    <a:pt x="1581" y="441"/>
                    <a:pt x="1579" y="442"/>
                    <a:pt x="1577" y="438"/>
                  </a:cubicBezTo>
                  <a:cubicBezTo>
                    <a:pt x="1574" y="433"/>
                    <a:pt x="1566" y="392"/>
                    <a:pt x="1566" y="392"/>
                  </a:cubicBezTo>
                  <a:cubicBezTo>
                    <a:pt x="1566" y="392"/>
                    <a:pt x="1572" y="390"/>
                    <a:pt x="1571" y="388"/>
                  </a:cubicBezTo>
                  <a:cubicBezTo>
                    <a:pt x="1570" y="386"/>
                    <a:pt x="1568" y="372"/>
                    <a:pt x="1568" y="372"/>
                  </a:cubicBezTo>
                  <a:cubicBezTo>
                    <a:pt x="1568" y="372"/>
                    <a:pt x="1585" y="367"/>
                    <a:pt x="1586" y="360"/>
                  </a:cubicBezTo>
                  <a:cubicBezTo>
                    <a:pt x="1586" y="353"/>
                    <a:pt x="1594" y="345"/>
                    <a:pt x="1599" y="335"/>
                  </a:cubicBezTo>
                  <a:cubicBezTo>
                    <a:pt x="1603" y="325"/>
                    <a:pt x="1607" y="318"/>
                    <a:pt x="1607" y="318"/>
                  </a:cubicBezTo>
                  <a:cubicBezTo>
                    <a:pt x="1607" y="318"/>
                    <a:pt x="1616" y="316"/>
                    <a:pt x="1619" y="316"/>
                  </a:cubicBezTo>
                  <a:cubicBezTo>
                    <a:pt x="1621" y="315"/>
                    <a:pt x="1621" y="316"/>
                    <a:pt x="1620" y="311"/>
                  </a:cubicBezTo>
                  <a:cubicBezTo>
                    <a:pt x="1619" y="307"/>
                    <a:pt x="1615" y="313"/>
                    <a:pt x="1616" y="299"/>
                  </a:cubicBezTo>
                  <a:cubicBezTo>
                    <a:pt x="1618" y="285"/>
                    <a:pt x="1619" y="282"/>
                    <a:pt x="1619" y="282"/>
                  </a:cubicBezTo>
                  <a:cubicBezTo>
                    <a:pt x="1619" y="282"/>
                    <a:pt x="1614" y="280"/>
                    <a:pt x="1612" y="282"/>
                  </a:cubicBezTo>
                  <a:cubicBezTo>
                    <a:pt x="1610" y="283"/>
                    <a:pt x="1605" y="290"/>
                    <a:pt x="1606" y="292"/>
                  </a:cubicBezTo>
                  <a:cubicBezTo>
                    <a:pt x="1607" y="295"/>
                    <a:pt x="1611" y="304"/>
                    <a:pt x="1604" y="303"/>
                  </a:cubicBezTo>
                  <a:cubicBezTo>
                    <a:pt x="1597" y="302"/>
                    <a:pt x="1589" y="309"/>
                    <a:pt x="1590" y="311"/>
                  </a:cubicBezTo>
                  <a:cubicBezTo>
                    <a:pt x="1590" y="313"/>
                    <a:pt x="1593" y="318"/>
                    <a:pt x="1593" y="318"/>
                  </a:cubicBezTo>
                  <a:cubicBezTo>
                    <a:pt x="1589" y="319"/>
                    <a:pt x="1589" y="319"/>
                    <a:pt x="1589" y="319"/>
                  </a:cubicBezTo>
                  <a:cubicBezTo>
                    <a:pt x="1589" y="319"/>
                    <a:pt x="1586" y="315"/>
                    <a:pt x="1585" y="312"/>
                  </a:cubicBezTo>
                  <a:cubicBezTo>
                    <a:pt x="1583" y="309"/>
                    <a:pt x="1585" y="308"/>
                    <a:pt x="1582" y="304"/>
                  </a:cubicBezTo>
                  <a:cubicBezTo>
                    <a:pt x="1580" y="300"/>
                    <a:pt x="1580" y="299"/>
                    <a:pt x="1578" y="298"/>
                  </a:cubicBezTo>
                  <a:cubicBezTo>
                    <a:pt x="1576" y="298"/>
                    <a:pt x="1583" y="294"/>
                    <a:pt x="1574" y="297"/>
                  </a:cubicBezTo>
                  <a:cubicBezTo>
                    <a:pt x="1565" y="301"/>
                    <a:pt x="1571" y="304"/>
                    <a:pt x="1561" y="305"/>
                  </a:cubicBezTo>
                  <a:cubicBezTo>
                    <a:pt x="1552" y="306"/>
                    <a:pt x="1552" y="314"/>
                    <a:pt x="1551" y="317"/>
                  </a:cubicBezTo>
                  <a:cubicBezTo>
                    <a:pt x="1551" y="319"/>
                    <a:pt x="1551" y="313"/>
                    <a:pt x="1546" y="322"/>
                  </a:cubicBezTo>
                  <a:cubicBezTo>
                    <a:pt x="1541" y="331"/>
                    <a:pt x="1544" y="328"/>
                    <a:pt x="1540" y="333"/>
                  </a:cubicBezTo>
                  <a:cubicBezTo>
                    <a:pt x="1537" y="339"/>
                    <a:pt x="1547" y="343"/>
                    <a:pt x="1546" y="344"/>
                  </a:cubicBezTo>
                  <a:cubicBezTo>
                    <a:pt x="1545" y="346"/>
                    <a:pt x="1542" y="350"/>
                    <a:pt x="1542" y="350"/>
                  </a:cubicBezTo>
                  <a:cubicBezTo>
                    <a:pt x="1542" y="350"/>
                    <a:pt x="1541" y="350"/>
                    <a:pt x="1534" y="350"/>
                  </a:cubicBezTo>
                  <a:cubicBezTo>
                    <a:pt x="1528" y="350"/>
                    <a:pt x="1517" y="354"/>
                    <a:pt x="1515" y="353"/>
                  </a:cubicBezTo>
                  <a:cubicBezTo>
                    <a:pt x="1513" y="352"/>
                    <a:pt x="1516" y="343"/>
                    <a:pt x="1516" y="343"/>
                  </a:cubicBezTo>
                  <a:cubicBezTo>
                    <a:pt x="1516" y="343"/>
                    <a:pt x="1499" y="341"/>
                    <a:pt x="1496" y="342"/>
                  </a:cubicBezTo>
                  <a:cubicBezTo>
                    <a:pt x="1494" y="342"/>
                    <a:pt x="1495" y="343"/>
                    <a:pt x="1493" y="345"/>
                  </a:cubicBezTo>
                  <a:cubicBezTo>
                    <a:pt x="1491" y="347"/>
                    <a:pt x="1498" y="350"/>
                    <a:pt x="1489" y="349"/>
                  </a:cubicBezTo>
                  <a:cubicBezTo>
                    <a:pt x="1480" y="348"/>
                    <a:pt x="1474" y="346"/>
                    <a:pt x="1469" y="347"/>
                  </a:cubicBezTo>
                  <a:cubicBezTo>
                    <a:pt x="1464" y="348"/>
                    <a:pt x="1460" y="352"/>
                    <a:pt x="1460" y="352"/>
                  </a:cubicBezTo>
                  <a:cubicBezTo>
                    <a:pt x="1457" y="346"/>
                    <a:pt x="1457" y="346"/>
                    <a:pt x="1457" y="346"/>
                  </a:cubicBezTo>
                  <a:cubicBezTo>
                    <a:pt x="1428" y="350"/>
                    <a:pt x="1428" y="350"/>
                    <a:pt x="1428" y="350"/>
                  </a:cubicBezTo>
                  <a:cubicBezTo>
                    <a:pt x="1428" y="350"/>
                    <a:pt x="1431" y="357"/>
                    <a:pt x="1424" y="367"/>
                  </a:cubicBezTo>
                  <a:cubicBezTo>
                    <a:pt x="1417" y="378"/>
                    <a:pt x="1403" y="408"/>
                    <a:pt x="1396" y="408"/>
                  </a:cubicBezTo>
                  <a:cubicBezTo>
                    <a:pt x="1390" y="408"/>
                    <a:pt x="1373" y="419"/>
                    <a:pt x="1378" y="422"/>
                  </a:cubicBezTo>
                  <a:cubicBezTo>
                    <a:pt x="1383" y="426"/>
                    <a:pt x="1386" y="428"/>
                    <a:pt x="1388" y="429"/>
                  </a:cubicBezTo>
                  <a:cubicBezTo>
                    <a:pt x="1391" y="429"/>
                    <a:pt x="1400" y="427"/>
                    <a:pt x="1401" y="430"/>
                  </a:cubicBezTo>
                  <a:cubicBezTo>
                    <a:pt x="1402" y="433"/>
                    <a:pt x="1409" y="443"/>
                    <a:pt x="1409" y="443"/>
                  </a:cubicBezTo>
                  <a:cubicBezTo>
                    <a:pt x="1409" y="443"/>
                    <a:pt x="1406" y="447"/>
                    <a:pt x="1415" y="444"/>
                  </a:cubicBezTo>
                  <a:cubicBezTo>
                    <a:pt x="1424" y="440"/>
                    <a:pt x="1416" y="434"/>
                    <a:pt x="1416" y="434"/>
                  </a:cubicBezTo>
                  <a:cubicBezTo>
                    <a:pt x="1416" y="434"/>
                    <a:pt x="1431" y="434"/>
                    <a:pt x="1431" y="437"/>
                  </a:cubicBezTo>
                  <a:cubicBezTo>
                    <a:pt x="1432" y="439"/>
                    <a:pt x="1441" y="450"/>
                    <a:pt x="1439" y="450"/>
                  </a:cubicBezTo>
                  <a:cubicBezTo>
                    <a:pt x="1437" y="450"/>
                    <a:pt x="1445" y="447"/>
                    <a:pt x="1446" y="454"/>
                  </a:cubicBezTo>
                  <a:cubicBezTo>
                    <a:pt x="1447" y="460"/>
                    <a:pt x="1447" y="465"/>
                    <a:pt x="1449" y="469"/>
                  </a:cubicBezTo>
                  <a:cubicBezTo>
                    <a:pt x="1450" y="472"/>
                    <a:pt x="1448" y="480"/>
                    <a:pt x="1448" y="480"/>
                  </a:cubicBezTo>
                  <a:cubicBezTo>
                    <a:pt x="1448" y="480"/>
                    <a:pt x="1453" y="489"/>
                    <a:pt x="1452" y="491"/>
                  </a:cubicBezTo>
                  <a:cubicBezTo>
                    <a:pt x="1451" y="493"/>
                    <a:pt x="1456" y="476"/>
                    <a:pt x="1453" y="501"/>
                  </a:cubicBezTo>
                  <a:cubicBezTo>
                    <a:pt x="1450" y="526"/>
                    <a:pt x="1454" y="532"/>
                    <a:pt x="1452" y="535"/>
                  </a:cubicBezTo>
                  <a:cubicBezTo>
                    <a:pt x="1451" y="539"/>
                    <a:pt x="1452" y="538"/>
                    <a:pt x="1448" y="541"/>
                  </a:cubicBezTo>
                  <a:cubicBezTo>
                    <a:pt x="1445" y="544"/>
                    <a:pt x="1445" y="546"/>
                    <a:pt x="1442" y="551"/>
                  </a:cubicBezTo>
                  <a:cubicBezTo>
                    <a:pt x="1439" y="556"/>
                    <a:pt x="1443" y="564"/>
                    <a:pt x="1441" y="566"/>
                  </a:cubicBezTo>
                  <a:cubicBezTo>
                    <a:pt x="1439" y="568"/>
                    <a:pt x="1438" y="573"/>
                    <a:pt x="1433" y="577"/>
                  </a:cubicBezTo>
                  <a:cubicBezTo>
                    <a:pt x="1428" y="580"/>
                    <a:pt x="1412" y="595"/>
                    <a:pt x="1406" y="596"/>
                  </a:cubicBezTo>
                  <a:cubicBezTo>
                    <a:pt x="1400" y="597"/>
                    <a:pt x="1385" y="593"/>
                    <a:pt x="1385" y="593"/>
                  </a:cubicBezTo>
                  <a:cubicBezTo>
                    <a:pt x="1385" y="593"/>
                    <a:pt x="1382" y="602"/>
                    <a:pt x="1379" y="604"/>
                  </a:cubicBezTo>
                  <a:cubicBezTo>
                    <a:pt x="1377" y="606"/>
                    <a:pt x="1372" y="612"/>
                    <a:pt x="1372" y="615"/>
                  </a:cubicBezTo>
                  <a:cubicBezTo>
                    <a:pt x="1372" y="618"/>
                    <a:pt x="1368" y="617"/>
                    <a:pt x="1371" y="624"/>
                  </a:cubicBezTo>
                  <a:cubicBezTo>
                    <a:pt x="1373" y="632"/>
                    <a:pt x="1366" y="637"/>
                    <a:pt x="1366" y="637"/>
                  </a:cubicBezTo>
                  <a:cubicBezTo>
                    <a:pt x="1366" y="637"/>
                    <a:pt x="1363" y="642"/>
                    <a:pt x="1363" y="644"/>
                  </a:cubicBezTo>
                  <a:cubicBezTo>
                    <a:pt x="1364" y="646"/>
                    <a:pt x="1372" y="651"/>
                    <a:pt x="1372" y="654"/>
                  </a:cubicBezTo>
                  <a:cubicBezTo>
                    <a:pt x="1372" y="657"/>
                    <a:pt x="1385" y="670"/>
                    <a:pt x="1384" y="670"/>
                  </a:cubicBezTo>
                  <a:cubicBezTo>
                    <a:pt x="1382" y="670"/>
                    <a:pt x="1386" y="680"/>
                    <a:pt x="1383" y="687"/>
                  </a:cubicBezTo>
                  <a:cubicBezTo>
                    <a:pt x="1379" y="694"/>
                    <a:pt x="1372" y="698"/>
                    <a:pt x="1372" y="698"/>
                  </a:cubicBezTo>
                  <a:cubicBezTo>
                    <a:pt x="1372" y="698"/>
                    <a:pt x="1363" y="706"/>
                    <a:pt x="1360" y="702"/>
                  </a:cubicBezTo>
                  <a:cubicBezTo>
                    <a:pt x="1356" y="698"/>
                    <a:pt x="1352" y="692"/>
                    <a:pt x="1352" y="692"/>
                  </a:cubicBezTo>
                  <a:cubicBezTo>
                    <a:pt x="1352" y="692"/>
                    <a:pt x="1351" y="686"/>
                    <a:pt x="1350" y="677"/>
                  </a:cubicBezTo>
                  <a:cubicBezTo>
                    <a:pt x="1349" y="668"/>
                    <a:pt x="1346" y="666"/>
                    <a:pt x="1348" y="663"/>
                  </a:cubicBezTo>
                  <a:cubicBezTo>
                    <a:pt x="1349" y="660"/>
                    <a:pt x="1347" y="663"/>
                    <a:pt x="1340" y="661"/>
                  </a:cubicBezTo>
                  <a:cubicBezTo>
                    <a:pt x="1334" y="660"/>
                    <a:pt x="1335" y="664"/>
                    <a:pt x="1334" y="660"/>
                  </a:cubicBezTo>
                  <a:cubicBezTo>
                    <a:pt x="1333" y="656"/>
                    <a:pt x="1334" y="650"/>
                    <a:pt x="1333" y="648"/>
                  </a:cubicBezTo>
                  <a:cubicBezTo>
                    <a:pt x="1332" y="645"/>
                    <a:pt x="1332" y="642"/>
                    <a:pt x="1327" y="640"/>
                  </a:cubicBezTo>
                  <a:cubicBezTo>
                    <a:pt x="1322" y="638"/>
                    <a:pt x="1313" y="644"/>
                    <a:pt x="1313" y="644"/>
                  </a:cubicBezTo>
                  <a:cubicBezTo>
                    <a:pt x="1313" y="644"/>
                    <a:pt x="1311" y="647"/>
                    <a:pt x="1307" y="646"/>
                  </a:cubicBezTo>
                  <a:cubicBezTo>
                    <a:pt x="1303" y="644"/>
                    <a:pt x="1291" y="642"/>
                    <a:pt x="1292" y="638"/>
                  </a:cubicBezTo>
                  <a:cubicBezTo>
                    <a:pt x="1293" y="633"/>
                    <a:pt x="1295" y="628"/>
                    <a:pt x="1293" y="628"/>
                  </a:cubicBezTo>
                  <a:cubicBezTo>
                    <a:pt x="1290" y="628"/>
                    <a:pt x="1280" y="633"/>
                    <a:pt x="1276" y="635"/>
                  </a:cubicBezTo>
                  <a:cubicBezTo>
                    <a:pt x="1273" y="638"/>
                    <a:pt x="1274" y="645"/>
                    <a:pt x="1272" y="646"/>
                  </a:cubicBezTo>
                  <a:cubicBezTo>
                    <a:pt x="1271" y="647"/>
                    <a:pt x="1264" y="647"/>
                    <a:pt x="1266" y="652"/>
                  </a:cubicBezTo>
                  <a:cubicBezTo>
                    <a:pt x="1268" y="657"/>
                    <a:pt x="1272" y="664"/>
                    <a:pt x="1275" y="664"/>
                  </a:cubicBezTo>
                  <a:cubicBezTo>
                    <a:pt x="1277" y="665"/>
                    <a:pt x="1283" y="661"/>
                    <a:pt x="1286" y="661"/>
                  </a:cubicBezTo>
                  <a:cubicBezTo>
                    <a:pt x="1289" y="661"/>
                    <a:pt x="1293" y="657"/>
                    <a:pt x="1300" y="661"/>
                  </a:cubicBezTo>
                  <a:cubicBezTo>
                    <a:pt x="1308" y="665"/>
                    <a:pt x="1313" y="667"/>
                    <a:pt x="1315" y="667"/>
                  </a:cubicBezTo>
                  <a:cubicBezTo>
                    <a:pt x="1317" y="668"/>
                    <a:pt x="1328" y="671"/>
                    <a:pt x="1324" y="672"/>
                  </a:cubicBezTo>
                  <a:cubicBezTo>
                    <a:pt x="1319" y="673"/>
                    <a:pt x="1310" y="675"/>
                    <a:pt x="1303" y="677"/>
                  </a:cubicBezTo>
                  <a:cubicBezTo>
                    <a:pt x="1297" y="679"/>
                    <a:pt x="1298" y="679"/>
                    <a:pt x="1296" y="682"/>
                  </a:cubicBezTo>
                  <a:cubicBezTo>
                    <a:pt x="1294" y="685"/>
                    <a:pt x="1290" y="690"/>
                    <a:pt x="1291" y="691"/>
                  </a:cubicBezTo>
                  <a:cubicBezTo>
                    <a:pt x="1292" y="693"/>
                    <a:pt x="1298" y="700"/>
                    <a:pt x="1298" y="700"/>
                  </a:cubicBezTo>
                  <a:cubicBezTo>
                    <a:pt x="1298" y="700"/>
                    <a:pt x="1321" y="723"/>
                    <a:pt x="1319" y="729"/>
                  </a:cubicBezTo>
                  <a:cubicBezTo>
                    <a:pt x="1318" y="735"/>
                    <a:pt x="1319" y="740"/>
                    <a:pt x="1317" y="743"/>
                  </a:cubicBezTo>
                  <a:cubicBezTo>
                    <a:pt x="1316" y="746"/>
                    <a:pt x="1317" y="745"/>
                    <a:pt x="1320" y="750"/>
                  </a:cubicBezTo>
                  <a:cubicBezTo>
                    <a:pt x="1323" y="755"/>
                    <a:pt x="1311" y="784"/>
                    <a:pt x="1311" y="784"/>
                  </a:cubicBezTo>
                  <a:cubicBezTo>
                    <a:pt x="1311" y="784"/>
                    <a:pt x="1295" y="815"/>
                    <a:pt x="1293" y="816"/>
                  </a:cubicBezTo>
                  <a:cubicBezTo>
                    <a:pt x="1291" y="818"/>
                    <a:pt x="1289" y="828"/>
                    <a:pt x="1280" y="830"/>
                  </a:cubicBezTo>
                  <a:cubicBezTo>
                    <a:pt x="1271" y="831"/>
                    <a:pt x="1267" y="832"/>
                    <a:pt x="1262" y="832"/>
                  </a:cubicBezTo>
                  <a:cubicBezTo>
                    <a:pt x="1256" y="833"/>
                    <a:pt x="1244" y="838"/>
                    <a:pt x="1234" y="841"/>
                  </a:cubicBezTo>
                  <a:cubicBezTo>
                    <a:pt x="1224" y="845"/>
                    <a:pt x="1219" y="843"/>
                    <a:pt x="1218" y="844"/>
                  </a:cubicBezTo>
                  <a:cubicBezTo>
                    <a:pt x="1216" y="846"/>
                    <a:pt x="1224" y="852"/>
                    <a:pt x="1216" y="846"/>
                  </a:cubicBezTo>
                  <a:cubicBezTo>
                    <a:pt x="1209" y="840"/>
                    <a:pt x="1217" y="837"/>
                    <a:pt x="1208" y="838"/>
                  </a:cubicBezTo>
                  <a:cubicBezTo>
                    <a:pt x="1199" y="840"/>
                    <a:pt x="1187" y="843"/>
                    <a:pt x="1186" y="848"/>
                  </a:cubicBezTo>
                  <a:cubicBezTo>
                    <a:pt x="1184" y="853"/>
                    <a:pt x="1180" y="861"/>
                    <a:pt x="1183" y="863"/>
                  </a:cubicBezTo>
                  <a:cubicBezTo>
                    <a:pt x="1186" y="866"/>
                    <a:pt x="1176" y="856"/>
                    <a:pt x="1199" y="880"/>
                  </a:cubicBezTo>
                  <a:cubicBezTo>
                    <a:pt x="1222" y="904"/>
                    <a:pt x="1232" y="914"/>
                    <a:pt x="1228" y="923"/>
                  </a:cubicBezTo>
                  <a:cubicBezTo>
                    <a:pt x="1223" y="931"/>
                    <a:pt x="1226" y="940"/>
                    <a:pt x="1216" y="946"/>
                  </a:cubicBezTo>
                  <a:cubicBezTo>
                    <a:pt x="1207" y="952"/>
                    <a:pt x="1211" y="949"/>
                    <a:pt x="1203" y="956"/>
                  </a:cubicBezTo>
                  <a:cubicBezTo>
                    <a:pt x="1195" y="963"/>
                    <a:pt x="1197" y="970"/>
                    <a:pt x="1192" y="965"/>
                  </a:cubicBezTo>
                  <a:cubicBezTo>
                    <a:pt x="1187" y="960"/>
                    <a:pt x="1186" y="960"/>
                    <a:pt x="1174" y="946"/>
                  </a:cubicBezTo>
                  <a:cubicBezTo>
                    <a:pt x="1162" y="933"/>
                    <a:pt x="1171" y="937"/>
                    <a:pt x="1158" y="931"/>
                  </a:cubicBezTo>
                  <a:cubicBezTo>
                    <a:pt x="1145" y="926"/>
                    <a:pt x="1140" y="922"/>
                    <a:pt x="1137" y="921"/>
                  </a:cubicBezTo>
                  <a:cubicBezTo>
                    <a:pt x="1134" y="920"/>
                    <a:pt x="1137" y="922"/>
                    <a:pt x="1134" y="929"/>
                  </a:cubicBezTo>
                  <a:cubicBezTo>
                    <a:pt x="1131" y="935"/>
                    <a:pt x="1126" y="945"/>
                    <a:pt x="1129" y="950"/>
                  </a:cubicBezTo>
                  <a:cubicBezTo>
                    <a:pt x="1132" y="956"/>
                    <a:pt x="1135" y="962"/>
                    <a:pt x="1137" y="965"/>
                  </a:cubicBezTo>
                  <a:cubicBezTo>
                    <a:pt x="1138" y="968"/>
                    <a:pt x="1150" y="979"/>
                    <a:pt x="1154" y="981"/>
                  </a:cubicBezTo>
                  <a:cubicBezTo>
                    <a:pt x="1158" y="984"/>
                    <a:pt x="1189" y="999"/>
                    <a:pt x="1185" y="1007"/>
                  </a:cubicBezTo>
                  <a:cubicBezTo>
                    <a:pt x="1180" y="1015"/>
                    <a:pt x="1193" y="1027"/>
                    <a:pt x="1193" y="1027"/>
                  </a:cubicBezTo>
                  <a:cubicBezTo>
                    <a:pt x="1193" y="1027"/>
                    <a:pt x="1204" y="1034"/>
                    <a:pt x="1201" y="1035"/>
                  </a:cubicBezTo>
                  <a:cubicBezTo>
                    <a:pt x="1197" y="1036"/>
                    <a:pt x="1197" y="1038"/>
                    <a:pt x="1194" y="1038"/>
                  </a:cubicBezTo>
                  <a:cubicBezTo>
                    <a:pt x="1191" y="1038"/>
                    <a:pt x="1181" y="1029"/>
                    <a:pt x="1177" y="1027"/>
                  </a:cubicBezTo>
                  <a:cubicBezTo>
                    <a:pt x="1172" y="1025"/>
                    <a:pt x="1149" y="1007"/>
                    <a:pt x="1149" y="1007"/>
                  </a:cubicBezTo>
                  <a:cubicBezTo>
                    <a:pt x="1149" y="1007"/>
                    <a:pt x="1150" y="999"/>
                    <a:pt x="1146" y="995"/>
                  </a:cubicBezTo>
                  <a:cubicBezTo>
                    <a:pt x="1142" y="991"/>
                    <a:pt x="1140" y="990"/>
                    <a:pt x="1132" y="982"/>
                  </a:cubicBezTo>
                  <a:cubicBezTo>
                    <a:pt x="1124" y="975"/>
                    <a:pt x="1116" y="972"/>
                    <a:pt x="1116" y="961"/>
                  </a:cubicBezTo>
                  <a:cubicBezTo>
                    <a:pt x="1116" y="951"/>
                    <a:pt x="1116" y="935"/>
                    <a:pt x="1113" y="929"/>
                  </a:cubicBezTo>
                  <a:cubicBezTo>
                    <a:pt x="1111" y="923"/>
                    <a:pt x="1104" y="907"/>
                    <a:pt x="1104" y="905"/>
                  </a:cubicBezTo>
                  <a:cubicBezTo>
                    <a:pt x="1105" y="902"/>
                    <a:pt x="1102" y="888"/>
                    <a:pt x="1098" y="888"/>
                  </a:cubicBezTo>
                  <a:cubicBezTo>
                    <a:pt x="1094" y="887"/>
                    <a:pt x="1089" y="885"/>
                    <a:pt x="1086" y="889"/>
                  </a:cubicBezTo>
                  <a:cubicBezTo>
                    <a:pt x="1083" y="893"/>
                    <a:pt x="1076" y="897"/>
                    <a:pt x="1073" y="895"/>
                  </a:cubicBezTo>
                  <a:cubicBezTo>
                    <a:pt x="1069" y="893"/>
                    <a:pt x="1063" y="891"/>
                    <a:pt x="1063" y="891"/>
                  </a:cubicBezTo>
                  <a:cubicBezTo>
                    <a:pt x="1063" y="891"/>
                    <a:pt x="1058" y="870"/>
                    <a:pt x="1056" y="869"/>
                  </a:cubicBezTo>
                  <a:cubicBezTo>
                    <a:pt x="1054" y="868"/>
                    <a:pt x="1051" y="854"/>
                    <a:pt x="1044" y="849"/>
                  </a:cubicBezTo>
                  <a:cubicBezTo>
                    <a:pt x="1037" y="844"/>
                    <a:pt x="1029" y="838"/>
                    <a:pt x="1025" y="833"/>
                  </a:cubicBezTo>
                  <a:cubicBezTo>
                    <a:pt x="1020" y="828"/>
                    <a:pt x="1025" y="827"/>
                    <a:pt x="1020" y="828"/>
                  </a:cubicBezTo>
                  <a:cubicBezTo>
                    <a:pt x="1015" y="829"/>
                    <a:pt x="1016" y="830"/>
                    <a:pt x="1009" y="831"/>
                  </a:cubicBezTo>
                  <a:cubicBezTo>
                    <a:pt x="1001" y="833"/>
                    <a:pt x="993" y="836"/>
                    <a:pt x="991" y="836"/>
                  </a:cubicBezTo>
                  <a:cubicBezTo>
                    <a:pt x="989" y="836"/>
                    <a:pt x="980" y="837"/>
                    <a:pt x="980" y="840"/>
                  </a:cubicBezTo>
                  <a:cubicBezTo>
                    <a:pt x="979" y="842"/>
                    <a:pt x="980" y="849"/>
                    <a:pt x="982" y="851"/>
                  </a:cubicBezTo>
                  <a:cubicBezTo>
                    <a:pt x="983" y="853"/>
                    <a:pt x="994" y="851"/>
                    <a:pt x="976" y="858"/>
                  </a:cubicBezTo>
                  <a:cubicBezTo>
                    <a:pt x="958" y="864"/>
                    <a:pt x="953" y="872"/>
                    <a:pt x="952" y="874"/>
                  </a:cubicBezTo>
                  <a:cubicBezTo>
                    <a:pt x="951" y="877"/>
                    <a:pt x="963" y="878"/>
                    <a:pt x="950" y="883"/>
                  </a:cubicBezTo>
                  <a:cubicBezTo>
                    <a:pt x="937" y="887"/>
                    <a:pt x="926" y="890"/>
                    <a:pt x="920" y="899"/>
                  </a:cubicBezTo>
                  <a:cubicBezTo>
                    <a:pt x="919" y="901"/>
                    <a:pt x="925" y="941"/>
                    <a:pt x="920" y="950"/>
                  </a:cubicBezTo>
                  <a:cubicBezTo>
                    <a:pt x="914" y="959"/>
                    <a:pt x="902" y="969"/>
                    <a:pt x="902" y="969"/>
                  </a:cubicBezTo>
                  <a:cubicBezTo>
                    <a:pt x="902" y="969"/>
                    <a:pt x="905" y="978"/>
                    <a:pt x="886" y="964"/>
                  </a:cubicBezTo>
                  <a:cubicBezTo>
                    <a:pt x="868" y="951"/>
                    <a:pt x="884" y="963"/>
                    <a:pt x="884" y="963"/>
                  </a:cubicBezTo>
                  <a:cubicBezTo>
                    <a:pt x="884" y="963"/>
                    <a:pt x="876" y="937"/>
                    <a:pt x="869" y="930"/>
                  </a:cubicBezTo>
                  <a:cubicBezTo>
                    <a:pt x="863" y="923"/>
                    <a:pt x="851" y="908"/>
                    <a:pt x="848" y="897"/>
                  </a:cubicBezTo>
                  <a:cubicBezTo>
                    <a:pt x="844" y="886"/>
                    <a:pt x="840" y="879"/>
                    <a:pt x="838" y="872"/>
                  </a:cubicBezTo>
                  <a:cubicBezTo>
                    <a:pt x="837" y="866"/>
                    <a:pt x="835" y="849"/>
                    <a:pt x="836" y="848"/>
                  </a:cubicBezTo>
                  <a:cubicBezTo>
                    <a:pt x="836" y="846"/>
                    <a:pt x="832" y="834"/>
                    <a:pt x="832" y="834"/>
                  </a:cubicBezTo>
                  <a:cubicBezTo>
                    <a:pt x="832" y="834"/>
                    <a:pt x="827" y="832"/>
                    <a:pt x="827" y="834"/>
                  </a:cubicBezTo>
                  <a:cubicBezTo>
                    <a:pt x="826" y="836"/>
                    <a:pt x="826" y="840"/>
                    <a:pt x="826" y="844"/>
                  </a:cubicBezTo>
                  <a:cubicBezTo>
                    <a:pt x="825" y="847"/>
                    <a:pt x="811" y="848"/>
                    <a:pt x="811" y="848"/>
                  </a:cubicBezTo>
                  <a:cubicBezTo>
                    <a:pt x="806" y="845"/>
                    <a:pt x="806" y="845"/>
                    <a:pt x="806" y="845"/>
                  </a:cubicBezTo>
                  <a:cubicBezTo>
                    <a:pt x="806" y="845"/>
                    <a:pt x="785" y="823"/>
                    <a:pt x="782" y="820"/>
                  </a:cubicBezTo>
                  <a:cubicBezTo>
                    <a:pt x="779" y="816"/>
                    <a:pt x="775" y="811"/>
                    <a:pt x="770" y="808"/>
                  </a:cubicBezTo>
                  <a:cubicBezTo>
                    <a:pt x="765" y="805"/>
                    <a:pt x="769" y="802"/>
                    <a:pt x="759" y="802"/>
                  </a:cubicBezTo>
                  <a:cubicBezTo>
                    <a:pt x="750" y="802"/>
                    <a:pt x="751" y="802"/>
                    <a:pt x="735" y="801"/>
                  </a:cubicBezTo>
                  <a:cubicBezTo>
                    <a:pt x="719" y="799"/>
                    <a:pt x="715" y="804"/>
                    <a:pt x="708" y="803"/>
                  </a:cubicBezTo>
                  <a:cubicBezTo>
                    <a:pt x="701" y="801"/>
                    <a:pt x="699" y="803"/>
                    <a:pt x="684" y="800"/>
                  </a:cubicBezTo>
                  <a:cubicBezTo>
                    <a:pt x="668" y="797"/>
                    <a:pt x="668" y="797"/>
                    <a:pt x="668" y="797"/>
                  </a:cubicBezTo>
                  <a:cubicBezTo>
                    <a:pt x="668" y="797"/>
                    <a:pt x="666" y="793"/>
                    <a:pt x="663" y="789"/>
                  </a:cubicBezTo>
                  <a:cubicBezTo>
                    <a:pt x="661" y="785"/>
                    <a:pt x="661" y="785"/>
                    <a:pt x="661" y="785"/>
                  </a:cubicBezTo>
                  <a:cubicBezTo>
                    <a:pt x="657" y="788"/>
                    <a:pt x="657" y="788"/>
                    <a:pt x="657" y="788"/>
                  </a:cubicBezTo>
                  <a:cubicBezTo>
                    <a:pt x="657" y="788"/>
                    <a:pt x="654" y="789"/>
                    <a:pt x="652" y="789"/>
                  </a:cubicBezTo>
                  <a:cubicBezTo>
                    <a:pt x="650" y="788"/>
                    <a:pt x="629" y="783"/>
                    <a:pt x="625" y="782"/>
                  </a:cubicBezTo>
                  <a:cubicBezTo>
                    <a:pt x="622" y="781"/>
                    <a:pt x="622" y="784"/>
                    <a:pt x="608" y="774"/>
                  </a:cubicBezTo>
                  <a:cubicBezTo>
                    <a:pt x="594" y="763"/>
                    <a:pt x="599" y="759"/>
                    <a:pt x="599" y="759"/>
                  </a:cubicBezTo>
                  <a:cubicBezTo>
                    <a:pt x="599" y="759"/>
                    <a:pt x="596" y="756"/>
                    <a:pt x="592" y="754"/>
                  </a:cubicBezTo>
                  <a:cubicBezTo>
                    <a:pt x="589" y="752"/>
                    <a:pt x="584" y="749"/>
                    <a:pt x="582" y="749"/>
                  </a:cubicBezTo>
                  <a:cubicBezTo>
                    <a:pt x="581" y="750"/>
                    <a:pt x="572" y="754"/>
                    <a:pt x="574" y="758"/>
                  </a:cubicBezTo>
                  <a:cubicBezTo>
                    <a:pt x="576" y="762"/>
                    <a:pt x="589" y="775"/>
                    <a:pt x="590" y="775"/>
                  </a:cubicBezTo>
                  <a:cubicBezTo>
                    <a:pt x="591" y="775"/>
                    <a:pt x="608" y="794"/>
                    <a:pt x="608" y="794"/>
                  </a:cubicBezTo>
                  <a:cubicBezTo>
                    <a:pt x="615" y="803"/>
                    <a:pt x="615" y="803"/>
                    <a:pt x="615" y="803"/>
                  </a:cubicBezTo>
                  <a:cubicBezTo>
                    <a:pt x="615" y="803"/>
                    <a:pt x="609" y="808"/>
                    <a:pt x="615" y="807"/>
                  </a:cubicBezTo>
                  <a:cubicBezTo>
                    <a:pt x="621" y="806"/>
                    <a:pt x="616" y="805"/>
                    <a:pt x="625" y="806"/>
                  </a:cubicBezTo>
                  <a:cubicBezTo>
                    <a:pt x="634" y="807"/>
                    <a:pt x="639" y="809"/>
                    <a:pt x="642" y="806"/>
                  </a:cubicBezTo>
                  <a:cubicBezTo>
                    <a:pt x="645" y="804"/>
                    <a:pt x="640" y="801"/>
                    <a:pt x="647" y="798"/>
                  </a:cubicBezTo>
                  <a:cubicBezTo>
                    <a:pt x="654" y="795"/>
                    <a:pt x="660" y="796"/>
                    <a:pt x="661" y="797"/>
                  </a:cubicBezTo>
                  <a:cubicBezTo>
                    <a:pt x="662" y="799"/>
                    <a:pt x="666" y="803"/>
                    <a:pt x="667" y="805"/>
                  </a:cubicBezTo>
                  <a:cubicBezTo>
                    <a:pt x="667" y="807"/>
                    <a:pt x="669" y="812"/>
                    <a:pt x="672" y="812"/>
                  </a:cubicBezTo>
                  <a:cubicBezTo>
                    <a:pt x="674" y="813"/>
                    <a:pt x="680" y="812"/>
                    <a:pt x="681" y="816"/>
                  </a:cubicBezTo>
                  <a:cubicBezTo>
                    <a:pt x="682" y="819"/>
                    <a:pt x="689" y="825"/>
                    <a:pt x="689" y="825"/>
                  </a:cubicBezTo>
                  <a:cubicBezTo>
                    <a:pt x="689" y="825"/>
                    <a:pt x="691" y="826"/>
                    <a:pt x="695" y="827"/>
                  </a:cubicBezTo>
                  <a:cubicBezTo>
                    <a:pt x="699" y="829"/>
                    <a:pt x="710" y="835"/>
                    <a:pt x="710" y="835"/>
                  </a:cubicBezTo>
                  <a:cubicBezTo>
                    <a:pt x="707" y="837"/>
                    <a:pt x="702" y="846"/>
                    <a:pt x="698" y="846"/>
                  </a:cubicBezTo>
                  <a:cubicBezTo>
                    <a:pt x="695" y="846"/>
                    <a:pt x="696" y="845"/>
                    <a:pt x="688" y="850"/>
                  </a:cubicBezTo>
                  <a:cubicBezTo>
                    <a:pt x="680" y="854"/>
                    <a:pt x="684" y="864"/>
                    <a:pt x="680" y="865"/>
                  </a:cubicBezTo>
                  <a:cubicBezTo>
                    <a:pt x="676" y="866"/>
                    <a:pt x="670" y="874"/>
                    <a:pt x="667" y="876"/>
                  </a:cubicBezTo>
                  <a:cubicBezTo>
                    <a:pt x="664" y="877"/>
                    <a:pt x="644" y="885"/>
                    <a:pt x="642" y="884"/>
                  </a:cubicBezTo>
                  <a:cubicBezTo>
                    <a:pt x="640" y="884"/>
                    <a:pt x="635" y="887"/>
                    <a:pt x="633" y="887"/>
                  </a:cubicBezTo>
                  <a:cubicBezTo>
                    <a:pt x="632" y="887"/>
                    <a:pt x="633" y="892"/>
                    <a:pt x="632" y="893"/>
                  </a:cubicBezTo>
                  <a:cubicBezTo>
                    <a:pt x="630" y="894"/>
                    <a:pt x="638" y="899"/>
                    <a:pt x="626" y="901"/>
                  </a:cubicBezTo>
                  <a:cubicBezTo>
                    <a:pt x="615" y="902"/>
                    <a:pt x="607" y="906"/>
                    <a:pt x="605" y="906"/>
                  </a:cubicBezTo>
                  <a:cubicBezTo>
                    <a:pt x="602" y="907"/>
                    <a:pt x="597" y="918"/>
                    <a:pt x="588" y="917"/>
                  </a:cubicBezTo>
                  <a:cubicBezTo>
                    <a:pt x="579" y="916"/>
                    <a:pt x="583" y="916"/>
                    <a:pt x="575" y="917"/>
                  </a:cubicBezTo>
                  <a:cubicBezTo>
                    <a:pt x="567" y="917"/>
                    <a:pt x="566" y="920"/>
                    <a:pt x="558" y="921"/>
                  </a:cubicBezTo>
                  <a:cubicBezTo>
                    <a:pt x="550" y="922"/>
                    <a:pt x="545" y="923"/>
                    <a:pt x="545" y="923"/>
                  </a:cubicBezTo>
                  <a:lnTo>
                    <a:pt x="541" y="9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6" name="Freeform 142"/>
            <p:cNvSpPr/>
            <p:nvPr/>
          </p:nvSpPr>
          <p:spPr bwMode="auto">
            <a:xfrm>
              <a:off x="5564188" y="941388"/>
              <a:ext cx="414338" cy="223838"/>
            </a:xfrm>
            <a:custGeom>
              <a:avLst/>
              <a:gdLst>
                <a:gd name="T0" fmla="*/ 83 w 155"/>
                <a:gd name="T1" fmla="*/ 44 h 84"/>
                <a:gd name="T2" fmla="*/ 72 w 155"/>
                <a:gd name="T3" fmla="*/ 57 h 84"/>
                <a:gd name="T4" fmla="*/ 60 w 155"/>
                <a:gd name="T5" fmla="*/ 78 h 84"/>
                <a:gd name="T6" fmla="*/ 52 w 155"/>
                <a:gd name="T7" fmla="*/ 81 h 84"/>
                <a:gd name="T8" fmla="*/ 39 w 155"/>
                <a:gd name="T9" fmla="*/ 69 h 84"/>
                <a:gd name="T10" fmla="*/ 30 w 155"/>
                <a:gd name="T11" fmla="*/ 61 h 84"/>
                <a:gd name="T12" fmla="*/ 30 w 155"/>
                <a:gd name="T13" fmla="*/ 54 h 84"/>
                <a:gd name="T14" fmla="*/ 36 w 155"/>
                <a:gd name="T15" fmla="*/ 52 h 84"/>
                <a:gd name="T16" fmla="*/ 20 w 155"/>
                <a:gd name="T17" fmla="*/ 49 h 84"/>
                <a:gd name="T18" fmla="*/ 21 w 155"/>
                <a:gd name="T19" fmla="*/ 54 h 84"/>
                <a:gd name="T20" fmla="*/ 12 w 155"/>
                <a:gd name="T21" fmla="*/ 50 h 84"/>
                <a:gd name="T22" fmla="*/ 2 w 155"/>
                <a:gd name="T23" fmla="*/ 37 h 84"/>
                <a:gd name="T24" fmla="*/ 16 w 155"/>
                <a:gd name="T25" fmla="*/ 38 h 84"/>
                <a:gd name="T26" fmla="*/ 6 w 155"/>
                <a:gd name="T27" fmla="*/ 27 h 84"/>
                <a:gd name="T28" fmla="*/ 9 w 155"/>
                <a:gd name="T29" fmla="*/ 20 h 84"/>
                <a:gd name="T30" fmla="*/ 20 w 155"/>
                <a:gd name="T31" fmla="*/ 18 h 84"/>
                <a:gd name="T32" fmla="*/ 35 w 155"/>
                <a:gd name="T33" fmla="*/ 18 h 84"/>
                <a:gd name="T34" fmla="*/ 42 w 155"/>
                <a:gd name="T35" fmla="*/ 19 h 84"/>
                <a:gd name="T36" fmla="*/ 50 w 155"/>
                <a:gd name="T37" fmla="*/ 14 h 84"/>
                <a:gd name="T38" fmla="*/ 48 w 155"/>
                <a:gd name="T39" fmla="*/ 10 h 84"/>
                <a:gd name="T40" fmla="*/ 60 w 155"/>
                <a:gd name="T41" fmla="*/ 15 h 84"/>
                <a:gd name="T42" fmla="*/ 82 w 155"/>
                <a:gd name="T43" fmla="*/ 24 h 84"/>
                <a:gd name="T44" fmla="*/ 76 w 155"/>
                <a:gd name="T45" fmla="*/ 27 h 84"/>
                <a:gd name="T46" fmla="*/ 84 w 155"/>
                <a:gd name="T47" fmla="*/ 31 h 84"/>
                <a:gd name="T48" fmla="*/ 85 w 155"/>
                <a:gd name="T49" fmla="*/ 21 h 84"/>
                <a:gd name="T50" fmla="*/ 75 w 155"/>
                <a:gd name="T51" fmla="*/ 14 h 84"/>
                <a:gd name="T52" fmla="*/ 67 w 155"/>
                <a:gd name="T53" fmla="*/ 7 h 84"/>
                <a:gd name="T54" fmla="*/ 76 w 155"/>
                <a:gd name="T55" fmla="*/ 2 h 84"/>
                <a:gd name="T56" fmla="*/ 95 w 155"/>
                <a:gd name="T57" fmla="*/ 4 h 84"/>
                <a:gd name="T58" fmla="*/ 110 w 155"/>
                <a:gd name="T59" fmla="*/ 8 h 84"/>
                <a:gd name="T60" fmla="*/ 116 w 155"/>
                <a:gd name="T61" fmla="*/ 4 h 84"/>
                <a:gd name="T62" fmla="*/ 139 w 155"/>
                <a:gd name="T63" fmla="*/ 8 h 84"/>
                <a:gd name="T64" fmla="*/ 148 w 155"/>
                <a:gd name="T65" fmla="*/ 11 h 84"/>
                <a:gd name="T66" fmla="*/ 151 w 155"/>
                <a:gd name="T67" fmla="*/ 19 h 84"/>
                <a:gd name="T68" fmla="*/ 140 w 155"/>
                <a:gd name="T69" fmla="*/ 26 h 84"/>
                <a:gd name="T70" fmla="*/ 116 w 155"/>
                <a:gd name="T71" fmla="*/ 29 h 84"/>
                <a:gd name="T72" fmla="*/ 99 w 155"/>
                <a:gd name="T73" fmla="*/ 31 h 84"/>
                <a:gd name="T74" fmla="*/ 103 w 155"/>
                <a:gd name="T75" fmla="*/ 42 h 84"/>
                <a:gd name="T76" fmla="*/ 108 w 155"/>
                <a:gd name="T77" fmla="*/ 43 h 84"/>
                <a:gd name="T78" fmla="*/ 128 w 155"/>
                <a:gd name="T79" fmla="*/ 60 h 84"/>
                <a:gd name="T80" fmla="*/ 122 w 155"/>
                <a:gd name="T81" fmla="*/ 62 h 84"/>
                <a:gd name="T82" fmla="*/ 117 w 155"/>
                <a:gd name="T83" fmla="*/ 67 h 84"/>
                <a:gd name="T84" fmla="*/ 101 w 155"/>
                <a:gd name="T85" fmla="*/ 71 h 84"/>
                <a:gd name="T86" fmla="*/ 93 w 155"/>
                <a:gd name="T87" fmla="*/ 68 h 84"/>
                <a:gd name="T88" fmla="*/ 97 w 155"/>
                <a:gd name="T89" fmla="*/ 55 h 84"/>
                <a:gd name="T90" fmla="*/ 88 w 155"/>
                <a:gd name="T91" fmla="*/ 48 h 84"/>
                <a:gd name="T92" fmla="*/ 83 w 155"/>
                <a:gd name="T93" fmla="*/ 4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5" h="84">
                  <a:moveTo>
                    <a:pt x="83" y="44"/>
                  </a:moveTo>
                  <a:cubicBezTo>
                    <a:pt x="79" y="52"/>
                    <a:pt x="78" y="55"/>
                    <a:pt x="72" y="57"/>
                  </a:cubicBezTo>
                  <a:cubicBezTo>
                    <a:pt x="66" y="59"/>
                    <a:pt x="60" y="78"/>
                    <a:pt x="60" y="78"/>
                  </a:cubicBezTo>
                  <a:cubicBezTo>
                    <a:pt x="60" y="78"/>
                    <a:pt x="55" y="84"/>
                    <a:pt x="52" y="81"/>
                  </a:cubicBezTo>
                  <a:cubicBezTo>
                    <a:pt x="49" y="78"/>
                    <a:pt x="43" y="74"/>
                    <a:pt x="39" y="69"/>
                  </a:cubicBezTo>
                  <a:cubicBezTo>
                    <a:pt x="35" y="64"/>
                    <a:pt x="32" y="63"/>
                    <a:pt x="30" y="61"/>
                  </a:cubicBezTo>
                  <a:cubicBezTo>
                    <a:pt x="29" y="59"/>
                    <a:pt x="24" y="54"/>
                    <a:pt x="30" y="54"/>
                  </a:cubicBezTo>
                  <a:cubicBezTo>
                    <a:pt x="35" y="54"/>
                    <a:pt x="40" y="55"/>
                    <a:pt x="36" y="52"/>
                  </a:cubicBezTo>
                  <a:cubicBezTo>
                    <a:pt x="32" y="48"/>
                    <a:pt x="21" y="46"/>
                    <a:pt x="20" y="49"/>
                  </a:cubicBezTo>
                  <a:cubicBezTo>
                    <a:pt x="20" y="52"/>
                    <a:pt x="24" y="53"/>
                    <a:pt x="21" y="54"/>
                  </a:cubicBezTo>
                  <a:cubicBezTo>
                    <a:pt x="17" y="54"/>
                    <a:pt x="18" y="55"/>
                    <a:pt x="12" y="50"/>
                  </a:cubicBezTo>
                  <a:cubicBezTo>
                    <a:pt x="6" y="45"/>
                    <a:pt x="0" y="38"/>
                    <a:pt x="2" y="37"/>
                  </a:cubicBezTo>
                  <a:cubicBezTo>
                    <a:pt x="4" y="35"/>
                    <a:pt x="22" y="45"/>
                    <a:pt x="16" y="38"/>
                  </a:cubicBezTo>
                  <a:cubicBezTo>
                    <a:pt x="10" y="30"/>
                    <a:pt x="6" y="27"/>
                    <a:pt x="6" y="27"/>
                  </a:cubicBezTo>
                  <a:cubicBezTo>
                    <a:pt x="6" y="27"/>
                    <a:pt x="6" y="25"/>
                    <a:pt x="9" y="20"/>
                  </a:cubicBezTo>
                  <a:cubicBezTo>
                    <a:pt x="12" y="15"/>
                    <a:pt x="20" y="18"/>
                    <a:pt x="20" y="18"/>
                  </a:cubicBezTo>
                  <a:cubicBezTo>
                    <a:pt x="20" y="18"/>
                    <a:pt x="33" y="17"/>
                    <a:pt x="35" y="18"/>
                  </a:cubicBezTo>
                  <a:cubicBezTo>
                    <a:pt x="37" y="18"/>
                    <a:pt x="36" y="21"/>
                    <a:pt x="42" y="19"/>
                  </a:cubicBezTo>
                  <a:cubicBezTo>
                    <a:pt x="47" y="17"/>
                    <a:pt x="52" y="18"/>
                    <a:pt x="50" y="14"/>
                  </a:cubicBezTo>
                  <a:cubicBezTo>
                    <a:pt x="48" y="10"/>
                    <a:pt x="48" y="10"/>
                    <a:pt x="48" y="10"/>
                  </a:cubicBezTo>
                  <a:cubicBezTo>
                    <a:pt x="48" y="10"/>
                    <a:pt x="54" y="16"/>
                    <a:pt x="60" y="15"/>
                  </a:cubicBezTo>
                  <a:cubicBezTo>
                    <a:pt x="66" y="14"/>
                    <a:pt x="85" y="21"/>
                    <a:pt x="82" y="24"/>
                  </a:cubicBezTo>
                  <a:cubicBezTo>
                    <a:pt x="78" y="27"/>
                    <a:pt x="74" y="26"/>
                    <a:pt x="76" y="27"/>
                  </a:cubicBezTo>
                  <a:cubicBezTo>
                    <a:pt x="77" y="28"/>
                    <a:pt x="79" y="29"/>
                    <a:pt x="84" y="31"/>
                  </a:cubicBezTo>
                  <a:cubicBezTo>
                    <a:pt x="89" y="32"/>
                    <a:pt x="91" y="27"/>
                    <a:pt x="85" y="21"/>
                  </a:cubicBezTo>
                  <a:cubicBezTo>
                    <a:pt x="80" y="16"/>
                    <a:pt x="75" y="14"/>
                    <a:pt x="75" y="14"/>
                  </a:cubicBezTo>
                  <a:cubicBezTo>
                    <a:pt x="75" y="14"/>
                    <a:pt x="68" y="9"/>
                    <a:pt x="67" y="7"/>
                  </a:cubicBezTo>
                  <a:cubicBezTo>
                    <a:pt x="67" y="5"/>
                    <a:pt x="73" y="3"/>
                    <a:pt x="76" y="2"/>
                  </a:cubicBezTo>
                  <a:cubicBezTo>
                    <a:pt x="79" y="0"/>
                    <a:pt x="91" y="6"/>
                    <a:pt x="95" y="4"/>
                  </a:cubicBezTo>
                  <a:cubicBezTo>
                    <a:pt x="100" y="2"/>
                    <a:pt x="110" y="9"/>
                    <a:pt x="110" y="8"/>
                  </a:cubicBezTo>
                  <a:cubicBezTo>
                    <a:pt x="109" y="6"/>
                    <a:pt x="102" y="4"/>
                    <a:pt x="116" y="4"/>
                  </a:cubicBezTo>
                  <a:cubicBezTo>
                    <a:pt x="130" y="3"/>
                    <a:pt x="135" y="7"/>
                    <a:pt x="139" y="8"/>
                  </a:cubicBezTo>
                  <a:cubicBezTo>
                    <a:pt x="142" y="9"/>
                    <a:pt x="146" y="12"/>
                    <a:pt x="148" y="11"/>
                  </a:cubicBezTo>
                  <a:cubicBezTo>
                    <a:pt x="149" y="11"/>
                    <a:pt x="155" y="18"/>
                    <a:pt x="151" y="19"/>
                  </a:cubicBezTo>
                  <a:cubicBezTo>
                    <a:pt x="148" y="19"/>
                    <a:pt x="147" y="28"/>
                    <a:pt x="140" y="26"/>
                  </a:cubicBezTo>
                  <a:cubicBezTo>
                    <a:pt x="133" y="24"/>
                    <a:pt x="136" y="31"/>
                    <a:pt x="116" y="29"/>
                  </a:cubicBezTo>
                  <a:cubicBezTo>
                    <a:pt x="97" y="27"/>
                    <a:pt x="98" y="26"/>
                    <a:pt x="99" y="31"/>
                  </a:cubicBezTo>
                  <a:cubicBezTo>
                    <a:pt x="100" y="35"/>
                    <a:pt x="103" y="42"/>
                    <a:pt x="103" y="42"/>
                  </a:cubicBezTo>
                  <a:cubicBezTo>
                    <a:pt x="108" y="43"/>
                    <a:pt x="108" y="43"/>
                    <a:pt x="108" y="43"/>
                  </a:cubicBezTo>
                  <a:cubicBezTo>
                    <a:pt x="108" y="43"/>
                    <a:pt x="129" y="60"/>
                    <a:pt x="128" y="60"/>
                  </a:cubicBezTo>
                  <a:cubicBezTo>
                    <a:pt x="127" y="60"/>
                    <a:pt x="126" y="61"/>
                    <a:pt x="122" y="62"/>
                  </a:cubicBezTo>
                  <a:cubicBezTo>
                    <a:pt x="119" y="62"/>
                    <a:pt x="117" y="63"/>
                    <a:pt x="117" y="67"/>
                  </a:cubicBezTo>
                  <a:cubicBezTo>
                    <a:pt x="118" y="71"/>
                    <a:pt x="106" y="74"/>
                    <a:pt x="101" y="71"/>
                  </a:cubicBezTo>
                  <a:cubicBezTo>
                    <a:pt x="96" y="68"/>
                    <a:pt x="95" y="70"/>
                    <a:pt x="93" y="68"/>
                  </a:cubicBezTo>
                  <a:cubicBezTo>
                    <a:pt x="90" y="66"/>
                    <a:pt x="100" y="57"/>
                    <a:pt x="97" y="55"/>
                  </a:cubicBezTo>
                  <a:cubicBezTo>
                    <a:pt x="93" y="52"/>
                    <a:pt x="90" y="49"/>
                    <a:pt x="88" y="48"/>
                  </a:cubicBezTo>
                  <a:cubicBezTo>
                    <a:pt x="87" y="47"/>
                    <a:pt x="83" y="44"/>
                    <a:pt x="83"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7" name="Freeform 143"/>
            <p:cNvSpPr/>
            <p:nvPr/>
          </p:nvSpPr>
          <p:spPr bwMode="auto">
            <a:xfrm>
              <a:off x="6503988" y="1135063"/>
              <a:ext cx="427038" cy="342900"/>
            </a:xfrm>
            <a:custGeom>
              <a:avLst/>
              <a:gdLst>
                <a:gd name="T0" fmla="*/ 66 w 160"/>
                <a:gd name="T1" fmla="*/ 120 h 128"/>
                <a:gd name="T2" fmla="*/ 59 w 160"/>
                <a:gd name="T3" fmla="*/ 124 h 128"/>
                <a:gd name="T4" fmla="*/ 33 w 160"/>
                <a:gd name="T5" fmla="*/ 116 h 128"/>
                <a:gd name="T6" fmla="*/ 16 w 160"/>
                <a:gd name="T7" fmla="*/ 111 h 128"/>
                <a:gd name="T8" fmla="*/ 12 w 160"/>
                <a:gd name="T9" fmla="*/ 103 h 128"/>
                <a:gd name="T10" fmla="*/ 24 w 160"/>
                <a:gd name="T11" fmla="*/ 89 h 128"/>
                <a:gd name="T12" fmla="*/ 26 w 160"/>
                <a:gd name="T13" fmla="*/ 74 h 128"/>
                <a:gd name="T14" fmla="*/ 31 w 160"/>
                <a:gd name="T15" fmla="*/ 73 h 128"/>
                <a:gd name="T16" fmla="*/ 38 w 160"/>
                <a:gd name="T17" fmla="*/ 68 h 128"/>
                <a:gd name="T18" fmla="*/ 32 w 160"/>
                <a:gd name="T19" fmla="*/ 65 h 128"/>
                <a:gd name="T20" fmla="*/ 30 w 160"/>
                <a:gd name="T21" fmla="*/ 59 h 128"/>
                <a:gd name="T22" fmla="*/ 47 w 160"/>
                <a:gd name="T23" fmla="*/ 53 h 128"/>
                <a:gd name="T24" fmla="*/ 46 w 160"/>
                <a:gd name="T25" fmla="*/ 42 h 128"/>
                <a:gd name="T26" fmla="*/ 46 w 160"/>
                <a:gd name="T27" fmla="*/ 33 h 128"/>
                <a:gd name="T28" fmla="*/ 64 w 160"/>
                <a:gd name="T29" fmla="*/ 31 h 128"/>
                <a:gd name="T30" fmla="*/ 87 w 160"/>
                <a:gd name="T31" fmla="*/ 14 h 128"/>
                <a:gd name="T32" fmla="*/ 111 w 160"/>
                <a:gd name="T33" fmla="*/ 14 h 128"/>
                <a:gd name="T34" fmla="*/ 126 w 160"/>
                <a:gd name="T35" fmla="*/ 10 h 128"/>
                <a:gd name="T36" fmla="*/ 136 w 160"/>
                <a:gd name="T37" fmla="*/ 4 h 128"/>
                <a:gd name="T38" fmla="*/ 159 w 160"/>
                <a:gd name="T39" fmla="*/ 3 h 128"/>
                <a:gd name="T40" fmla="*/ 158 w 160"/>
                <a:gd name="T41" fmla="*/ 12 h 128"/>
                <a:gd name="T42" fmla="*/ 152 w 160"/>
                <a:gd name="T43" fmla="*/ 15 h 128"/>
                <a:gd name="T44" fmla="*/ 126 w 160"/>
                <a:gd name="T45" fmla="*/ 23 h 128"/>
                <a:gd name="T46" fmla="*/ 111 w 160"/>
                <a:gd name="T47" fmla="*/ 29 h 128"/>
                <a:gd name="T48" fmla="*/ 94 w 160"/>
                <a:gd name="T49" fmla="*/ 41 h 128"/>
                <a:gd name="T50" fmla="*/ 69 w 160"/>
                <a:gd name="T51" fmla="*/ 49 h 128"/>
                <a:gd name="T52" fmla="*/ 64 w 160"/>
                <a:gd name="T53" fmla="*/ 63 h 128"/>
                <a:gd name="T54" fmla="*/ 57 w 160"/>
                <a:gd name="T55" fmla="*/ 71 h 128"/>
                <a:gd name="T56" fmla="*/ 54 w 160"/>
                <a:gd name="T57" fmla="*/ 77 h 128"/>
                <a:gd name="T58" fmla="*/ 49 w 160"/>
                <a:gd name="T59" fmla="*/ 91 h 128"/>
                <a:gd name="T60" fmla="*/ 49 w 160"/>
                <a:gd name="T61" fmla="*/ 105 h 128"/>
                <a:gd name="T62" fmla="*/ 66 w 160"/>
                <a:gd name="T63" fmla="*/ 116 h 128"/>
                <a:gd name="T64" fmla="*/ 66 w 160"/>
                <a:gd name="T65"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28">
                  <a:moveTo>
                    <a:pt x="66" y="120"/>
                  </a:moveTo>
                  <a:cubicBezTo>
                    <a:pt x="64" y="122"/>
                    <a:pt x="72" y="128"/>
                    <a:pt x="59" y="124"/>
                  </a:cubicBezTo>
                  <a:cubicBezTo>
                    <a:pt x="46" y="120"/>
                    <a:pt x="37" y="123"/>
                    <a:pt x="33" y="116"/>
                  </a:cubicBezTo>
                  <a:cubicBezTo>
                    <a:pt x="30" y="109"/>
                    <a:pt x="20" y="115"/>
                    <a:pt x="16" y="111"/>
                  </a:cubicBezTo>
                  <a:cubicBezTo>
                    <a:pt x="12" y="106"/>
                    <a:pt x="0" y="116"/>
                    <a:pt x="12" y="103"/>
                  </a:cubicBezTo>
                  <a:cubicBezTo>
                    <a:pt x="24" y="89"/>
                    <a:pt x="23" y="98"/>
                    <a:pt x="24" y="89"/>
                  </a:cubicBezTo>
                  <a:cubicBezTo>
                    <a:pt x="25" y="81"/>
                    <a:pt x="26" y="74"/>
                    <a:pt x="26" y="74"/>
                  </a:cubicBezTo>
                  <a:cubicBezTo>
                    <a:pt x="26" y="74"/>
                    <a:pt x="27" y="71"/>
                    <a:pt x="31" y="73"/>
                  </a:cubicBezTo>
                  <a:cubicBezTo>
                    <a:pt x="35" y="74"/>
                    <a:pt x="39" y="69"/>
                    <a:pt x="38" y="68"/>
                  </a:cubicBezTo>
                  <a:cubicBezTo>
                    <a:pt x="36" y="68"/>
                    <a:pt x="35" y="68"/>
                    <a:pt x="32" y="65"/>
                  </a:cubicBezTo>
                  <a:cubicBezTo>
                    <a:pt x="30" y="62"/>
                    <a:pt x="25" y="60"/>
                    <a:pt x="30" y="59"/>
                  </a:cubicBezTo>
                  <a:cubicBezTo>
                    <a:pt x="34" y="58"/>
                    <a:pt x="48" y="56"/>
                    <a:pt x="47" y="53"/>
                  </a:cubicBezTo>
                  <a:cubicBezTo>
                    <a:pt x="47" y="50"/>
                    <a:pt x="46" y="42"/>
                    <a:pt x="46" y="42"/>
                  </a:cubicBezTo>
                  <a:cubicBezTo>
                    <a:pt x="46" y="42"/>
                    <a:pt x="44" y="33"/>
                    <a:pt x="46" y="33"/>
                  </a:cubicBezTo>
                  <a:cubicBezTo>
                    <a:pt x="48" y="32"/>
                    <a:pt x="61" y="33"/>
                    <a:pt x="64" y="31"/>
                  </a:cubicBezTo>
                  <a:cubicBezTo>
                    <a:pt x="66" y="29"/>
                    <a:pt x="83" y="16"/>
                    <a:pt x="87" y="14"/>
                  </a:cubicBezTo>
                  <a:cubicBezTo>
                    <a:pt x="90" y="12"/>
                    <a:pt x="109" y="14"/>
                    <a:pt x="111" y="14"/>
                  </a:cubicBezTo>
                  <a:cubicBezTo>
                    <a:pt x="113" y="14"/>
                    <a:pt x="123" y="13"/>
                    <a:pt x="126" y="10"/>
                  </a:cubicBezTo>
                  <a:cubicBezTo>
                    <a:pt x="130" y="8"/>
                    <a:pt x="131" y="7"/>
                    <a:pt x="136" y="4"/>
                  </a:cubicBezTo>
                  <a:cubicBezTo>
                    <a:pt x="140" y="0"/>
                    <a:pt x="159" y="1"/>
                    <a:pt x="159" y="3"/>
                  </a:cubicBezTo>
                  <a:cubicBezTo>
                    <a:pt x="160" y="6"/>
                    <a:pt x="158" y="12"/>
                    <a:pt x="158" y="12"/>
                  </a:cubicBezTo>
                  <a:cubicBezTo>
                    <a:pt x="158" y="12"/>
                    <a:pt x="157" y="11"/>
                    <a:pt x="152" y="15"/>
                  </a:cubicBezTo>
                  <a:cubicBezTo>
                    <a:pt x="148" y="20"/>
                    <a:pt x="131" y="22"/>
                    <a:pt x="126" y="23"/>
                  </a:cubicBezTo>
                  <a:cubicBezTo>
                    <a:pt x="121" y="24"/>
                    <a:pt x="122" y="26"/>
                    <a:pt x="111" y="29"/>
                  </a:cubicBezTo>
                  <a:cubicBezTo>
                    <a:pt x="101" y="32"/>
                    <a:pt x="108" y="39"/>
                    <a:pt x="94" y="41"/>
                  </a:cubicBezTo>
                  <a:cubicBezTo>
                    <a:pt x="81" y="44"/>
                    <a:pt x="73" y="44"/>
                    <a:pt x="69" y="49"/>
                  </a:cubicBezTo>
                  <a:cubicBezTo>
                    <a:pt x="66" y="55"/>
                    <a:pt x="66" y="61"/>
                    <a:pt x="64" y="63"/>
                  </a:cubicBezTo>
                  <a:cubicBezTo>
                    <a:pt x="62" y="65"/>
                    <a:pt x="57" y="69"/>
                    <a:pt x="57" y="71"/>
                  </a:cubicBezTo>
                  <a:cubicBezTo>
                    <a:pt x="58" y="73"/>
                    <a:pt x="54" y="77"/>
                    <a:pt x="54" y="77"/>
                  </a:cubicBezTo>
                  <a:cubicBezTo>
                    <a:pt x="54" y="77"/>
                    <a:pt x="52" y="89"/>
                    <a:pt x="49" y="91"/>
                  </a:cubicBezTo>
                  <a:cubicBezTo>
                    <a:pt x="47" y="92"/>
                    <a:pt x="44" y="98"/>
                    <a:pt x="49" y="105"/>
                  </a:cubicBezTo>
                  <a:cubicBezTo>
                    <a:pt x="54" y="111"/>
                    <a:pt x="66" y="116"/>
                    <a:pt x="66" y="116"/>
                  </a:cubicBezTo>
                  <a:lnTo>
                    <a:pt x="66"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8" name="Freeform 144"/>
            <p:cNvSpPr/>
            <p:nvPr/>
          </p:nvSpPr>
          <p:spPr bwMode="auto">
            <a:xfrm>
              <a:off x="6338888" y="900113"/>
              <a:ext cx="180975" cy="84138"/>
            </a:xfrm>
            <a:custGeom>
              <a:avLst/>
              <a:gdLst>
                <a:gd name="T0" fmla="*/ 60 w 68"/>
                <a:gd name="T1" fmla="*/ 29 h 31"/>
                <a:gd name="T2" fmla="*/ 41 w 68"/>
                <a:gd name="T3" fmla="*/ 26 h 31"/>
                <a:gd name="T4" fmla="*/ 22 w 68"/>
                <a:gd name="T5" fmla="*/ 21 h 31"/>
                <a:gd name="T6" fmla="*/ 3 w 68"/>
                <a:gd name="T7" fmla="*/ 15 h 31"/>
                <a:gd name="T8" fmla="*/ 4 w 68"/>
                <a:gd name="T9" fmla="*/ 9 h 31"/>
                <a:gd name="T10" fmla="*/ 11 w 68"/>
                <a:gd name="T11" fmla="*/ 8 h 31"/>
                <a:gd name="T12" fmla="*/ 17 w 68"/>
                <a:gd name="T13" fmla="*/ 9 h 31"/>
                <a:gd name="T14" fmla="*/ 37 w 68"/>
                <a:gd name="T15" fmla="*/ 5 h 31"/>
                <a:gd name="T16" fmla="*/ 41 w 68"/>
                <a:gd name="T17" fmla="*/ 8 h 31"/>
                <a:gd name="T18" fmla="*/ 48 w 68"/>
                <a:gd name="T19" fmla="*/ 4 h 31"/>
                <a:gd name="T20" fmla="*/ 64 w 68"/>
                <a:gd name="T21" fmla="*/ 13 h 31"/>
                <a:gd name="T22" fmla="*/ 61 w 68"/>
                <a:gd name="T23" fmla="*/ 24 h 31"/>
                <a:gd name="T24" fmla="*/ 60 w 68"/>
                <a:gd name="T25"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1">
                  <a:moveTo>
                    <a:pt x="60" y="29"/>
                  </a:moveTo>
                  <a:cubicBezTo>
                    <a:pt x="50" y="27"/>
                    <a:pt x="51" y="31"/>
                    <a:pt x="41" y="26"/>
                  </a:cubicBezTo>
                  <a:cubicBezTo>
                    <a:pt x="31" y="20"/>
                    <a:pt x="33" y="20"/>
                    <a:pt x="22" y="21"/>
                  </a:cubicBezTo>
                  <a:cubicBezTo>
                    <a:pt x="10" y="22"/>
                    <a:pt x="6" y="19"/>
                    <a:pt x="3" y="15"/>
                  </a:cubicBezTo>
                  <a:cubicBezTo>
                    <a:pt x="0" y="10"/>
                    <a:pt x="0" y="10"/>
                    <a:pt x="4" y="9"/>
                  </a:cubicBezTo>
                  <a:cubicBezTo>
                    <a:pt x="7" y="8"/>
                    <a:pt x="6" y="7"/>
                    <a:pt x="11" y="8"/>
                  </a:cubicBezTo>
                  <a:cubicBezTo>
                    <a:pt x="17" y="9"/>
                    <a:pt x="4" y="18"/>
                    <a:pt x="17" y="9"/>
                  </a:cubicBezTo>
                  <a:cubicBezTo>
                    <a:pt x="30" y="0"/>
                    <a:pt x="37" y="5"/>
                    <a:pt x="37" y="5"/>
                  </a:cubicBezTo>
                  <a:cubicBezTo>
                    <a:pt x="37" y="5"/>
                    <a:pt x="36" y="11"/>
                    <a:pt x="41" y="8"/>
                  </a:cubicBezTo>
                  <a:cubicBezTo>
                    <a:pt x="47" y="6"/>
                    <a:pt x="48" y="4"/>
                    <a:pt x="48" y="4"/>
                  </a:cubicBezTo>
                  <a:cubicBezTo>
                    <a:pt x="48" y="4"/>
                    <a:pt x="68" y="10"/>
                    <a:pt x="64" y="13"/>
                  </a:cubicBezTo>
                  <a:cubicBezTo>
                    <a:pt x="59" y="17"/>
                    <a:pt x="61" y="24"/>
                    <a:pt x="61" y="24"/>
                  </a:cubicBezTo>
                  <a:lnTo>
                    <a:pt x="6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9" name="Freeform 145"/>
            <p:cNvSpPr/>
            <p:nvPr/>
          </p:nvSpPr>
          <p:spPr bwMode="auto">
            <a:xfrm>
              <a:off x="6527800" y="933451"/>
              <a:ext cx="77788" cy="31750"/>
            </a:xfrm>
            <a:custGeom>
              <a:avLst/>
              <a:gdLst>
                <a:gd name="T0" fmla="*/ 21 w 29"/>
                <a:gd name="T1" fmla="*/ 10 h 12"/>
                <a:gd name="T2" fmla="*/ 9 w 29"/>
                <a:gd name="T3" fmla="*/ 12 h 12"/>
                <a:gd name="T4" fmla="*/ 1 w 29"/>
                <a:gd name="T5" fmla="*/ 9 h 12"/>
                <a:gd name="T6" fmla="*/ 5 w 29"/>
                <a:gd name="T7" fmla="*/ 6 h 12"/>
                <a:gd name="T8" fmla="*/ 12 w 29"/>
                <a:gd name="T9" fmla="*/ 5 h 12"/>
                <a:gd name="T10" fmla="*/ 13 w 29"/>
                <a:gd name="T11" fmla="*/ 0 h 12"/>
                <a:gd name="T12" fmla="*/ 24 w 29"/>
                <a:gd name="T13" fmla="*/ 2 h 12"/>
                <a:gd name="T14" fmla="*/ 27 w 29"/>
                <a:gd name="T15" fmla="*/ 7 h 12"/>
                <a:gd name="T16" fmla="*/ 21 w 29"/>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
                  <a:moveTo>
                    <a:pt x="21" y="10"/>
                  </a:moveTo>
                  <a:cubicBezTo>
                    <a:pt x="9" y="12"/>
                    <a:pt x="9" y="12"/>
                    <a:pt x="9" y="12"/>
                  </a:cubicBezTo>
                  <a:cubicBezTo>
                    <a:pt x="9" y="12"/>
                    <a:pt x="0" y="12"/>
                    <a:pt x="1" y="9"/>
                  </a:cubicBezTo>
                  <a:cubicBezTo>
                    <a:pt x="2" y="7"/>
                    <a:pt x="2" y="9"/>
                    <a:pt x="5" y="6"/>
                  </a:cubicBezTo>
                  <a:cubicBezTo>
                    <a:pt x="8" y="4"/>
                    <a:pt x="9" y="5"/>
                    <a:pt x="12" y="5"/>
                  </a:cubicBezTo>
                  <a:cubicBezTo>
                    <a:pt x="14" y="5"/>
                    <a:pt x="13" y="0"/>
                    <a:pt x="13" y="0"/>
                  </a:cubicBezTo>
                  <a:cubicBezTo>
                    <a:pt x="13" y="0"/>
                    <a:pt x="22" y="1"/>
                    <a:pt x="24" y="2"/>
                  </a:cubicBezTo>
                  <a:cubicBezTo>
                    <a:pt x="26" y="3"/>
                    <a:pt x="29" y="7"/>
                    <a:pt x="27" y="7"/>
                  </a:cubicBezTo>
                  <a:cubicBezTo>
                    <a:pt x="25" y="7"/>
                    <a:pt x="21" y="10"/>
                    <a:pt x="2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0" name="Freeform 146"/>
            <p:cNvSpPr/>
            <p:nvPr/>
          </p:nvSpPr>
          <p:spPr bwMode="auto">
            <a:xfrm>
              <a:off x="6559550" y="860426"/>
              <a:ext cx="120650" cy="69850"/>
            </a:xfrm>
            <a:custGeom>
              <a:avLst/>
              <a:gdLst>
                <a:gd name="T0" fmla="*/ 31 w 45"/>
                <a:gd name="T1" fmla="*/ 24 h 26"/>
                <a:gd name="T2" fmla="*/ 19 w 45"/>
                <a:gd name="T3" fmla="*/ 25 h 26"/>
                <a:gd name="T4" fmla="*/ 14 w 45"/>
                <a:gd name="T5" fmla="*/ 22 h 26"/>
                <a:gd name="T6" fmla="*/ 5 w 45"/>
                <a:gd name="T7" fmla="*/ 22 h 26"/>
                <a:gd name="T8" fmla="*/ 2 w 45"/>
                <a:gd name="T9" fmla="*/ 20 h 26"/>
                <a:gd name="T10" fmla="*/ 12 w 45"/>
                <a:gd name="T11" fmla="*/ 16 h 26"/>
                <a:gd name="T12" fmla="*/ 16 w 45"/>
                <a:gd name="T13" fmla="*/ 11 h 26"/>
                <a:gd name="T14" fmla="*/ 19 w 45"/>
                <a:gd name="T15" fmla="*/ 6 h 26"/>
                <a:gd name="T16" fmla="*/ 22 w 45"/>
                <a:gd name="T17" fmla="*/ 4 h 26"/>
                <a:gd name="T18" fmla="*/ 28 w 45"/>
                <a:gd name="T19" fmla="*/ 1 h 26"/>
                <a:gd name="T20" fmla="*/ 35 w 45"/>
                <a:gd name="T21" fmla="*/ 4 h 26"/>
                <a:gd name="T22" fmla="*/ 34 w 45"/>
                <a:gd name="T23" fmla="*/ 12 h 26"/>
                <a:gd name="T24" fmla="*/ 34 w 45"/>
                <a:gd name="T25" fmla="*/ 16 h 26"/>
                <a:gd name="T26" fmla="*/ 41 w 45"/>
                <a:gd name="T27" fmla="*/ 21 h 26"/>
                <a:gd name="T28" fmla="*/ 34 w 45"/>
                <a:gd name="T29" fmla="*/ 22 h 26"/>
                <a:gd name="T30" fmla="*/ 31 w 45"/>
                <a:gd name="T31"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26">
                  <a:moveTo>
                    <a:pt x="31" y="24"/>
                  </a:moveTo>
                  <a:cubicBezTo>
                    <a:pt x="29" y="24"/>
                    <a:pt x="22" y="26"/>
                    <a:pt x="19" y="25"/>
                  </a:cubicBezTo>
                  <a:cubicBezTo>
                    <a:pt x="17" y="24"/>
                    <a:pt x="17" y="22"/>
                    <a:pt x="14" y="22"/>
                  </a:cubicBezTo>
                  <a:cubicBezTo>
                    <a:pt x="10" y="21"/>
                    <a:pt x="5" y="22"/>
                    <a:pt x="5" y="22"/>
                  </a:cubicBezTo>
                  <a:cubicBezTo>
                    <a:pt x="5" y="22"/>
                    <a:pt x="0" y="25"/>
                    <a:pt x="2" y="20"/>
                  </a:cubicBezTo>
                  <a:cubicBezTo>
                    <a:pt x="5" y="15"/>
                    <a:pt x="11" y="17"/>
                    <a:pt x="12" y="16"/>
                  </a:cubicBezTo>
                  <a:cubicBezTo>
                    <a:pt x="12" y="14"/>
                    <a:pt x="13" y="13"/>
                    <a:pt x="16" y="11"/>
                  </a:cubicBezTo>
                  <a:cubicBezTo>
                    <a:pt x="19" y="8"/>
                    <a:pt x="15" y="9"/>
                    <a:pt x="19" y="6"/>
                  </a:cubicBezTo>
                  <a:cubicBezTo>
                    <a:pt x="22" y="4"/>
                    <a:pt x="22" y="4"/>
                    <a:pt x="22" y="4"/>
                  </a:cubicBezTo>
                  <a:cubicBezTo>
                    <a:pt x="22" y="4"/>
                    <a:pt x="25" y="0"/>
                    <a:pt x="28" y="1"/>
                  </a:cubicBezTo>
                  <a:cubicBezTo>
                    <a:pt x="32" y="2"/>
                    <a:pt x="35" y="4"/>
                    <a:pt x="35" y="4"/>
                  </a:cubicBezTo>
                  <a:cubicBezTo>
                    <a:pt x="35" y="4"/>
                    <a:pt x="36" y="12"/>
                    <a:pt x="34" y="12"/>
                  </a:cubicBezTo>
                  <a:cubicBezTo>
                    <a:pt x="32" y="12"/>
                    <a:pt x="34" y="16"/>
                    <a:pt x="34" y="16"/>
                  </a:cubicBezTo>
                  <a:cubicBezTo>
                    <a:pt x="34" y="16"/>
                    <a:pt x="45" y="20"/>
                    <a:pt x="41" y="21"/>
                  </a:cubicBezTo>
                  <a:cubicBezTo>
                    <a:pt x="37" y="22"/>
                    <a:pt x="34" y="22"/>
                    <a:pt x="34" y="22"/>
                  </a:cubicBezTo>
                  <a:lnTo>
                    <a:pt x="31"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1" name="Freeform 147"/>
            <p:cNvSpPr/>
            <p:nvPr/>
          </p:nvSpPr>
          <p:spPr bwMode="auto">
            <a:xfrm>
              <a:off x="6613525" y="938213"/>
              <a:ext cx="74613" cy="28575"/>
            </a:xfrm>
            <a:custGeom>
              <a:avLst/>
              <a:gdLst>
                <a:gd name="T0" fmla="*/ 1 w 28"/>
                <a:gd name="T1" fmla="*/ 10 h 11"/>
                <a:gd name="T2" fmla="*/ 9 w 28"/>
                <a:gd name="T3" fmla="*/ 9 h 11"/>
                <a:gd name="T4" fmla="*/ 16 w 28"/>
                <a:gd name="T5" fmla="*/ 7 h 11"/>
                <a:gd name="T6" fmla="*/ 25 w 28"/>
                <a:gd name="T7" fmla="*/ 3 h 11"/>
                <a:gd name="T8" fmla="*/ 17 w 28"/>
                <a:gd name="T9" fmla="*/ 2 h 11"/>
                <a:gd name="T10" fmla="*/ 5 w 28"/>
                <a:gd name="T11" fmla="*/ 1 h 11"/>
                <a:gd name="T12" fmla="*/ 0 w 28"/>
                <a:gd name="T13" fmla="*/ 7 h 11"/>
                <a:gd name="T14" fmla="*/ 1 w 28"/>
                <a:gd name="T15" fmla="*/ 1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1" y="10"/>
                  </a:moveTo>
                  <a:cubicBezTo>
                    <a:pt x="4" y="11"/>
                    <a:pt x="6" y="11"/>
                    <a:pt x="9" y="9"/>
                  </a:cubicBezTo>
                  <a:cubicBezTo>
                    <a:pt x="12" y="7"/>
                    <a:pt x="12" y="6"/>
                    <a:pt x="16" y="7"/>
                  </a:cubicBezTo>
                  <a:cubicBezTo>
                    <a:pt x="19" y="8"/>
                    <a:pt x="28" y="3"/>
                    <a:pt x="25" y="3"/>
                  </a:cubicBezTo>
                  <a:cubicBezTo>
                    <a:pt x="23" y="3"/>
                    <a:pt x="19" y="3"/>
                    <a:pt x="17" y="2"/>
                  </a:cubicBezTo>
                  <a:cubicBezTo>
                    <a:pt x="15" y="0"/>
                    <a:pt x="9" y="1"/>
                    <a:pt x="5" y="1"/>
                  </a:cubicBezTo>
                  <a:cubicBezTo>
                    <a:pt x="1" y="2"/>
                    <a:pt x="0" y="7"/>
                    <a:pt x="0" y="7"/>
                  </a:cubicBezTo>
                  <a:lnTo>
                    <a:pt x="1"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2" name="Freeform 148"/>
            <p:cNvSpPr/>
            <p:nvPr/>
          </p:nvSpPr>
          <p:spPr bwMode="auto">
            <a:xfrm>
              <a:off x="6684963" y="900113"/>
              <a:ext cx="69850" cy="66675"/>
            </a:xfrm>
            <a:custGeom>
              <a:avLst/>
              <a:gdLst>
                <a:gd name="T0" fmla="*/ 9 w 26"/>
                <a:gd name="T1" fmla="*/ 18 h 25"/>
                <a:gd name="T2" fmla="*/ 13 w 26"/>
                <a:gd name="T3" fmla="*/ 21 h 25"/>
                <a:gd name="T4" fmla="*/ 21 w 26"/>
                <a:gd name="T5" fmla="*/ 16 h 25"/>
                <a:gd name="T6" fmla="*/ 26 w 26"/>
                <a:gd name="T7" fmla="*/ 10 h 25"/>
                <a:gd name="T8" fmla="*/ 20 w 26"/>
                <a:gd name="T9" fmla="*/ 4 h 25"/>
                <a:gd name="T10" fmla="*/ 15 w 26"/>
                <a:gd name="T11" fmla="*/ 1 h 25"/>
                <a:gd name="T12" fmla="*/ 8 w 26"/>
                <a:gd name="T13" fmla="*/ 10 h 25"/>
                <a:gd name="T14" fmla="*/ 2 w 26"/>
                <a:gd name="T15" fmla="*/ 11 h 25"/>
                <a:gd name="T16" fmla="*/ 9 w 26"/>
                <a:gd name="T17" fmla="*/ 17 h 25"/>
                <a:gd name="T18" fmla="*/ 9 w 26"/>
                <a:gd name="T19"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5">
                  <a:moveTo>
                    <a:pt x="9" y="18"/>
                  </a:moveTo>
                  <a:cubicBezTo>
                    <a:pt x="9" y="18"/>
                    <a:pt x="7" y="25"/>
                    <a:pt x="13" y="21"/>
                  </a:cubicBezTo>
                  <a:cubicBezTo>
                    <a:pt x="19" y="17"/>
                    <a:pt x="19" y="16"/>
                    <a:pt x="21" y="16"/>
                  </a:cubicBezTo>
                  <a:cubicBezTo>
                    <a:pt x="23" y="15"/>
                    <a:pt x="26" y="10"/>
                    <a:pt x="26" y="10"/>
                  </a:cubicBezTo>
                  <a:cubicBezTo>
                    <a:pt x="26" y="10"/>
                    <a:pt x="22" y="6"/>
                    <a:pt x="20" y="4"/>
                  </a:cubicBezTo>
                  <a:cubicBezTo>
                    <a:pt x="17" y="2"/>
                    <a:pt x="20" y="0"/>
                    <a:pt x="15" y="1"/>
                  </a:cubicBezTo>
                  <a:cubicBezTo>
                    <a:pt x="9" y="1"/>
                    <a:pt x="8" y="10"/>
                    <a:pt x="8" y="10"/>
                  </a:cubicBezTo>
                  <a:cubicBezTo>
                    <a:pt x="8" y="10"/>
                    <a:pt x="0" y="7"/>
                    <a:pt x="2" y="11"/>
                  </a:cubicBezTo>
                  <a:cubicBezTo>
                    <a:pt x="4" y="15"/>
                    <a:pt x="9" y="17"/>
                    <a:pt x="9" y="17"/>
                  </a:cubicBezTo>
                  <a:lnTo>
                    <a:pt x="9"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3" name="Freeform 149"/>
            <p:cNvSpPr/>
            <p:nvPr/>
          </p:nvSpPr>
          <p:spPr bwMode="auto">
            <a:xfrm>
              <a:off x="6645275" y="965201"/>
              <a:ext cx="57150" cy="19050"/>
            </a:xfrm>
            <a:custGeom>
              <a:avLst/>
              <a:gdLst>
                <a:gd name="T0" fmla="*/ 9 w 21"/>
                <a:gd name="T1" fmla="*/ 0 h 7"/>
                <a:gd name="T2" fmla="*/ 4 w 21"/>
                <a:gd name="T3" fmla="*/ 5 h 7"/>
                <a:gd name="T4" fmla="*/ 15 w 21"/>
                <a:gd name="T5" fmla="*/ 7 h 7"/>
                <a:gd name="T6" fmla="*/ 20 w 21"/>
                <a:gd name="T7" fmla="*/ 5 h 7"/>
                <a:gd name="T8" fmla="*/ 15 w 21"/>
                <a:gd name="T9" fmla="*/ 0 h 7"/>
                <a:gd name="T10" fmla="*/ 9 w 21"/>
                <a:gd name="T11" fmla="*/ 0 h 7"/>
              </a:gdLst>
              <a:ahLst/>
              <a:cxnLst>
                <a:cxn ang="0">
                  <a:pos x="T0" y="T1"/>
                </a:cxn>
                <a:cxn ang="0">
                  <a:pos x="T2" y="T3"/>
                </a:cxn>
                <a:cxn ang="0">
                  <a:pos x="T4" y="T5"/>
                </a:cxn>
                <a:cxn ang="0">
                  <a:pos x="T6" y="T7"/>
                </a:cxn>
                <a:cxn ang="0">
                  <a:pos x="T8" y="T9"/>
                </a:cxn>
                <a:cxn ang="0">
                  <a:pos x="T10" y="T11"/>
                </a:cxn>
              </a:cxnLst>
              <a:rect l="0" t="0" r="r" b="b"/>
              <a:pathLst>
                <a:path w="21" h="7">
                  <a:moveTo>
                    <a:pt x="9" y="0"/>
                  </a:moveTo>
                  <a:cubicBezTo>
                    <a:pt x="7" y="0"/>
                    <a:pt x="0" y="3"/>
                    <a:pt x="4" y="5"/>
                  </a:cubicBezTo>
                  <a:cubicBezTo>
                    <a:pt x="8" y="7"/>
                    <a:pt x="14" y="7"/>
                    <a:pt x="15" y="7"/>
                  </a:cubicBezTo>
                  <a:cubicBezTo>
                    <a:pt x="17" y="7"/>
                    <a:pt x="20" y="7"/>
                    <a:pt x="20" y="5"/>
                  </a:cubicBezTo>
                  <a:cubicBezTo>
                    <a:pt x="21" y="3"/>
                    <a:pt x="15" y="0"/>
                    <a:pt x="15" y="0"/>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4" name="Freeform 150"/>
            <p:cNvSpPr/>
            <p:nvPr/>
          </p:nvSpPr>
          <p:spPr bwMode="auto">
            <a:xfrm>
              <a:off x="6645275" y="839788"/>
              <a:ext cx="34925" cy="23813"/>
            </a:xfrm>
            <a:custGeom>
              <a:avLst/>
              <a:gdLst>
                <a:gd name="T0" fmla="*/ 9 w 13"/>
                <a:gd name="T1" fmla="*/ 9 h 9"/>
                <a:gd name="T2" fmla="*/ 0 w 13"/>
                <a:gd name="T3" fmla="*/ 4 h 9"/>
                <a:gd name="T4" fmla="*/ 8 w 13"/>
                <a:gd name="T5" fmla="*/ 0 h 9"/>
                <a:gd name="T6" fmla="*/ 12 w 13"/>
                <a:gd name="T7" fmla="*/ 2 h 9"/>
                <a:gd name="T8" fmla="*/ 9 w 13"/>
                <a:gd name="T9" fmla="*/ 9 h 9"/>
              </a:gdLst>
              <a:ahLst/>
              <a:cxnLst>
                <a:cxn ang="0">
                  <a:pos x="T0" y="T1"/>
                </a:cxn>
                <a:cxn ang="0">
                  <a:pos x="T2" y="T3"/>
                </a:cxn>
                <a:cxn ang="0">
                  <a:pos x="T4" y="T5"/>
                </a:cxn>
                <a:cxn ang="0">
                  <a:pos x="T6" y="T7"/>
                </a:cxn>
                <a:cxn ang="0">
                  <a:pos x="T8" y="T9"/>
                </a:cxn>
              </a:cxnLst>
              <a:rect l="0" t="0" r="r" b="b"/>
              <a:pathLst>
                <a:path w="13" h="9">
                  <a:moveTo>
                    <a:pt x="9" y="9"/>
                  </a:moveTo>
                  <a:cubicBezTo>
                    <a:pt x="9" y="9"/>
                    <a:pt x="0" y="6"/>
                    <a:pt x="0" y="4"/>
                  </a:cubicBezTo>
                  <a:cubicBezTo>
                    <a:pt x="1" y="3"/>
                    <a:pt x="6" y="0"/>
                    <a:pt x="8" y="0"/>
                  </a:cubicBezTo>
                  <a:cubicBezTo>
                    <a:pt x="9" y="1"/>
                    <a:pt x="13" y="0"/>
                    <a:pt x="12" y="2"/>
                  </a:cubicBezTo>
                  <a:cubicBezTo>
                    <a:pt x="12" y="4"/>
                    <a:pt x="9" y="9"/>
                    <a:pt x="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5" name="Freeform 151"/>
            <p:cNvSpPr/>
            <p:nvPr/>
          </p:nvSpPr>
          <p:spPr bwMode="auto">
            <a:xfrm>
              <a:off x="6746875" y="868363"/>
              <a:ext cx="77788" cy="61913"/>
            </a:xfrm>
            <a:custGeom>
              <a:avLst/>
              <a:gdLst>
                <a:gd name="T0" fmla="*/ 16 w 29"/>
                <a:gd name="T1" fmla="*/ 22 h 23"/>
                <a:gd name="T2" fmla="*/ 19 w 29"/>
                <a:gd name="T3" fmla="*/ 19 h 23"/>
                <a:gd name="T4" fmla="*/ 29 w 29"/>
                <a:gd name="T5" fmla="*/ 12 h 23"/>
                <a:gd name="T6" fmla="*/ 26 w 29"/>
                <a:gd name="T7" fmla="*/ 7 h 23"/>
                <a:gd name="T8" fmla="*/ 17 w 29"/>
                <a:gd name="T9" fmla="*/ 1 h 23"/>
                <a:gd name="T10" fmla="*/ 11 w 29"/>
                <a:gd name="T11" fmla="*/ 11 h 23"/>
                <a:gd name="T12" fmla="*/ 3 w 29"/>
                <a:gd name="T13" fmla="*/ 13 h 23"/>
                <a:gd name="T14" fmla="*/ 5 w 29"/>
                <a:gd name="T15" fmla="*/ 18 h 23"/>
                <a:gd name="T16" fmla="*/ 10 w 29"/>
                <a:gd name="T17" fmla="*/ 23 h 23"/>
                <a:gd name="T18" fmla="*/ 16 w 29"/>
                <a:gd name="T19"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3">
                  <a:moveTo>
                    <a:pt x="16" y="22"/>
                  </a:moveTo>
                  <a:cubicBezTo>
                    <a:pt x="15" y="22"/>
                    <a:pt x="15" y="21"/>
                    <a:pt x="19" y="19"/>
                  </a:cubicBezTo>
                  <a:cubicBezTo>
                    <a:pt x="22" y="18"/>
                    <a:pt x="29" y="14"/>
                    <a:pt x="29" y="12"/>
                  </a:cubicBezTo>
                  <a:cubicBezTo>
                    <a:pt x="29" y="11"/>
                    <a:pt x="28" y="10"/>
                    <a:pt x="26" y="7"/>
                  </a:cubicBezTo>
                  <a:cubicBezTo>
                    <a:pt x="23" y="5"/>
                    <a:pt x="19" y="0"/>
                    <a:pt x="17" y="1"/>
                  </a:cubicBezTo>
                  <a:cubicBezTo>
                    <a:pt x="14" y="3"/>
                    <a:pt x="13" y="10"/>
                    <a:pt x="11" y="11"/>
                  </a:cubicBezTo>
                  <a:cubicBezTo>
                    <a:pt x="10" y="12"/>
                    <a:pt x="6" y="13"/>
                    <a:pt x="3" y="13"/>
                  </a:cubicBezTo>
                  <a:cubicBezTo>
                    <a:pt x="0" y="13"/>
                    <a:pt x="3" y="18"/>
                    <a:pt x="5" y="18"/>
                  </a:cubicBezTo>
                  <a:cubicBezTo>
                    <a:pt x="8" y="19"/>
                    <a:pt x="8" y="23"/>
                    <a:pt x="10" y="23"/>
                  </a:cubicBezTo>
                  <a:cubicBezTo>
                    <a:pt x="12" y="22"/>
                    <a:pt x="16" y="22"/>
                    <a:pt x="16"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6" name="Freeform 152"/>
            <p:cNvSpPr/>
            <p:nvPr/>
          </p:nvSpPr>
          <p:spPr bwMode="auto">
            <a:xfrm>
              <a:off x="7412038" y="890588"/>
              <a:ext cx="246063" cy="168275"/>
            </a:xfrm>
            <a:custGeom>
              <a:avLst/>
              <a:gdLst>
                <a:gd name="T0" fmla="*/ 23 w 92"/>
                <a:gd name="T1" fmla="*/ 42 h 63"/>
                <a:gd name="T2" fmla="*/ 22 w 92"/>
                <a:gd name="T3" fmla="*/ 49 h 63"/>
                <a:gd name="T4" fmla="*/ 8 w 92"/>
                <a:gd name="T5" fmla="*/ 40 h 63"/>
                <a:gd name="T6" fmla="*/ 2 w 92"/>
                <a:gd name="T7" fmla="*/ 45 h 63"/>
                <a:gd name="T8" fmla="*/ 3 w 92"/>
                <a:gd name="T9" fmla="*/ 35 h 63"/>
                <a:gd name="T10" fmla="*/ 7 w 92"/>
                <a:gd name="T11" fmla="*/ 31 h 63"/>
                <a:gd name="T12" fmla="*/ 8 w 92"/>
                <a:gd name="T13" fmla="*/ 21 h 63"/>
                <a:gd name="T14" fmla="*/ 13 w 92"/>
                <a:gd name="T15" fmla="*/ 17 h 63"/>
                <a:gd name="T16" fmla="*/ 29 w 92"/>
                <a:gd name="T17" fmla="*/ 8 h 63"/>
                <a:gd name="T18" fmla="*/ 34 w 92"/>
                <a:gd name="T19" fmla="*/ 2 h 63"/>
                <a:gd name="T20" fmla="*/ 44 w 92"/>
                <a:gd name="T21" fmla="*/ 6 h 63"/>
                <a:gd name="T22" fmla="*/ 51 w 92"/>
                <a:gd name="T23" fmla="*/ 16 h 63"/>
                <a:gd name="T24" fmla="*/ 61 w 92"/>
                <a:gd name="T25" fmla="*/ 27 h 63"/>
                <a:gd name="T26" fmla="*/ 70 w 92"/>
                <a:gd name="T27" fmla="*/ 36 h 63"/>
                <a:gd name="T28" fmla="*/ 90 w 92"/>
                <a:gd name="T29" fmla="*/ 42 h 63"/>
                <a:gd name="T30" fmla="*/ 85 w 92"/>
                <a:gd name="T31" fmla="*/ 47 h 63"/>
                <a:gd name="T32" fmla="*/ 86 w 92"/>
                <a:gd name="T33" fmla="*/ 51 h 63"/>
                <a:gd name="T34" fmla="*/ 87 w 92"/>
                <a:gd name="T35" fmla="*/ 58 h 63"/>
                <a:gd name="T36" fmla="*/ 72 w 92"/>
                <a:gd name="T37" fmla="*/ 58 h 63"/>
                <a:gd name="T38" fmla="*/ 66 w 92"/>
                <a:gd name="T39" fmla="*/ 62 h 63"/>
                <a:gd name="T40" fmla="*/ 55 w 92"/>
                <a:gd name="T41" fmla="*/ 57 h 63"/>
                <a:gd name="T42" fmla="*/ 44 w 92"/>
                <a:gd name="T43" fmla="*/ 52 h 63"/>
                <a:gd name="T44" fmla="*/ 36 w 92"/>
                <a:gd name="T45" fmla="*/ 51 h 63"/>
                <a:gd name="T46" fmla="*/ 28 w 92"/>
                <a:gd name="T47" fmla="*/ 41 h 63"/>
                <a:gd name="T48" fmla="*/ 23 w 92"/>
                <a:gd name="T49" fmla="*/ 4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 h="63">
                  <a:moveTo>
                    <a:pt x="23" y="42"/>
                  </a:moveTo>
                  <a:cubicBezTo>
                    <a:pt x="21" y="46"/>
                    <a:pt x="33" y="56"/>
                    <a:pt x="22" y="49"/>
                  </a:cubicBezTo>
                  <a:cubicBezTo>
                    <a:pt x="10" y="42"/>
                    <a:pt x="8" y="40"/>
                    <a:pt x="8" y="40"/>
                  </a:cubicBezTo>
                  <a:cubicBezTo>
                    <a:pt x="2" y="45"/>
                    <a:pt x="2" y="45"/>
                    <a:pt x="2" y="45"/>
                  </a:cubicBezTo>
                  <a:cubicBezTo>
                    <a:pt x="2" y="45"/>
                    <a:pt x="0" y="37"/>
                    <a:pt x="3" y="35"/>
                  </a:cubicBezTo>
                  <a:cubicBezTo>
                    <a:pt x="7" y="33"/>
                    <a:pt x="8" y="37"/>
                    <a:pt x="7" y="31"/>
                  </a:cubicBezTo>
                  <a:cubicBezTo>
                    <a:pt x="6" y="24"/>
                    <a:pt x="6" y="23"/>
                    <a:pt x="8" y="21"/>
                  </a:cubicBezTo>
                  <a:cubicBezTo>
                    <a:pt x="10" y="18"/>
                    <a:pt x="9" y="20"/>
                    <a:pt x="13" y="17"/>
                  </a:cubicBezTo>
                  <a:cubicBezTo>
                    <a:pt x="16" y="14"/>
                    <a:pt x="27" y="12"/>
                    <a:pt x="29" y="8"/>
                  </a:cubicBezTo>
                  <a:cubicBezTo>
                    <a:pt x="31" y="5"/>
                    <a:pt x="33" y="3"/>
                    <a:pt x="34" y="2"/>
                  </a:cubicBezTo>
                  <a:cubicBezTo>
                    <a:pt x="36" y="0"/>
                    <a:pt x="40" y="5"/>
                    <a:pt x="44" y="6"/>
                  </a:cubicBezTo>
                  <a:cubicBezTo>
                    <a:pt x="49" y="7"/>
                    <a:pt x="51" y="16"/>
                    <a:pt x="51" y="16"/>
                  </a:cubicBezTo>
                  <a:cubicBezTo>
                    <a:pt x="51" y="16"/>
                    <a:pt x="58" y="24"/>
                    <a:pt x="61" y="27"/>
                  </a:cubicBezTo>
                  <a:cubicBezTo>
                    <a:pt x="65" y="30"/>
                    <a:pt x="64" y="38"/>
                    <a:pt x="70" y="36"/>
                  </a:cubicBezTo>
                  <a:cubicBezTo>
                    <a:pt x="77" y="35"/>
                    <a:pt x="92" y="42"/>
                    <a:pt x="90" y="42"/>
                  </a:cubicBezTo>
                  <a:cubicBezTo>
                    <a:pt x="88" y="43"/>
                    <a:pt x="85" y="47"/>
                    <a:pt x="85" y="47"/>
                  </a:cubicBezTo>
                  <a:cubicBezTo>
                    <a:pt x="86" y="51"/>
                    <a:pt x="86" y="51"/>
                    <a:pt x="86" y="51"/>
                  </a:cubicBezTo>
                  <a:cubicBezTo>
                    <a:pt x="86" y="51"/>
                    <a:pt x="91" y="58"/>
                    <a:pt x="87" y="58"/>
                  </a:cubicBezTo>
                  <a:cubicBezTo>
                    <a:pt x="83" y="57"/>
                    <a:pt x="78" y="58"/>
                    <a:pt x="72" y="58"/>
                  </a:cubicBezTo>
                  <a:cubicBezTo>
                    <a:pt x="66" y="58"/>
                    <a:pt x="68" y="63"/>
                    <a:pt x="66" y="62"/>
                  </a:cubicBezTo>
                  <a:cubicBezTo>
                    <a:pt x="63" y="61"/>
                    <a:pt x="61" y="60"/>
                    <a:pt x="55" y="57"/>
                  </a:cubicBezTo>
                  <a:cubicBezTo>
                    <a:pt x="49" y="53"/>
                    <a:pt x="52" y="53"/>
                    <a:pt x="44" y="52"/>
                  </a:cubicBezTo>
                  <a:cubicBezTo>
                    <a:pt x="36" y="51"/>
                    <a:pt x="41" y="60"/>
                    <a:pt x="36" y="51"/>
                  </a:cubicBezTo>
                  <a:cubicBezTo>
                    <a:pt x="31" y="43"/>
                    <a:pt x="28" y="41"/>
                    <a:pt x="28" y="41"/>
                  </a:cubicBezTo>
                  <a:lnTo>
                    <a:pt x="23"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7" name="Freeform 153"/>
            <p:cNvSpPr/>
            <p:nvPr/>
          </p:nvSpPr>
          <p:spPr bwMode="auto">
            <a:xfrm>
              <a:off x="7631113" y="1004888"/>
              <a:ext cx="157163" cy="90488"/>
            </a:xfrm>
            <a:custGeom>
              <a:avLst/>
              <a:gdLst>
                <a:gd name="T0" fmla="*/ 5 w 59"/>
                <a:gd name="T1" fmla="*/ 32 h 34"/>
                <a:gd name="T2" fmla="*/ 19 w 59"/>
                <a:gd name="T3" fmla="*/ 28 h 34"/>
                <a:gd name="T4" fmla="*/ 35 w 59"/>
                <a:gd name="T5" fmla="*/ 30 h 34"/>
                <a:gd name="T6" fmla="*/ 48 w 59"/>
                <a:gd name="T7" fmla="*/ 29 h 34"/>
                <a:gd name="T8" fmla="*/ 49 w 59"/>
                <a:gd name="T9" fmla="*/ 25 h 34"/>
                <a:gd name="T10" fmla="*/ 55 w 59"/>
                <a:gd name="T11" fmla="*/ 22 h 34"/>
                <a:gd name="T12" fmla="*/ 39 w 59"/>
                <a:gd name="T13" fmla="*/ 9 h 34"/>
                <a:gd name="T14" fmla="*/ 25 w 59"/>
                <a:gd name="T15" fmla="*/ 1 h 34"/>
                <a:gd name="T16" fmla="*/ 13 w 59"/>
                <a:gd name="T17" fmla="*/ 6 h 34"/>
                <a:gd name="T18" fmla="*/ 10 w 59"/>
                <a:gd name="T19" fmla="*/ 13 h 34"/>
                <a:gd name="T20" fmla="*/ 2 w 59"/>
                <a:gd name="T21" fmla="*/ 24 h 34"/>
                <a:gd name="T22" fmla="*/ 2 w 59"/>
                <a:gd name="T23" fmla="*/ 32 h 34"/>
                <a:gd name="T24" fmla="*/ 5 w 59"/>
                <a:gd name="T25"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34">
                  <a:moveTo>
                    <a:pt x="5" y="32"/>
                  </a:moveTo>
                  <a:cubicBezTo>
                    <a:pt x="11" y="30"/>
                    <a:pt x="14" y="28"/>
                    <a:pt x="19" y="28"/>
                  </a:cubicBezTo>
                  <a:cubicBezTo>
                    <a:pt x="25" y="28"/>
                    <a:pt x="31" y="29"/>
                    <a:pt x="35" y="30"/>
                  </a:cubicBezTo>
                  <a:cubicBezTo>
                    <a:pt x="38" y="31"/>
                    <a:pt x="47" y="31"/>
                    <a:pt x="48" y="29"/>
                  </a:cubicBezTo>
                  <a:cubicBezTo>
                    <a:pt x="48" y="27"/>
                    <a:pt x="49" y="25"/>
                    <a:pt x="49" y="25"/>
                  </a:cubicBezTo>
                  <a:cubicBezTo>
                    <a:pt x="49" y="25"/>
                    <a:pt x="59" y="26"/>
                    <a:pt x="55" y="22"/>
                  </a:cubicBezTo>
                  <a:cubicBezTo>
                    <a:pt x="51" y="18"/>
                    <a:pt x="39" y="9"/>
                    <a:pt x="39" y="9"/>
                  </a:cubicBezTo>
                  <a:cubicBezTo>
                    <a:pt x="39" y="9"/>
                    <a:pt x="28" y="2"/>
                    <a:pt x="25" y="1"/>
                  </a:cubicBezTo>
                  <a:cubicBezTo>
                    <a:pt x="22" y="0"/>
                    <a:pt x="17" y="4"/>
                    <a:pt x="13" y="6"/>
                  </a:cubicBezTo>
                  <a:cubicBezTo>
                    <a:pt x="10" y="7"/>
                    <a:pt x="10" y="10"/>
                    <a:pt x="10" y="13"/>
                  </a:cubicBezTo>
                  <a:cubicBezTo>
                    <a:pt x="10" y="15"/>
                    <a:pt x="5" y="24"/>
                    <a:pt x="2" y="24"/>
                  </a:cubicBezTo>
                  <a:cubicBezTo>
                    <a:pt x="0" y="24"/>
                    <a:pt x="1" y="30"/>
                    <a:pt x="2" y="32"/>
                  </a:cubicBezTo>
                  <a:cubicBezTo>
                    <a:pt x="3" y="34"/>
                    <a:pt x="5" y="32"/>
                    <a:pt x="5"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8" name="Freeform 154"/>
            <p:cNvSpPr/>
            <p:nvPr/>
          </p:nvSpPr>
          <p:spPr bwMode="auto">
            <a:xfrm>
              <a:off x="7227888" y="1185863"/>
              <a:ext cx="39688" cy="42863"/>
            </a:xfrm>
            <a:custGeom>
              <a:avLst/>
              <a:gdLst>
                <a:gd name="T0" fmla="*/ 8 w 15"/>
                <a:gd name="T1" fmla="*/ 0 h 16"/>
                <a:gd name="T2" fmla="*/ 1 w 15"/>
                <a:gd name="T3" fmla="*/ 3 h 16"/>
                <a:gd name="T4" fmla="*/ 2 w 15"/>
                <a:gd name="T5" fmla="*/ 8 h 16"/>
                <a:gd name="T6" fmla="*/ 0 w 15"/>
                <a:gd name="T7" fmla="*/ 14 h 16"/>
                <a:gd name="T8" fmla="*/ 3 w 15"/>
                <a:gd name="T9" fmla="*/ 15 h 16"/>
                <a:gd name="T10" fmla="*/ 7 w 15"/>
                <a:gd name="T11" fmla="*/ 11 h 16"/>
                <a:gd name="T12" fmla="*/ 8 w 15"/>
                <a:gd name="T13" fmla="*/ 4 h 16"/>
                <a:gd name="T14" fmla="*/ 15 w 15"/>
                <a:gd name="T15" fmla="*/ 4 h 16"/>
                <a:gd name="T16" fmla="*/ 8 w 15"/>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8" y="0"/>
                  </a:moveTo>
                  <a:cubicBezTo>
                    <a:pt x="1" y="3"/>
                    <a:pt x="1" y="3"/>
                    <a:pt x="1" y="3"/>
                  </a:cubicBezTo>
                  <a:cubicBezTo>
                    <a:pt x="1" y="3"/>
                    <a:pt x="4" y="8"/>
                    <a:pt x="2" y="8"/>
                  </a:cubicBezTo>
                  <a:cubicBezTo>
                    <a:pt x="1" y="8"/>
                    <a:pt x="0" y="14"/>
                    <a:pt x="0" y="14"/>
                  </a:cubicBezTo>
                  <a:cubicBezTo>
                    <a:pt x="0" y="14"/>
                    <a:pt x="0" y="16"/>
                    <a:pt x="3" y="15"/>
                  </a:cubicBezTo>
                  <a:cubicBezTo>
                    <a:pt x="7" y="14"/>
                    <a:pt x="7" y="11"/>
                    <a:pt x="7" y="11"/>
                  </a:cubicBezTo>
                  <a:cubicBezTo>
                    <a:pt x="7" y="11"/>
                    <a:pt x="5" y="4"/>
                    <a:pt x="8" y="4"/>
                  </a:cubicBezTo>
                  <a:cubicBezTo>
                    <a:pt x="10" y="4"/>
                    <a:pt x="15" y="4"/>
                    <a:pt x="15" y="4"/>
                  </a:cubicBez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9" name="Freeform 155"/>
            <p:cNvSpPr/>
            <p:nvPr/>
          </p:nvSpPr>
          <p:spPr bwMode="auto">
            <a:xfrm>
              <a:off x="7391400" y="1114426"/>
              <a:ext cx="33338" cy="28575"/>
            </a:xfrm>
            <a:custGeom>
              <a:avLst/>
              <a:gdLst>
                <a:gd name="T0" fmla="*/ 0 w 13"/>
                <a:gd name="T1" fmla="*/ 11 h 11"/>
                <a:gd name="T2" fmla="*/ 8 w 13"/>
                <a:gd name="T3" fmla="*/ 7 h 11"/>
                <a:gd name="T4" fmla="*/ 10 w 13"/>
                <a:gd name="T5" fmla="*/ 0 h 11"/>
                <a:gd name="T6" fmla="*/ 4 w 13"/>
                <a:gd name="T7" fmla="*/ 3 h 11"/>
                <a:gd name="T8" fmla="*/ 4 w 13"/>
                <a:gd name="T9" fmla="*/ 9 h 11"/>
                <a:gd name="T10" fmla="*/ 0 w 13"/>
                <a:gd name="T11" fmla="*/ 11 h 11"/>
              </a:gdLst>
              <a:ahLst/>
              <a:cxnLst>
                <a:cxn ang="0">
                  <a:pos x="T0" y="T1"/>
                </a:cxn>
                <a:cxn ang="0">
                  <a:pos x="T2" y="T3"/>
                </a:cxn>
                <a:cxn ang="0">
                  <a:pos x="T4" y="T5"/>
                </a:cxn>
                <a:cxn ang="0">
                  <a:pos x="T6" y="T7"/>
                </a:cxn>
                <a:cxn ang="0">
                  <a:pos x="T8" y="T9"/>
                </a:cxn>
                <a:cxn ang="0">
                  <a:pos x="T10" y="T11"/>
                </a:cxn>
              </a:cxnLst>
              <a:rect l="0" t="0" r="r" b="b"/>
              <a:pathLst>
                <a:path w="13" h="11">
                  <a:moveTo>
                    <a:pt x="0" y="11"/>
                  </a:moveTo>
                  <a:cubicBezTo>
                    <a:pt x="0" y="11"/>
                    <a:pt x="4" y="11"/>
                    <a:pt x="8" y="7"/>
                  </a:cubicBezTo>
                  <a:cubicBezTo>
                    <a:pt x="11" y="3"/>
                    <a:pt x="13" y="0"/>
                    <a:pt x="10" y="0"/>
                  </a:cubicBezTo>
                  <a:cubicBezTo>
                    <a:pt x="8" y="0"/>
                    <a:pt x="4" y="3"/>
                    <a:pt x="4" y="3"/>
                  </a:cubicBezTo>
                  <a:cubicBezTo>
                    <a:pt x="4" y="9"/>
                    <a:pt x="4" y="9"/>
                    <a:pt x="4" y="9"/>
                  </a:cubicBez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0" name="Freeform 156"/>
            <p:cNvSpPr/>
            <p:nvPr/>
          </p:nvSpPr>
          <p:spPr bwMode="auto">
            <a:xfrm>
              <a:off x="7131050" y="914401"/>
              <a:ext cx="30163" cy="19050"/>
            </a:xfrm>
            <a:custGeom>
              <a:avLst/>
              <a:gdLst>
                <a:gd name="T0" fmla="*/ 0 w 11"/>
                <a:gd name="T1" fmla="*/ 6 h 7"/>
                <a:gd name="T2" fmla="*/ 11 w 11"/>
                <a:gd name="T3" fmla="*/ 7 h 7"/>
                <a:gd name="T4" fmla="*/ 9 w 11"/>
                <a:gd name="T5" fmla="*/ 0 h 7"/>
                <a:gd name="T6" fmla="*/ 0 w 11"/>
                <a:gd name="T7" fmla="*/ 6 h 7"/>
              </a:gdLst>
              <a:ahLst/>
              <a:cxnLst>
                <a:cxn ang="0">
                  <a:pos x="T0" y="T1"/>
                </a:cxn>
                <a:cxn ang="0">
                  <a:pos x="T2" y="T3"/>
                </a:cxn>
                <a:cxn ang="0">
                  <a:pos x="T4" y="T5"/>
                </a:cxn>
                <a:cxn ang="0">
                  <a:pos x="T6" y="T7"/>
                </a:cxn>
              </a:cxnLst>
              <a:rect l="0" t="0" r="r" b="b"/>
              <a:pathLst>
                <a:path w="11" h="7">
                  <a:moveTo>
                    <a:pt x="0" y="6"/>
                  </a:moveTo>
                  <a:cubicBezTo>
                    <a:pt x="5" y="6"/>
                    <a:pt x="11" y="7"/>
                    <a:pt x="11" y="7"/>
                  </a:cubicBezTo>
                  <a:cubicBezTo>
                    <a:pt x="11" y="7"/>
                    <a:pt x="10" y="0"/>
                    <a:pt x="9" y="0"/>
                  </a:cubicBezTo>
                  <a:cubicBezTo>
                    <a:pt x="7" y="0"/>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1" name="Freeform 157"/>
            <p:cNvSpPr/>
            <p:nvPr/>
          </p:nvSpPr>
          <p:spPr bwMode="auto">
            <a:xfrm>
              <a:off x="8523288" y="1162051"/>
              <a:ext cx="211138" cy="101600"/>
            </a:xfrm>
            <a:custGeom>
              <a:avLst/>
              <a:gdLst>
                <a:gd name="T0" fmla="*/ 7 w 79"/>
                <a:gd name="T1" fmla="*/ 9 h 38"/>
                <a:gd name="T2" fmla="*/ 5 w 79"/>
                <a:gd name="T3" fmla="*/ 23 h 38"/>
                <a:gd name="T4" fmla="*/ 16 w 79"/>
                <a:gd name="T5" fmla="*/ 30 h 38"/>
                <a:gd name="T6" fmla="*/ 24 w 79"/>
                <a:gd name="T7" fmla="*/ 37 h 38"/>
                <a:gd name="T8" fmla="*/ 30 w 79"/>
                <a:gd name="T9" fmla="*/ 31 h 38"/>
                <a:gd name="T10" fmla="*/ 30 w 79"/>
                <a:gd name="T11" fmla="*/ 29 h 38"/>
                <a:gd name="T12" fmla="*/ 42 w 79"/>
                <a:gd name="T13" fmla="*/ 31 h 38"/>
                <a:gd name="T14" fmla="*/ 49 w 79"/>
                <a:gd name="T15" fmla="*/ 32 h 38"/>
                <a:gd name="T16" fmla="*/ 52 w 79"/>
                <a:gd name="T17" fmla="*/ 28 h 38"/>
                <a:gd name="T18" fmla="*/ 59 w 79"/>
                <a:gd name="T19" fmla="*/ 29 h 38"/>
                <a:gd name="T20" fmla="*/ 76 w 79"/>
                <a:gd name="T21" fmla="*/ 22 h 38"/>
                <a:gd name="T22" fmla="*/ 76 w 79"/>
                <a:gd name="T23" fmla="*/ 15 h 38"/>
                <a:gd name="T24" fmla="*/ 70 w 79"/>
                <a:gd name="T25" fmla="*/ 13 h 38"/>
                <a:gd name="T26" fmla="*/ 61 w 79"/>
                <a:gd name="T27" fmla="*/ 9 h 38"/>
                <a:gd name="T28" fmla="*/ 39 w 79"/>
                <a:gd name="T29" fmla="*/ 9 h 38"/>
                <a:gd name="T30" fmla="*/ 35 w 79"/>
                <a:gd name="T31" fmla="*/ 11 h 38"/>
                <a:gd name="T32" fmla="*/ 28 w 79"/>
                <a:gd name="T33" fmla="*/ 9 h 38"/>
                <a:gd name="T34" fmla="*/ 20 w 79"/>
                <a:gd name="T35" fmla="*/ 1 h 38"/>
                <a:gd name="T36" fmla="*/ 9 w 79"/>
                <a:gd name="T37" fmla="*/ 6 h 38"/>
                <a:gd name="T38" fmla="*/ 7 w 79"/>
                <a:gd name="T39" fmla="*/ 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38">
                  <a:moveTo>
                    <a:pt x="7" y="9"/>
                  </a:moveTo>
                  <a:cubicBezTo>
                    <a:pt x="4" y="3"/>
                    <a:pt x="0" y="19"/>
                    <a:pt x="5" y="23"/>
                  </a:cubicBezTo>
                  <a:cubicBezTo>
                    <a:pt x="9" y="26"/>
                    <a:pt x="16" y="30"/>
                    <a:pt x="16" y="30"/>
                  </a:cubicBezTo>
                  <a:cubicBezTo>
                    <a:pt x="16" y="30"/>
                    <a:pt x="23" y="36"/>
                    <a:pt x="24" y="37"/>
                  </a:cubicBezTo>
                  <a:cubicBezTo>
                    <a:pt x="25" y="38"/>
                    <a:pt x="30" y="31"/>
                    <a:pt x="30" y="31"/>
                  </a:cubicBezTo>
                  <a:cubicBezTo>
                    <a:pt x="30" y="31"/>
                    <a:pt x="21" y="29"/>
                    <a:pt x="30" y="29"/>
                  </a:cubicBezTo>
                  <a:cubicBezTo>
                    <a:pt x="38" y="29"/>
                    <a:pt x="42" y="31"/>
                    <a:pt x="42" y="31"/>
                  </a:cubicBezTo>
                  <a:cubicBezTo>
                    <a:pt x="42" y="31"/>
                    <a:pt x="48" y="34"/>
                    <a:pt x="49" y="32"/>
                  </a:cubicBezTo>
                  <a:cubicBezTo>
                    <a:pt x="50" y="31"/>
                    <a:pt x="48" y="28"/>
                    <a:pt x="52" y="28"/>
                  </a:cubicBezTo>
                  <a:cubicBezTo>
                    <a:pt x="55" y="28"/>
                    <a:pt x="54" y="27"/>
                    <a:pt x="59" y="29"/>
                  </a:cubicBezTo>
                  <a:cubicBezTo>
                    <a:pt x="64" y="31"/>
                    <a:pt x="76" y="22"/>
                    <a:pt x="76" y="22"/>
                  </a:cubicBezTo>
                  <a:cubicBezTo>
                    <a:pt x="76" y="22"/>
                    <a:pt x="79" y="16"/>
                    <a:pt x="76" y="15"/>
                  </a:cubicBezTo>
                  <a:cubicBezTo>
                    <a:pt x="72" y="13"/>
                    <a:pt x="72" y="14"/>
                    <a:pt x="70" y="13"/>
                  </a:cubicBezTo>
                  <a:cubicBezTo>
                    <a:pt x="68" y="13"/>
                    <a:pt x="72" y="14"/>
                    <a:pt x="61" y="9"/>
                  </a:cubicBezTo>
                  <a:cubicBezTo>
                    <a:pt x="49" y="5"/>
                    <a:pt x="42" y="9"/>
                    <a:pt x="39" y="9"/>
                  </a:cubicBezTo>
                  <a:cubicBezTo>
                    <a:pt x="35" y="9"/>
                    <a:pt x="39" y="11"/>
                    <a:pt x="35" y="11"/>
                  </a:cubicBezTo>
                  <a:cubicBezTo>
                    <a:pt x="32" y="11"/>
                    <a:pt x="36" y="18"/>
                    <a:pt x="28" y="9"/>
                  </a:cubicBezTo>
                  <a:cubicBezTo>
                    <a:pt x="20" y="1"/>
                    <a:pt x="25" y="0"/>
                    <a:pt x="20" y="1"/>
                  </a:cubicBezTo>
                  <a:cubicBezTo>
                    <a:pt x="16" y="2"/>
                    <a:pt x="9" y="6"/>
                    <a:pt x="9" y="6"/>
                  </a:cubicBezTo>
                  <a:cubicBezTo>
                    <a:pt x="9" y="6"/>
                    <a:pt x="8" y="11"/>
                    <a:pt x="7"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2" name="Freeform 158"/>
            <p:cNvSpPr/>
            <p:nvPr/>
          </p:nvSpPr>
          <p:spPr bwMode="auto">
            <a:xfrm>
              <a:off x="8618538" y="1263651"/>
              <a:ext cx="101600" cy="65088"/>
            </a:xfrm>
            <a:custGeom>
              <a:avLst/>
              <a:gdLst>
                <a:gd name="T0" fmla="*/ 15 w 38"/>
                <a:gd name="T1" fmla="*/ 23 h 24"/>
                <a:gd name="T2" fmla="*/ 38 w 38"/>
                <a:gd name="T3" fmla="*/ 24 h 24"/>
                <a:gd name="T4" fmla="*/ 34 w 38"/>
                <a:gd name="T5" fmla="*/ 17 h 24"/>
                <a:gd name="T6" fmla="*/ 25 w 38"/>
                <a:gd name="T7" fmla="*/ 12 h 24"/>
                <a:gd name="T8" fmla="*/ 18 w 38"/>
                <a:gd name="T9" fmla="*/ 6 h 24"/>
                <a:gd name="T10" fmla="*/ 15 w 38"/>
                <a:gd name="T11" fmla="*/ 5 h 24"/>
                <a:gd name="T12" fmla="*/ 8 w 38"/>
                <a:gd name="T13" fmla="*/ 0 h 24"/>
                <a:gd name="T14" fmla="*/ 4 w 38"/>
                <a:gd name="T15" fmla="*/ 3 h 24"/>
                <a:gd name="T16" fmla="*/ 5 w 38"/>
                <a:gd name="T17" fmla="*/ 10 h 24"/>
                <a:gd name="T18" fmla="*/ 11 w 38"/>
                <a:gd name="T19" fmla="*/ 14 h 24"/>
                <a:gd name="T20" fmla="*/ 7 w 38"/>
                <a:gd name="T21" fmla="*/ 19 h 24"/>
                <a:gd name="T22" fmla="*/ 15 w 38"/>
                <a:gd name="T23"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4">
                  <a:moveTo>
                    <a:pt x="15" y="23"/>
                  </a:moveTo>
                  <a:cubicBezTo>
                    <a:pt x="38" y="24"/>
                    <a:pt x="38" y="24"/>
                    <a:pt x="38" y="24"/>
                  </a:cubicBezTo>
                  <a:cubicBezTo>
                    <a:pt x="34" y="17"/>
                    <a:pt x="34" y="17"/>
                    <a:pt x="34" y="17"/>
                  </a:cubicBezTo>
                  <a:cubicBezTo>
                    <a:pt x="25" y="12"/>
                    <a:pt x="25" y="12"/>
                    <a:pt x="25" y="12"/>
                  </a:cubicBezTo>
                  <a:cubicBezTo>
                    <a:pt x="25" y="12"/>
                    <a:pt x="21" y="7"/>
                    <a:pt x="18" y="6"/>
                  </a:cubicBezTo>
                  <a:cubicBezTo>
                    <a:pt x="15" y="5"/>
                    <a:pt x="18" y="7"/>
                    <a:pt x="15" y="5"/>
                  </a:cubicBezTo>
                  <a:cubicBezTo>
                    <a:pt x="12" y="3"/>
                    <a:pt x="11" y="0"/>
                    <a:pt x="8" y="0"/>
                  </a:cubicBezTo>
                  <a:cubicBezTo>
                    <a:pt x="6" y="0"/>
                    <a:pt x="8" y="0"/>
                    <a:pt x="4" y="3"/>
                  </a:cubicBezTo>
                  <a:cubicBezTo>
                    <a:pt x="0" y="7"/>
                    <a:pt x="5" y="10"/>
                    <a:pt x="5" y="10"/>
                  </a:cubicBezTo>
                  <a:cubicBezTo>
                    <a:pt x="11" y="14"/>
                    <a:pt x="11" y="14"/>
                    <a:pt x="11" y="14"/>
                  </a:cubicBezTo>
                  <a:cubicBezTo>
                    <a:pt x="11" y="14"/>
                    <a:pt x="6" y="17"/>
                    <a:pt x="7" y="19"/>
                  </a:cubicBezTo>
                  <a:cubicBezTo>
                    <a:pt x="8" y="21"/>
                    <a:pt x="15" y="23"/>
                    <a:pt x="15"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3" name="Freeform 159"/>
            <p:cNvSpPr/>
            <p:nvPr/>
          </p:nvSpPr>
          <p:spPr bwMode="auto">
            <a:xfrm>
              <a:off x="8488363" y="1252538"/>
              <a:ext cx="46038" cy="41275"/>
            </a:xfrm>
            <a:custGeom>
              <a:avLst/>
              <a:gdLst>
                <a:gd name="T0" fmla="*/ 17 w 17"/>
                <a:gd name="T1" fmla="*/ 15 h 15"/>
                <a:gd name="T2" fmla="*/ 4 w 17"/>
                <a:gd name="T3" fmla="*/ 6 h 15"/>
                <a:gd name="T4" fmla="*/ 5 w 17"/>
                <a:gd name="T5" fmla="*/ 3 h 15"/>
                <a:gd name="T6" fmla="*/ 17 w 17"/>
                <a:gd name="T7" fmla="*/ 10 h 15"/>
                <a:gd name="T8" fmla="*/ 17 w 17"/>
                <a:gd name="T9" fmla="*/ 15 h 15"/>
              </a:gdLst>
              <a:ahLst/>
              <a:cxnLst>
                <a:cxn ang="0">
                  <a:pos x="T0" y="T1"/>
                </a:cxn>
                <a:cxn ang="0">
                  <a:pos x="T2" y="T3"/>
                </a:cxn>
                <a:cxn ang="0">
                  <a:pos x="T4" y="T5"/>
                </a:cxn>
                <a:cxn ang="0">
                  <a:pos x="T6" y="T7"/>
                </a:cxn>
                <a:cxn ang="0">
                  <a:pos x="T8" y="T9"/>
                </a:cxn>
              </a:cxnLst>
              <a:rect l="0" t="0" r="r" b="b"/>
              <a:pathLst>
                <a:path w="17" h="15">
                  <a:moveTo>
                    <a:pt x="17" y="15"/>
                  </a:moveTo>
                  <a:cubicBezTo>
                    <a:pt x="4" y="6"/>
                    <a:pt x="4" y="6"/>
                    <a:pt x="4" y="6"/>
                  </a:cubicBezTo>
                  <a:cubicBezTo>
                    <a:pt x="4" y="6"/>
                    <a:pt x="0" y="0"/>
                    <a:pt x="5" y="3"/>
                  </a:cubicBezTo>
                  <a:cubicBezTo>
                    <a:pt x="10" y="6"/>
                    <a:pt x="17" y="10"/>
                    <a:pt x="17" y="10"/>
                  </a:cubicBezTo>
                  <a:lnTo>
                    <a:pt x="17"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4" name="Freeform 160"/>
            <p:cNvSpPr/>
            <p:nvPr/>
          </p:nvSpPr>
          <p:spPr bwMode="auto">
            <a:xfrm>
              <a:off x="8755063" y="1185863"/>
              <a:ext cx="109538" cy="66675"/>
            </a:xfrm>
            <a:custGeom>
              <a:avLst/>
              <a:gdLst>
                <a:gd name="T0" fmla="*/ 2 w 41"/>
                <a:gd name="T1" fmla="*/ 3 h 25"/>
                <a:gd name="T2" fmla="*/ 8 w 41"/>
                <a:gd name="T3" fmla="*/ 14 h 25"/>
                <a:gd name="T4" fmla="*/ 13 w 41"/>
                <a:gd name="T5" fmla="*/ 16 h 25"/>
                <a:gd name="T6" fmla="*/ 22 w 41"/>
                <a:gd name="T7" fmla="*/ 22 h 25"/>
                <a:gd name="T8" fmla="*/ 27 w 41"/>
                <a:gd name="T9" fmla="*/ 24 h 25"/>
                <a:gd name="T10" fmla="*/ 33 w 41"/>
                <a:gd name="T11" fmla="*/ 23 h 25"/>
                <a:gd name="T12" fmla="*/ 38 w 41"/>
                <a:gd name="T13" fmla="*/ 20 h 25"/>
                <a:gd name="T14" fmla="*/ 40 w 41"/>
                <a:gd name="T15" fmla="*/ 16 h 25"/>
                <a:gd name="T16" fmla="*/ 37 w 41"/>
                <a:gd name="T17" fmla="*/ 14 h 25"/>
                <a:gd name="T18" fmla="*/ 25 w 41"/>
                <a:gd name="T19" fmla="*/ 11 h 25"/>
                <a:gd name="T20" fmla="*/ 13 w 41"/>
                <a:gd name="T21" fmla="*/ 5 h 25"/>
                <a:gd name="T22" fmla="*/ 9 w 41"/>
                <a:gd name="T23" fmla="*/ 3 h 25"/>
                <a:gd name="T24" fmla="*/ 2 w 41"/>
                <a:gd name="T25"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5">
                  <a:moveTo>
                    <a:pt x="2" y="3"/>
                  </a:moveTo>
                  <a:cubicBezTo>
                    <a:pt x="3" y="5"/>
                    <a:pt x="8" y="14"/>
                    <a:pt x="8" y="14"/>
                  </a:cubicBezTo>
                  <a:cubicBezTo>
                    <a:pt x="8" y="14"/>
                    <a:pt x="11" y="14"/>
                    <a:pt x="13" y="16"/>
                  </a:cubicBezTo>
                  <a:cubicBezTo>
                    <a:pt x="15" y="17"/>
                    <a:pt x="22" y="22"/>
                    <a:pt x="22" y="22"/>
                  </a:cubicBezTo>
                  <a:cubicBezTo>
                    <a:pt x="27" y="24"/>
                    <a:pt x="27" y="24"/>
                    <a:pt x="27" y="24"/>
                  </a:cubicBezTo>
                  <a:cubicBezTo>
                    <a:pt x="27" y="24"/>
                    <a:pt x="28" y="25"/>
                    <a:pt x="33" y="23"/>
                  </a:cubicBezTo>
                  <a:cubicBezTo>
                    <a:pt x="38" y="22"/>
                    <a:pt x="36" y="22"/>
                    <a:pt x="38" y="20"/>
                  </a:cubicBezTo>
                  <a:cubicBezTo>
                    <a:pt x="40" y="18"/>
                    <a:pt x="41" y="18"/>
                    <a:pt x="40" y="16"/>
                  </a:cubicBezTo>
                  <a:cubicBezTo>
                    <a:pt x="39" y="14"/>
                    <a:pt x="40" y="14"/>
                    <a:pt x="37" y="14"/>
                  </a:cubicBezTo>
                  <a:cubicBezTo>
                    <a:pt x="33" y="13"/>
                    <a:pt x="31" y="13"/>
                    <a:pt x="25" y="11"/>
                  </a:cubicBezTo>
                  <a:cubicBezTo>
                    <a:pt x="18" y="10"/>
                    <a:pt x="15" y="6"/>
                    <a:pt x="13" y="5"/>
                  </a:cubicBezTo>
                  <a:cubicBezTo>
                    <a:pt x="11" y="3"/>
                    <a:pt x="17" y="5"/>
                    <a:pt x="9" y="3"/>
                  </a:cubicBezTo>
                  <a:cubicBezTo>
                    <a:pt x="0" y="0"/>
                    <a:pt x="2"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5" name="Freeform 161"/>
            <p:cNvSpPr/>
            <p:nvPr/>
          </p:nvSpPr>
          <p:spPr bwMode="auto">
            <a:xfrm>
              <a:off x="9567863" y="1404938"/>
              <a:ext cx="111125" cy="46038"/>
            </a:xfrm>
            <a:custGeom>
              <a:avLst/>
              <a:gdLst>
                <a:gd name="T0" fmla="*/ 7 w 42"/>
                <a:gd name="T1" fmla="*/ 4 h 17"/>
                <a:gd name="T2" fmla="*/ 3 w 42"/>
                <a:gd name="T3" fmla="*/ 8 h 17"/>
                <a:gd name="T4" fmla="*/ 13 w 42"/>
                <a:gd name="T5" fmla="*/ 12 h 17"/>
                <a:gd name="T6" fmla="*/ 24 w 42"/>
                <a:gd name="T7" fmla="*/ 16 h 17"/>
                <a:gd name="T8" fmla="*/ 33 w 42"/>
                <a:gd name="T9" fmla="*/ 12 h 17"/>
                <a:gd name="T10" fmla="*/ 41 w 42"/>
                <a:gd name="T11" fmla="*/ 13 h 17"/>
                <a:gd name="T12" fmla="*/ 39 w 42"/>
                <a:gd name="T13" fmla="*/ 7 h 17"/>
                <a:gd name="T14" fmla="*/ 30 w 42"/>
                <a:gd name="T15" fmla="*/ 2 h 17"/>
                <a:gd name="T16" fmla="*/ 25 w 42"/>
                <a:gd name="T17" fmla="*/ 2 h 17"/>
                <a:gd name="T18" fmla="*/ 9 w 42"/>
                <a:gd name="T19" fmla="*/ 0 h 17"/>
                <a:gd name="T20" fmla="*/ 7 w 42"/>
                <a:gd name="T21"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17">
                  <a:moveTo>
                    <a:pt x="7" y="4"/>
                  </a:moveTo>
                  <a:cubicBezTo>
                    <a:pt x="5" y="4"/>
                    <a:pt x="0" y="7"/>
                    <a:pt x="3" y="8"/>
                  </a:cubicBezTo>
                  <a:cubicBezTo>
                    <a:pt x="7" y="9"/>
                    <a:pt x="7" y="10"/>
                    <a:pt x="13" y="12"/>
                  </a:cubicBezTo>
                  <a:cubicBezTo>
                    <a:pt x="20" y="14"/>
                    <a:pt x="22" y="17"/>
                    <a:pt x="24" y="16"/>
                  </a:cubicBezTo>
                  <a:cubicBezTo>
                    <a:pt x="26" y="16"/>
                    <a:pt x="28" y="12"/>
                    <a:pt x="33" y="12"/>
                  </a:cubicBezTo>
                  <a:cubicBezTo>
                    <a:pt x="37" y="12"/>
                    <a:pt x="40" y="15"/>
                    <a:pt x="41" y="13"/>
                  </a:cubicBezTo>
                  <a:cubicBezTo>
                    <a:pt x="42" y="12"/>
                    <a:pt x="42" y="8"/>
                    <a:pt x="39" y="7"/>
                  </a:cubicBezTo>
                  <a:cubicBezTo>
                    <a:pt x="36" y="5"/>
                    <a:pt x="32" y="2"/>
                    <a:pt x="30" y="2"/>
                  </a:cubicBezTo>
                  <a:cubicBezTo>
                    <a:pt x="28" y="2"/>
                    <a:pt x="28" y="2"/>
                    <a:pt x="25" y="2"/>
                  </a:cubicBezTo>
                  <a:cubicBezTo>
                    <a:pt x="22" y="2"/>
                    <a:pt x="9" y="0"/>
                    <a:pt x="9" y="0"/>
                  </a:cubicBezTo>
                  <a:lnTo>
                    <a:pt x="7"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6" name="Freeform 162"/>
            <p:cNvSpPr/>
            <p:nvPr/>
          </p:nvSpPr>
          <p:spPr bwMode="auto">
            <a:xfrm>
              <a:off x="10475913" y="1951038"/>
              <a:ext cx="60325" cy="114300"/>
            </a:xfrm>
            <a:custGeom>
              <a:avLst/>
              <a:gdLst>
                <a:gd name="T0" fmla="*/ 6 w 23"/>
                <a:gd name="T1" fmla="*/ 0 h 43"/>
                <a:gd name="T2" fmla="*/ 4 w 23"/>
                <a:gd name="T3" fmla="*/ 8 h 43"/>
                <a:gd name="T4" fmla="*/ 4 w 23"/>
                <a:gd name="T5" fmla="*/ 13 h 43"/>
                <a:gd name="T6" fmla="*/ 6 w 23"/>
                <a:gd name="T7" fmla="*/ 24 h 43"/>
                <a:gd name="T8" fmla="*/ 6 w 23"/>
                <a:gd name="T9" fmla="*/ 28 h 43"/>
                <a:gd name="T10" fmla="*/ 5 w 23"/>
                <a:gd name="T11" fmla="*/ 37 h 43"/>
                <a:gd name="T12" fmla="*/ 13 w 23"/>
                <a:gd name="T13" fmla="*/ 38 h 43"/>
                <a:gd name="T14" fmla="*/ 15 w 23"/>
                <a:gd name="T15" fmla="*/ 33 h 43"/>
                <a:gd name="T16" fmla="*/ 22 w 23"/>
                <a:gd name="T17" fmla="*/ 29 h 43"/>
                <a:gd name="T18" fmla="*/ 20 w 23"/>
                <a:gd name="T19" fmla="*/ 23 h 43"/>
                <a:gd name="T20" fmla="*/ 14 w 23"/>
                <a:gd name="T21" fmla="*/ 5 h 43"/>
                <a:gd name="T22" fmla="*/ 6 w 23"/>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43">
                  <a:moveTo>
                    <a:pt x="6" y="0"/>
                  </a:moveTo>
                  <a:cubicBezTo>
                    <a:pt x="6" y="2"/>
                    <a:pt x="4" y="8"/>
                    <a:pt x="4" y="8"/>
                  </a:cubicBezTo>
                  <a:cubicBezTo>
                    <a:pt x="4" y="8"/>
                    <a:pt x="5" y="10"/>
                    <a:pt x="4" y="13"/>
                  </a:cubicBezTo>
                  <a:cubicBezTo>
                    <a:pt x="4" y="15"/>
                    <a:pt x="8" y="24"/>
                    <a:pt x="6" y="24"/>
                  </a:cubicBezTo>
                  <a:cubicBezTo>
                    <a:pt x="5" y="24"/>
                    <a:pt x="10" y="24"/>
                    <a:pt x="6" y="28"/>
                  </a:cubicBezTo>
                  <a:cubicBezTo>
                    <a:pt x="3" y="31"/>
                    <a:pt x="0" y="35"/>
                    <a:pt x="5" y="37"/>
                  </a:cubicBezTo>
                  <a:cubicBezTo>
                    <a:pt x="9" y="38"/>
                    <a:pt x="13" y="43"/>
                    <a:pt x="13" y="38"/>
                  </a:cubicBezTo>
                  <a:cubicBezTo>
                    <a:pt x="13" y="34"/>
                    <a:pt x="14" y="36"/>
                    <a:pt x="15" y="33"/>
                  </a:cubicBezTo>
                  <a:cubicBezTo>
                    <a:pt x="17" y="29"/>
                    <a:pt x="22" y="31"/>
                    <a:pt x="22" y="29"/>
                  </a:cubicBezTo>
                  <a:cubicBezTo>
                    <a:pt x="22" y="27"/>
                    <a:pt x="23" y="27"/>
                    <a:pt x="20" y="23"/>
                  </a:cubicBezTo>
                  <a:cubicBezTo>
                    <a:pt x="17" y="19"/>
                    <a:pt x="14" y="5"/>
                    <a:pt x="14" y="5"/>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7" name="Freeform 163"/>
            <p:cNvSpPr/>
            <p:nvPr/>
          </p:nvSpPr>
          <p:spPr bwMode="auto">
            <a:xfrm>
              <a:off x="10464800" y="2085976"/>
              <a:ext cx="42863" cy="33338"/>
            </a:xfrm>
            <a:custGeom>
              <a:avLst/>
              <a:gdLst>
                <a:gd name="T0" fmla="*/ 11 w 16"/>
                <a:gd name="T1" fmla="*/ 0 h 12"/>
                <a:gd name="T2" fmla="*/ 2 w 16"/>
                <a:gd name="T3" fmla="*/ 4 h 12"/>
                <a:gd name="T4" fmla="*/ 13 w 16"/>
                <a:gd name="T5" fmla="*/ 9 h 12"/>
                <a:gd name="T6" fmla="*/ 16 w 16"/>
                <a:gd name="T7" fmla="*/ 6 h 12"/>
                <a:gd name="T8" fmla="*/ 11 w 16"/>
                <a:gd name="T9" fmla="*/ 0 h 12"/>
              </a:gdLst>
              <a:ahLst/>
              <a:cxnLst>
                <a:cxn ang="0">
                  <a:pos x="T0" y="T1"/>
                </a:cxn>
                <a:cxn ang="0">
                  <a:pos x="T2" y="T3"/>
                </a:cxn>
                <a:cxn ang="0">
                  <a:pos x="T4" y="T5"/>
                </a:cxn>
                <a:cxn ang="0">
                  <a:pos x="T6" y="T7"/>
                </a:cxn>
                <a:cxn ang="0">
                  <a:pos x="T8" y="T9"/>
                </a:cxn>
              </a:cxnLst>
              <a:rect l="0" t="0" r="r" b="b"/>
              <a:pathLst>
                <a:path w="16" h="12">
                  <a:moveTo>
                    <a:pt x="11" y="0"/>
                  </a:moveTo>
                  <a:cubicBezTo>
                    <a:pt x="8" y="0"/>
                    <a:pt x="0" y="3"/>
                    <a:pt x="2" y="4"/>
                  </a:cubicBezTo>
                  <a:cubicBezTo>
                    <a:pt x="3" y="6"/>
                    <a:pt x="12" y="12"/>
                    <a:pt x="13" y="9"/>
                  </a:cubicBezTo>
                  <a:cubicBezTo>
                    <a:pt x="14" y="7"/>
                    <a:pt x="16" y="9"/>
                    <a:pt x="16" y="6"/>
                  </a:cubicBezTo>
                  <a:cubicBezTo>
                    <a:pt x="16" y="3"/>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8" name="Freeform 164"/>
            <p:cNvSpPr/>
            <p:nvPr/>
          </p:nvSpPr>
          <p:spPr bwMode="auto">
            <a:xfrm>
              <a:off x="10445750" y="2124076"/>
              <a:ext cx="74613" cy="58738"/>
            </a:xfrm>
            <a:custGeom>
              <a:avLst/>
              <a:gdLst>
                <a:gd name="T0" fmla="*/ 3 w 28"/>
                <a:gd name="T1" fmla="*/ 2 h 22"/>
                <a:gd name="T2" fmla="*/ 27 w 28"/>
                <a:gd name="T3" fmla="*/ 1 h 22"/>
                <a:gd name="T4" fmla="*/ 22 w 28"/>
                <a:gd name="T5" fmla="*/ 8 h 22"/>
                <a:gd name="T6" fmla="*/ 12 w 28"/>
                <a:gd name="T7" fmla="*/ 9 h 22"/>
                <a:gd name="T8" fmla="*/ 10 w 28"/>
                <a:gd name="T9" fmla="*/ 20 h 22"/>
                <a:gd name="T10" fmla="*/ 1 w 28"/>
                <a:gd name="T11" fmla="*/ 10 h 22"/>
                <a:gd name="T12" fmla="*/ 3 w 28"/>
                <a:gd name="T13" fmla="*/ 2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3" y="2"/>
                  </a:moveTo>
                  <a:cubicBezTo>
                    <a:pt x="3" y="2"/>
                    <a:pt x="28" y="0"/>
                    <a:pt x="27" y="1"/>
                  </a:cubicBezTo>
                  <a:cubicBezTo>
                    <a:pt x="25" y="1"/>
                    <a:pt x="27" y="8"/>
                    <a:pt x="22" y="8"/>
                  </a:cubicBezTo>
                  <a:cubicBezTo>
                    <a:pt x="16" y="9"/>
                    <a:pt x="14" y="5"/>
                    <a:pt x="12" y="9"/>
                  </a:cubicBezTo>
                  <a:cubicBezTo>
                    <a:pt x="10" y="13"/>
                    <a:pt x="13" y="22"/>
                    <a:pt x="10" y="20"/>
                  </a:cubicBezTo>
                  <a:cubicBezTo>
                    <a:pt x="6" y="18"/>
                    <a:pt x="1" y="12"/>
                    <a:pt x="1" y="10"/>
                  </a:cubicBezTo>
                  <a:cubicBezTo>
                    <a:pt x="0" y="8"/>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9" name="Freeform 165"/>
            <p:cNvSpPr/>
            <p:nvPr/>
          </p:nvSpPr>
          <p:spPr bwMode="auto">
            <a:xfrm>
              <a:off x="10085388" y="1993901"/>
              <a:ext cx="46038" cy="39688"/>
            </a:xfrm>
            <a:custGeom>
              <a:avLst/>
              <a:gdLst>
                <a:gd name="T0" fmla="*/ 17 w 17"/>
                <a:gd name="T1" fmla="*/ 15 h 15"/>
                <a:gd name="T2" fmla="*/ 13 w 17"/>
                <a:gd name="T3" fmla="*/ 1 h 15"/>
                <a:gd name="T4" fmla="*/ 1 w 17"/>
                <a:gd name="T5" fmla="*/ 2 h 15"/>
                <a:gd name="T6" fmla="*/ 10 w 17"/>
                <a:gd name="T7" fmla="*/ 12 h 15"/>
                <a:gd name="T8" fmla="*/ 17 w 17"/>
                <a:gd name="T9" fmla="*/ 15 h 15"/>
              </a:gdLst>
              <a:ahLst/>
              <a:cxnLst>
                <a:cxn ang="0">
                  <a:pos x="T0" y="T1"/>
                </a:cxn>
                <a:cxn ang="0">
                  <a:pos x="T2" y="T3"/>
                </a:cxn>
                <a:cxn ang="0">
                  <a:pos x="T4" y="T5"/>
                </a:cxn>
                <a:cxn ang="0">
                  <a:pos x="T6" y="T7"/>
                </a:cxn>
                <a:cxn ang="0">
                  <a:pos x="T8" y="T9"/>
                </a:cxn>
              </a:cxnLst>
              <a:rect l="0" t="0" r="r" b="b"/>
              <a:pathLst>
                <a:path w="17" h="15">
                  <a:moveTo>
                    <a:pt x="17" y="15"/>
                  </a:moveTo>
                  <a:cubicBezTo>
                    <a:pt x="16" y="11"/>
                    <a:pt x="15" y="1"/>
                    <a:pt x="13" y="1"/>
                  </a:cubicBezTo>
                  <a:cubicBezTo>
                    <a:pt x="11" y="0"/>
                    <a:pt x="2" y="1"/>
                    <a:pt x="1" y="2"/>
                  </a:cubicBezTo>
                  <a:cubicBezTo>
                    <a:pt x="0" y="4"/>
                    <a:pt x="10" y="12"/>
                    <a:pt x="10" y="12"/>
                  </a:cubicBezTo>
                  <a:lnTo>
                    <a:pt x="17"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0" name="Freeform 166"/>
            <p:cNvSpPr/>
            <p:nvPr/>
          </p:nvSpPr>
          <p:spPr bwMode="auto">
            <a:xfrm>
              <a:off x="9880600" y="1806576"/>
              <a:ext cx="114300" cy="44450"/>
            </a:xfrm>
            <a:custGeom>
              <a:avLst/>
              <a:gdLst>
                <a:gd name="T0" fmla="*/ 32 w 43"/>
                <a:gd name="T1" fmla="*/ 17 h 17"/>
                <a:gd name="T2" fmla="*/ 16 w 43"/>
                <a:gd name="T3" fmla="*/ 13 h 17"/>
                <a:gd name="T4" fmla="*/ 8 w 43"/>
                <a:gd name="T5" fmla="*/ 9 h 17"/>
                <a:gd name="T6" fmla="*/ 19 w 43"/>
                <a:gd name="T7" fmla="*/ 1 h 17"/>
                <a:gd name="T8" fmla="*/ 29 w 43"/>
                <a:gd name="T9" fmla="*/ 3 h 17"/>
                <a:gd name="T10" fmla="*/ 41 w 43"/>
                <a:gd name="T11" fmla="*/ 10 h 17"/>
                <a:gd name="T12" fmla="*/ 40 w 43"/>
                <a:gd name="T13" fmla="*/ 14 h 17"/>
                <a:gd name="T14" fmla="*/ 32 w 43"/>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7">
                  <a:moveTo>
                    <a:pt x="32" y="17"/>
                  </a:moveTo>
                  <a:cubicBezTo>
                    <a:pt x="26" y="14"/>
                    <a:pt x="19" y="14"/>
                    <a:pt x="16" y="13"/>
                  </a:cubicBezTo>
                  <a:cubicBezTo>
                    <a:pt x="13" y="12"/>
                    <a:pt x="17" y="17"/>
                    <a:pt x="8" y="9"/>
                  </a:cubicBezTo>
                  <a:cubicBezTo>
                    <a:pt x="0" y="1"/>
                    <a:pt x="12" y="1"/>
                    <a:pt x="19" y="1"/>
                  </a:cubicBezTo>
                  <a:cubicBezTo>
                    <a:pt x="26" y="0"/>
                    <a:pt x="20" y="0"/>
                    <a:pt x="29" y="3"/>
                  </a:cubicBezTo>
                  <a:cubicBezTo>
                    <a:pt x="37" y="6"/>
                    <a:pt x="41" y="10"/>
                    <a:pt x="41" y="10"/>
                  </a:cubicBezTo>
                  <a:cubicBezTo>
                    <a:pt x="41" y="10"/>
                    <a:pt x="43" y="14"/>
                    <a:pt x="40" y="14"/>
                  </a:cubicBezTo>
                  <a:cubicBezTo>
                    <a:pt x="36" y="15"/>
                    <a:pt x="32" y="17"/>
                    <a:pt x="32"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1" name="Freeform 167"/>
            <p:cNvSpPr/>
            <p:nvPr/>
          </p:nvSpPr>
          <p:spPr bwMode="auto">
            <a:xfrm>
              <a:off x="10158413" y="2297113"/>
              <a:ext cx="58738" cy="46038"/>
            </a:xfrm>
            <a:custGeom>
              <a:avLst/>
              <a:gdLst>
                <a:gd name="T0" fmla="*/ 18 w 22"/>
                <a:gd name="T1" fmla="*/ 0 h 17"/>
                <a:gd name="T2" fmla="*/ 10 w 22"/>
                <a:gd name="T3" fmla="*/ 7 h 17"/>
                <a:gd name="T4" fmla="*/ 1 w 22"/>
                <a:gd name="T5" fmla="*/ 10 h 17"/>
                <a:gd name="T6" fmla="*/ 7 w 22"/>
                <a:gd name="T7" fmla="*/ 17 h 17"/>
                <a:gd name="T8" fmla="*/ 7 w 22"/>
                <a:gd name="T9" fmla="*/ 13 h 17"/>
                <a:gd name="T10" fmla="*/ 17 w 22"/>
                <a:gd name="T11" fmla="*/ 11 h 17"/>
                <a:gd name="T12" fmla="*/ 21 w 22"/>
                <a:gd name="T13" fmla="*/ 6 h 17"/>
                <a:gd name="T14" fmla="*/ 21 w 22"/>
                <a:gd name="T15" fmla="*/ 2 h 17"/>
                <a:gd name="T16" fmla="*/ 18 w 22"/>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7">
                  <a:moveTo>
                    <a:pt x="18" y="0"/>
                  </a:moveTo>
                  <a:cubicBezTo>
                    <a:pt x="16" y="3"/>
                    <a:pt x="13" y="9"/>
                    <a:pt x="10" y="7"/>
                  </a:cubicBezTo>
                  <a:cubicBezTo>
                    <a:pt x="8" y="6"/>
                    <a:pt x="0" y="9"/>
                    <a:pt x="1" y="10"/>
                  </a:cubicBezTo>
                  <a:cubicBezTo>
                    <a:pt x="2" y="11"/>
                    <a:pt x="7" y="17"/>
                    <a:pt x="7" y="17"/>
                  </a:cubicBezTo>
                  <a:cubicBezTo>
                    <a:pt x="7" y="17"/>
                    <a:pt x="5" y="16"/>
                    <a:pt x="7" y="13"/>
                  </a:cubicBezTo>
                  <a:cubicBezTo>
                    <a:pt x="9" y="9"/>
                    <a:pt x="14" y="12"/>
                    <a:pt x="17" y="11"/>
                  </a:cubicBezTo>
                  <a:cubicBezTo>
                    <a:pt x="20" y="9"/>
                    <a:pt x="21" y="7"/>
                    <a:pt x="21" y="6"/>
                  </a:cubicBezTo>
                  <a:cubicBezTo>
                    <a:pt x="22" y="4"/>
                    <a:pt x="22" y="4"/>
                    <a:pt x="21" y="2"/>
                  </a:cubicBezTo>
                  <a:cubicBezTo>
                    <a:pt x="21" y="1"/>
                    <a:pt x="18" y="0"/>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2" name="Freeform 168"/>
            <p:cNvSpPr/>
            <p:nvPr/>
          </p:nvSpPr>
          <p:spPr bwMode="auto">
            <a:xfrm>
              <a:off x="9999663" y="2343151"/>
              <a:ext cx="65088" cy="39688"/>
            </a:xfrm>
            <a:custGeom>
              <a:avLst/>
              <a:gdLst>
                <a:gd name="T0" fmla="*/ 16 w 24"/>
                <a:gd name="T1" fmla="*/ 12 h 15"/>
                <a:gd name="T2" fmla="*/ 9 w 24"/>
                <a:gd name="T3" fmla="*/ 15 h 15"/>
                <a:gd name="T4" fmla="*/ 1 w 24"/>
                <a:gd name="T5" fmla="*/ 10 h 15"/>
                <a:gd name="T6" fmla="*/ 8 w 24"/>
                <a:gd name="T7" fmla="*/ 5 h 15"/>
                <a:gd name="T8" fmla="*/ 14 w 24"/>
                <a:gd name="T9" fmla="*/ 5 h 15"/>
                <a:gd name="T10" fmla="*/ 16 w 24"/>
                <a:gd name="T11" fmla="*/ 12 h 15"/>
              </a:gdLst>
              <a:ahLst/>
              <a:cxnLst>
                <a:cxn ang="0">
                  <a:pos x="T0" y="T1"/>
                </a:cxn>
                <a:cxn ang="0">
                  <a:pos x="T2" y="T3"/>
                </a:cxn>
                <a:cxn ang="0">
                  <a:pos x="T4" y="T5"/>
                </a:cxn>
                <a:cxn ang="0">
                  <a:pos x="T6" y="T7"/>
                </a:cxn>
                <a:cxn ang="0">
                  <a:pos x="T8" y="T9"/>
                </a:cxn>
                <a:cxn ang="0">
                  <a:pos x="T10" y="T11"/>
                </a:cxn>
              </a:cxnLst>
              <a:rect l="0" t="0" r="r" b="b"/>
              <a:pathLst>
                <a:path w="24" h="15">
                  <a:moveTo>
                    <a:pt x="16" y="12"/>
                  </a:moveTo>
                  <a:cubicBezTo>
                    <a:pt x="11" y="12"/>
                    <a:pt x="11" y="15"/>
                    <a:pt x="9" y="15"/>
                  </a:cubicBezTo>
                  <a:cubicBezTo>
                    <a:pt x="6" y="15"/>
                    <a:pt x="0" y="10"/>
                    <a:pt x="1" y="10"/>
                  </a:cubicBezTo>
                  <a:cubicBezTo>
                    <a:pt x="3" y="9"/>
                    <a:pt x="6" y="5"/>
                    <a:pt x="8" y="5"/>
                  </a:cubicBezTo>
                  <a:cubicBezTo>
                    <a:pt x="9" y="4"/>
                    <a:pt x="5" y="0"/>
                    <a:pt x="14" y="5"/>
                  </a:cubicBezTo>
                  <a:cubicBezTo>
                    <a:pt x="24" y="10"/>
                    <a:pt x="16" y="12"/>
                    <a:pt x="1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3" name="Freeform 169"/>
            <p:cNvSpPr/>
            <p:nvPr/>
          </p:nvSpPr>
          <p:spPr bwMode="auto">
            <a:xfrm>
              <a:off x="9931400" y="2378076"/>
              <a:ext cx="55563" cy="20638"/>
            </a:xfrm>
            <a:custGeom>
              <a:avLst/>
              <a:gdLst>
                <a:gd name="T0" fmla="*/ 21 w 21"/>
                <a:gd name="T1" fmla="*/ 6 h 8"/>
                <a:gd name="T2" fmla="*/ 8 w 21"/>
                <a:gd name="T3" fmla="*/ 6 h 8"/>
                <a:gd name="T4" fmla="*/ 3 w 21"/>
                <a:gd name="T5" fmla="*/ 1 h 8"/>
                <a:gd name="T6" fmla="*/ 12 w 21"/>
                <a:gd name="T7" fmla="*/ 1 h 8"/>
                <a:gd name="T8" fmla="*/ 20 w 21"/>
                <a:gd name="T9" fmla="*/ 2 h 8"/>
                <a:gd name="T10" fmla="*/ 21 w 21"/>
                <a:gd name="T11" fmla="*/ 6 h 8"/>
              </a:gdLst>
              <a:ahLst/>
              <a:cxnLst>
                <a:cxn ang="0">
                  <a:pos x="T0" y="T1"/>
                </a:cxn>
                <a:cxn ang="0">
                  <a:pos x="T2" y="T3"/>
                </a:cxn>
                <a:cxn ang="0">
                  <a:pos x="T4" y="T5"/>
                </a:cxn>
                <a:cxn ang="0">
                  <a:pos x="T6" y="T7"/>
                </a:cxn>
                <a:cxn ang="0">
                  <a:pos x="T8" y="T9"/>
                </a:cxn>
                <a:cxn ang="0">
                  <a:pos x="T10" y="T11"/>
                </a:cxn>
              </a:cxnLst>
              <a:rect l="0" t="0" r="r" b="b"/>
              <a:pathLst>
                <a:path w="21" h="8">
                  <a:moveTo>
                    <a:pt x="21" y="6"/>
                  </a:moveTo>
                  <a:cubicBezTo>
                    <a:pt x="16" y="8"/>
                    <a:pt x="8" y="6"/>
                    <a:pt x="8" y="6"/>
                  </a:cubicBezTo>
                  <a:cubicBezTo>
                    <a:pt x="8" y="6"/>
                    <a:pt x="0" y="2"/>
                    <a:pt x="3" y="1"/>
                  </a:cubicBezTo>
                  <a:cubicBezTo>
                    <a:pt x="6" y="0"/>
                    <a:pt x="9" y="1"/>
                    <a:pt x="12" y="1"/>
                  </a:cubicBezTo>
                  <a:cubicBezTo>
                    <a:pt x="15" y="2"/>
                    <a:pt x="20" y="2"/>
                    <a:pt x="20" y="2"/>
                  </a:cubicBezTo>
                  <a:lnTo>
                    <a:pt x="2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4" name="Freeform 170"/>
            <p:cNvSpPr/>
            <p:nvPr/>
          </p:nvSpPr>
          <p:spPr bwMode="auto">
            <a:xfrm>
              <a:off x="9847263" y="2379663"/>
              <a:ext cx="46038" cy="26988"/>
            </a:xfrm>
            <a:custGeom>
              <a:avLst/>
              <a:gdLst>
                <a:gd name="T0" fmla="*/ 10 w 17"/>
                <a:gd name="T1" fmla="*/ 10 h 10"/>
                <a:gd name="T2" fmla="*/ 3 w 17"/>
                <a:gd name="T3" fmla="*/ 1 h 10"/>
                <a:gd name="T4" fmla="*/ 15 w 17"/>
                <a:gd name="T5" fmla="*/ 5 h 10"/>
                <a:gd name="T6" fmla="*/ 10 w 17"/>
                <a:gd name="T7" fmla="*/ 10 h 10"/>
              </a:gdLst>
              <a:ahLst/>
              <a:cxnLst>
                <a:cxn ang="0">
                  <a:pos x="T0" y="T1"/>
                </a:cxn>
                <a:cxn ang="0">
                  <a:pos x="T2" y="T3"/>
                </a:cxn>
                <a:cxn ang="0">
                  <a:pos x="T4" y="T5"/>
                </a:cxn>
                <a:cxn ang="0">
                  <a:pos x="T6" y="T7"/>
                </a:cxn>
              </a:cxnLst>
              <a:rect l="0" t="0" r="r" b="b"/>
              <a:pathLst>
                <a:path w="17" h="10">
                  <a:moveTo>
                    <a:pt x="10" y="10"/>
                  </a:moveTo>
                  <a:cubicBezTo>
                    <a:pt x="8" y="8"/>
                    <a:pt x="0" y="0"/>
                    <a:pt x="3" y="1"/>
                  </a:cubicBezTo>
                  <a:cubicBezTo>
                    <a:pt x="6" y="2"/>
                    <a:pt x="17" y="4"/>
                    <a:pt x="15" y="5"/>
                  </a:cubicBezTo>
                  <a:cubicBezTo>
                    <a:pt x="13" y="6"/>
                    <a:pt x="10" y="10"/>
                    <a:pt x="1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5" name="Freeform 171"/>
            <p:cNvSpPr/>
            <p:nvPr/>
          </p:nvSpPr>
          <p:spPr bwMode="auto">
            <a:xfrm>
              <a:off x="9485313" y="2174876"/>
              <a:ext cx="63500" cy="61913"/>
            </a:xfrm>
            <a:custGeom>
              <a:avLst/>
              <a:gdLst>
                <a:gd name="T0" fmla="*/ 20 w 24"/>
                <a:gd name="T1" fmla="*/ 23 h 23"/>
                <a:gd name="T2" fmla="*/ 5 w 24"/>
                <a:gd name="T3" fmla="*/ 16 h 23"/>
                <a:gd name="T4" fmla="*/ 5 w 24"/>
                <a:gd name="T5" fmla="*/ 5 h 23"/>
                <a:gd name="T6" fmla="*/ 14 w 24"/>
                <a:gd name="T7" fmla="*/ 17 h 23"/>
                <a:gd name="T8" fmla="*/ 24 w 24"/>
                <a:gd name="T9" fmla="*/ 23 h 23"/>
                <a:gd name="T10" fmla="*/ 20 w 24"/>
                <a:gd name="T11" fmla="*/ 23 h 23"/>
              </a:gdLst>
              <a:ahLst/>
              <a:cxnLst>
                <a:cxn ang="0">
                  <a:pos x="T0" y="T1"/>
                </a:cxn>
                <a:cxn ang="0">
                  <a:pos x="T2" y="T3"/>
                </a:cxn>
                <a:cxn ang="0">
                  <a:pos x="T4" y="T5"/>
                </a:cxn>
                <a:cxn ang="0">
                  <a:pos x="T6" y="T7"/>
                </a:cxn>
                <a:cxn ang="0">
                  <a:pos x="T8" y="T9"/>
                </a:cxn>
                <a:cxn ang="0">
                  <a:pos x="T10" y="T11"/>
                </a:cxn>
              </a:cxnLst>
              <a:rect l="0" t="0" r="r" b="b"/>
              <a:pathLst>
                <a:path w="24" h="23">
                  <a:moveTo>
                    <a:pt x="20" y="23"/>
                  </a:moveTo>
                  <a:cubicBezTo>
                    <a:pt x="17" y="22"/>
                    <a:pt x="7" y="19"/>
                    <a:pt x="5" y="16"/>
                  </a:cubicBezTo>
                  <a:cubicBezTo>
                    <a:pt x="4" y="12"/>
                    <a:pt x="0" y="0"/>
                    <a:pt x="5" y="5"/>
                  </a:cubicBezTo>
                  <a:cubicBezTo>
                    <a:pt x="9" y="11"/>
                    <a:pt x="10" y="16"/>
                    <a:pt x="14" y="17"/>
                  </a:cubicBezTo>
                  <a:cubicBezTo>
                    <a:pt x="18" y="19"/>
                    <a:pt x="24" y="23"/>
                    <a:pt x="24" y="23"/>
                  </a:cubicBezTo>
                  <a:lnTo>
                    <a:pt x="20"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6" name="Freeform 172"/>
            <p:cNvSpPr/>
            <p:nvPr/>
          </p:nvSpPr>
          <p:spPr bwMode="auto">
            <a:xfrm>
              <a:off x="9544050" y="2206626"/>
              <a:ext cx="50800" cy="39688"/>
            </a:xfrm>
            <a:custGeom>
              <a:avLst/>
              <a:gdLst>
                <a:gd name="T0" fmla="*/ 12 w 19"/>
                <a:gd name="T1" fmla="*/ 15 h 15"/>
                <a:gd name="T2" fmla="*/ 15 w 19"/>
                <a:gd name="T3" fmla="*/ 10 h 15"/>
                <a:gd name="T4" fmla="*/ 7 w 19"/>
                <a:gd name="T5" fmla="*/ 6 h 15"/>
                <a:gd name="T6" fmla="*/ 2 w 19"/>
                <a:gd name="T7" fmla="*/ 2 h 15"/>
                <a:gd name="T8" fmla="*/ 7 w 19"/>
                <a:gd name="T9" fmla="*/ 11 h 15"/>
                <a:gd name="T10" fmla="*/ 12 w 19"/>
                <a:gd name="T11" fmla="*/ 15 h 15"/>
              </a:gdLst>
              <a:ahLst/>
              <a:cxnLst>
                <a:cxn ang="0">
                  <a:pos x="T0" y="T1"/>
                </a:cxn>
                <a:cxn ang="0">
                  <a:pos x="T2" y="T3"/>
                </a:cxn>
                <a:cxn ang="0">
                  <a:pos x="T4" y="T5"/>
                </a:cxn>
                <a:cxn ang="0">
                  <a:pos x="T6" y="T7"/>
                </a:cxn>
                <a:cxn ang="0">
                  <a:pos x="T8" y="T9"/>
                </a:cxn>
                <a:cxn ang="0">
                  <a:pos x="T10" y="T11"/>
                </a:cxn>
              </a:cxnLst>
              <a:rect l="0" t="0" r="r" b="b"/>
              <a:pathLst>
                <a:path w="19" h="15">
                  <a:moveTo>
                    <a:pt x="12" y="15"/>
                  </a:moveTo>
                  <a:cubicBezTo>
                    <a:pt x="16" y="13"/>
                    <a:pt x="19" y="11"/>
                    <a:pt x="15" y="10"/>
                  </a:cubicBezTo>
                  <a:cubicBezTo>
                    <a:pt x="11" y="9"/>
                    <a:pt x="13" y="9"/>
                    <a:pt x="7" y="6"/>
                  </a:cubicBezTo>
                  <a:cubicBezTo>
                    <a:pt x="2" y="2"/>
                    <a:pt x="4" y="0"/>
                    <a:pt x="2" y="2"/>
                  </a:cubicBezTo>
                  <a:cubicBezTo>
                    <a:pt x="0" y="4"/>
                    <a:pt x="7" y="11"/>
                    <a:pt x="7" y="11"/>
                  </a:cubicBezTo>
                  <a:lnTo>
                    <a:pt x="12"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7" name="Freeform 173"/>
            <p:cNvSpPr/>
            <p:nvPr/>
          </p:nvSpPr>
          <p:spPr bwMode="auto">
            <a:xfrm>
              <a:off x="8923338" y="2244726"/>
              <a:ext cx="147638" cy="330200"/>
            </a:xfrm>
            <a:custGeom>
              <a:avLst/>
              <a:gdLst>
                <a:gd name="T0" fmla="*/ 28 w 55"/>
                <a:gd name="T1" fmla="*/ 123 h 124"/>
                <a:gd name="T2" fmla="*/ 23 w 55"/>
                <a:gd name="T3" fmla="*/ 109 h 124"/>
                <a:gd name="T4" fmla="*/ 17 w 55"/>
                <a:gd name="T5" fmla="*/ 80 h 124"/>
                <a:gd name="T6" fmla="*/ 13 w 55"/>
                <a:gd name="T7" fmla="*/ 65 h 124"/>
                <a:gd name="T8" fmla="*/ 7 w 55"/>
                <a:gd name="T9" fmla="*/ 47 h 124"/>
                <a:gd name="T10" fmla="*/ 2 w 55"/>
                <a:gd name="T11" fmla="*/ 18 h 124"/>
                <a:gd name="T12" fmla="*/ 1 w 55"/>
                <a:gd name="T13" fmla="*/ 0 h 124"/>
                <a:gd name="T14" fmla="*/ 12 w 55"/>
                <a:gd name="T15" fmla="*/ 9 h 124"/>
                <a:gd name="T16" fmla="*/ 21 w 55"/>
                <a:gd name="T17" fmla="*/ 41 h 124"/>
                <a:gd name="T18" fmla="*/ 26 w 55"/>
                <a:gd name="T19" fmla="*/ 55 h 124"/>
                <a:gd name="T20" fmla="*/ 31 w 55"/>
                <a:gd name="T21" fmla="*/ 58 h 124"/>
                <a:gd name="T22" fmla="*/ 35 w 55"/>
                <a:gd name="T23" fmla="*/ 67 h 124"/>
                <a:gd name="T24" fmla="*/ 33 w 55"/>
                <a:gd name="T25" fmla="*/ 71 h 124"/>
                <a:gd name="T26" fmla="*/ 45 w 55"/>
                <a:gd name="T27" fmla="*/ 79 h 124"/>
                <a:gd name="T28" fmla="*/ 50 w 55"/>
                <a:gd name="T29" fmla="*/ 88 h 124"/>
                <a:gd name="T30" fmla="*/ 39 w 55"/>
                <a:gd name="T31" fmla="*/ 86 h 124"/>
                <a:gd name="T32" fmla="*/ 32 w 55"/>
                <a:gd name="T33" fmla="*/ 80 h 124"/>
                <a:gd name="T34" fmla="*/ 29 w 55"/>
                <a:gd name="T35" fmla="*/ 81 h 124"/>
                <a:gd name="T36" fmla="*/ 29 w 55"/>
                <a:gd name="T37" fmla="*/ 90 h 124"/>
                <a:gd name="T38" fmla="*/ 30 w 55"/>
                <a:gd name="T39" fmla="*/ 104 h 124"/>
                <a:gd name="T40" fmla="*/ 35 w 55"/>
                <a:gd name="T41" fmla="*/ 113 h 124"/>
                <a:gd name="T42" fmla="*/ 40 w 55"/>
                <a:gd name="T43" fmla="*/ 118 h 124"/>
                <a:gd name="T44" fmla="*/ 43 w 55"/>
                <a:gd name="T45" fmla="*/ 123 h 124"/>
                <a:gd name="T46" fmla="*/ 33 w 55"/>
                <a:gd name="T47" fmla="*/ 122 h 124"/>
                <a:gd name="T48" fmla="*/ 28 w 55"/>
                <a:gd name="T49" fmla="*/ 12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124">
                  <a:moveTo>
                    <a:pt x="28" y="123"/>
                  </a:moveTo>
                  <a:cubicBezTo>
                    <a:pt x="29" y="121"/>
                    <a:pt x="27" y="121"/>
                    <a:pt x="23" y="109"/>
                  </a:cubicBezTo>
                  <a:cubicBezTo>
                    <a:pt x="18" y="97"/>
                    <a:pt x="17" y="86"/>
                    <a:pt x="17" y="80"/>
                  </a:cubicBezTo>
                  <a:cubicBezTo>
                    <a:pt x="17" y="73"/>
                    <a:pt x="16" y="73"/>
                    <a:pt x="13" y="65"/>
                  </a:cubicBezTo>
                  <a:cubicBezTo>
                    <a:pt x="10" y="57"/>
                    <a:pt x="6" y="51"/>
                    <a:pt x="7" y="47"/>
                  </a:cubicBezTo>
                  <a:cubicBezTo>
                    <a:pt x="7" y="43"/>
                    <a:pt x="3" y="22"/>
                    <a:pt x="2" y="18"/>
                  </a:cubicBezTo>
                  <a:cubicBezTo>
                    <a:pt x="1" y="14"/>
                    <a:pt x="0" y="0"/>
                    <a:pt x="1" y="0"/>
                  </a:cubicBezTo>
                  <a:cubicBezTo>
                    <a:pt x="3" y="0"/>
                    <a:pt x="10" y="5"/>
                    <a:pt x="12" y="9"/>
                  </a:cubicBezTo>
                  <a:cubicBezTo>
                    <a:pt x="14" y="12"/>
                    <a:pt x="18" y="36"/>
                    <a:pt x="21" y="41"/>
                  </a:cubicBezTo>
                  <a:cubicBezTo>
                    <a:pt x="24" y="47"/>
                    <a:pt x="21" y="53"/>
                    <a:pt x="26" y="55"/>
                  </a:cubicBezTo>
                  <a:cubicBezTo>
                    <a:pt x="31" y="58"/>
                    <a:pt x="31" y="50"/>
                    <a:pt x="31" y="58"/>
                  </a:cubicBezTo>
                  <a:cubicBezTo>
                    <a:pt x="31" y="66"/>
                    <a:pt x="38" y="67"/>
                    <a:pt x="35" y="67"/>
                  </a:cubicBezTo>
                  <a:cubicBezTo>
                    <a:pt x="32" y="67"/>
                    <a:pt x="33" y="71"/>
                    <a:pt x="33" y="71"/>
                  </a:cubicBezTo>
                  <a:cubicBezTo>
                    <a:pt x="33" y="71"/>
                    <a:pt x="43" y="77"/>
                    <a:pt x="45" y="79"/>
                  </a:cubicBezTo>
                  <a:cubicBezTo>
                    <a:pt x="47" y="81"/>
                    <a:pt x="55" y="89"/>
                    <a:pt x="50" y="88"/>
                  </a:cubicBezTo>
                  <a:cubicBezTo>
                    <a:pt x="44" y="87"/>
                    <a:pt x="42" y="91"/>
                    <a:pt x="39" y="86"/>
                  </a:cubicBezTo>
                  <a:cubicBezTo>
                    <a:pt x="35" y="82"/>
                    <a:pt x="35" y="82"/>
                    <a:pt x="32" y="80"/>
                  </a:cubicBezTo>
                  <a:cubicBezTo>
                    <a:pt x="30" y="78"/>
                    <a:pt x="28" y="77"/>
                    <a:pt x="29" y="81"/>
                  </a:cubicBezTo>
                  <a:cubicBezTo>
                    <a:pt x="30" y="84"/>
                    <a:pt x="29" y="84"/>
                    <a:pt x="29" y="90"/>
                  </a:cubicBezTo>
                  <a:cubicBezTo>
                    <a:pt x="30" y="96"/>
                    <a:pt x="31" y="101"/>
                    <a:pt x="30" y="104"/>
                  </a:cubicBezTo>
                  <a:cubicBezTo>
                    <a:pt x="29" y="106"/>
                    <a:pt x="33" y="112"/>
                    <a:pt x="35" y="113"/>
                  </a:cubicBezTo>
                  <a:cubicBezTo>
                    <a:pt x="37" y="114"/>
                    <a:pt x="40" y="116"/>
                    <a:pt x="40" y="118"/>
                  </a:cubicBezTo>
                  <a:cubicBezTo>
                    <a:pt x="41" y="119"/>
                    <a:pt x="48" y="123"/>
                    <a:pt x="43" y="123"/>
                  </a:cubicBezTo>
                  <a:cubicBezTo>
                    <a:pt x="38" y="124"/>
                    <a:pt x="33" y="122"/>
                    <a:pt x="33" y="122"/>
                  </a:cubicBezTo>
                  <a:lnTo>
                    <a:pt x="28" y="1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8" name="Freeform 174"/>
            <p:cNvSpPr/>
            <p:nvPr/>
          </p:nvSpPr>
          <p:spPr bwMode="auto">
            <a:xfrm>
              <a:off x="8963025" y="2543176"/>
              <a:ext cx="276225" cy="198438"/>
            </a:xfrm>
            <a:custGeom>
              <a:avLst/>
              <a:gdLst>
                <a:gd name="T0" fmla="*/ 39 w 103"/>
                <a:gd name="T1" fmla="*/ 39 h 74"/>
                <a:gd name="T2" fmla="*/ 23 w 103"/>
                <a:gd name="T3" fmla="*/ 30 h 74"/>
                <a:gd name="T4" fmla="*/ 14 w 103"/>
                <a:gd name="T5" fmla="*/ 22 h 74"/>
                <a:gd name="T6" fmla="*/ 7 w 103"/>
                <a:gd name="T7" fmla="*/ 25 h 74"/>
                <a:gd name="T8" fmla="*/ 13 w 103"/>
                <a:gd name="T9" fmla="*/ 35 h 74"/>
                <a:gd name="T10" fmla="*/ 13 w 103"/>
                <a:gd name="T11" fmla="*/ 40 h 74"/>
                <a:gd name="T12" fmla="*/ 10 w 103"/>
                <a:gd name="T13" fmla="*/ 48 h 74"/>
                <a:gd name="T14" fmla="*/ 6 w 103"/>
                <a:gd name="T15" fmla="*/ 51 h 74"/>
                <a:gd name="T16" fmla="*/ 3 w 103"/>
                <a:gd name="T17" fmla="*/ 55 h 74"/>
                <a:gd name="T18" fmla="*/ 8 w 103"/>
                <a:gd name="T19" fmla="*/ 65 h 74"/>
                <a:gd name="T20" fmla="*/ 3 w 103"/>
                <a:gd name="T21" fmla="*/ 70 h 74"/>
                <a:gd name="T22" fmla="*/ 10 w 103"/>
                <a:gd name="T23" fmla="*/ 72 h 74"/>
                <a:gd name="T24" fmla="*/ 16 w 103"/>
                <a:gd name="T25" fmla="*/ 66 h 74"/>
                <a:gd name="T26" fmla="*/ 20 w 103"/>
                <a:gd name="T27" fmla="*/ 59 h 74"/>
                <a:gd name="T28" fmla="*/ 28 w 103"/>
                <a:gd name="T29" fmla="*/ 60 h 74"/>
                <a:gd name="T30" fmla="*/ 32 w 103"/>
                <a:gd name="T31" fmla="*/ 62 h 74"/>
                <a:gd name="T32" fmla="*/ 39 w 103"/>
                <a:gd name="T33" fmla="*/ 65 h 74"/>
                <a:gd name="T34" fmla="*/ 40 w 103"/>
                <a:gd name="T35" fmla="*/ 60 h 74"/>
                <a:gd name="T36" fmla="*/ 48 w 103"/>
                <a:gd name="T37" fmla="*/ 54 h 74"/>
                <a:gd name="T38" fmla="*/ 56 w 103"/>
                <a:gd name="T39" fmla="*/ 53 h 74"/>
                <a:gd name="T40" fmla="*/ 56 w 103"/>
                <a:gd name="T41" fmla="*/ 44 h 74"/>
                <a:gd name="T42" fmla="*/ 53 w 103"/>
                <a:gd name="T43" fmla="*/ 39 h 74"/>
                <a:gd name="T44" fmla="*/ 74 w 103"/>
                <a:gd name="T45" fmla="*/ 32 h 74"/>
                <a:gd name="T46" fmla="*/ 85 w 103"/>
                <a:gd name="T47" fmla="*/ 28 h 74"/>
                <a:gd name="T48" fmla="*/ 90 w 103"/>
                <a:gd name="T49" fmla="*/ 15 h 74"/>
                <a:gd name="T50" fmla="*/ 102 w 103"/>
                <a:gd name="T51" fmla="*/ 8 h 74"/>
                <a:gd name="T52" fmla="*/ 96 w 103"/>
                <a:gd name="T53" fmla="*/ 5 h 74"/>
                <a:gd name="T54" fmla="*/ 81 w 103"/>
                <a:gd name="T55" fmla="*/ 18 h 74"/>
                <a:gd name="T56" fmla="*/ 67 w 103"/>
                <a:gd name="T57" fmla="*/ 27 h 74"/>
                <a:gd name="T58" fmla="*/ 58 w 103"/>
                <a:gd name="T59" fmla="*/ 34 h 74"/>
                <a:gd name="T60" fmla="*/ 41 w 103"/>
                <a:gd name="T61" fmla="*/ 36 h 74"/>
                <a:gd name="T62" fmla="*/ 39 w 103"/>
                <a:gd name="T63" fmla="*/ 3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74">
                  <a:moveTo>
                    <a:pt x="39" y="39"/>
                  </a:moveTo>
                  <a:cubicBezTo>
                    <a:pt x="28" y="33"/>
                    <a:pt x="29" y="37"/>
                    <a:pt x="23" y="30"/>
                  </a:cubicBezTo>
                  <a:cubicBezTo>
                    <a:pt x="17" y="24"/>
                    <a:pt x="14" y="22"/>
                    <a:pt x="14" y="22"/>
                  </a:cubicBezTo>
                  <a:cubicBezTo>
                    <a:pt x="7" y="25"/>
                    <a:pt x="7" y="25"/>
                    <a:pt x="7" y="25"/>
                  </a:cubicBezTo>
                  <a:cubicBezTo>
                    <a:pt x="13" y="35"/>
                    <a:pt x="13" y="35"/>
                    <a:pt x="13" y="35"/>
                  </a:cubicBezTo>
                  <a:cubicBezTo>
                    <a:pt x="13" y="35"/>
                    <a:pt x="15" y="38"/>
                    <a:pt x="13" y="40"/>
                  </a:cubicBezTo>
                  <a:cubicBezTo>
                    <a:pt x="12" y="41"/>
                    <a:pt x="12" y="48"/>
                    <a:pt x="10" y="48"/>
                  </a:cubicBezTo>
                  <a:cubicBezTo>
                    <a:pt x="9" y="49"/>
                    <a:pt x="9" y="52"/>
                    <a:pt x="6" y="51"/>
                  </a:cubicBezTo>
                  <a:cubicBezTo>
                    <a:pt x="3" y="51"/>
                    <a:pt x="4" y="52"/>
                    <a:pt x="3" y="55"/>
                  </a:cubicBezTo>
                  <a:cubicBezTo>
                    <a:pt x="2" y="57"/>
                    <a:pt x="11" y="64"/>
                    <a:pt x="8" y="65"/>
                  </a:cubicBezTo>
                  <a:cubicBezTo>
                    <a:pt x="4" y="66"/>
                    <a:pt x="0" y="69"/>
                    <a:pt x="3" y="70"/>
                  </a:cubicBezTo>
                  <a:cubicBezTo>
                    <a:pt x="6" y="71"/>
                    <a:pt x="8" y="74"/>
                    <a:pt x="10" y="72"/>
                  </a:cubicBezTo>
                  <a:cubicBezTo>
                    <a:pt x="13" y="71"/>
                    <a:pt x="18" y="69"/>
                    <a:pt x="16" y="66"/>
                  </a:cubicBezTo>
                  <a:cubicBezTo>
                    <a:pt x="14" y="64"/>
                    <a:pt x="18" y="59"/>
                    <a:pt x="20" y="59"/>
                  </a:cubicBezTo>
                  <a:cubicBezTo>
                    <a:pt x="23" y="59"/>
                    <a:pt x="25" y="59"/>
                    <a:pt x="28" y="60"/>
                  </a:cubicBezTo>
                  <a:cubicBezTo>
                    <a:pt x="31" y="60"/>
                    <a:pt x="30" y="62"/>
                    <a:pt x="32" y="62"/>
                  </a:cubicBezTo>
                  <a:cubicBezTo>
                    <a:pt x="34" y="63"/>
                    <a:pt x="35" y="66"/>
                    <a:pt x="39" y="65"/>
                  </a:cubicBezTo>
                  <a:cubicBezTo>
                    <a:pt x="43" y="64"/>
                    <a:pt x="37" y="62"/>
                    <a:pt x="40" y="60"/>
                  </a:cubicBezTo>
                  <a:cubicBezTo>
                    <a:pt x="43" y="58"/>
                    <a:pt x="46" y="55"/>
                    <a:pt x="48" y="54"/>
                  </a:cubicBezTo>
                  <a:cubicBezTo>
                    <a:pt x="51" y="53"/>
                    <a:pt x="56" y="53"/>
                    <a:pt x="56" y="53"/>
                  </a:cubicBezTo>
                  <a:cubicBezTo>
                    <a:pt x="56" y="44"/>
                    <a:pt x="56" y="44"/>
                    <a:pt x="56" y="44"/>
                  </a:cubicBezTo>
                  <a:cubicBezTo>
                    <a:pt x="56" y="44"/>
                    <a:pt x="53" y="41"/>
                    <a:pt x="53" y="39"/>
                  </a:cubicBezTo>
                  <a:cubicBezTo>
                    <a:pt x="54" y="36"/>
                    <a:pt x="72" y="33"/>
                    <a:pt x="74" y="32"/>
                  </a:cubicBezTo>
                  <a:cubicBezTo>
                    <a:pt x="75" y="31"/>
                    <a:pt x="82" y="32"/>
                    <a:pt x="85" y="28"/>
                  </a:cubicBezTo>
                  <a:cubicBezTo>
                    <a:pt x="87" y="24"/>
                    <a:pt x="88" y="17"/>
                    <a:pt x="90" y="15"/>
                  </a:cubicBezTo>
                  <a:cubicBezTo>
                    <a:pt x="93" y="14"/>
                    <a:pt x="102" y="10"/>
                    <a:pt x="102" y="8"/>
                  </a:cubicBezTo>
                  <a:cubicBezTo>
                    <a:pt x="101" y="7"/>
                    <a:pt x="103" y="0"/>
                    <a:pt x="96" y="5"/>
                  </a:cubicBezTo>
                  <a:cubicBezTo>
                    <a:pt x="90" y="10"/>
                    <a:pt x="90" y="13"/>
                    <a:pt x="81" y="18"/>
                  </a:cubicBezTo>
                  <a:cubicBezTo>
                    <a:pt x="72" y="22"/>
                    <a:pt x="69" y="25"/>
                    <a:pt x="67" y="27"/>
                  </a:cubicBezTo>
                  <a:cubicBezTo>
                    <a:pt x="65" y="29"/>
                    <a:pt x="68" y="34"/>
                    <a:pt x="58" y="34"/>
                  </a:cubicBezTo>
                  <a:cubicBezTo>
                    <a:pt x="47" y="34"/>
                    <a:pt x="41" y="36"/>
                    <a:pt x="41" y="36"/>
                  </a:cubicBezTo>
                  <a:lnTo>
                    <a:pt x="39"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9" name="Freeform 175"/>
            <p:cNvSpPr/>
            <p:nvPr/>
          </p:nvSpPr>
          <p:spPr bwMode="auto">
            <a:xfrm>
              <a:off x="8755063" y="2735263"/>
              <a:ext cx="320675" cy="360363"/>
            </a:xfrm>
            <a:custGeom>
              <a:avLst/>
              <a:gdLst>
                <a:gd name="T0" fmla="*/ 98 w 120"/>
                <a:gd name="T1" fmla="*/ 0 h 135"/>
                <a:gd name="T2" fmla="*/ 91 w 120"/>
                <a:gd name="T3" fmla="*/ 6 h 135"/>
                <a:gd name="T4" fmla="*/ 85 w 120"/>
                <a:gd name="T5" fmla="*/ 12 h 135"/>
                <a:gd name="T6" fmla="*/ 89 w 120"/>
                <a:gd name="T7" fmla="*/ 29 h 135"/>
                <a:gd name="T8" fmla="*/ 92 w 120"/>
                <a:gd name="T9" fmla="*/ 41 h 135"/>
                <a:gd name="T10" fmla="*/ 86 w 120"/>
                <a:gd name="T11" fmla="*/ 45 h 135"/>
                <a:gd name="T12" fmla="*/ 81 w 120"/>
                <a:gd name="T13" fmla="*/ 51 h 135"/>
                <a:gd name="T14" fmla="*/ 78 w 120"/>
                <a:gd name="T15" fmla="*/ 55 h 135"/>
                <a:gd name="T16" fmla="*/ 70 w 120"/>
                <a:gd name="T17" fmla="*/ 48 h 135"/>
                <a:gd name="T18" fmla="*/ 65 w 120"/>
                <a:gd name="T19" fmla="*/ 55 h 135"/>
                <a:gd name="T20" fmla="*/ 63 w 120"/>
                <a:gd name="T21" fmla="*/ 60 h 135"/>
                <a:gd name="T22" fmla="*/ 60 w 120"/>
                <a:gd name="T23" fmla="*/ 66 h 135"/>
                <a:gd name="T24" fmla="*/ 51 w 120"/>
                <a:gd name="T25" fmla="*/ 72 h 135"/>
                <a:gd name="T26" fmla="*/ 49 w 120"/>
                <a:gd name="T27" fmla="*/ 77 h 135"/>
                <a:gd name="T28" fmla="*/ 28 w 120"/>
                <a:gd name="T29" fmla="*/ 79 h 135"/>
                <a:gd name="T30" fmla="*/ 21 w 120"/>
                <a:gd name="T31" fmla="*/ 84 h 135"/>
                <a:gd name="T32" fmla="*/ 18 w 120"/>
                <a:gd name="T33" fmla="*/ 90 h 135"/>
                <a:gd name="T34" fmla="*/ 14 w 120"/>
                <a:gd name="T35" fmla="*/ 99 h 135"/>
                <a:gd name="T36" fmla="*/ 2 w 120"/>
                <a:gd name="T37" fmla="*/ 101 h 135"/>
                <a:gd name="T38" fmla="*/ 6 w 120"/>
                <a:gd name="T39" fmla="*/ 109 h 135"/>
                <a:gd name="T40" fmla="*/ 17 w 120"/>
                <a:gd name="T41" fmla="*/ 115 h 135"/>
                <a:gd name="T42" fmla="*/ 21 w 120"/>
                <a:gd name="T43" fmla="*/ 129 h 135"/>
                <a:gd name="T44" fmla="*/ 21 w 120"/>
                <a:gd name="T45" fmla="*/ 130 h 135"/>
                <a:gd name="T46" fmla="*/ 30 w 120"/>
                <a:gd name="T47" fmla="*/ 120 h 135"/>
                <a:gd name="T48" fmla="*/ 36 w 120"/>
                <a:gd name="T49" fmla="*/ 100 h 135"/>
                <a:gd name="T50" fmla="*/ 46 w 120"/>
                <a:gd name="T51" fmla="*/ 103 h 135"/>
                <a:gd name="T52" fmla="*/ 55 w 120"/>
                <a:gd name="T53" fmla="*/ 93 h 135"/>
                <a:gd name="T54" fmla="*/ 58 w 120"/>
                <a:gd name="T55" fmla="*/ 93 h 135"/>
                <a:gd name="T56" fmla="*/ 65 w 120"/>
                <a:gd name="T57" fmla="*/ 98 h 135"/>
                <a:gd name="T58" fmla="*/ 78 w 120"/>
                <a:gd name="T59" fmla="*/ 90 h 135"/>
                <a:gd name="T60" fmla="*/ 77 w 120"/>
                <a:gd name="T61" fmla="*/ 81 h 135"/>
                <a:gd name="T62" fmla="*/ 84 w 120"/>
                <a:gd name="T63" fmla="*/ 78 h 135"/>
                <a:gd name="T64" fmla="*/ 91 w 120"/>
                <a:gd name="T65" fmla="*/ 84 h 135"/>
                <a:gd name="T66" fmla="*/ 112 w 120"/>
                <a:gd name="T67" fmla="*/ 80 h 135"/>
                <a:gd name="T68" fmla="*/ 108 w 120"/>
                <a:gd name="T69" fmla="*/ 67 h 135"/>
                <a:gd name="T70" fmla="*/ 111 w 120"/>
                <a:gd name="T71" fmla="*/ 61 h 135"/>
                <a:gd name="T72" fmla="*/ 108 w 120"/>
                <a:gd name="T73" fmla="*/ 42 h 135"/>
                <a:gd name="T74" fmla="*/ 117 w 120"/>
                <a:gd name="T75" fmla="*/ 33 h 135"/>
                <a:gd name="T76" fmla="*/ 117 w 120"/>
                <a:gd name="T77" fmla="*/ 27 h 135"/>
                <a:gd name="T78" fmla="*/ 109 w 120"/>
                <a:gd name="T79" fmla="*/ 11 h 135"/>
                <a:gd name="T80" fmla="*/ 101 w 120"/>
                <a:gd name="T81" fmla="*/ 4 h 135"/>
                <a:gd name="T82" fmla="*/ 98 w 120"/>
                <a:gd name="T83"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0" h="135">
                  <a:moveTo>
                    <a:pt x="98" y="0"/>
                  </a:moveTo>
                  <a:cubicBezTo>
                    <a:pt x="97" y="1"/>
                    <a:pt x="93" y="4"/>
                    <a:pt x="91" y="6"/>
                  </a:cubicBezTo>
                  <a:cubicBezTo>
                    <a:pt x="88" y="8"/>
                    <a:pt x="85" y="8"/>
                    <a:pt x="85" y="12"/>
                  </a:cubicBezTo>
                  <a:cubicBezTo>
                    <a:pt x="85" y="17"/>
                    <a:pt x="90" y="22"/>
                    <a:pt x="89" y="29"/>
                  </a:cubicBezTo>
                  <a:cubicBezTo>
                    <a:pt x="87" y="35"/>
                    <a:pt x="97" y="40"/>
                    <a:pt x="92" y="41"/>
                  </a:cubicBezTo>
                  <a:cubicBezTo>
                    <a:pt x="87" y="43"/>
                    <a:pt x="88" y="44"/>
                    <a:pt x="86" y="45"/>
                  </a:cubicBezTo>
                  <a:cubicBezTo>
                    <a:pt x="83" y="47"/>
                    <a:pt x="81" y="51"/>
                    <a:pt x="81" y="51"/>
                  </a:cubicBezTo>
                  <a:cubicBezTo>
                    <a:pt x="81" y="51"/>
                    <a:pt x="84" y="60"/>
                    <a:pt x="78" y="55"/>
                  </a:cubicBezTo>
                  <a:cubicBezTo>
                    <a:pt x="71" y="50"/>
                    <a:pt x="71" y="48"/>
                    <a:pt x="70" y="48"/>
                  </a:cubicBezTo>
                  <a:cubicBezTo>
                    <a:pt x="68" y="48"/>
                    <a:pt x="67" y="54"/>
                    <a:pt x="65" y="55"/>
                  </a:cubicBezTo>
                  <a:cubicBezTo>
                    <a:pt x="63" y="56"/>
                    <a:pt x="64" y="58"/>
                    <a:pt x="63" y="60"/>
                  </a:cubicBezTo>
                  <a:cubicBezTo>
                    <a:pt x="62" y="61"/>
                    <a:pt x="68" y="62"/>
                    <a:pt x="60" y="66"/>
                  </a:cubicBezTo>
                  <a:cubicBezTo>
                    <a:pt x="51" y="69"/>
                    <a:pt x="50" y="70"/>
                    <a:pt x="51" y="72"/>
                  </a:cubicBezTo>
                  <a:cubicBezTo>
                    <a:pt x="51" y="73"/>
                    <a:pt x="64" y="76"/>
                    <a:pt x="49" y="77"/>
                  </a:cubicBezTo>
                  <a:cubicBezTo>
                    <a:pt x="34" y="78"/>
                    <a:pt x="33" y="78"/>
                    <a:pt x="28" y="79"/>
                  </a:cubicBezTo>
                  <a:cubicBezTo>
                    <a:pt x="23" y="79"/>
                    <a:pt x="23" y="81"/>
                    <a:pt x="21" y="84"/>
                  </a:cubicBezTo>
                  <a:cubicBezTo>
                    <a:pt x="18" y="86"/>
                    <a:pt x="20" y="88"/>
                    <a:pt x="18" y="90"/>
                  </a:cubicBezTo>
                  <a:cubicBezTo>
                    <a:pt x="16" y="91"/>
                    <a:pt x="20" y="100"/>
                    <a:pt x="14" y="99"/>
                  </a:cubicBezTo>
                  <a:cubicBezTo>
                    <a:pt x="8" y="98"/>
                    <a:pt x="3" y="99"/>
                    <a:pt x="2" y="101"/>
                  </a:cubicBezTo>
                  <a:cubicBezTo>
                    <a:pt x="1" y="102"/>
                    <a:pt x="0" y="106"/>
                    <a:pt x="6" y="109"/>
                  </a:cubicBezTo>
                  <a:cubicBezTo>
                    <a:pt x="12" y="112"/>
                    <a:pt x="19" y="112"/>
                    <a:pt x="17" y="115"/>
                  </a:cubicBezTo>
                  <a:cubicBezTo>
                    <a:pt x="15" y="118"/>
                    <a:pt x="20" y="128"/>
                    <a:pt x="21" y="129"/>
                  </a:cubicBezTo>
                  <a:cubicBezTo>
                    <a:pt x="21" y="130"/>
                    <a:pt x="18" y="133"/>
                    <a:pt x="21" y="130"/>
                  </a:cubicBezTo>
                  <a:cubicBezTo>
                    <a:pt x="25" y="127"/>
                    <a:pt x="26" y="135"/>
                    <a:pt x="30" y="120"/>
                  </a:cubicBezTo>
                  <a:cubicBezTo>
                    <a:pt x="33" y="105"/>
                    <a:pt x="26" y="98"/>
                    <a:pt x="36" y="100"/>
                  </a:cubicBezTo>
                  <a:cubicBezTo>
                    <a:pt x="46" y="103"/>
                    <a:pt x="44" y="105"/>
                    <a:pt x="46" y="103"/>
                  </a:cubicBezTo>
                  <a:cubicBezTo>
                    <a:pt x="48" y="100"/>
                    <a:pt x="54" y="97"/>
                    <a:pt x="55" y="93"/>
                  </a:cubicBezTo>
                  <a:cubicBezTo>
                    <a:pt x="55" y="90"/>
                    <a:pt x="56" y="90"/>
                    <a:pt x="58" y="93"/>
                  </a:cubicBezTo>
                  <a:cubicBezTo>
                    <a:pt x="61" y="95"/>
                    <a:pt x="59" y="98"/>
                    <a:pt x="65" y="98"/>
                  </a:cubicBezTo>
                  <a:cubicBezTo>
                    <a:pt x="70" y="98"/>
                    <a:pt x="78" y="94"/>
                    <a:pt x="78" y="90"/>
                  </a:cubicBezTo>
                  <a:cubicBezTo>
                    <a:pt x="77" y="87"/>
                    <a:pt x="79" y="82"/>
                    <a:pt x="77" y="81"/>
                  </a:cubicBezTo>
                  <a:cubicBezTo>
                    <a:pt x="76" y="80"/>
                    <a:pt x="80" y="76"/>
                    <a:pt x="84" y="78"/>
                  </a:cubicBezTo>
                  <a:cubicBezTo>
                    <a:pt x="89" y="80"/>
                    <a:pt x="86" y="83"/>
                    <a:pt x="91" y="84"/>
                  </a:cubicBezTo>
                  <a:cubicBezTo>
                    <a:pt x="96" y="84"/>
                    <a:pt x="114" y="84"/>
                    <a:pt x="112" y="80"/>
                  </a:cubicBezTo>
                  <a:cubicBezTo>
                    <a:pt x="109" y="76"/>
                    <a:pt x="110" y="69"/>
                    <a:pt x="108" y="67"/>
                  </a:cubicBezTo>
                  <a:cubicBezTo>
                    <a:pt x="106" y="64"/>
                    <a:pt x="111" y="69"/>
                    <a:pt x="111" y="61"/>
                  </a:cubicBezTo>
                  <a:cubicBezTo>
                    <a:pt x="111" y="53"/>
                    <a:pt x="109" y="53"/>
                    <a:pt x="108" y="42"/>
                  </a:cubicBezTo>
                  <a:cubicBezTo>
                    <a:pt x="108" y="31"/>
                    <a:pt x="117" y="35"/>
                    <a:pt x="117" y="33"/>
                  </a:cubicBezTo>
                  <a:cubicBezTo>
                    <a:pt x="117" y="30"/>
                    <a:pt x="120" y="34"/>
                    <a:pt x="117" y="27"/>
                  </a:cubicBezTo>
                  <a:cubicBezTo>
                    <a:pt x="114" y="20"/>
                    <a:pt x="111" y="12"/>
                    <a:pt x="109" y="11"/>
                  </a:cubicBezTo>
                  <a:cubicBezTo>
                    <a:pt x="107" y="9"/>
                    <a:pt x="101" y="4"/>
                    <a:pt x="101" y="4"/>
                  </a:cubicBezTo>
                  <a:lnTo>
                    <a:pt x="9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0" name="Freeform 176"/>
            <p:cNvSpPr/>
            <p:nvPr/>
          </p:nvSpPr>
          <p:spPr bwMode="auto">
            <a:xfrm>
              <a:off x="8555038" y="3227388"/>
              <a:ext cx="61913" cy="95250"/>
            </a:xfrm>
            <a:custGeom>
              <a:avLst/>
              <a:gdLst>
                <a:gd name="T0" fmla="*/ 15 w 23"/>
                <a:gd name="T1" fmla="*/ 0 h 36"/>
                <a:gd name="T2" fmla="*/ 5 w 23"/>
                <a:gd name="T3" fmla="*/ 11 h 36"/>
                <a:gd name="T4" fmla="*/ 13 w 23"/>
                <a:gd name="T5" fmla="*/ 34 h 36"/>
                <a:gd name="T6" fmla="*/ 16 w 23"/>
                <a:gd name="T7" fmla="*/ 29 h 36"/>
                <a:gd name="T8" fmla="*/ 20 w 23"/>
                <a:gd name="T9" fmla="*/ 24 h 36"/>
                <a:gd name="T10" fmla="*/ 21 w 23"/>
                <a:gd name="T11" fmla="*/ 17 h 36"/>
                <a:gd name="T12" fmla="*/ 20 w 23"/>
                <a:gd name="T13" fmla="*/ 10 h 36"/>
                <a:gd name="T14" fmla="*/ 15 w 23"/>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6">
                  <a:moveTo>
                    <a:pt x="15" y="0"/>
                  </a:moveTo>
                  <a:cubicBezTo>
                    <a:pt x="8" y="4"/>
                    <a:pt x="0" y="4"/>
                    <a:pt x="5" y="11"/>
                  </a:cubicBezTo>
                  <a:cubicBezTo>
                    <a:pt x="11" y="17"/>
                    <a:pt x="15" y="36"/>
                    <a:pt x="13" y="34"/>
                  </a:cubicBezTo>
                  <a:cubicBezTo>
                    <a:pt x="12" y="32"/>
                    <a:pt x="13" y="33"/>
                    <a:pt x="16" y="29"/>
                  </a:cubicBezTo>
                  <a:cubicBezTo>
                    <a:pt x="19" y="26"/>
                    <a:pt x="22" y="26"/>
                    <a:pt x="20" y="24"/>
                  </a:cubicBezTo>
                  <a:cubicBezTo>
                    <a:pt x="18" y="22"/>
                    <a:pt x="19" y="19"/>
                    <a:pt x="21" y="17"/>
                  </a:cubicBezTo>
                  <a:cubicBezTo>
                    <a:pt x="23" y="15"/>
                    <a:pt x="22" y="15"/>
                    <a:pt x="20" y="10"/>
                  </a:cubicBezTo>
                  <a:cubicBezTo>
                    <a:pt x="19" y="5"/>
                    <a:pt x="15"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1" name="Freeform 177"/>
            <p:cNvSpPr/>
            <p:nvPr/>
          </p:nvSpPr>
          <p:spPr bwMode="auto">
            <a:xfrm>
              <a:off x="8667750" y="3227388"/>
              <a:ext cx="50800" cy="42863"/>
            </a:xfrm>
            <a:custGeom>
              <a:avLst/>
              <a:gdLst>
                <a:gd name="T0" fmla="*/ 1 w 19"/>
                <a:gd name="T1" fmla="*/ 12 h 16"/>
                <a:gd name="T2" fmla="*/ 17 w 19"/>
                <a:gd name="T3" fmla="*/ 11 h 16"/>
                <a:gd name="T4" fmla="*/ 14 w 19"/>
                <a:gd name="T5" fmla="*/ 3 h 16"/>
                <a:gd name="T6" fmla="*/ 4 w 19"/>
                <a:gd name="T7" fmla="*/ 10 h 16"/>
                <a:gd name="T8" fmla="*/ 1 w 19"/>
                <a:gd name="T9" fmla="*/ 12 h 16"/>
              </a:gdLst>
              <a:ahLst/>
              <a:cxnLst>
                <a:cxn ang="0">
                  <a:pos x="T0" y="T1"/>
                </a:cxn>
                <a:cxn ang="0">
                  <a:pos x="T2" y="T3"/>
                </a:cxn>
                <a:cxn ang="0">
                  <a:pos x="T4" y="T5"/>
                </a:cxn>
                <a:cxn ang="0">
                  <a:pos x="T6" y="T7"/>
                </a:cxn>
                <a:cxn ang="0">
                  <a:pos x="T8" y="T9"/>
                </a:cxn>
              </a:cxnLst>
              <a:rect l="0" t="0" r="r" b="b"/>
              <a:pathLst>
                <a:path w="19" h="16">
                  <a:moveTo>
                    <a:pt x="1" y="12"/>
                  </a:moveTo>
                  <a:cubicBezTo>
                    <a:pt x="0" y="13"/>
                    <a:pt x="19" y="16"/>
                    <a:pt x="17" y="11"/>
                  </a:cubicBezTo>
                  <a:cubicBezTo>
                    <a:pt x="14" y="7"/>
                    <a:pt x="19" y="6"/>
                    <a:pt x="14" y="3"/>
                  </a:cubicBezTo>
                  <a:cubicBezTo>
                    <a:pt x="10" y="0"/>
                    <a:pt x="4" y="10"/>
                    <a:pt x="4" y="10"/>
                  </a:cubicBezTo>
                  <a:lnTo>
                    <a:pt x="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2" name="Freeform 178"/>
            <p:cNvSpPr/>
            <p:nvPr/>
          </p:nvSpPr>
          <p:spPr bwMode="auto">
            <a:xfrm>
              <a:off x="8758238" y="3179763"/>
              <a:ext cx="23813" cy="23813"/>
            </a:xfrm>
            <a:custGeom>
              <a:avLst/>
              <a:gdLst>
                <a:gd name="T0" fmla="*/ 3 w 9"/>
                <a:gd name="T1" fmla="*/ 9 h 9"/>
                <a:gd name="T2" fmla="*/ 9 w 9"/>
                <a:gd name="T3" fmla="*/ 5 h 9"/>
                <a:gd name="T4" fmla="*/ 3 w 9"/>
                <a:gd name="T5" fmla="*/ 1 h 9"/>
                <a:gd name="T6" fmla="*/ 3 w 9"/>
                <a:gd name="T7" fmla="*/ 9 h 9"/>
              </a:gdLst>
              <a:ahLst/>
              <a:cxnLst>
                <a:cxn ang="0">
                  <a:pos x="T0" y="T1"/>
                </a:cxn>
                <a:cxn ang="0">
                  <a:pos x="T2" y="T3"/>
                </a:cxn>
                <a:cxn ang="0">
                  <a:pos x="T4" y="T5"/>
                </a:cxn>
                <a:cxn ang="0">
                  <a:pos x="T6" y="T7"/>
                </a:cxn>
              </a:cxnLst>
              <a:rect l="0" t="0" r="r" b="b"/>
              <a:pathLst>
                <a:path w="9" h="9">
                  <a:moveTo>
                    <a:pt x="3" y="9"/>
                  </a:moveTo>
                  <a:cubicBezTo>
                    <a:pt x="4" y="9"/>
                    <a:pt x="9" y="8"/>
                    <a:pt x="9" y="5"/>
                  </a:cubicBezTo>
                  <a:cubicBezTo>
                    <a:pt x="9" y="3"/>
                    <a:pt x="5" y="0"/>
                    <a:pt x="3" y="1"/>
                  </a:cubicBezTo>
                  <a:cubicBezTo>
                    <a:pt x="0" y="2"/>
                    <a:pt x="3" y="9"/>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3" name="Freeform 179"/>
            <p:cNvSpPr/>
            <p:nvPr/>
          </p:nvSpPr>
          <p:spPr bwMode="auto">
            <a:xfrm>
              <a:off x="8763000" y="3136901"/>
              <a:ext cx="49213" cy="34925"/>
            </a:xfrm>
            <a:custGeom>
              <a:avLst/>
              <a:gdLst>
                <a:gd name="T0" fmla="*/ 16 w 18"/>
                <a:gd name="T1" fmla="*/ 13 h 13"/>
                <a:gd name="T2" fmla="*/ 4 w 18"/>
                <a:gd name="T3" fmla="*/ 9 h 13"/>
                <a:gd name="T4" fmla="*/ 6 w 18"/>
                <a:gd name="T5" fmla="*/ 2 h 13"/>
                <a:gd name="T6" fmla="*/ 16 w 18"/>
                <a:gd name="T7" fmla="*/ 5 h 13"/>
                <a:gd name="T8" fmla="*/ 16 w 18"/>
                <a:gd name="T9" fmla="*/ 13 h 13"/>
              </a:gdLst>
              <a:ahLst/>
              <a:cxnLst>
                <a:cxn ang="0">
                  <a:pos x="T0" y="T1"/>
                </a:cxn>
                <a:cxn ang="0">
                  <a:pos x="T2" y="T3"/>
                </a:cxn>
                <a:cxn ang="0">
                  <a:pos x="T4" y="T5"/>
                </a:cxn>
                <a:cxn ang="0">
                  <a:pos x="T6" y="T7"/>
                </a:cxn>
                <a:cxn ang="0">
                  <a:pos x="T8" y="T9"/>
                </a:cxn>
              </a:cxnLst>
              <a:rect l="0" t="0" r="r" b="b"/>
              <a:pathLst>
                <a:path w="18" h="13">
                  <a:moveTo>
                    <a:pt x="16" y="13"/>
                  </a:moveTo>
                  <a:cubicBezTo>
                    <a:pt x="13" y="12"/>
                    <a:pt x="9" y="13"/>
                    <a:pt x="4" y="9"/>
                  </a:cubicBezTo>
                  <a:cubicBezTo>
                    <a:pt x="0" y="5"/>
                    <a:pt x="5" y="3"/>
                    <a:pt x="6" y="2"/>
                  </a:cubicBezTo>
                  <a:cubicBezTo>
                    <a:pt x="6" y="0"/>
                    <a:pt x="18" y="4"/>
                    <a:pt x="16" y="5"/>
                  </a:cubicBezTo>
                  <a:cubicBezTo>
                    <a:pt x="15" y="6"/>
                    <a:pt x="16" y="13"/>
                    <a:pt x="1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4" name="Freeform 180"/>
            <p:cNvSpPr/>
            <p:nvPr/>
          </p:nvSpPr>
          <p:spPr bwMode="auto">
            <a:xfrm>
              <a:off x="8605838" y="3408363"/>
              <a:ext cx="136525" cy="168275"/>
            </a:xfrm>
            <a:custGeom>
              <a:avLst/>
              <a:gdLst>
                <a:gd name="T0" fmla="*/ 19 w 51"/>
                <a:gd name="T1" fmla="*/ 38 h 63"/>
                <a:gd name="T2" fmla="*/ 19 w 51"/>
                <a:gd name="T3" fmla="*/ 29 h 63"/>
                <a:gd name="T4" fmla="*/ 28 w 51"/>
                <a:gd name="T5" fmla="*/ 22 h 63"/>
                <a:gd name="T6" fmla="*/ 20 w 51"/>
                <a:gd name="T7" fmla="*/ 5 h 63"/>
                <a:gd name="T8" fmla="*/ 12 w 51"/>
                <a:gd name="T9" fmla="*/ 2 h 63"/>
                <a:gd name="T10" fmla="*/ 3 w 51"/>
                <a:gd name="T11" fmla="*/ 14 h 63"/>
                <a:gd name="T12" fmla="*/ 2 w 51"/>
                <a:gd name="T13" fmla="*/ 21 h 63"/>
                <a:gd name="T14" fmla="*/ 1 w 51"/>
                <a:gd name="T15" fmla="*/ 25 h 63"/>
                <a:gd name="T16" fmla="*/ 9 w 51"/>
                <a:gd name="T17" fmla="*/ 34 h 63"/>
                <a:gd name="T18" fmla="*/ 7 w 51"/>
                <a:gd name="T19" fmla="*/ 41 h 63"/>
                <a:gd name="T20" fmla="*/ 14 w 51"/>
                <a:gd name="T21" fmla="*/ 47 h 63"/>
                <a:gd name="T22" fmla="*/ 12 w 51"/>
                <a:gd name="T23" fmla="*/ 53 h 63"/>
                <a:gd name="T24" fmla="*/ 12 w 51"/>
                <a:gd name="T25" fmla="*/ 55 h 63"/>
                <a:gd name="T26" fmla="*/ 24 w 51"/>
                <a:gd name="T27" fmla="*/ 62 h 63"/>
                <a:gd name="T28" fmla="*/ 19 w 51"/>
                <a:gd name="T29" fmla="*/ 54 h 63"/>
                <a:gd name="T30" fmla="*/ 27 w 51"/>
                <a:gd name="T31" fmla="*/ 50 h 63"/>
                <a:gd name="T32" fmla="*/ 47 w 51"/>
                <a:gd name="T33" fmla="*/ 63 h 63"/>
                <a:gd name="T34" fmla="*/ 49 w 51"/>
                <a:gd name="T35" fmla="*/ 59 h 63"/>
                <a:gd name="T36" fmla="*/ 48 w 51"/>
                <a:gd name="T37" fmla="*/ 50 h 63"/>
                <a:gd name="T38" fmla="*/ 44 w 51"/>
                <a:gd name="T39" fmla="*/ 48 h 63"/>
                <a:gd name="T40" fmla="*/ 34 w 51"/>
                <a:gd name="T41" fmla="*/ 45 h 63"/>
                <a:gd name="T42" fmla="*/ 27 w 51"/>
                <a:gd name="T43" fmla="*/ 44 h 63"/>
                <a:gd name="T44" fmla="*/ 19 w 51"/>
                <a:gd name="T45"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 h="63">
                  <a:moveTo>
                    <a:pt x="19" y="38"/>
                  </a:moveTo>
                  <a:cubicBezTo>
                    <a:pt x="17" y="35"/>
                    <a:pt x="15" y="32"/>
                    <a:pt x="19" y="29"/>
                  </a:cubicBezTo>
                  <a:cubicBezTo>
                    <a:pt x="24" y="26"/>
                    <a:pt x="30" y="27"/>
                    <a:pt x="28" y="22"/>
                  </a:cubicBezTo>
                  <a:cubicBezTo>
                    <a:pt x="26" y="19"/>
                    <a:pt x="20" y="7"/>
                    <a:pt x="20" y="5"/>
                  </a:cubicBezTo>
                  <a:cubicBezTo>
                    <a:pt x="20" y="4"/>
                    <a:pt x="13" y="0"/>
                    <a:pt x="12" y="2"/>
                  </a:cubicBezTo>
                  <a:cubicBezTo>
                    <a:pt x="10" y="4"/>
                    <a:pt x="3" y="14"/>
                    <a:pt x="3" y="14"/>
                  </a:cubicBezTo>
                  <a:cubicBezTo>
                    <a:pt x="2" y="21"/>
                    <a:pt x="2" y="21"/>
                    <a:pt x="2" y="21"/>
                  </a:cubicBezTo>
                  <a:cubicBezTo>
                    <a:pt x="2" y="21"/>
                    <a:pt x="2" y="24"/>
                    <a:pt x="1" y="25"/>
                  </a:cubicBezTo>
                  <a:cubicBezTo>
                    <a:pt x="0" y="27"/>
                    <a:pt x="6" y="33"/>
                    <a:pt x="9" y="34"/>
                  </a:cubicBezTo>
                  <a:cubicBezTo>
                    <a:pt x="12" y="36"/>
                    <a:pt x="6" y="38"/>
                    <a:pt x="7" y="41"/>
                  </a:cubicBezTo>
                  <a:cubicBezTo>
                    <a:pt x="8" y="43"/>
                    <a:pt x="14" y="47"/>
                    <a:pt x="14" y="47"/>
                  </a:cubicBezTo>
                  <a:cubicBezTo>
                    <a:pt x="12" y="53"/>
                    <a:pt x="12" y="53"/>
                    <a:pt x="12" y="53"/>
                  </a:cubicBezTo>
                  <a:cubicBezTo>
                    <a:pt x="12" y="53"/>
                    <a:pt x="5" y="53"/>
                    <a:pt x="12" y="55"/>
                  </a:cubicBezTo>
                  <a:cubicBezTo>
                    <a:pt x="19" y="58"/>
                    <a:pt x="24" y="63"/>
                    <a:pt x="24" y="62"/>
                  </a:cubicBezTo>
                  <a:cubicBezTo>
                    <a:pt x="23" y="61"/>
                    <a:pt x="19" y="54"/>
                    <a:pt x="19" y="54"/>
                  </a:cubicBezTo>
                  <a:cubicBezTo>
                    <a:pt x="27" y="50"/>
                    <a:pt x="27" y="50"/>
                    <a:pt x="27" y="50"/>
                  </a:cubicBezTo>
                  <a:cubicBezTo>
                    <a:pt x="47" y="63"/>
                    <a:pt x="47" y="63"/>
                    <a:pt x="47" y="63"/>
                  </a:cubicBezTo>
                  <a:cubicBezTo>
                    <a:pt x="47" y="63"/>
                    <a:pt x="47" y="60"/>
                    <a:pt x="49" y="59"/>
                  </a:cubicBezTo>
                  <a:cubicBezTo>
                    <a:pt x="51" y="57"/>
                    <a:pt x="48" y="50"/>
                    <a:pt x="48" y="50"/>
                  </a:cubicBezTo>
                  <a:cubicBezTo>
                    <a:pt x="48" y="50"/>
                    <a:pt x="51" y="49"/>
                    <a:pt x="44" y="48"/>
                  </a:cubicBezTo>
                  <a:cubicBezTo>
                    <a:pt x="37" y="46"/>
                    <a:pt x="37" y="45"/>
                    <a:pt x="34" y="45"/>
                  </a:cubicBezTo>
                  <a:cubicBezTo>
                    <a:pt x="32" y="45"/>
                    <a:pt x="31" y="47"/>
                    <a:pt x="27" y="44"/>
                  </a:cubicBezTo>
                  <a:cubicBezTo>
                    <a:pt x="24" y="42"/>
                    <a:pt x="19" y="38"/>
                    <a:pt x="19"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5" name="Freeform 181"/>
            <p:cNvSpPr/>
            <p:nvPr/>
          </p:nvSpPr>
          <p:spPr bwMode="auto">
            <a:xfrm>
              <a:off x="8680450" y="3641726"/>
              <a:ext cx="168275" cy="111125"/>
            </a:xfrm>
            <a:custGeom>
              <a:avLst/>
              <a:gdLst>
                <a:gd name="T0" fmla="*/ 44 w 63"/>
                <a:gd name="T1" fmla="*/ 0 h 42"/>
                <a:gd name="T2" fmla="*/ 31 w 63"/>
                <a:gd name="T3" fmla="*/ 13 h 42"/>
                <a:gd name="T4" fmla="*/ 23 w 63"/>
                <a:gd name="T5" fmla="*/ 11 h 42"/>
                <a:gd name="T6" fmla="*/ 14 w 63"/>
                <a:gd name="T7" fmla="*/ 14 h 42"/>
                <a:gd name="T8" fmla="*/ 13 w 63"/>
                <a:gd name="T9" fmla="*/ 20 h 42"/>
                <a:gd name="T10" fmla="*/ 6 w 63"/>
                <a:gd name="T11" fmla="*/ 29 h 42"/>
                <a:gd name="T12" fmla="*/ 26 w 63"/>
                <a:gd name="T13" fmla="*/ 26 h 42"/>
                <a:gd name="T14" fmla="*/ 35 w 63"/>
                <a:gd name="T15" fmla="*/ 29 h 42"/>
                <a:gd name="T16" fmla="*/ 43 w 63"/>
                <a:gd name="T17" fmla="*/ 39 h 42"/>
                <a:gd name="T18" fmla="*/ 53 w 63"/>
                <a:gd name="T19" fmla="*/ 40 h 42"/>
                <a:gd name="T20" fmla="*/ 52 w 63"/>
                <a:gd name="T21" fmla="*/ 30 h 42"/>
                <a:gd name="T22" fmla="*/ 61 w 63"/>
                <a:gd name="T23" fmla="*/ 25 h 42"/>
                <a:gd name="T24" fmla="*/ 62 w 63"/>
                <a:gd name="T25" fmla="*/ 15 h 42"/>
                <a:gd name="T26" fmla="*/ 54 w 63"/>
                <a:gd name="T27" fmla="*/ 7 h 42"/>
                <a:gd name="T28" fmla="*/ 44 w 63"/>
                <a:gd name="T2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42">
                  <a:moveTo>
                    <a:pt x="44" y="0"/>
                  </a:moveTo>
                  <a:cubicBezTo>
                    <a:pt x="38" y="5"/>
                    <a:pt x="38" y="15"/>
                    <a:pt x="31" y="13"/>
                  </a:cubicBezTo>
                  <a:cubicBezTo>
                    <a:pt x="23" y="11"/>
                    <a:pt x="33" y="14"/>
                    <a:pt x="23" y="11"/>
                  </a:cubicBezTo>
                  <a:cubicBezTo>
                    <a:pt x="14" y="8"/>
                    <a:pt x="16" y="11"/>
                    <a:pt x="14" y="14"/>
                  </a:cubicBezTo>
                  <a:cubicBezTo>
                    <a:pt x="12" y="16"/>
                    <a:pt x="13" y="20"/>
                    <a:pt x="13" y="20"/>
                  </a:cubicBezTo>
                  <a:cubicBezTo>
                    <a:pt x="13" y="20"/>
                    <a:pt x="0" y="29"/>
                    <a:pt x="6" y="29"/>
                  </a:cubicBezTo>
                  <a:cubicBezTo>
                    <a:pt x="12" y="28"/>
                    <a:pt x="18" y="27"/>
                    <a:pt x="26" y="26"/>
                  </a:cubicBezTo>
                  <a:cubicBezTo>
                    <a:pt x="35" y="24"/>
                    <a:pt x="38" y="27"/>
                    <a:pt x="35" y="29"/>
                  </a:cubicBezTo>
                  <a:cubicBezTo>
                    <a:pt x="33" y="30"/>
                    <a:pt x="38" y="37"/>
                    <a:pt x="43" y="39"/>
                  </a:cubicBezTo>
                  <a:cubicBezTo>
                    <a:pt x="47" y="40"/>
                    <a:pt x="54" y="42"/>
                    <a:pt x="53" y="40"/>
                  </a:cubicBezTo>
                  <a:cubicBezTo>
                    <a:pt x="53" y="37"/>
                    <a:pt x="52" y="35"/>
                    <a:pt x="52" y="30"/>
                  </a:cubicBezTo>
                  <a:cubicBezTo>
                    <a:pt x="51" y="26"/>
                    <a:pt x="61" y="25"/>
                    <a:pt x="61" y="25"/>
                  </a:cubicBezTo>
                  <a:cubicBezTo>
                    <a:pt x="61" y="25"/>
                    <a:pt x="63" y="16"/>
                    <a:pt x="62" y="15"/>
                  </a:cubicBezTo>
                  <a:cubicBezTo>
                    <a:pt x="60" y="14"/>
                    <a:pt x="56" y="9"/>
                    <a:pt x="54" y="7"/>
                  </a:cubicBezTo>
                  <a:cubicBezTo>
                    <a:pt x="52" y="4"/>
                    <a:pt x="44" y="0"/>
                    <a:pt x="4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6" name="Freeform 182"/>
            <p:cNvSpPr/>
            <p:nvPr/>
          </p:nvSpPr>
          <p:spPr bwMode="auto">
            <a:xfrm>
              <a:off x="8366125" y="3705226"/>
              <a:ext cx="298450" cy="274638"/>
            </a:xfrm>
            <a:custGeom>
              <a:avLst/>
              <a:gdLst>
                <a:gd name="T0" fmla="*/ 94 w 112"/>
                <a:gd name="T1" fmla="*/ 29 h 103"/>
                <a:gd name="T2" fmla="*/ 97 w 112"/>
                <a:gd name="T3" fmla="*/ 42 h 103"/>
                <a:gd name="T4" fmla="*/ 107 w 112"/>
                <a:gd name="T5" fmla="*/ 51 h 103"/>
                <a:gd name="T6" fmla="*/ 102 w 112"/>
                <a:gd name="T7" fmla="*/ 58 h 103"/>
                <a:gd name="T8" fmla="*/ 94 w 112"/>
                <a:gd name="T9" fmla="*/ 67 h 103"/>
                <a:gd name="T10" fmla="*/ 99 w 112"/>
                <a:gd name="T11" fmla="*/ 83 h 103"/>
                <a:gd name="T12" fmla="*/ 91 w 112"/>
                <a:gd name="T13" fmla="*/ 84 h 103"/>
                <a:gd name="T14" fmla="*/ 89 w 112"/>
                <a:gd name="T15" fmla="*/ 88 h 103"/>
                <a:gd name="T16" fmla="*/ 91 w 112"/>
                <a:gd name="T17" fmla="*/ 100 h 103"/>
                <a:gd name="T18" fmla="*/ 82 w 112"/>
                <a:gd name="T19" fmla="*/ 101 h 103"/>
                <a:gd name="T20" fmla="*/ 65 w 112"/>
                <a:gd name="T21" fmla="*/ 101 h 103"/>
                <a:gd name="T22" fmla="*/ 49 w 112"/>
                <a:gd name="T23" fmla="*/ 96 h 103"/>
                <a:gd name="T24" fmla="*/ 36 w 112"/>
                <a:gd name="T25" fmla="*/ 95 h 103"/>
                <a:gd name="T26" fmla="*/ 22 w 112"/>
                <a:gd name="T27" fmla="*/ 88 h 103"/>
                <a:gd name="T28" fmla="*/ 9 w 112"/>
                <a:gd name="T29" fmla="*/ 81 h 103"/>
                <a:gd name="T30" fmla="*/ 2 w 112"/>
                <a:gd name="T31" fmla="*/ 67 h 103"/>
                <a:gd name="T32" fmla="*/ 9 w 112"/>
                <a:gd name="T33" fmla="*/ 47 h 103"/>
                <a:gd name="T34" fmla="*/ 23 w 112"/>
                <a:gd name="T35" fmla="*/ 57 h 103"/>
                <a:gd name="T36" fmla="*/ 37 w 112"/>
                <a:gd name="T37" fmla="*/ 43 h 103"/>
                <a:gd name="T38" fmla="*/ 56 w 112"/>
                <a:gd name="T39" fmla="*/ 30 h 103"/>
                <a:gd name="T40" fmla="*/ 61 w 112"/>
                <a:gd name="T41" fmla="*/ 27 h 103"/>
                <a:gd name="T42" fmla="*/ 65 w 112"/>
                <a:gd name="T43" fmla="*/ 15 h 103"/>
                <a:gd name="T44" fmla="*/ 76 w 112"/>
                <a:gd name="T45" fmla="*/ 3 h 103"/>
                <a:gd name="T46" fmla="*/ 102 w 112"/>
                <a:gd name="T47" fmla="*/ 15 h 103"/>
                <a:gd name="T48" fmla="*/ 94 w 112"/>
                <a:gd name="T49" fmla="*/ 2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2" h="103">
                  <a:moveTo>
                    <a:pt x="94" y="29"/>
                  </a:moveTo>
                  <a:cubicBezTo>
                    <a:pt x="91" y="34"/>
                    <a:pt x="96" y="40"/>
                    <a:pt x="97" y="42"/>
                  </a:cubicBezTo>
                  <a:cubicBezTo>
                    <a:pt x="98" y="44"/>
                    <a:pt x="112" y="45"/>
                    <a:pt x="107" y="51"/>
                  </a:cubicBezTo>
                  <a:cubicBezTo>
                    <a:pt x="103" y="56"/>
                    <a:pt x="100" y="56"/>
                    <a:pt x="102" y="58"/>
                  </a:cubicBezTo>
                  <a:cubicBezTo>
                    <a:pt x="105" y="60"/>
                    <a:pt x="95" y="60"/>
                    <a:pt x="94" y="67"/>
                  </a:cubicBezTo>
                  <a:cubicBezTo>
                    <a:pt x="93" y="74"/>
                    <a:pt x="100" y="83"/>
                    <a:pt x="99" y="83"/>
                  </a:cubicBezTo>
                  <a:cubicBezTo>
                    <a:pt x="97" y="83"/>
                    <a:pt x="93" y="83"/>
                    <a:pt x="91" y="84"/>
                  </a:cubicBezTo>
                  <a:cubicBezTo>
                    <a:pt x="88" y="84"/>
                    <a:pt x="89" y="83"/>
                    <a:pt x="89" y="88"/>
                  </a:cubicBezTo>
                  <a:cubicBezTo>
                    <a:pt x="90" y="93"/>
                    <a:pt x="91" y="100"/>
                    <a:pt x="91" y="100"/>
                  </a:cubicBezTo>
                  <a:cubicBezTo>
                    <a:pt x="91" y="100"/>
                    <a:pt x="85" y="103"/>
                    <a:pt x="82" y="101"/>
                  </a:cubicBezTo>
                  <a:cubicBezTo>
                    <a:pt x="79" y="99"/>
                    <a:pt x="69" y="100"/>
                    <a:pt x="65" y="101"/>
                  </a:cubicBezTo>
                  <a:cubicBezTo>
                    <a:pt x="61" y="102"/>
                    <a:pt x="53" y="96"/>
                    <a:pt x="49" y="96"/>
                  </a:cubicBezTo>
                  <a:cubicBezTo>
                    <a:pt x="45" y="96"/>
                    <a:pt x="45" y="97"/>
                    <a:pt x="36" y="95"/>
                  </a:cubicBezTo>
                  <a:cubicBezTo>
                    <a:pt x="27" y="92"/>
                    <a:pt x="29" y="90"/>
                    <a:pt x="22" y="88"/>
                  </a:cubicBezTo>
                  <a:cubicBezTo>
                    <a:pt x="16" y="86"/>
                    <a:pt x="14" y="92"/>
                    <a:pt x="9" y="81"/>
                  </a:cubicBezTo>
                  <a:cubicBezTo>
                    <a:pt x="4" y="71"/>
                    <a:pt x="3" y="71"/>
                    <a:pt x="2" y="67"/>
                  </a:cubicBezTo>
                  <a:cubicBezTo>
                    <a:pt x="0" y="64"/>
                    <a:pt x="9" y="49"/>
                    <a:pt x="9" y="47"/>
                  </a:cubicBezTo>
                  <a:cubicBezTo>
                    <a:pt x="10" y="45"/>
                    <a:pt x="23" y="56"/>
                    <a:pt x="23" y="57"/>
                  </a:cubicBezTo>
                  <a:cubicBezTo>
                    <a:pt x="24" y="58"/>
                    <a:pt x="39" y="45"/>
                    <a:pt x="37" y="43"/>
                  </a:cubicBezTo>
                  <a:cubicBezTo>
                    <a:pt x="35" y="41"/>
                    <a:pt x="56" y="34"/>
                    <a:pt x="56" y="30"/>
                  </a:cubicBezTo>
                  <a:cubicBezTo>
                    <a:pt x="57" y="27"/>
                    <a:pt x="59" y="26"/>
                    <a:pt x="61" y="27"/>
                  </a:cubicBezTo>
                  <a:cubicBezTo>
                    <a:pt x="64" y="29"/>
                    <a:pt x="65" y="19"/>
                    <a:pt x="65" y="15"/>
                  </a:cubicBezTo>
                  <a:cubicBezTo>
                    <a:pt x="65" y="10"/>
                    <a:pt x="72" y="5"/>
                    <a:pt x="76" y="3"/>
                  </a:cubicBezTo>
                  <a:cubicBezTo>
                    <a:pt x="80" y="0"/>
                    <a:pt x="103" y="17"/>
                    <a:pt x="102" y="15"/>
                  </a:cubicBezTo>
                  <a:cubicBezTo>
                    <a:pt x="101" y="12"/>
                    <a:pt x="94" y="29"/>
                    <a:pt x="9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7" name="Freeform 183"/>
            <p:cNvSpPr/>
            <p:nvPr/>
          </p:nvSpPr>
          <p:spPr bwMode="auto">
            <a:xfrm>
              <a:off x="9009063" y="3881438"/>
              <a:ext cx="644525" cy="273050"/>
            </a:xfrm>
            <a:custGeom>
              <a:avLst/>
              <a:gdLst>
                <a:gd name="T0" fmla="*/ 35 w 241"/>
                <a:gd name="T1" fmla="*/ 39 h 102"/>
                <a:gd name="T2" fmla="*/ 70 w 241"/>
                <a:gd name="T3" fmla="*/ 45 h 102"/>
                <a:gd name="T4" fmla="*/ 93 w 241"/>
                <a:gd name="T5" fmla="*/ 59 h 102"/>
                <a:gd name="T6" fmla="*/ 95 w 241"/>
                <a:gd name="T7" fmla="*/ 68 h 102"/>
                <a:gd name="T8" fmla="*/ 87 w 241"/>
                <a:gd name="T9" fmla="*/ 78 h 102"/>
                <a:gd name="T10" fmla="*/ 99 w 241"/>
                <a:gd name="T11" fmla="*/ 81 h 102"/>
                <a:gd name="T12" fmla="*/ 117 w 241"/>
                <a:gd name="T13" fmla="*/ 79 h 102"/>
                <a:gd name="T14" fmla="*/ 133 w 241"/>
                <a:gd name="T15" fmla="*/ 87 h 102"/>
                <a:gd name="T16" fmla="*/ 139 w 241"/>
                <a:gd name="T17" fmla="*/ 89 h 102"/>
                <a:gd name="T18" fmla="*/ 150 w 241"/>
                <a:gd name="T19" fmla="*/ 86 h 102"/>
                <a:gd name="T20" fmla="*/ 162 w 241"/>
                <a:gd name="T21" fmla="*/ 77 h 102"/>
                <a:gd name="T22" fmla="*/ 184 w 241"/>
                <a:gd name="T23" fmla="*/ 80 h 102"/>
                <a:gd name="T24" fmla="*/ 194 w 241"/>
                <a:gd name="T25" fmla="*/ 91 h 102"/>
                <a:gd name="T26" fmla="*/ 219 w 241"/>
                <a:gd name="T27" fmla="*/ 102 h 102"/>
                <a:gd name="T28" fmla="*/ 236 w 241"/>
                <a:gd name="T29" fmla="*/ 102 h 102"/>
                <a:gd name="T30" fmla="*/ 238 w 241"/>
                <a:gd name="T31" fmla="*/ 94 h 102"/>
                <a:gd name="T32" fmla="*/ 230 w 241"/>
                <a:gd name="T33" fmla="*/ 91 h 102"/>
                <a:gd name="T34" fmla="*/ 206 w 241"/>
                <a:gd name="T35" fmla="*/ 81 h 102"/>
                <a:gd name="T36" fmla="*/ 194 w 241"/>
                <a:gd name="T37" fmla="*/ 70 h 102"/>
                <a:gd name="T38" fmla="*/ 192 w 241"/>
                <a:gd name="T39" fmla="*/ 62 h 102"/>
                <a:gd name="T40" fmla="*/ 190 w 241"/>
                <a:gd name="T41" fmla="*/ 60 h 102"/>
                <a:gd name="T42" fmla="*/ 170 w 241"/>
                <a:gd name="T43" fmla="*/ 44 h 102"/>
                <a:gd name="T44" fmla="*/ 153 w 241"/>
                <a:gd name="T45" fmla="*/ 37 h 102"/>
                <a:gd name="T46" fmla="*/ 119 w 241"/>
                <a:gd name="T47" fmla="*/ 25 h 102"/>
                <a:gd name="T48" fmla="*/ 95 w 241"/>
                <a:gd name="T49" fmla="*/ 19 h 102"/>
                <a:gd name="T50" fmla="*/ 67 w 241"/>
                <a:gd name="T51" fmla="*/ 14 h 102"/>
                <a:gd name="T52" fmla="*/ 61 w 241"/>
                <a:gd name="T53" fmla="*/ 23 h 102"/>
                <a:gd name="T54" fmla="*/ 52 w 241"/>
                <a:gd name="T55" fmla="*/ 33 h 102"/>
                <a:gd name="T56" fmla="*/ 41 w 241"/>
                <a:gd name="T57" fmla="*/ 28 h 102"/>
                <a:gd name="T58" fmla="*/ 39 w 241"/>
                <a:gd name="T59" fmla="*/ 19 h 102"/>
                <a:gd name="T60" fmla="*/ 28 w 241"/>
                <a:gd name="T61" fmla="*/ 10 h 102"/>
                <a:gd name="T62" fmla="*/ 2 w 241"/>
                <a:gd name="T63" fmla="*/ 6 h 102"/>
                <a:gd name="T64" fmla="*/ 8 w 241"/>
                <a:gd name="T65" fmla="*/ 15 h 102"/>
                <a:gd name="T66" fmla="*/ 23 w 241"/>
                <a:gd name="T67" fmla="*/ 23 h 102"/>
                <a:gd name="T68" fmla="*/ 28 w 241"/>
                <a:gd name="T69" fmla="*/ 26 h 102"/>
                <a:gd name="T70" fmla="*/ 21 w 241"/>
                <a:gd name="T71" fmla="*/ 30 h 102"/>
                <a:gd name="T72" fmla="*/ 35 w 241"/>
                <a:gd name="T73" fmla="*/ 3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1" h="102">
                  <a:moveTo>
                    <a:pt x="35" y="39"/>
                  </a:moveTo>
                  <a:cubicBezTo>
                    <a:pt x="37" y="39"/>
                    <a:pt x="51" y="36"/>
                    <a:pt x="70" y="45"/>
                  </a:cubicBezTo>
                  <a:cubicBezTo>
                    <a:pt x="88" y="54"/>
                    <a:pt x="94" y="57"/>
                    <a:pt x="93" y="59"/>
                  </a:cubicBezTo>
                  <a:cubicBezTo>
                    <a:pt x="93" y="61"/>
                    <a:pt x="99" y="68"/>
                    <a:pt x="95" y="68"/>
                  </a:cubicBezTo>
                  <a:cubicBezTo>
                    <a:pt x="91" y="68"/>
                    <a:pt x="80" y="75"/>
                    <a:pt x="87" y="78"/>
                  </a:cubicBezTo>
                  <a:cubicBezTo>
                    <a:pt x="93" y="81"/>
                    <a:pt x="91" y="84"/>
                    <a:pt x="99" y="81"/>
                  </a:cubicBezTo>
                  <a:cubicBezTo>
                    <a:pt x="106" y="78"/>
                    <a:pt x="102" y="75"/>
                    <a:pt x="117" y="79"/>
                  </a:cubicBezTo>
                  <a:cubicBezTo>
                    <a:pt x="131" y="84"/>
                    <a:pt x="133" y="87"/>
                    <a:pt x="133" y="87"/>
                  </a:cubicBezTo>
                  <a:cubicBezTo>
                    <a:pt x="133" y="87"/>
                    <a:pt x="128" y="91"/>
                    <a:pt x="139" y="89"/>
                  </a:cubicBezTo>
                  <a:cubicBezTo>
                    <a:pt x="149" y="88"/>
                    <a:pt x="148" y="88"/>
                    <a:pt x="150" y="86"/>
                  </a:cubicBezTo>
                  <a:cubicBezTo>
                    <a:pt x="153" y="84"/>
                    <a:pt x="162" y="80"/>
                    <a:pt x="162" y="77"/>
                  </a:cubicBezTo>
                  <a:cubicBezTo>
                    <a:pt x="162" y="75"/>
                    <a:pt x="182" y="78"/>
                    <a:pt x="184" y="80"/>
                  </a:cubicBezTo>
                  <a:cubicBezTo>
                    <a:pt x="187" y="82"/>
                    <a:pt x="191" y="90"/>
                    <a:pt x="194" y="91"/>
                  </a:cubicBezTo>
                  <a:cubicBezTo>
                    <a:pt x="196" y="91"/>
                    <a:pt x="212" y="102"/>
                    <a:pt x="219" y="102"/>
                  </a:cubicBezTo>
                  <a:cubicBezTo>
                    <a:pt x="226" y="102"/>
                    <a:pt x="236" y="102"/>
                    <a:pt x="236" y="102"/>
                  </a:cubicBezTo>
                  <a:cubicBezTo>
                    <a:pt x="236" y="102"/>
                    <a:pt x="241" y="96"/>
                    <a:pt x="238" y="94"/>
                  </a:cubicBezTo>
                  <a:cubicBezTo>
                    <a:pt x="236" y="92"/>
                    <a:pt x="236" y="93"/>
                    <a:pt x="230" y="91"/>
                  </a:cubicBezTo>
                  <a:cubicBezTo>
                    <a:pt x="223" y="89"/>
                    <a:pt x="214" y="86"/>
                    <a:pt x="206" y="81"/>
                  </a:cubicBezTo>
                  <a:cubicBezTo>
                    <a:pt x="198" y="76"/>
                    <a:pt x="194" y="73"/>
                    <a:pt x="194" y="70"/>
                  </a:cubicBezTo>
                  <a:cubicBezTo>
                    <a:pt x="193" y="67"/>
                    <a:pt x="192" y="62"/>
                    <a:pt x="192" y="62"/>
                  </a:cubicBezTo>
                  <a:cubicBezTo>
                    <a:pt x="192" y="62"/>
                    <a:pt x="205" y="71"/>
                    <a:pt x="190" y="60"/>
                  </a:cubicBezTo>
                  <a:cubicBezTo>
                    <a:pt x="176" y="49"/>
                    <a:pt x="174" y="44"/>
                    <a:pt x="170" y="44"/>
                  </a:cubicBezTo>
                  <a:cubicBezTo>
                    <a:pt x="166" y="44"/>
                    <a:pt x="165" y="43"/>
                    <a:pt x="153" y="37"/>
                  </a:cubicBezTo>
                  <a:cubicBezTo>
                    <a:pt x="142" y="32"/>
                    <a:pt x="127" y="27"/>
                    <a:pt x="119" y="25"/>
                  </a:cubicBezTo>
                  <a:cubicBezTo>
                    <a:pt x="111" y="23"/>
                    <a:pt x="107" y="21"/>
                    <a:pt x="95" y="19"/>
                  </a:cubicBezTo>
                  <a:cubicBezTo>
                    <a:pt x="84" y="16"/>
                    <a:pt x="70" y="12"/>
                    <a:pt x="67" y="14"/>
                  </a:cubicBezTo>
                  <a:cubicBezTo>
                    <a:pt x="64" y="15"/>
                    <a:pt x="63" y="20"/>
                    <a:pt x="61" y="23"/>
                  </a:cubicBezTo>
                  <a:cubicBezTo>
                    <a:pt x="60" y="25"/>
                    <a:pt x="60" y="37"/>
                    <a:pt x="52" y="33"/>
                  </a:cubicBezTo>
                  <a:cubicBezTo>
                    <a:pt x="44" y="28"/>
                    <a:pt x="44" y="32"/>
                    <a:pt x="41" y="28"/>
                  </a:cubicBezTo>
                  <a:cubicBezTo>
                    <a:pt x="39" y="23"/>
                    <a:pt x="42" y="26"/>
                    <a:pt x="39" y="19"/>
                  </a:cubicBezTo>
                  <a:cubicBezTo>
                    <a:pt x="36" y="12"/>
                    <a:pt x="34" y="10"/>
                    <a:pt x="28" y="10"/>
                  </a:cubicBezTo>
                  <a:cubicBezTo>
                    <a:pt x="22" y="10"/>
                    <a:pt x="0" y="0"/>
                    <a:pt x="2" y="6"/>
                  </a:cubicBezTo>
                  <a:cubicBezTo>
                    <a:pt x="4" y="12"/>
                    <a:pt x="8" y="15"/>
                    <a:pt x="8" y="15"/>
                  </a:cubicBezTo>
                  <a:cubicBezTo>
                    <a:pt x="8" y="15"/>
                    <a:pt x="25" y="23"/>
                    <a:pt x="23" y="23"/>
                  </a:cubicBezTo>
                  <a:cubicBezTo>
                    <a:pt x="22" y="23"/>
                    <a:pt x="29" y="22"/>
                    <a:pt x="28" y="26"/>
                  </a:cubicBezTo>
                  <a:cubicBezTo>
                    <a:pt x="27" y="31"/>
                    <a:pt x="20" y="28"/>
                    <a:pt x="21" y="30"/>
                  </a:cubicBezTo>
                  <a:cubicBezTo>
                    <a:pt x="22" y="31"/>
                    <a:pt x="21" y="40"/>
                    <a:pt x="35"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8" name="Freeform 184"/>
            <p:cNvSpPr/>
            <p:nvPr/>
          </p:nvSpPr>
          <p:spPr bwMode="auto">
            <a:xfrm>
              <a:off x="9115425" y="4006851"/>
              <a:ext cx="53975" cy="46038"/>
            </a:xfrm>
            <a:custGeom>
              <a:avLst/>
              <a:gdLst>
                <a:gd name="T0" fmla="*/ 8 w 20"/>
                <a:gd name="T1" fmla="*/ 0 h 17"/>
                <a:gd name="T2" fmla="*/ 2 w 20"/>
                <a:gd name="T3" fmla="*/ 8 h 17"/>
                <a:gd name="T4" fmla="*/ 5 w 20"/>
                <a:gd name="T5" fmla="*/ 17 h 17"/>
                <a:gd name="T6" fmla="*/ 15 w 20"/>
                <a:gd name="T7" fmla="*/ 15 h 17"/>
                <a:gd name="T8" fmla="*/ 18 w 20"/>
                <a:gd name="T9" fmla="*/ 11 h 17"/>
                <a:gd name="T10" fmla="*/ 8 w 20"/>
                <a:gd name="T11" fmla="*/ 0 h 17"/>
              </a:gdLst>
              <a:ahLst/>
              <a:cxnLst>
                <a:cxn ang="0">
                  <a:pos x="T0" y="T1"/>
                </a:cxn>
                <a:cxn ang="0">
                  <a:pos x="T2" y="T3"/>
                </a:cxn>
                <a:cxn ang="0">
                  <a:pos x="T4" y="T5"/>
                </a:cxn>
                <a:cxn ang="0">
                  <a:pos x="T6" y="T7"/>
                </a:cxn>
                <a:cxn ang="0">
                  <a:pos x="T8" y="T9"/>
                </a:cxn>
                <a:cxn ang="0">
                  <a:pos x="T10" y="T11"/>
                </a:cxn>
              </a:cxnLst>
              <a:rect l="0" t="0" r="r" b="b"/>
              <a:pathLst>
                <a:path w="20" h="17">
                  <a:moveTo>
                    <a:pt x="8" y="0"/>
                  </a:moveTo>
                  <a:cubicBezTo>
                    <a:pt x="6" y="0"/>
                    <a:pt x="0" y="6"/>
                    <a:pt x="2" y="8"/>
                  </a:cubicBezTo>
                  <a:cubicBezTo>
                    <a:pt x="4" y="9"/>
                    <a:pt x="5" y="17"/>
                    <a:pt x="5" y="17"/>
                  </a:cubicBezTo>
                  <a:cubicBezTo>
                    <a:pt x="5" y="17"/>
                    <a:pt x="10" y="17"/>
                    <a:pt x="15" y="15"/>
                  </a:cubicBezTo>
                  <a:cubicBezTo>
                    <a:pt x="20" y="14"/>
                    <a:pt x="20" y="13"/>
                    <a:pt x="18" y="11"/>
                  </a:cubicBezTo>
                  <a:cubicBezTo>
                    <a:pt x="16" y="9"/>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9" name="Freeform 185"/>
            <p:cNvSpPr/>
            <p:nvPr/>
          </p:nvSpPr>
          <p:spPr bwMode="auto">
            <a:xfrm>
              <a:off x="8836025" y="4089401"/>
              <a:ext cx="117475" cy="65088"/>
            </a:xfrm>
            <a:custGeom>
              <a:avLst/>
              <a:gdLst>
                <a:gd name="T0" fmla="*/ 10 w 44"/>
                <a:gd name="T1" fmla="*/ 21 h 24"/>
                <a:gd name="T2" fmla="*/ 33 w 44"/>
                <a:gd name="T3" fmla="*/ 7 h 24"/>
                <a:gd name="T4" fmla="*/ 37 w 44"/>
                <a:gd name="T5" fmla="*/ 1 h 24"/>
                <a:gd name="T6" fmla="*/ 16 w 44"/>
                <a:gd name="T7" fmla="*/ 1 h 24"/>
                <a:gd name="T8" fmla="*/ 5 w 44"/>
                <a:gd name="T9" fmla="*/ 10 h 24"/>
                <a:gd name="T10" fmla="*/ 1 w 44"/>
                <a:gd name="T11" fmla="*/ 13 h 24"/>
                <a:gd name="T12" fmla="*/ 10 w 44"/>
                <a:gd name="T13" fmla="*/ 21 h 24"/>
              </a:gdLst>
              <a:ahLst/>
              <a:cxnLst>
                <a:cxn ang="0">
                  <a:pos x="T0" y="T1"/>
                </a:cxn>
                <a:cxn ang="0">
                  <a:pos x="T2" y="T3"/>
                </a:cxn>
                <a:cxn ang="0">
                  <a:pos x="T4" y="T5"/>
                </a:cxn>
                <a:cxn ang="0">
                  <a:pos x="T6" y="T7"/>
                </a:cxn>
                <a:cxn ang="0">
                  <a:pos x="T8" y="T9"/>
                </a:cxn>
                <a:cxn ang="0">
                  <a:pos x="T10" y="T11"/>
                </a:cxn>
                <a:cxn ang="0">
                  <a:pos x="T12" y="T13"/>
                </a:cxn>
              </a:cxnLst>
              <a:rect l="0" t="0" r="r" b="b"/>
              <a:pathLst>
                <a:path w="44" h="24">
                  <a:moveTo>
                    <a:pt x="10" y="21"/>
                  </a:moveTo>
                  <a:cubicBezTo>
                    <a:pt x="16" y="18"/>
                    <a:pt x="30" y="9"/>
                    <a:pt x="33" y="7"/>
                  </a:cubicBezTo>
                  <a:cubicBezTo>
                    <a:pt x="37" y="5"/>
                    <a:pt x="44" y="1"/>
                    <a:pt x="37" y="1"/>
                  </a:cubicBezTo>
                  <a:cubicBezTo>
                    <a:pt x="31" y="1"/>
                    <a:pt x="20" y="0"/>
                    <a:pt x="16" y="1"/>
                  </a:cubicBezTo>
                  <a:cubicBezTo>
                    <a:pt x="12" y="2"/>
                    <a:pt x="6" y="8"/>
                    <a:pt x="5" y="10"/>
                  </a:cubicBezTo>
                  <a:cubicBezTo>
                    <a:pt x="4" y="12"/>
                    <a:pt x="3" y="13"/>
                    <a:pt x="1" y="13"/>
                  </a:cubicBezTo>
                  <a:cubicBezTo>
                    <a:pt x="0" y="13"/>
                    <a:pt x="4" y="24"/>
                    <a:pt x="1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80" name="Freeform 186"/>
            <p:cNvSpPr/>
            <p:nvPr/>
          </p:nvSpPr>
          <p:spPr bwMode="auto">
            <a:xfrm>
              <a:off x="8704263" y="4113213"/>
              <a:ext cx="80963" cy="33338"/>
            </a:xfrm>
            <a:custGeom>
              <a:avLst/>
              <a:gdLst>
                <a:gd name="T0" fmla="*/ 20 w 30"/>
                <a:gd name="T1" fmla="*/ 11 h 12"/>
                <a:gd name="T2" fmla="*/ 0 w 30"/>
                <a:gd name="T3" fmla="*/ 4 h 12"/>
                <a:gd name="T4" fmla="*/ 9 w 30"/>
                <a:gd name="T5" fmla="*/ 1 h 12"/>
                <a:gd name="T6" fmla="*/ 20 w 30"/>
                <a:gd name="T7" fmla="*/ 11 h 12"/>
              </a:gdLst>
              <a:ahLst/>
              <a:cxnLst>
                <a:cxn ang="0">
                  <a:pos x="T0" y="T1"/>
                </a:cxn>
                <a:cxn ang="0">
                  <a:pos x="T2" y="T3"/>
                </a:cxn>
                <a:cxn ang="0">
                  <a:pos x="T4" y="T5"/>
                </a:cxn>
                <a:cxn ang="0">
                  <a:pos x="T6" y="T7"/>
                </a:cxn>
              </a:cxnLst>
              <a:rect l="0" t="0" r="r" b="b"/>
              <a:pathLst>
                <a:path w="30" h="12">
                  <a:moveTo>
                    <a:pt x="20" y="11"/>
                  </a:moveTo>
                  <a:cubicBezTo>
                    <a:pt x="13" y="12"/>
                    <a:pt x="0" y="4"/>
                    <a:pt x="0" y="4"/>
                  </a:cubicBezTo>
                  <a:cubicBezTo>
                    <a:pt x="0" y="4"/>
                    <a:pt x="6" y="0"/>
                    <a:pt x="9" y="1"/>
                  </a:cubicBezTo>
                  <a:cubicBezTo>
                    <a:pt x="12" y="3"/>
                    <a:pt x="30" y="10"/>
                    <a:pt x="2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81" name="Freeform 187"/>
            <p:cNvSpPr/>
            <p:nvPr/>
          </p:nvSpPr>
          <p:spPr bwMode="auto">
            <a:xfrm>
              <a:off x="8293100" y="4029076"/>
              <a:ext cx="536575" cy="82550"/>
            </a:xfrm>
            <a:custGeom>
              <a:avLst/>
              <a:gdLst>
                <a:gd name="T0" fmla="*/ 18 w 201"/>
                <a:gd name="T1" fmla="*/ 1 h 31"/>
                <a:gd name="T2" fmla="*/ 5 w 201"/>
                <a:gd name="T3" fmla="*/ 13 h 31"/>
                <a:gd name="T4" fmla="*/ 27 w 201"/>
                <a:gd name="T5" fmla="*/ 20 h 31"/>
                <a:gd name="T6" fmla="*/ 55 w 201"/>
                <a:gd name="T7" fmla="*/ 23 h 31"/>
                <a:gd name="T8" fmla="*/ 80 w 201"/>
                <a:gd name="T9" fmla="*/ 25 h 31"/>
                <a:gd name="T10" fmla="*/ 92 w 201"/>
                <a:gd name="T11" fmla="*/ 28 h 31"/>
                <a:gd name="T12" fmla="*/ 117 w 201"/>
                <a:gd name="T13" fmla="*/ 28 h 31"/>
                <a:gd name="T14" fmla="*/ 130 w 201"/>
                <a:gd name="T15" fmla="*/ 30 h 31"/>
                <a:gd name="T16" fmla="*/ 143 w 201"/>
                <a:gd name="T17" fmla="*/ 29 h 31"/>
                <a:gd name="T18" fmla="*/ 177 w 201"/>
                <a:gd name="T19" fmla="*/ 28 h 31"/>
                <a:gd name="T20" fmla="*/ 189 w 201"/>
                <a:gd name="T21" fmla="*/ 29 h 31"/>
                <a:gd name="T22" fmla="*/ 200 w 201"/>
                <a:gd name="T23" fmla="*/ 25 h 31"/>
                <a:gd name="T24" fmla="*/ 172 w 201"/>
                <a:gd name="T25" fmla="*/ 27 h 31"/>
                <a:gd name="T26" fmla="*/ 153 w 201"/>
                <a:gd name="T27" fmla="*/ 24 h 31"/>
                <a:gd name="T28" fmla="*/ 130 w 201"/>
                <a:gd name="T29" fmla="*/ 24 h 31"/>
                <a:gd name="T30" fmla="*/ 122 w 201"/>
                <a:gd name="T31" fmla="*/ 24 h 31"/>
                <a:gd name="T32" fmla="*/ 98 w 201"/>
                <a:gd name="T33" fmla="*/ 17 h 31"/>
                <a:gd name="T34" fmla="*/ 91 w 201"/>
                <a:gd name="T35" fmla="*/ 11 h 31"/>
                <a:gd name="T36" fmla="*/ 77 w 201"/>
                <a:gd name="T37" fmla="*/ 12 h 31"/>
                <a:gd name="T38" fmla="*/ 67 w 201"/>
                <a:gd name="T39" fmla="*/ 10 h 31"/>
                <a:gd name="T40" fmla="*/ 43 w 201"/>
                <a:gd name="T41" fmla="*/ 7 h 31"/>
                <a:gd name="T42" fmla="*/ 27 w 201"/>
                <a:gd name="T43" fmla="*/ 3 h 31"/>
                <a:gd name="T44" fmla="*/ 18 w 201"/>
                <a:gd name="T4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1" h="31">
                  <a:moveTo>
                    <a:pt x="18" y="1"/>
                  </a:moveTo>
                  <a:cubicBezTo>
                    <a:pt x="9" y="5"/>
                    <a:pt x="0" y="11"/>
                    <a:pt x="5" y="13"/>
                  </a:cubicBezTo>
                  <a:cubicBezTo>
                    <a:pt x="9" y="15"/>
                    <a:pt x="17" y="21"/>
                    <a:pt x="27" y="20"/>
                  </a:cubicBezTo>
                  <a:cubicBezTo>
                    <a:pt x="38" y="20"/>
                    <a:pt x="40" y="23"/>
                    <a:pt x="55" y="23"/>
                  </a:cubicBezTo>
                  <a:cubicBezTo>
                    <a:pt x="70" y="22"/>
                    <a:pt x="77" y="25"/>
                    <a:pt x="80" y="25"/>
                  </a:cubicBezTo>
                  <a:cubicBezTo>
                    <a:pt x="83" y="25"/>
                    <a:pt x="82" y="28"/>
                    <a:pt x="92" y="28"/>
                  </a:cubicBezTo>
                  <a:cubicBezTo>
                    <a:pt x="101" y="29"/>
                    <a:pt x="112" y="28"/>
                    <a:pt x="117" y="28"/>
                  </a:cubicBezTo>
                  <a:cubicBezTo>
                    <a:pt x="122" y="28"/>
                    <a:pt x="123" y="29"/>
                    <a:pt x="130" y="30"/>
                  </a:cubicBezTo>
                  <a:cubicBezTo>
                    <a:pt x="137" y="31"/>
                    <a:pt x="126" y="29"/>
                    <a:pt x="143" y="29"/>
                  </a:cubicBezTo>
                  <a:cubicBezTo>
                    <a:pt x="159" y="30"/>
                    <a:pt x="170" y="27"/>
                    <a:pt x="177" y="28"/>
                  </a:cubicBezTo>
                  <a:cubicBezTo>
                    <a:pt x="184" y="28"/>
                    <a:pt x="186" y="29"/>
                    <a:pt x="189" y="29"/>
                  </a:cubicBezTo>
                  <a:cubicBezTo>
                    <a:pt x="191" y="29"/>
                    <a:pt x="201" y="27"/>
                    <a:pt x="200" y="25"/>
                  </a:cubicBezTo>
                  <a:cubicBezTo>
                    <a:pt x="198" y="22"/>
                    <a:pt x="177" y="29"/>
                    <a:pt x="172" y="27"/>
                  </a:cubicBezTo>
                  <a:cubicBezTo>
                    <a:pt x="168" y="25"/>
                    <a:pt x="156" y="24"/>
                    <a:pt x="153" y="24"/>
                  </a:cubicBezTo>
                  <a:cubicBezTo>
                    <a:pt x="150" y="25"/>
                    <a:pt x="136" y="24"/>
                    <a:pt x="130" y="24"/>
                  </a:cubicBezTo>
                  <a:cubicBezTo>
                    <a:pt x="124" y="24"/>
                    <a:pt x="137" y="27"/>
                    <a:pt x="122" y="24"/>
                  </a:cubicBezTo>
                  <a:cubicBezTo>
                    <a:pt x="107" y="21"/>
                    <a:pt x="98" y="17"/>
                    <a:pt x="98" y="17"/>
                  </a:cubicBezTo>
                  <a:cubicBezTo>
                    <a:pt x="98" y="17"/>
                    <a:pt x="102" y="11"/>
                    <a:pt x="91" y="11"/>
                  </a:cubicBezTo>
                  <a:cubicBezTo>
                    <a:pt x="79" y="12"/>
                    <a:pt x="77" y="12"/>
                    <a:pt x="77" y="12"/>
                  </a:cubicBezTo>
                  <a:cubicBezTo>
                    <a:pt x="77" y="12"/>
                    <a:pt x="84" y="12"/>
                    <a:pt x="67" y="10"/>
                  </a:cubicBezTo>
                  <a:cubicBezTo>
                    <a:pt x="51" y="7"/>
                    <a:pt x="49" y="7"/>
                    <a:pt x="43" y="7"/>
                  </a:cubicBezTo>
                  <a:cubicBezTo>
                    <a:pt x="38" y="7"/>
                    <a:pt x="31" y="6"/>
                    <a:pt x="27" y="3"/>
                  </a:cubicBezTo>
                  <a:cubicBezTo>
                    <a:pt x="22" y="0"/>
                    <a:pt x="18" y="1"/>
                    <a:pt x="1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82" name="Freeform 188"/>
            <p:cNvSpPr/>
            <p:nvPr/>
          </p:nvSpPr>
          <p:spPr bwMode="auto">
            <a:xfrm>
              <a:off x="7967663" y="3748088"/>
              <a:ext cx="365125" cy="290513"/>
            </a:xfrm>
            <a:custGeom>
              <a:avLst/>
              <a:gdLst>
                <a:gd name="T0" fmla="*/ 122 w 137"/>
                <a:gd name="T1" fmla="*/ 103 h 109"/>
                <a:gd name="T2" fmla="*/ 101 w 137"/>
                <a:gd name="T3" fmla="*/ 94 h 109"/>
                <a:gd name="T4" fmla="*/ 79 w 137"/>
                <a:gd name="T5" fmla="*/ 81 h 109"/>
                <a:gd name="T6" fmla="*/ 51 w 137"/>
                <a:gd name="T7" fmla="*/ 47 h 109"/>
                <a:gd name="T8" fmla="*/ 27 w 137"/>
                <a:gd name="T9" fmla="*/ 30 h 109"/>
                <a:gd name="T10" fmla="*/ 0 w 137"/>
                <a:gd name="T11" fmla="*/ 4 h 109"/>
                <a:gd name="T12" fmla="*/ 23 w 137"/>
                <a:gd name="T13" fmla="*/ 1 h 109"/>
                <a:gd name="T14" fmla="*/ 52 w 137"/>
                <a:gd name="T15" fmla="*/ 24 h 109"/>
                <a:gd name="T16" fmla="*/ 117 w 137"/>
                <a:gd name="T17" fmla="*/ 66 h 109"/>
                <a:gd name="T18" fmla="*/ 123 w 137"/>
                <a:gd name="T19" fmla="*/ 87 h 109"/>
                <a:gd name="T20" fmla="*/ 122 w 137"/>
                <a:gd name="T21" fmla="*/ 10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09">
                  <a:moveTo>
                    <a:pt x="122" y="103"/>
                  </a:moveTo>
                  <a:cubicBezTo>
                    <a:pt x="121" y="103"/>
                    <a:pt x="112" y="100"/>
                    <a:pt x="101" y="94"/>
                  </a:cubicBezTo>
                  <a:cubicBezTo>
                    <a:pt x="90" y="87"/>
                    <a:pt x="87" y="89"/>
                    <a:pt x="79" y="81"/>
                  </a:cubicBezTo>
                  <a:cubicBezTo>
                    <a:pt x="70" y="73"/>
                    <a:pt x="59" y="55"/>
                    <a:pt x="51" y="47"/>
                  </a:cubicBezTo>
                  <a:cubicBezTo>
                    <a:pt x="43" y="40"/>
                    <a:pt x="47" y="44"/>
                    <a:pt x="27" y="30"/>
                  </a:cubicBezTo>
                  <a:cubicBezTo>
                    <a:pt x="7" y="16"/>
                    <a:pt x="0" y="4"/>
                    <a:pt x="0" y="4"/>
                  </a:cubicBezTo>
                  <a:cubicBezTo>
                    <a:pt x="0" y="4"/>
                    <a:pt x="19" y="0"/>
                    <a:pt x="23" y="1"/>
                  </a:cubicBezTo>
                  <a:cubicBezTo>
                    <a:pt x="27" y="3"/>
                    <a:pt x="31" y="11"/>
                    <a:pt x="52" y="24"/>
                  </a:cubicBezTo>
                  <a:cubicBezTo>
                    <a:pt x="72" y="37"/>
                    <a:pt x="112" y="58"/>
                    <a:pt x="117" y="66"/>
                  </a:cubicBezTo>
                  <a:cubicBezTo>
                    <a:pt x="122" y="74"/>
                    <a:pt x="119" y="82"/>
                    <a:pt x="123" y="87"/>
                  </a:cubicBezTo>
                  <a:cubicBezTo>
                    <a:pt x="127" y="92"/>
                    <a:pt x="137" y="109"/>
                    <a:pt x="122"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83" name="Freeform 189"/>
            <p:cNvSpPr/>
            <p:nvPr/>
          </p:nvSpPr>
          <p:spPr bwMode="auto">
            <a:xfrm>
              <a:off x="7500938" y="3651251"/>
              <a:ext cx="111125" cy="92075"/>
            </a:xfrm>
            <a:custGeom>
              <a:avLst/>
              <a:gdLst>
                <a:gd name="T0" fmla="*/ 11 w 42"/>
                <a:gd name="T1" fmla="*/ 0 h 34"/>
                <a:gd name="T2" fmla="*/ 6 w 42"/>
                <a:gd name="T3" fmla="*/ 15 h 34"/>
                <a:gd name="T4" fmla="*/ 14 w 42"/>
                <a:gd name="T5" fmla="*/ 31 h 34"/>
                <a:gd name="T6" fmla="*/ 23 w 42"/>
                <a:gd name="T7" fmla="*/ 32 h 34"/>
                <a:gd name="T8" fmla="*/ 35 w 42"/>
                <a:gd name="T9" fmla="*/ 25 h 34"/>
                <a:gd name="T10" fmla="*/ 42 w 42"/>
                <a:gd name="T11" fmla="*/ 23 h 34"/>
                <a:gd name="T12" fmla="*/ 17 w 42"/>
                <a:gd name="T13" fmla="*/ 6 h 34"/>
                <a:gd name="T14" fmla="*/ 11 w 42"/>
                <a:gd name="T15" fmla="*/ 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4">
                  <a:moveTo>
                    <a:pt x="11" y="0"/>
                  </a:moveTo>
                  <a:cubicBezTo>
                    <a:pt x="2" y="3"/>
                    <a:pt x="0" y="4"/>
                    <a:pt x="6" y="15"/>
                  </a:cubicBezTo>
                  <a:cubicBezTo>
                    <a:pt x="12" y="26"/>
                    <a:pt x="10" y="30"/>
                    <a:pt x="14" y="31"/>
                  </a:cubicBezTo>
                  <a:cubicBezTo>
                    <a:pt x="19" y="31"/>
                    <a:pt x="20" y="34"/>
                    <a:pt x="23" y="32"/>
                  </a:cubicBezTo>
                  <a:cubicBezTo>
                    <a:pt x="27" y="31"/>
                    <a:pt x="32" y="27"/>
                    <a:pt x="35" y="25"/>
                  </a:cubicBezTo>
                  <a:cubicBezTo>
                    <a:pt x="38" y="23"/>
                    <a:pt x="42" y="23"/>
                    <a:pt x="42" y="23"/>
                  </a:cubicBezTo>
                  <a:cubicBezTo>
                    <a:pt x="42" y="23"/>
                    <a:pt x="20" y="9"/>
                    <a:pt x="17" y="6"/>
                  </a:cubicBezTo>
                  <a:cubicBezTo>
                    <a:pt x="14" y="4"/>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84" name="Freeform 190"/>
            <p:cNvSpPr/>
            <p:nvPr/>
          </p:nvSpPr>
          <p:spPr bwMode="auto">
            <a:xfrm>
              <a:off x="10390188" y="4995863"/>
              <a:ext cx="203200" cy="200025"/>
            </a:xfrm>
            <a:custGeom>
              <a:avLst/>
              <a:gdLst>
                <a:gd name="T0" fmla="*/ 14 w 76"/>
                <a:gd name="T1" fmla="*/ 69 h 75"/>
                <a:gd name="T2" fmla="*/ 37 w 76"/>
                <a:gd name="T3" fmla="*/ 74 h 75"/>
                <a:gd name="T4" fmla="*/ 57 w 76"/>
                <a:gd name="T5" fmla="*/ 62 h 75"/>
                <a:gd name="T6" fmla="*/ 57 w 76"/>
                <a:gd name="T7" fmla="*/ 48 h 75"/>
                <a:gd name="T8" fmla="*/ 71 w 76"/>
                <a:gd name="T9" fmla="*/ 33 h 75"/>
                <a:gd name="T10" fmla="*/ 72 w 76"/>
                <a:gd name="T11" fmla="*/ 20 h 75"/>
                <a:gd name="T12" fmla="*/ 69 w 76"/>
                <a:gd name="T13" fmla="*/ 9 h 75"/>
                <a:gd name="T14" fmla="*/ 51 w 76"/>
                <a:gd name="T15" fmla="*/ 0 h 75"/>
                <a:gd name="T16" fmla="*/ 50 w 76"/>
                <a:gd name="T17" fmla="*/ 10 h 75"/>
                <a:gd name="T18" fmla="*/ 47 w 76"/>
                <a:gd name="T19" fmla="*/ 30 h 75"/>
                <a:gd name="T20" fmla="*/ 27 w 76"/>
                <a:gd name="T21" fmla="*/ 38 h 75"/>
                <a:gd name="T22" fmla="*/ 20 w 76"/>
                <a:gd name="T23" fmla="*/ 48 h 75"/>
                <a:gd name="T24" fmla="*/ 1 w 76"/>
                <a:gd name="T25" fmla="*/ 65 h 75"/>
                <a:gd name="T26" fmla="*/ 14 w 76"/>
                <a:gd name="T27" fmla="*/ 6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75">
                  <a:moveTo>
                    <a:pt x="14" y="69"/>
                  </a:moveTo>
                  <a:cubicBezTo>
                    <a:pt x="22" y="70"/>
                    <a:pt x="29" y="75"/>
                    <a:pt x="37" y="74"/>
                  </a:cubicBezTo>
                  <a:cubicBezTo>
                    <a:pt x="46" y="74"/>
                    <a:pt x="61" y="64"/>
                    <a:pt x="57" y="62"/>
                  </a:cubicBezTo>
                  <a:cubicBezTo>
                    <a:pt x="54" y="60"/>
                    <a:pt x="52" y="58"/>
                    <a:pt x="57" y="48"/>
                  </a:cubicBezTo>
                  <a:cubicBezTo>
                    <a:pt x="61" y="38"/>
                    <a:pt x="72" y="38"/>
                    <a:pt x="71" y="33"/>
                  </a:cubicBezTo>
                  <a:cubicBezTo>
                    <a:pt x="70" y="28"/>
                    <a:pt x="72" y="24"/>
                    <a:pt x="72" y="20"/>
                  </a:cubicBezTo>
                  <a:cubicBezTo>
                    <a:pt x="71" y="15"/>
                    <a:pt x="76" y="13"/>
                    <a:pt x="69" y="9"/>
                  </a:cubicBezTo>
                  <a:cubicBezTo>
                    <a:pt x="63" y="5"/>
                    <a:pt x="51" y="0"/>
                    <a:pt x="51" y="0"/>
                  </a:cubicBezTo>
                  <a:cubicBezTo>
                    <a:pt x="51" y="0"/>
                    <a:pt x="48" y="0"/>
                    <a:pt x="50" y="10"/>
                  </a:cubicBezTo>
                  <a:cubicBezTo>
                    <a:pt x="52" y="20"/>
                    <a:pt x="59" y="29"/>
                    <a:pt x="47" y="30"/>
                  </a:cubicBezTo>
                  <a:cubicBezTo>
                    <a:pt x="35" y="30"/>
                    <a:pt x="34" y="35"/>
                    <a:pt x="27" y="38"/>
                  </a:cubicBezTo>
                  <a:cubicBezTo>
                    <a:pt x="20" y="40"/>
                    <a:pt x="31" y="45"/>
                    <a:pt x="20" y="48"/>
                  </a:cubicBezTo>
                  <a:cubicBezTo>
                    <a:pt x="8" y="51"/>
                    <a:pt x="0" y="61"/>
                    <a:pt x="1" y="65"/>
                  </a:cubicBezTo>
                  <a:cubicBezTo>
                    <a:pt x="2" y="68"/>
                    <a:pt x="14" y="69"/>
                    <a:pt x="14"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85" name="Freeform 191"/>
            <p:cNvSpPr/>
            <p:nvPr/>
          </p:nvSpPr>
          <p:spPr bwMode="auto">
            <a:xfrm>
              <a:off x="10475913" y="4795838"/>
              <a:ext cx="228600" cy="223838"/>
            </a:xfrm>
            <a:custGeom>
              <a:avLst/>
              <a:gdLst>
                <a:gd name="T0" fmla="*/ 57 w 86"/>
                <a:gd name="T1" fmla="*/ 80 h 84"/>
                <a:gd name="T2" fmla="*/ 51 w 86"/>
                <a:gd name="T3" fmla="*/ 68 h 84"/>
                <a:gd name="T4" fmla="*/ 40 w 86"/>
                <a:gd name="T5" fmla="*/ 61 h 84"/>
                <a:gd name="T6" fmla="*/ 32 w 86"/>
                <a:gd name="T7" fmla="*/ 53 h 84"/>
                <a:gd name="T8" fmla="*/ 45 w 86"/>
                <a:gd name="T9" fmla="*/ 51 h 84"/>
                <a:gd name="T10" fmla="*/ 34 w 86"/>
                <a:gd name="T11" fmla="*/ 34 h 84"/>
                <a:gd name="T12" fmla="*/ 0 w 86"/>
                <a:gd name="T13" fmla="*/ 0 h 84"/>
                <a:gd name="T14" fmla="*/ 32 w 86"/>
                <a:gd name="T15" fmla="*/ 17 h 84"/>
                <a:gd name="T16" fmla="*/ 57 w 86"/>
                <a:gd name="T17" fmla="*/ 35 h 84"/>
                <a:gd name="T18" fmla="*/ 70 w 86"/>
                <a:gd name="T19" fmla="*/ 43 h 84"/>
                <a:gd name="T20" fmla="*/ 79 w 86"/>
                <a:gd name="T21" fmla="*/ 34 h 84"/>
                <a:gd name="T22" fmla="*/ 80 w 86"/>
                <a:gd name="T23" fmla="*/ 43 h 84"/>
                <a:gd name="T24" fmla="*/ 80 w 86"/>
                <a:gd name="T25" fmla="*/ 57 h 84"/>
                <a:gd name="T26" fmla="*/ 69 w 86"/>
                <a:gd name="T27" fmla="*/ 59 h 84"/>
                <a:gd name="T28" fmla="*/ 69 w 86"/>
                <a:gd name="T29" fmla="*/ 66 h 84"/>
                <a:gd name="T30" fmla="*/ 57 w 86"/>
                <a:gd name="T31"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 h="84">
                  <a:moveTo>
                    <a:pt x="57" y="80"/>
                  </a:moveTo>
                  <a:cubicBezTo>
                    <a:pt x="53" y="79"/>
                    <a:pt x="52" y="71"/>
                    <a:pt x="51" y="68"/>
                  </a:cubicBezTo>
                  <a:cubicBezTo>
                    <a:pt x="50" y="64"/>
                    <a:pt x="40" y="61"/>
                    <a:pt x="40" y="61"/>
                  </a:cubicBezTo>
                  <a:cubicBezTo>
                    <a:pt x="40" y="61"/>
                    <a:pt x="32" y="55"/>
                    <a:pt x="32" y="53"/>
                  </a:cubicBezTo>
                  <a:cubicBezTo>
                    <a:pt x="33" y="51"/>
                    <a:pt x="47" y="53"/>
                    <a:pt x="45" y="51"/>
                  </a:cubicBezTo>
                  <a:cubicBezTo>
                    <a:pt x="43" y="48"/>
                    <a:pt x="44" y="41"/>
                    <a:pt x="34" y="34"/>
                  </a:cubicBezTo>
                  <a:cubicBezTo>
                    <a:pt x="25" y="28"/>
                    <a:pt x="0" y="0"/>
                    <a:pt x="0" y="0"/>
                  </a:cubicBezTo>
                  <a:cubicBezTo>
                    <a:pt x="0" y="0"/>
                    <a:pt x="15" y="10"/>
                    <a:pt x="32" y="17"/>
                  </a:cubicBezTo>
                  <a:cubicBezTo>
                    <a:pt x="50" y="24"/>
                    <a:pt x="56" y="32"/>
                    <a:pt x="57" y="35"/>
                  </a:cubicBezTo>
                  <a:cubicBezTo>
                    <a:pt x="58" y="39"/>
                    <a:pt x="71" y="47"/>
                    <a:pt x="70" y="43"/>
                  </a:cubicBezTo>
                  <a:cubicBezTo>
                    <a:pt x="70" y="39"/>
                    <a:pt x="77" y="31"/>
                    <a:pt x="79" y="34"/>
                  </a:cubicBezTo>
                  <a:cubicBezTo>
                    <a:pt x="80" y="36"/>
                    <a:pt x="84" y="41"/>
                    <a:pt x="80" y="43"/>
                  </a:cubicBezTo>
                  <a:cubicBezTo>
                    <a:pt x="76" y="45"/>
                    <a:pt x="86" y="56"/>
                    <a:pt x="80" y="57"/>
                  </a:cubicBezTo>
                  <a:cubicBezTo>
                    <a:pt x="75" y="57"/>
                    <a:pt x="69" y="59"/>
                    <a:pt x="69" y="59"/>
                  </a:cubicBezTo>
                  <a:cubicBezTo>
                    <a:pt x="69" y="66"/>
                    <a:pt x="69" y="66"/>
                    <a:pt x="69" y="66"/>
                  </a:cubicBezTo>
                  <a:cubicBezTo>
                    <a:pt x="69" y="66"/>
                    <a:pt x="72" y="84"/>
                    <a:pt x="57"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86" name="Freeform 192"/>
            <p:cNvSpPr/>
            <p:nvPr/>
          </p:nvSpPr>
          <p:spPr bwMode="auto">
            <a:xfrm>
              <a:off x="8632825" y="4151313"/>
              <a:ext cx="1241425" cy="809625"/>
            </a:xfrm>
            <a:custGeom>
              <a:avLst/>
              <a:gdLst>
                <a:gd name="T0" fmla="*/ 254 w 465"/>
                <a:gd name="T1" fmla="*/ 230 h 303"/>
                <a:gd name="T2" fmla="*/ 211 w 465"/>
                <a:gd name="T3" fmla="*/ 217 h 303"/>
                <a:gd name="T4" fmla="*/ 146 w 465"/>
                <a:gd name="T5" fmla="*/ 232 h 303"/>
                <a:gd name="T6" fmla="*/ 126 w 465"/>
                <a:gd name="T7" fmla="*/ 244 h 303"/>
                <a:gd name="T8" fmla="*/ 106 w 465"/>
                <a:gd name="T9" fmla="*/ 244 h 303"/>
                <a:gd name="T10" fmla="*/ 88 w 465"/>
                <a:gd name="T11" fmla="*/ 251 h 303"/>
                <a:gd name="T12" fmla="*/ 77 w 465"/>
                <a:gd name="T13" fmla="*/ 256 h 303"/>
                <a:gd name="T14" fmla="*/ 45 w 465"/>
                <a:gd name="T15" fmla="*/ 248 h 303"/>
                <a:gd name="T16" fmla="*/ 38 w 465"/>
                <a:gd name="T17" fmla="*/ 232 h 303"/>
                <a:gd name="T18" fmla="*/ 27 w 465"/>
                <a:gd name="T19" fmla="*/ 201 h 303"/>
                <a:gd name="T20" fmla="*/ 14 w 465"/>
                <a:gd name="T21" fmla="*/ 180 h 303"/>
                <a:gd name="T22" fmla="*/ 0 w 465"/>
                <a:gd name="T23" fmla="*/ 155 h 303"/>
                <a:gd name="T24" fmla="*/ 5 w 465"/>
                <a:gd name="T25" fmla="*/ 145 h 303"/>
                <a:gd name="T26" fmla="*/ 11 w 465"/>
                <a:gd name="T27" fmla="*/ 108 h 303"/>
                <a:gd name="T28" fmla="*/ 80 w 465"/>
                <a:gd name="T29" fmla="*/ 65 h 303"/>
                <a:gd name="T30" fmla="*/ 96 w 465"/>
                <a:gd name="T31" fmla="*/ 59 h 303"/>
                <a:gd name="T32" fmla="*/ 104 w 465"/>
                <a:gd name="T33" fmla="*/ 38 h 303"/>
                <a:gd name="T34" fmla="*/ 145 w 465"/>
                <a:gd name="T35" fmla="*/ 41 h 303"/>
                <a:gd name="T36" fmla="*/ 152 w 465"/>
                <a:gd name="T37" fmla="*/ 30 h 303"/>
                <a:gd name="T38" fmla="*/ 166 w 465"/>
                <a:gd name="T39" fmla="*/ 16 h 303"/>
                <a:gd name="T40" fmla="*/ 171 w 465"/>
                <a:gd name="T41" fmla="*/ 6 h 303"/>
                <a:gd name="T42" fmla="*/ 200 w 465"/>
                <a:gd name="T43" fmla="*/ 11 h 303"/>
                <a:gd name="T44" fmla="*/ 230 w 465"/>
                <a:gd name="T45" fmla="*/ 16 h 303"/>
                <a:gd name="T46" fmla="*/ 234 w 465"/>
                <a:gd name="T47" fmla="*/ 47 h 303"/>
                <a:gd name="T48" fmla="*/ 266 w 465"/>
                <a:gd name="T49" fmla="*/ 64 h 303"/>
                <a:gd name="T50" fmla="*/ 290 w 465"/>
                <a:gd name="T51" fmla="*/ 59 h 303"/>
                <a:gd name="T52" fmla="*/ 282 w 465"/>
                <a:gd name="T53" fmla="*/ 12 h 303"/>
                <a:gd name="T54" fmla="*/ 288 w 465"/>
                <a:gd name="T55" fmla="*/ 1 h 303"/>
                <a:gd name="T56" fmla="*/ 310 w 465"/>
                <a:gd name="T57" fmla="*/ 29 h 303"/>
                <a:gd name="T58" fmla="*/ 337 w 465"/>
                <a:gd name="T59" fmla="*/ 51 h 303"/>
                <a:gd name="T60" fmla="*/ 348 w 465"/>
                <a:gd name="T61" fmla="*/ 75 h 303"/>
                <a:gd name="T62" fmla="*/ 372 w 465"/>
                <a:gd name="T63" fmla="*/ 91 h 303"/>
                <a:gd name="T64" fmla="*/ 406 w 465"/>
                <a:gd name="T65" fmla="*/ 118 h 303"/>
                <a:gd name="T66" fmla="*/ 430 w 465"/>
                <a:gd name="T67" fmla="*/ 133 h 303"/>
                <a:gd name="T68" fmla="*/ 456 w 465"/>
                <a:gd name="T69" fmla="*/ 189 h 303"/>
                <a:gd name="T70" fmla="*/ 456 w 465"/>
                <a:gd name="T71" fmla="*/ 228 h 303"/>
                <a:gd name="T72" fmla="*/ 444 w 465"/>
                <a:gd name="T73" fmla="*/ 265 h 303"/>
                <a:gd name="T74" fmla="*/ 420 w 465"/>
                <a:gd name="T75" fmla="*/ 281 h 303"/>
                <a:gd name="T76" fmla="*/ 410 w 465"/>
                <a:gd name="T77" fmla="*/ 296 h 303"/>
                <a:gd name="T78" fmla="*/ 391 w 465"/>
                <a:gd name="T79" fmla="*/ 283 h 303"/>
                <a:gd name="T80" fmla="*/ 373 w 465"/>
                <a:gd name="T81" fmla="*/ 298 h 303"/>
                <a:gd name="T82" fmla="*/ 341 w 465"/>
                <a:gd name="T83" fmla="*/ 286 h 303"/>
                <a:gd name="T84" fmla="*/ 324 w 465"/>
                <a:gd name="T85" fmla="*/ 259 h 303"/>
                <a:gd name="T86" fmla="*/ 296 w 465"/>
                <a:gd name="T87" fmla="*/ 259 h 303"/>
                <a:gd name="T88" fmla="*/ 269 w 465"/>
                <a:gd name="T89" fmla="*/ 25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5" h="303">
                  <a:moveTo>
                    <a:pt x="269" y="251"/>
                  </a:moveTo>
                  <a:cubicBezTo>
                    <a:pt x="259" y="244"/>
                    <a:pt x="264" y="238"/>
                    <a:pt x="254" y="230"/>
                  </a:cubicBezTo>
                  <a:cubicBezTo>
                    <a:pt x="244" y="223"/>
                    <a:pt x="263" y="223"/>
                    <a:pt x="237" y="220"/>
                  </a:cubicBezTo>
                  <a:cubicBezTo>
                    <a:pt x="211" y="217"/>
                    <a:pt x="211" y="214"/>
                    <a:pt x="211" y="217"/>
                  </a:cubicBezTo>
                  <a:cubicBezTo>
                    <a:pt x="211" y="219"/>
                    <a:pt x="171" y="224"/>
                    <a:pt x="168" y="225"/>
                  </a:cubicBezTo>
                  <a:cubicBezTo>
                    <a:pt x="164" y="226"/>
                    <a:pt x="157" y="228"/>
                    <a:pt x="146" y="232"/>
                  </a:cubicBezTo>
                  <a:cubicBezTo>
                    <a:pt x="135" y="235"/>
                    <a:pt x="139" y="239"/>
                    <a:pt x="136" y="241"/>
                  </a:cubicBezTo>
                  <a:cubicBezTo>
                    <a:pt x="132" y="243"/>
                    <a:pt x="130" y="246"/>
                    <a:pt x="126" y="244"/>
                  </a:cubicBezTo>
                  <a:cubicBezTo>
                    <a:pt x="122" y="242"/>
                    <a:pt x="119" y="240"/>
                    <a:pt x="116" y="240"/>
                  </a:cubicBezTo>
                  <a:cubicBezTo>
                    <a:pt x="113" y="240"/>
                    <a:pt x="112" y="244"/>
                    <a:pt x="106" y="244"/>
                  </a:cubicBezTo>
                  <a:cubicBezTo>
                    <a:pt x="99" y="244"/>
                    <a:pt x="98" y="243"/>
                    <a:pt x="94" y="245"/>
                  </a:cubicBezTo>
                  <a:cubicBezTo>
                    <a:pt x="90" y="247"/>
                    <a:pt x="90" y="250"/>
                    <a:pt x="88" y="251"/>
                  </a:cubicBezTo>
                  <a:cubicBezTo>
                    <a:pt x="85" y="251"/>
                    <a:pt x="87" y="253"/>
                    <a:pt x="84" y="254"/>
                  </a:cubicBezTo>
                  <a:cubicBezTo>
                    <a:pt x="80" y="255"/>
                    <a:pt x="89" y="257"/>
                    <a:pt x="77" y="256"/>
                  </a:cubicBezTo>
                  <a:cubicBezTo>
                    <a:pt x="64" y="255"/>
                    <a:pt x="72" y="257"/>
                    <a:pt x="60" y="254"/>
                  </a:cubicBezTo>
                  <a:cubicBezTo>
                    <a:pt x="47" y="251"/>
                    <a:pt x="49" y="251"/>
                    <a:pt x="45" y="248"/>
                  </a:cubicBezTo>
                  <a:cubicBezTo>
                    <a:pt x="42" y="245"/>
                    <a:pt x="40" y="251"/>
                    <a:pt x="35" y="242"/>
                  </a:cubicBezTo>
                  <a:cubicBezTo>
                    <a:pt x="29" y="232"/>
                    <a:pt x="39" y="234"/>
                    <a:pt x="38" y="232"/>
                  </a:cubicBezTo>
                  <a:cubicBezTo>
                    <a:pt x="38" y="230"/>
                    <a:pt x="34" y="215"/>
                    <a:pt x="34" y="215"/>
                  </a:cubicBezTo>
                  <a:cubicBezTo>
                    <a:pt x="34" y="215"/>
                    <a:pt x="32" y="204"/>
                    <a:pt x="27" y="201"/>
                  </a:cubicBezTo>
                  <a:cubicBezTo>
                    <a:pt x="21" y="197"/>
                    <a:pt x="23" y="198"/>
                    <a:pt x="22" y="192"/>
                  </a:cubicBezTo>
                  <a:cubicBezTo>
                    <a:pt x="22" y="186"/>
                    <a:pt x="23" y="187"/>
                    <a:pt x="14" y="180"/>
                  </a:cubicBezTo>
                  <a:cubicBezTo>
                    <a:pt x="6" y="174"/>
                    <a:pt x="6" y="173"/>
                    <a:pt x="3" y="168"/>
                  </a:cubicBezTo>
                  <a:cubicBezTo>
                    <a:pt x="0" y="163"/>
                    <a:pt x="0" y="157"/>
                    <a:pt x="0" y="155"/>
                  </a:cubicBezTo>
                  <a:cubicBezTo>
                    <a:pt x="1" y="152"/>
                    <a:pt x="0" y="156"/>
                    <a:pt x="5" y="153"/>
                  </a:cubicBezTo>
                  <a:cubicBezTo>
                    <a:pt x="10" y="151"/>
                    <a:pt x="10" y="147"/>
                    <a:pt x="5" y="145"/>
                  </a:cubicBezTo>
                  <a:cubicBezTo>
                    <a:pt x="0" y="142"/>
                    <a:pt x="0" y="138"/>
                    <a:pt x="2" y="129"/>
                  </a:cubicBezTo>
                  <a:cubicBezTo>
                    <a:pt x="4" y="120"/>
                    <a:pt x="1" y="116"/>
                    <a:pt x="11" y="108"/>
                  </a:cubicBezTo>
                  <a:cubicBezTo>
                    <a:pt x="21" y="100"/>
                    <a:pt x="23" y="96"/>
                    <a:pt x="49" y="93"/>
                  </a:cubicBezTo>
                  <a:cubicBezTo>
                    <a:pt x="75" y="89"/>
                    <a:pt x="80" y="81"/>
                    <a:pt x="80" y="65"/>
                  </a:cubicBezTo>
                  <a:cubicBezTo>
                    <a:pt x="81" y="49"/>
                    <a:pt x="85" y="55"/>
                    <a:pt x="85" y="55"/>
                  </a:cubicBezTo>
                  <a:cubicBezTo>
                    <a:pt x="96" y="59"/>
                    <a:pt x="96" y="59"/>
                    <a:pt x="96" y="59"/>
                  </a:cubicBezTo>
                  <a:cubicBezTo>
                    <a:pt x="96" y="59"/>
                    <a:pt x="101" y="60"/>
                    <a:pt x="100" y="53"/>
                  </a:cubicBezTo>
                  <a:cubicBezTo>
                    <a:pt x="100" y="47"/>
                    <a:pt x="99" y="38"/>
                    <a:pt x="104" y="38"/>
                  </a:cubicBezTo>
                  <a:cubicBezTo>
                    <a:pt x="110" y="38"/>
                    <a:pt x="130" y="27"/>
                    <a:pt x="133" y="28"/>
                  </a:cubicBezTo>
                  <a:cubicBezTo>
                    <a:pt x="136" y="30"/>
                    <a:pt x="137" y="34"/>
                    <a:pt x="145" y="41"/>
                  </a:cubicBezTo>
                  <a:cubicBezTo>
                    <a:pt x="153" y="47"/>
                    <a:pt x="150" y="37"/>
                    <a:pt x="153" y="39"/>
                  </a:cubicBezTo>
                  <a:cubicBezTo>
                    <a:pt x="155" y="41"/>
                    <a:pt x="151" y="33"/>
                    <a:pt x="152" y="30"/>
                  </a:cubicBezTo>
                  <a:cubicBezTo>
                    <a:pt x="152" y="28"/>
                    <a:pt x="157" y="21"/>
                    <a:pt x="157" y="21"/>
                  </a:cubicBezTo>
                  <a:cubicBezTo>
                    <a:pt x="166" y="16"/>
                    <a:pt x="166" y="16"/>
                    <a:pt x="166" y="16"/>
                  </a:cubicBezTo>
                  <a:cubicBezTo>
                    <a:pt x="178" y="13"/>
                    <a:pt x="178" y="13"/>
                    <a:pt x="178" y="13"/>
                  </a:cubicBezTo>
                  <a:cubicBezTo>
                    <a:pt x="178" y="13"/>
                    <a:pt x="169" y="9"/>
                    <a:pt x="171" y="6"/>
                  </a:cubicBezTo>
                  <a:cubicBezTo>
                    <a:pt x="173" y="4"/>
                    <a:pt x="174" y="5"/>
                    <a:pt x="181" y="5"/>
                  </a:cubicBezTo>
                  <a:cubicBezTo>
                    <a:pt x="188" y="5"/>
                    <a:pt x="197" y="11"/>
                    <a:pt x="200" y="11"/>
                  </a:cubicBezTo>
                  <a:cubicBezTo>
                    <a:pt x="203" y="11"/>
                    <a:pt x="223" y="13"/>
                    <a:pt x="223" y="13"/>
                  </a:cubicBezTo>
                  <a:cubicBezTo>
                    <a:pt x="230" y="16"/>
                    <a:pt x="230" y="16"/>
                    <a:pt x="230" y="16"/>
                  </a:cubicBezTo>
                  <a:cubicBezTo>
                    <a:pt x="230" y="16"/>
                    <a:pt x="230" y="36"/>
                    <a:pt x="227" y="36"/>
                  </a:cubicBezTo>
                  <a:cubicBezTo>
                    <a:pt x="225" y="36"/>
                    <a:pt x="223" y="44"/>
                    <a:pt x="234" y="47"/>
                  </a:cubicBezTo>
                  <a:cubicBezTo>
                    <a:pt x="244" y="51"/>
                    <a:pt x="249" y="54"/>
                    <a:pt x="249" y="54"/>
                  </a:cubicBezTo>
                  <a:cubicBezTo>
                    <a:pt x="266" y="64"/>
                    <a:pt x="266" y="64"/>
                    <a:pt x="266" y="64"/>
                  </a:cubicBezTo>
                  <a:cubicBezTo>
                    <a:pt x="266" y="64"/>
                    <a:pt x="291" y="72"/>
                    <a:pt x="284" y="68"/>
                  </a:cubicBezTo>
                  <a:cubicBezTo>
                    <a:pt x="277" y="65"/>
                    <a:pt x="293" y="73"/>
                    <a:pt x="290" y="59"/>
                  </a:cubicBezTo>
                  <a:cubicBezTo>
                    <a:pt x="286" y="45"/>
                    <a:pt x="288" y="37"/>
                    <a:pt x="285" y="31"/>
                  </a:cubicBezTo>
                  <a:cubicBezTo>
                    <a:pt x="283" y="26"/>
                    <a:pt x="281" y="15"/>
                    <a:pt x="282" y="12"/>
                  </a:cubicBezTo>
                  <a:cubicBezTo>
                    <a:pt x="284" y="10"/>
                    <a:pt x="284" y="8"/>
                    <a:pt x="286" y="4"/>
                  </a:cubicBezTo>
                  <a:cubicBezTo>
                    <a:pt x="288" y="1"/>
                    <a:pt x="281" y="0"/>
                    <a:pt x="288" y="1"/>
                  </a:cubicBezTo>
                  <a:cubicBezTo>
                    <a:pt x="294" y="1"/>
                    <a:pt x="298" y="6"/>
                    <a:pt x="298" y="6"/>
                  </a:cubicBezTo>
                  <a:cubicBezTo>
                    <a:pt x="298" y="6"/>
                    <a:pt x="304" y="26"/>
                    <a:pt x="310" y="29"/>
                  </a:cubicBezTo>
                  <a:cubicBezTo>
                    <a:pt x="315" y="32"/>
                    <a:pt x="325" y="35"/>
                    <a:pt x="325" y="35"/>
                  </a:cubicBezTo>
                  <a:cubicBezTo>
                    <a:pt x="325" y="35"/>
                    <a:pt x="336" y="47"/>
                    <a:pt x="337" y="51"/>
                  </a:cubicBezTo>
                  <a:cubicBezTo>
                    <a:pt x="338" y="56"/>
                    <a:pt x="353" y="60"/>
                    <a:pt x="348" y="64"/>
                  </a:cubicBezTo>
                  <a:cubicBezTo>
                    <a:pt x="344" y="69"/>
                    <a:pt x="345" y="74"/>
                    <a:pt x="348" y="75"/>
                  </a:cubicBezTo>
                  <a:cubicBezTo>
                    <a:pt x="352" y="76"/>
                    <a:pt x="361" y="83"/>
                    <a:pt x="361" y="83"/>
                  </a:cubicBezTo>
                  <a:cubicBezTo>
                    <a:pt x="361" y="83"/>
                    <a:pt x="365" y="88"/>
                    <a:pt x="372" y="91"/>
                  </a:cubicBezTo>
                  <a:cubicBezTo>
                    <a:pt x="378" y="93"/>
                    <a:pt x="382" y="101"/>
                    <a:pt x="382" y="101"/>
                  </a:cubicBezTo>
                  <a:cubicBezTo>
                    <a:pt x="406" y="118"/>
                    <a:pt x="406" y="118"/>
                    <a:pt x="406" y="118"/>
                  </a:cubicBezTo>
                  <a:cubicBezTo>
                    <a:pt x="406" y="118"/>
                    <a:pt x="392" y="117"/>
                    <a:pt x="400" y="120"/>
                  </a:cubicBezTo>
                  <a:cubicBezTo>
                    <a:pt x="408" y="124"/>
                    <a:pt x="429" y="131"/>
                    <a:pt x="430" y="133"/>
                  </a:cubicBezTo>
                  <a:cubicBezTo>
                    <a:pt x="430" y="135"/>
                    <a:pt x="446" y="143"/>
                    <a:pt x="448" y="153"/>
                  </a:cubicBezTo>
                  <a:cubicBezTo>
                    <a:pt x="450" y="163"/>
                    <a:pt x="458" y="180"/>
                    <a:pt x="456" y="189"/>
                  </a:cubicBezTo>
                  <a:cubicBezTo>
                    <a:pt x="454" y="197"/>
                    <a:pt x="458" y="210"/>
                    <a:pt x="460" y="214"/>
                  </a:cubicBezTo>
                  <a:cubicBezTo>
                    <a:pt x="462" y="218"/>
                    <a:pt x="465" y="224"/>
                    <a:pt x="456" y="228"/>
                  </a:cubicBezTo>
                  <a:cubicBezTo>
                    <a:pt x="447" y="233"/>
                    <a:pt x="449" y="242"/>
                    <a:pt x="445" y="247"/>
                  </a:cubicBezTo>
                  <a:cubicBezTo>
                    <a:pt x="441" y="252"/>
                    <a:pt x="447" y="264"/>
                    <a:pt x="444" y="265"/>
                  </a:cubicBezTo>
                  <a:cubicBezTo>
                    <a:pt x="440" y="265"/>
                    <a:pt x="451" y="277"/>
                    <a:pt x="443" y="279"/>
                  </a:cubicBezTo>
                  <a:cubicBezTo>
                    <a:pt x="435" y="280"/>
                    <a:pt x="420" y="281"/>
                    <a:pt x="420" y="281"/>
                  </a:cubicBezTo>
                  <a:cubicBezTo>
                    <a:pt x="420" y="281"/>
                    <a:pt x="419" y="286"/>
                    <a:pt x="417" y="290"/>
                  </a:cubicBezTo>
                  <a:cubicBezTo>
                    <a:pt x="415" y="294"/>
                    <a:pt x="420" y="297"/>
                    <a:pt x="410" y="296"/>
                  </a:cubicBezTo>
                  <a:cubicBezTo>
                    <a:pt x="401" y="296"/>
                    <a:pt x="396" y="303"/>
                    <a:pt x="395" y="292"/>
                  </a:cubicBezTo>
                  <a:cubicBezTo>
                    <a:pt x="394" y="282"/>
                    <a:pt x="396" y="280"/>
                    <a:pt x="391" y="283"/>
                  </a:cubicBezTo>
                  <a:cubicBezTo>
                    <a:pt x="386" y="286"/>
                    <a:pt x="377" y="288"/>
                    <a:pt x="376" y="291"/>
                  </a:cubicBezTo>
                  <a:cubicBezTo>
                    <a:pt x="375" y="294"/>
                    <a:pt x="378" y="298"/>
                    <a:pt x="373" y="298"/>
                  </a:cubicBezTo>
                  <a:cubicBezTo>
                    <a:pt x="369" y="299"/>
                    <a:pt x="358" y="296"/>
                    <a:pt x="350" y="291"/>
                  </a:cubicBezTo>
                  <a:cubicBezTo>
                    <a:pt x="341" y="286"/>
                    <a:pt x="353" y="294"/>
                    <a:pt x="341" y="286"/>
                  </a:cubicBezTo>
                  <a:cubicBezTo>
                    <a:pt x="329" y="279"/>
                    <a:pt x="322" y="269"/>
                    <a:pt x="322" y="267"/>
                  </a:cubicBezTo>
                  <a:cubicBezTo>
                    <a:pt x="323" y="264"/>
                    <a:pt x="332" y="266"/>
                    <a:pt x="324" y="259"/>
                  </a:cubicBezTo>
                  <a:cubicBezTo>
                    <a:pt x="316" y="251"/>
                    <a:pt x="311" y="263"/>
                    <a:pt x="306" y="261"/>
                  </a:cubicBezTo>
                  <a:cubicBezTo>
                    <a:pt x="301" y="259"/>
                    <a:pt x="303" y="264"/>
                    <a:pt x="296" y="259"/>
                  </a:cubicBezTo>
                  <a:cubicBezTo>
                    <a:pt x="290" y="255"/>
                    <a:pt x="286" y="251"/>
                    <a:pt x="286" y="251"/>
                  </a:cubicBezTo>
                  <a:lnTo>
                    <a:pt x="269" y="2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87" name="Freeform 193"/>
            <p:cNvSpPr/>
            <p:nvPr/>
          </p:nvSpPr>
          <p:spPr bwMode="auto">
            <a:xfrm>
              <a:off x="9653588" y="4995863"/>
              <a:ext cx="165100" cy="103188"/>
            </a:xfrm>
            <a:custGeom>
              <a:avLst/>
              <a:gdLst>
                <a:gd name="T0" fmla="*/ 37 w 62"/>
                <a:gd name="T1" fmla="*/ 11 h 39"/>
                <a:gd name="T2" fmla="*/ 9 w 62"/>
                <a:gd name="T3" fmla="*/ 3 h 39"/>
                <a:gd name="T4" fmla="*/ 13 w 62"/>
                <a:gd name="T5" fmla="*/ 17 h 39"/>
                <a:gd name="T6" fmla="*/ 25 w 62"/>
                <a:gd name="T7" fmla="*/ 27 h 39"/>
                <a:gd name="T8" fmla="*/ 36 w 62"/>
                <a:gd name="T9" fmla="*/ 38 h 39"/>
                <a:gd name="T10" fmla="*/ 55 w 62"/>
                <a:gd name="T11" fmla="*/ 31 h 39"/>
                <a:gd name="T12" fmla="*/ 57 w 62"/>
                <a:gd name="T13" fmla="*/ 11 h 39"/>
                <a:gd name="T14" fmla="*/ 49 w 62"/>
                <a:gd name="T15" fmla="*/ 2 h 39"/>
                <a:gd name="T16" fmla="*/ 37 w 62"/>
                <a:gd name="T17"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9">
                  <a:moveTo>
                    <a:pt x="37" y="11"/>
                  </a:moveTo>
                  <a:cubicBezTo>
                    <a:pt x="19" y="8"/>
                    <a:pt x="19" y="3"/>
                    <a:pt x="9" y="3"/>
                  </a:cubicBezTo>
                  <a:cubicBezTo>
                    <a:pt x="0" y="3"/>
                    <a:pt x="7" y="14"/>
                    <a:pt x="13" y="17"/>
                  </a:cubicBezTo>
                  <a:cubicBezTo>
                    <a:pt x="20" y="20"/>
                    <a:pt x="20" y="21"/>
                    <a:pt x="25" y="27"/>
                  </a:cubicBezTo>
                  <a:cubicBezTo>
                    <a:pt x="30" y="33"/>
                    <a:pt x="25" y="38"/>
                    <a:pt x="36" y="38"/>
                  </a:cubicBezTo>
                  <a:cubicBezTo>
                    <a:pt x="48" y="39"/>
                    <a:pt x="54" y="34"/>
                    <a:pt x="55" y="31"/>
                  </a:cubicBezTo>
                  <a:cubicBezTo>
                    <a:pt x="56" y="28"/>
                    <a:pt x="62" y="18"/>
                    <a:pt x="57" y="11"/>
                  </a:cubicBezTo>
                  <a:cubicBezTo>
                    <a:pt x="51" y="5"/>
                    <a:pt x="54" y="0"/>
                    <a:pt x="49" y="2"/>
                  </a:cubicBezTo>
                  <a:cubicBezTo>
                    <a:pt x="44" y="4"/>
                    <a:pt x="37" y="11"/>
                    <a:pt x="37"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grpSp>
      <p:sp>
        <p:nvSpPr>
          <p:cNvPr id="88" name="任意多边形 87"/>
          <p:cNvSpPr/>
          <p:nvPr userDrawn="1"/>
        </p:nvSpPr>
        <p:spPr>
          <a:xfrm>
            <a:off x="7127" y="910439"/>
            <a:ext cx="9899053" cy="113243"/>
          </a:xfrm>
          <a:custGeom>
            <a:avLst/>
            <a:gdLst>
              <a:gd name="connsiteX0" fmla="*/ 0 w 8821621"/>
              <a:gd name="connsiteY0" fmla="*/ 0 h 98038"/>
              <a:gd name="connsiteX1" fmla="*/ 8723583 w 8821621"/>
              <a:gd name="connsiteY1" fmla="*/ 0 h 98038"/>
              <a:gd name="connsiteX2" fmla="*/ 8821621 w 8821621"/>
              <a:gd name="connsiteY2" fmla="*/ 98038 h 98038"/>
              <a:gd name="connsiteX3" fmla="*/ 0 w 8821621"/>
              <a:gd name="connsiteY3" fmla="*/ 98038 h 98038"/>
              <a:gd name="connsiteX4" fmla="*/ 0 w 8821621"/>
              <a:gd name="connsiteY4" fmla="*/ 0 h 98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1621" h="98038">
                <a:moveTo>
                  <a:pt x="0" y="0"/>
                </a:moveTo>
                <a:lnTo>
                  <a:pt x="8723583" y="0"/>
                </a:lnTo>
                <a:lnTo>
                  <a:pt x="8821621" y="98038"/>
                </a:lnTo>
                <a:lnTo>
                  <a:pt x="0" y="98038"/>
                </a:lnTo>
                <a:lnTo>
                  <a:pt x="0" y="0"/>
                </a:lnTo>
                <a:close/>
              </a:path>
            </a:pathLst>
          </a:custGeom>
          <a:solidFill>
            <a:srgbClr val="E40000"/>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915" dirty="0">
              <a:solidFill>
                <a:srgbClr val="FFFFFF"/>
              </a:solidFill>
              <a:latin typeface="+mn-ea"/>
            </a:endParaRPr>
          </a:p>
        </p:txBody>
      </p:sp>
      <p:sp>
        <p:nvSpPr>
          <p:cNvPr id="89" name="任意多边形 88"/>
          <p:cNvSpPr/>
          <p:nvPr userDrawn="1"/>
        </p:nvSpPr>
        <p:spPr>
          <a:xfrm>
            <a:off x="12439578" y="910439"/>
            <a:ext cx="1248624" cy="113243"/>
          </a:xfrm>
          <a:custGeom>
            <a:avLst/>
            <a:gdLst>
              <a:gd name="connsiteX0" fmla="*/ 98038 w 1112721"/>
              <a:gd name="connsiteY0" fmla="*/ 0 h 98038"/>
              <a:gd name="connsiteX1" fmla="*/ 1112721 w 1112721"/>
              <a:gd name="connsiteY1" fmla="*/ 0 h 98038"/>
              <a:gd name="connsiteX2" fmla="*/ 1112721 w 1112721"/>
              <a:gd name="connsiteY2" fmla="*/ 98038 h 98038"/>
              <a:gd name="connsiteX3" fmla="*/ 0 w 1112721"/>
              <a:gd name="connsiteY3" fmla="*/ 98038 h 98038"/>
              <a:gd name="connsiteX4" fmla="*/ 98038 w 1112721"/>
              <a:gd name="connsiteY4" fmla="*/ 0 h 98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721" h="98038">
                <a:moveTo>
                  <a:pt x="98038" y="0"/>
                </a:moveTo>
                <a:lnTo>
                  <a:pt x="1112721" y="0"/>
                </a:lnTo>
                <a:lnTo>
                  <a:pt x="1112721" y="98038"/>
                </a:lnTo>
                <a:lnTo>
                  <a:pt x="0" y="98038"/>
                </a:lnTo>
                <a:lnTo>
                  <a:pt x="98038" y="0"/>
                </a:lnTo>
                <a:close/>
              </a:path>
            </a:pathLst>
          </a:custGeom>
          <a:solidFill>
            <a:srgbClr val="E40000"/>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915" dirty="0">
              <a:solidFill>
                <a:srgbClr val="FFFFFF"/>
              </a:solidFill>
              <a:latin typeface="+mn-ea"/>
            </a:endParaRPr>
          </a:p>
        </p:txBody>
      </p:sp>
      <p:sp>
        <p:nvSpPr>
          <p:cNvPr id="90" name="任意多边形 89"/>
          <p:cNvSpPr/>
          <p:nvPr userDrawn="1"/>
        </p:nvSpPr>
        <p:spPr>
          <a:xfrm>
            <a:off x="9906179" y="1023682"/>
            <a:ext cx="2533398" cy="47204"/>
          </a:xfrm>
          <a:custGeom>
            <a:avLst/>
            <a:gdLst>
              <a:gd name="connsiteX0" fmla="*/ 0 w 2257658"/>
              <a:gd name="connsiteY0" fmla="*/ 0 h 40866"/>
              <a:gd name="connsiteX1" fmla="*/ 2257658 w 2257658"/>
              <a:gd name="connsiteY1" fmla="*/ 0 h 40866"/>
              <a:gd name="connsiteX2" fmla="*/ 2216792 w 2257658"/>
              <a:gd name="connsiteY2" fmla="*/ 40866 h 40866"/>
              <a:gd name="connsiteX3" fmla="*/ 40866 w 2257658"/>
              <a:gd name="connsiteY3" fmla="*/ 40866 h 40866"/>
              <a:gd name="connsiteX4" fmla="*/ 0 w 2257658"/>
              <a:gd name="connsiteY4" fmla="*/ 0 h 40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7658" h="40866">
                <a:moveTo>
                  <a:pt x="0" y="0"/>
                </a:moveTo>
                <a:lnTo>
                  <a:pt x="2257658" y="0"/>
                </a:lnTo>
                <a:lnTo>
                  <a:pt x="2216792" y="40866"/>
                </a:lnTo>
                <a:lnTo>
                  <a:pt x="40866" y="40866"/>
                </a:lnTo>
                <a:lnTo>
                  <a:pt x="0" y="0"/>
                </a:lnTo>
                <a:close/>
              </a:path>
            </a:pathLst>
          </a:custGeom>
          <a:solidFill>
            <a:srgbClr val="E40000"/>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915" dirty="0">
              <a:solidFill>
                <a:srgbClr val="FFFFFF"/>
              </a:solidFill>
              <a:latin typeface="+mn-ea"/>
            </a:endParaRPr>
          </a:p>
        </p:txBody>
      </p:sp>
      <p:sp>
        <p:nvSpPr>
          <p:cNvPr id="96" name="直角三角形 95"/>
          <p:cNvSpPr/>
          <p:nvPr userDrawn="1"/>
        </p:nvSpPr>
        <p:spPr>
          <a:xfrm>
            <a:off x="9503" y="406636"/>
            <a:ext cx="489429" cy="503804"/>
          </a:xfrm>
          <a:prstGeom prst="rtTriangle">
            <a:avLst/>
          </a:prstGeom>
          <a:solidFill>
            <a:srgbClr val="E40000"/>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915" dirty="0">
              <a:solidFill>
                <a:srgbClr val="FFFFFF"/>
              </a:solidFill>
              <a:latin typeface="+mn-ea"/>
            </a:endParaRPr>
          </a:p>
        </p:txBody>
      </p:sp>
      <p:pic>
        <p:nvPicPr>
          <p:cNvPr id="119" name="图片 118"/>
          <p:cNvPicPr>
            <a:picLocks noChangeAspect="1"/>
          </p:cNvPicPr>
          <p:nvPr userDrawn="1"/>
        </p:nvPicPr>
        <p:blipFill>
          <a:blip r:embed="rId3" cstate="print"/>
          <a:stretch>
            <a:fillRect/>
          </a:stretch>
        </p:blipFill>
        <p:spPr>
          <a:xfrm>
            <a:off x="10018637" y="386724"/>
            <a:ext cx="2312303" cy="5985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stretch>
            <a:fillRect/>
          </a:stretch>
        </p:blipFill>
        <p:spPr>
          <a:xfrm>
            <a:off x="-1185" y="992"/>
            <a:ext cx="13682261" cy="7922311"/>
          </a:xfrm>
          <a:prstGeom prst="rect">
            <a:avLst/>
          </a:prstGeom>
        </p:spPr>
      </p:pic>
      <p:grpSp>
        <p:nvGrpSpPr>
          <p:cNvPr id="3" name="组合 2"/>
          <p:cNvGrpSpPr/>
          <p:nvPr userDrawn="1"/>
        </p:nvGrpSpPr>
        <p:grpSpPr>
          <a:xfrm>
            <a:off x="3234122" y="2336131"/>
            <a:ext cx="7212832" cy="3249363"/>
            <a:chOff x="-177801" y="684213"/>
            <a:chExt cx="10882314" cy="4872038"/>
          </a:xfrm>
          <a:solidFill>
            <a:schemeClr val="tx1">
              <a:alpha val="5000"/>
            </a:schemeClr>
          </a:solidFill>
        </p:grpSpPr>
        <p:sp>
          <p:nvSpPr>
            <p:cNvPr id="4" name="Freeform 110"/>
            <p:cNvSpPr/>
            <p:nvPr/>
          </p:nvSpPr>
          <p:spPr bwMode="auto">
            <a:xfrm>
              <a:off x="-60325" y="1279526"/>
              <a:ext cx="3186113" cy="4276725"/>
            </a:xfrm>
            <a:custGeom>
              <a:avLst/>
              <a:gdLst>
                <a:gd name="T0" fmla="*/ 738 w 1193"/>
                <a:gd name="T1" fmla="*/ 1528 h 1601"/>
                <a:gd name="T2" fmla="*/ 773 w 1193"/>
                <a:gd name="T3" fmla="*/ 1460 h 1601"/>
                <a:gd name="T4" fmla="*/ 834 w 1193"/>
                <a:gd name="T5" fmla="*/ 1404 h 1601"/>
                <a:gd name="T6" fmla="*/ 1005 w 1193"/>
                <a:gd name="T7" fmla="*/ 1267 h 1601"/>
                <a:gd name="T8" fmla="*/ 1137 w 1193"/>
                <a:gd name="T9" fmla="*/ 1107 h 1601"/>
                <a:gd name="T10" fmla="*/ 1164 w 1193"/>
                <a:gd name="T11" fmla="*/ 1026 h 1601"/>
                <a:gd name="T12" fmla="*/ 1041 w 1193"/>
                <a:gd name="T13" fmla="*/ 983 h 1601"/>
                <a:gd name="T14" fmla="*/ 959 w 1193"/>
                <a:gd name="T15" fmla="*/ 919 h 1601"/>
                <a:gd name="T16" fmla="*/ 878 w 1193"/>
                <a:gd name="T17" fmla="*/ 882 h 1601"/>
                <a:gd name="T18" fmla="*/ 810 w 1193"/>
                <a:gd name="T19" fmla="*/ 866 h 1601"/>
                <a:gd name="T20" fmla="*/ 704 w 1193"/>
                <a:gd name="T21" fmla="*/ 886 h 1601"/>
                <a:gd name="T22" fmla="*/ 675 w 1193"/>
                <a:gd name="T23" fmla="*/ 790 h 1601"/>
                <a:gd name="T24" fmla="*/ 580 w 1193"/>
                <a:gd name="T25" fmla="*/ 742 h 1601"/>
                <a:gd name="T26" fmla="*/ 729 w 1193"/>
                <a:gd name="T27" fmla="*/ 692 h 1601"/>
                <a:gd name="T28" fmla="*/ 818 w 1193"/>
                <a:gd name="T29" fmla="*/ 623 h 1601"/>
                <a:gd name="T30" fmla="*/ 882 w 1193"/>
                <a:gd name="T31" fmla="*/ 554 h 1601"/>
                <a:gd name="T32" fmla="*/ 970 w 1193"/>
                <a:gd name="T33" fmla="*/ 513 h 1601"/>
                <a:gd name="T34" fmla="*/ 956 w 1193"/>
                <a:gd name="T35" fmla="*/ 481 h 1601"/>
                <a:gd name="T36" fmla="*/ 961 w 1193"/>
                <a:gd name="T37" fmla="*/ 439 h 1601"/>
                <a:gd name="T38" fmla="*/ 1026 w 1193"/>
                <a:gd name="T39" fmla="*/ 434 h 1601"/>
                <a:gd name="T40" fmla="*/ 1052 w 1193"/>
                <a:gd name="T41" fmla="*/ 442 h 1601"/>
                <a:gd name="T42" fmla="*/ 1018 w 1193"/>
                <a:gd name="T43" fmla="*/ 356 h 1601"/>
                <a:gd name="T44" fmla="*/ 971 w 1193"/>
                <a:gd name="T45" fmla="*/ 284 h 1601"/>
                <a:gd name="T46" fmla="*/ 924 w 1193"/>
                <a:gd name="T47" fmla="*/ 246 h 1601"/>
                <a:gd name="T48" fmla="*/ 856 w 1193"/>
                <a:gd name="T49" fmla="*/ 261 h 1601"/>
                <a:gd name="T50" fmla="*/ 829 w 1193"/>
                <a:gd name="T51" fmla="*/ 396 h 1601"/>
                <a:gd name="T52" fmla="*/ 804 w 1193"/>
                <a:gd name="T53" fmla="*/ 378 h 1601"/>
                <a:gd name="T54" fmla="*/ 714 w 1193"/>
                <a:gd name="T55" fmla="*/ 292 h 1601"/>
                <a:gd name="T56" fmla="*/ 787 w 1193"/>
                <a:gd name="T57" fmla="*/ 183 h 1601"/>
                <a:gd name="T58" fmla="*/ 822 w 1193"/>
                <a:gd name="T59" fmla="*/ 141 h 1601"/>
                <a:gd name="T60" fmla="*/ 852 w 1193"/>
                <a:gd name="T61" fmla="*/ 84 h 1601"/>
                <a:gd name="T62" fmla="*/ 793 w 1193"/>
                <a:gd name="T63" fmla="*/ 92 h 1601"/>
                <a:gd name="T64" fmla="*/ 763 w 1193"/>
                <a:gd name="T65" fmla="*/ 30 h 1601"/>
                <a:gd name="T66" fmla="*/ 745 w 1193"/>
                <a:gd name="T67" fmla="*/ 43 h 1601"/>
                <a:gd name="T68" fmla="*/ 721 w 1193"/>
                <a:gd name="T69" fmla="*/ 104 h 1601"/>
                <a:gd name="T70" fmla="*/ 659 w 1193"/>
                <a:gd name="T71" fmla="*/ 113 h 1601"/>
                <a:gd name="T72" fmla="*/ 532 w 1193"/>
                <a:gd name="T73" fmla="*/ 95 h 1601"/>
                <a:gd name="T74" fmla="*/ 469 w 1193"/>
                <a:gd name="T75" fmla="*/ 80 h 1601"/>
                <a:gd name="T76" fmla="*/ 423 w 1193"/>
                <a:gd name="T77" fmla="*/ 77 h 1601"/>
                <a:gd name="T78" fmla="*/ 108 w 1193"/>
                <a:gd name="T79" fmla="*/ 100 h 1601"/>
                <a:gd name="T80" fmla="*/ 98 w 1193"/>
                <a:gd name="T81" fmla="*/ 142 h 1601"/>
                <a:gd name="T82" fmla="*/ 107 w 1193"/>
                <a:gd name="T83" fmla="*/ 178 h 1601"/>
                <a:gd name="T84" fmla="*/ 59 w 1193"/>
                <a:gd name="T85" fmla="*/ 280 h 1601"/>
                <a:gd name="T86" fmla="*/ 48 w 1193"/>
                <a:gd name="T87" fmla="*/ 347 h 1601"/>
                <a:gd name="T88" fmla="*/ 155 w 1193"/>
                <a:gd name="T89" fmla="*/ 276 h 1601"/>
                <a:gd name="T90" fmla="*/ 191 w 1193"/>
                <a:gd name="T91" fmla="*/ 275 h 1601"/>
                <a:gd name="T92" fmla="*/ 313 w 1193"/>
                <a:gd name="T93" fmla="*/ 303 h 1601"/>
                <a:gd name="T94" fmla="*/ 355 w 1193"/>
                <a:gd name="T95" fmla="*/ 419 h 1601"/>
                <a:gd name="T96" fmla="*/ 349 w 1193"/>
                <a:gd name="T97" fmla="*/ 560 h 1601"/>
                <a:gd name="T98" fmla="*/ 415 w 1193"/>
                <a:gd name="T99" fmla="*/ 708 h 1601"/>
                <a:gd name="T100" fmla="*/ 451 w 1193"/>
                <a:gd name="T101" fmla="*/ 746 h 1601"/>
                <a:gd name="T102" fmla="*/ 488 w 1193"/>
                <a:gd name="T103" fmla="*/ 781 h 1601"/>
                <a:gd name="T104" fmla="*/ 634 w 1193"/>
                <a:gd name="T105" fmla="*/ 865 h 1601"/>
                <a:gd name="T106" fmla="*/ 714 w 1193"/>
                <a:gd name="T107" fmla="*/ 910 h 1601"/>
                <a:gd name="T108" fmla="*/ 724 w 1193"/>
                <a:gd name="T109" fmla="*/ 968 h 1601"/>
                <a:gd name="T110" fmla="*/ 693 w 1193"/>
                <a:gd name="T111" fmla="*/ 1048 h 1601"/>
                <a:gd name="T112" fmla="*/ 766 w 1193"/>
                <a:gd name="T113" fmla="*/ 1225 h 1601"/>
                <a:gd name="T114" fmla="*/ 689 w 1193"/>
                <a:gd name="T115" fmla="*/ 1436 h 1601"/>
                <a:gd name="T116" fmla="*/ 672 w 1193"/>
                <a:gd name="T117" fmla="*/ 1479 h 1601"/>
                <a:gd name="T118" fmla="*/ 678 w 1193"/>
                <a:gd name="T119" fmla="*/ 1566 h 1601"/>
                <a:gd name="T120" fmla="*/ 790 w 1193"/>
                <a:gd name="T121" fmla="*/ 1595 h 1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93" h="1601">
                  <a:moveTo>
                    <a:pt x="792" y="1592"/>
                  </a:moveTo>
                  <a:cubicBezTo>
                    <a:pt x="792" y="1592"/>
                    <a:pt x="800" y="1596"/>
                    <a:pt x="800" y="1592"/>
                  </a:cubicBezTo>
                  <a:cubicBezTo>
                    <a:pt x="801" y="1588"/>
                    <a:pt x="800" y="1583"/>
                    <a:pt x="796" y="1582"/>
                  </a:cubicBezTo>
                  <a:cubicBezTo>
                    <a:pt x="792" y="1581"/>
                    <a:pt x="783" y="1579"/>
                    <a:pt x="772" y="1572"/>
                  </a:cubicBezTo>
                  <a:cubicBezTo>
                    <a:pt x="761" y="1564"/>
                    <a:pt x="741" y="1563"/>
                    <a:pt x="744" y="1555"/>
                  </a:cubicBezTo>
                  <a:cubicBezTo>
                    <a:pt x="746" y="1548"/>
                    <a:pt x="736" y="1539"/>
                    <a:pt x="738" y="1528"/>
                  </a:cubicBezTo>
                  <a:cubicBezTo>
                    <a:pt x="740" y="1517"/>
                    <a:pt x="739" y="1516"/>
                    <a:pt x="748" y="1515"/>
                  </a:cubicBezTo>
                  <a:cubicBezTo>
                    <a:pt x="756" y="1514"/>
                    <a:pt x="758" y="1504"/>
                    <a:pt x="762" y="1502"/>
                  </a:cubicBezTo>
                  <a:cubicBezTo>
                    <a:pt x="766" y="1499"/>
                    <a:pt x="784" y="1490"/>
                    <a:pt x="784" y="1487"/>
                  </a:cubicBezTo>
                  <a:cubicBezTo>
                    <a:pt x="784" y="1485"/>
                    <a:pt x="784" y="1480"/>
                    <a:pt x="780" y="1479"/>
                  </a:cubicBezTo>
                  <a:cubicBezTo>
                    <a:pt x="776" y="1479"/>
                    <a:pt x="768" y="1477"/>
                    <a:pt x="767" y="1474"/>
                  </a:cubicBezTo>
                  <a:cubicBezTo>
                    <a:pt x="766" y="1472"/>
                    <a:pt x="771" y="1462"/>
                    <a:pt x="773" y="1460"/>
                  </a:cubicBezTo>
                  <a:cubicBezTo>
                    <a:pt x="776" y="1458"/>
                    <a:pt x="793" y="1458"/>
                    <a:pt x="793" y="1458"/>
                  </a:cubicBezTo>
                  <a:cubicBezTo>
                    <a:pt x="793" y="1458"/>
                    <a:pt x="793" y="1439"/>
                    <a:pt x="796" y="1438"/>
                  </a:cubicBezTo>
                  <a:cubicBezTo>
                    <a:pt x="798" y="1437"/>
                    <a:pt x="810" y="1429"/>
                    <a:pt x="813" y="1428"/>
                  </a:cubicBezTo>
                  <a:cubicBezTo>
                    <a:pt x="816" y="1428"/>
                    <a:pt x="817" y="1420"/>
                    <a:pt x="811" y="1419"/>
                  </a:cubicBezTo>
                  <a:cubicBezTo>
                    <a:pt x="806" y="1418"/>
                    <a:pt x="797" y="1412"/>
                    <a:pt x="801" y="1408"/>
                  </a:cubicBezTo>
                  <a:cubicBezTo>
                    <a:pt x="806" y="1403"/>
                    <a:pt x="831" y="1407"/>
                    <a:pt x="834" y="1404"/>
                  </a:cubicBezTo>
                  <a:cubicBezTo>
                    <a:pt x="836" y="1401"/>
                    <a:pt x="841" y="1386"/>
                    <a:pt x="854" y="1383"/>
                  </a:cubicBezTo>
                  <a:cubicBezTo>
                    <a:pt x="867" y="1380"/>
                    <a:pt x="924" y="1354"/>
                    <a:pt x="905" y="1339"/>
                  </a:cubicBezTo>
                  <a:cubicBezTo>
                    <a:pt x="886" y="1323"/>
                    <a:pt x="905" y="1329"/>
                    <a:pt x="905" y="1329"/>
                  </a:cubicBezTo>
                  <a:cubicBezTo>
                    <a:pt x="905" y="1329"/>
                    <a:pt x="924" y="1340"/>
                    <a:pt x="935" y="1333"/>
                  </a:cubicBezTo>
                  <a:cubicBezTo>
                    <a:pt x="945" y="1327"/>
                    <a:pt x="989" y="1287"/>
                    <a:pt x="991" y="1278"/>
                  </a:cubicBezTo>
                  <a:cubicBezTo>
                    <a:pt x="993" y="1269"/>
                    <a:pt x="999" y="1268"/>
                    <a:pt x="1005" y="1267"/>
                  </a:cubicBezTo>
                  <a:cubicBezTo>
                    <a:pt x="1010" y="1267"/>
                    <a:pt x="1018" y="1264"/>
                    <a:pt x="1018" y="1258"/>
                  </a:cubicBezTo>
                  <a:cubicBezTo>
                    <a:pt x="1017" y="1252"/>
                    <a:pt x="1013" y="1238"/>
                    <a:pt x="1019" y="1233"/>
                  </a:cubicBezTo>
                  <a:cubicBezTo>
                    <a:pt x="1025" y="1229"/>
                    <a:pt x="1061" y="1206"/>
                    <a:pt x="1076" y="1206"/>
                  </a:cubicBezTo>
                  <a:cubicBezTo>
                    <a:pt x="1091" y="1206"/>
                    <a:pt x="1101" y="1204"/>
                    <a:pt x="1116" y="1178"/>
                  </a:cubicBezTo>
                  <a:cubicBezTo>
                    <a:pt x="1131" y="1152"/>
                    <a:pt x="1125" y="1153"/>
                    <a:pt x="1131" y="1151"/>
                  </a:cubicBezTo>
                  <a:cubicBezTo>
                    <a:pt x="1136" y="1148"/>
                    <a:pt x="1137" y="1107"/>
                    <a:pt x="1137" y="1107"/>
                  </a:cubicBezTo>
                  <a:cubicBezTo>
                    <a:pt x="1137" y="1107"/>
                    <a:pt x="1143" y="1103"/>
                    <a:pt x="1147" y="1103"/>
                  </a:cubicBezTo>
                  <a:cubicBezTo>
                    <a:pt x="1151" y="1103"/>
                    <a:pt x="1162" y="1087"/>
                    <a:pt x="1162" y="1087"/>
                  </a:cubicBezTo>
                  <a:cubicBezTo>
                    <a:pt x="1175" y="1079"/>
                    <a:pt x="1175" y="1079"/>
                    <a:pt x="1175" y="1079"/>
                  </a:cubicBezTo>
                  <a:cubicBezTo>
                    <a:pt x="1175" y="1079"/>
                    <a:pt x="1179" y="1071"/>
                    <a:pt x="1183" y="1069"/>
                  </a:cubicBezTo>
                  <a:cubicBezTo>
                    <a:pt x="1187" y="1066"/>
                    <a:pt x="1193" y="1037"/>
                    <a:pt x="1187" y="1032"/>
                  </a:cubicBezTo>
                  <a:cubicBezTo>
                    <a:pt x="1182" y="1028"/>
                    <a:pt x="1170" y="1030"/>
                    <a:pt x="1164" y="1026"/>
                  </a:cubicBezTo>
                  <a:cubicBezTo>
                    <a:pt x="1158" y="1021"/>
                    <a:pt x="1133" y="1007"/>
                    <a:pt x="1128" y="1007"/>
                  </a:cubicBezTo>
                  <a:cubicBezTo>
                    <a:pt x="1122" y="1008"/>
                    <a:pt x="1101" y="1009"/>
                    <a:pt x="1094" y="1005"/>
                  </a:cubicBezTo>
                  <a:cubicBezTo>
                    <a:pt x="1087" y="1002"/>
                    <a:pt x="1095" y="993"/>
                    <a:pt x="1086" y="993"/>
                  </a:cubicBezTo>
                  <a:cubicBezTo>
                    <a:pt x="1078" y="992"/>
                    <a:pt x="1061" y="988"/>
                    <a:pt x="1056" y="987"/>
                  </a:cubicBezTo>
                  <a:cubicBezTo>
                    <a:pt x="1050" y="986"/>
                    <a:pt x="1041" y="993"/>
                    <a:pt x="1040" y="994"/>
                  </a:cubicBezTo>
                  <a:cubicBezTo>
                    <a:pt x="1038" y="995"/>
                    <a:pt x="1053" y="987"/>
                    <a:pt x="1041" y="983"/>
                  </a:cubicBezTo>
                  <a:cubicBezTo>
                    <a:pt x="1029" y="979"/>
                    <a:pt x="1032" y="974"/>
                    <a:pt x="1034" y="973"/>
                  </a:cubicBezTo>
                  <a:cubicBezTo>
                    <a:pt x="1036" y="972"/>
                    <a:pt x="1044" y="964"/>
                    <a:pt x="1036" y="959"/>
                  </a:cubicBezTo>
                  <a:cubicBezTo>
                    <a:pt x="1028" y="955"/>
                    <a:pt x="1020" y="950"/>
                    <a:pt x="1022" y="945"/>
                  </a:cubicBezTo>
                  <a:cubicBezTo>
                    <a:pt x="1023" y="940"/>
                    <a:pt x="1008" y="929"/>
                    <a:pt x="1005" y="929"/>
                  </a:cubicBezTo>
                  <a:cubicBezTo>
                    <a:pt x="1002" y="928"/>
                    <a:pt x="993" y="925"/>
                    <a:pt x="984" y="926"/>
                  </a:cubicBezTo>
                  <a:cubicBezTo>
                    <a:pt x="974" y="926"/>
                    <a:pt x="959" y="923"/>
                    <a:pt x="959" y="919"/>
                  </a:cubicBezTo>
                  <a:cubicBezTo>
                    <a:pt x="960" y="915"/>
                    <a:pt x="951" y="906"/>
                    <a:pt x="947" y="905"/>
                  </a:cubicBezTo>
                  <a:cubicBezTo>
                    <a:pt x="942" y="903"/>
                    <a:pt x="938" y="903"/>
                    <a:pt x="933" y="897"/>
                  </a:cubicBezTo>
                  <a:cubicBezTo>
                    <a:pt x="929" y="891"/>
                    <a:pt x="929" y="888"/>
                    <a:pt x="923" y="887"/>
                  </a:cubicBezTo>
                  <a:cubicBezTo>
                    <a:pt x="916" y="887"/>
                    <a:pt x="913" y="885"/>
                    <a:pt x="912" y="881"/>
                  </a:cubicBezTo>
                  <a:cubicBezTo>
                    <a:pt x="912" y="876"/>
                    <a:pt x="905" y="873"/>
                    <a:pt x="896" y="879"/>
                  </a:cubicBezTo>
                  <a:cubicBezTo>
                    <a:pt x="888" y="884"/>
                    <a:pt x="881" y="886"/>
                    <a:pt x="878" y="882"/>
                  </a:cubicBezTo>
                  <a:cubicBezTo>
                    <a:pt x="874" y="879"/>
                    <a:pt x="874" y="878"/>
                    <a:pt x="862" y="878"/>
                  </a:cubicBezTo>
                  <a:cubicBezTo>
                    <a:pt x="850" y="878"/>
                    <a:pt x="844" y="878"/>
                    <a:pt x="847" y="871"/>
                  </a:cubicBezTo>
                  <a:cubicBezTo>
                    <a:pt x="851" y="864"/>
                    <a:pt x="840" y="861"/>
                    <a:pt x="832" y="866"/>
                  </a:cubicBezTo>
                  <a:cubicBezTo>
                    <a:pt x="825" y="872"/>
                    <a:pt x="822" y="877"/>
                    <a:pt x="818" y="876"/>
                  </a:cubicBezTo>
                  <a:cubicBezTo>
                    <a:pt x="813" y="876"/>
                    <a:pt x="829" y="871"/>
                    <a:pt x="825" y="865"/>
                  </a:cubicBezTo>
                  <a:cubicBezTo>
                    <a:pt x="822" y="859"/>
                    <a:pt x="822" y="860"/>
                    <a:pt x="810" y="866"/>
                  </a:cubicBezTo>
                  <a:cubicBezTo>
                    <a:pt x="798" y="872"/>
                    <a:pt x="793" y="875"/>
                    <a:pt x="783" y="875"/>
                  </a:cubicBezTo>
                  <a:cubicBezTo>
                    <a:pt x="773" y="875"/>
                    <a:pt x="777" y="879"/>
                    <a:pt x="771" y="887"/>
                  </a:cubicBezTo>
                  <a:cubicBezTo>
                    <a:pt x="766" y="895"/>
                    <a:pt x="759" y="910"/>
                    <a:pt x="754" y="905"/>
                  </a:cubicBezTo>
                  <a:cubicBezTo>
                    <a:pt x="748" y="900"/>
                    <a:pt x="744" y="886"/>
                    <a:pt x="735" y="889"/>
                  </a:cubicBezTo>
                  <a:cubicBezTo>
                    <a:pt x="727" y="893"/>
                    <a:pt x="725" y="902"/>
                    <a:pt x="719" y="898"/>
                  </a:cubicBezTo>
                  <a:cubicBezTo>
                    <a:pt x="713" y="893"/>
                    <a:pt x="705" y="890"/>
                    <a:pt x="704" y="886"/>
                  </a:cubicBezTo>
                  <a:cubicBezTo>
                    <a:pt x="704" y="882"/>
                    <a:pt x="700" y="879"/>
                    <a:pt x="700" y="879"/>
                  </a:cubicBezTo>
                  <a:cubicBezTo>
                    <a:pt x="700" y="879"/>
                    <a:pt x="695" y="878"/>
                    <a:pt x="701" y="857"/>
                  </a:cubicBezTo>
                  <a:cubicBezTo>
                    <a:pt x="707" y="835"/>
                    <a:pt x="709" y="829"/>
                    <a:pt x="686" y="829"/>
                  </a:cubicBezTo>
                  <a:cubicBezTo>
                    <a:pt x="664" y="830"/>
                    <a:pt x="654" y="834"/>
                    <a:pt x="656" y="827"/>
                  </a:cubicBezTo>
                  <a:cubicBezTo>
                    <a:pt x="657" y="820"/>
                    <a:pt x="663" y="822"/>
                    <a:pt x="664" y="814"/>
                  </a:cubicBezTo>
                  <a:cubicBezTo>
                    <a:pt x="665" y="807"/>
                    <a:pt x="672" y="794"/>
                    <a:pt x="675" y="790"/>
                  </a:cubicBezTo>
                  <a:cubicBezTo>
                    <a:pt x="678" y="785"/>
                    <a:pt x="686" y="774"/>
                    <a:pt x="679" y="774"/>
                  </a:cubicBezTo>
                  <a:cubicBezTo>
                    <a:pt x="673" y="775"/>
                    <a:pt x="654" y="771"/>
                    <a:pt x="646" y="778"/>
                  </a:cubicBezTo>
                  <a:cubicBezTo>
                    <a:pt x="638" y="786"/>
                    <a:pt x="629" y="802"/>
                    <a:pt x="623" y="803"/>
                  </a:cubicBezTo>
                  <a:cubicBezTo>
                    <a:pt x="616" y="805"/>
                    <a:pt x="594" y="809"/>
                    <a:pt x="590" y="803"/>
                  </a:cubicBezTo>
                  <a:cubicBezTo>
                    <a:pt x="587" y="797"/>
                    <a:pt x="572" y="796"/>
                    <a:pt x="573" y="776"/>
                  </a:cubicBezTo>
                  <a:cubicBezTo>
                    <a:pt x="574" y="757"/>
                    <a:pt x="573" y="747"/>
                    <a:pt x="580" y="742"/>
                  </a:cubicBezTo>
                  <a:cubicBezTo>
                    <a:pt x="586" y="737"/>
                    <a:pt x="585" y="738"/>
                    <a:pt x="586" y="729"/>
                  </a:cubicBezTo>
                  <a:cubicBezTo>
                    <a:pt x="587" y="719"/>
                    <a:pt x="594" y="706"/>
                    <a:pt x="604" y="703"/>
                  </a:cubicBezTo>
                  <a:cubicBezTo>
                    <a:pt x="613" y="701"/>
                    <a:pt x="623" y="689"/>
                    <a:pt x="629" y="689"/>
                  </a:cubicBezTo>
                  <a:cubicBezTo>
                    <a:pt x="635" y="688"/>
                    <a:pt x="659" y="704"/>
                    <a:pt x="664" y="699"/>
                  </a:cubicBezTo>
                  <a:cubicBezTo>
                    <a:pt x="669" y="695"/>
                    <a:pt x="671" y="684"/>
                    <a:pt x="685" y="686"/>
                  </a:cubicBezTo>
                  <a:cubicBezTo>
                    <a:pt x="699" y="689"/>
                    <a:pt x="724" y="685"/>
                    <a:pt x="729" y="692"/>
                  </a:cubicBezTo>
                  <a:cubicBezTo>
                    <a:pt x="734" y="699"/>
                    <a:pt x="744" y="718"/>
                    <a:pt x="743" y="726"/>
                  </a:cubicBezTo>
                  <a:cubicBezTo>
                    <a:pt x="741" y="735"/>
                    <a:pt x="744" y="741"/>
                    <a:pt x="750" y="739"/>
                  </a:cubicBezTo>
                  <a:cubicBezTo>
                    <a:pt x="755" y="737"/>
                    <a:pt x="759" y="727"/>
                    <a:pt x="758" y="722"/>
                  </a:cubicBezTo>
                  <a:cubicBezTo>
                    <a:pt x="757" y="717"/>
                    <a:pt x="757" y="697"/>
                    <a:pt x="757" y="689"/>
                  </a:cubicBezTo>
                  <a:cubicBezTo>
                    <a:pt x="756" y="680"/>
                    <a:pt x="748" y="674"/>
                    <a:pt x="761" y="666"/>
                  </a:cubicBezTo>
                  <a:cubicBezTo>
                    <a:pt x="775" y="658"/>
                    <a:pt x="818" y="633"/>
                    <a:pt x="818" y="623"/>
                  </a:cubicBezTo>
                  <a:cubicBezTo>
                    <a:pt x="818" y="613"/>
                    <a:pt x="814" y="603"/>
                    <a:pt x="817" y="600"/>
                  </a:cubicBezTo>
                  <a:cubicBezTo>
                    <a:pt x="820" y="596"/>
                    <a:pt x="820" y="607"/>
                    <a:pt x="825" y="604"/>
                  </a:cubicBezTo>
                  <a:cubicBezTo>
                    <a:pt x="831" y="601"/>
                    <a:pt x="837" y="582"/>
                    <a:pt x="842" y="579"/>
                  </a:cubicBezTo>
                  <a:cubicBezTo>
                    <a:pt x="847" y="576"/>
                    <a:pt x="851" y="567"/>
                    <a:pt x="853" y="563"/>
                  </a:cubicBezTo>
                  <a:cubicBezTo>
                    <a:pt x="855" y="558"/>
                    <a:pt x="863" y="556"/>
                    <a:pt x="867" y="558"/>
                  </a:cubicBezTo>
                  <a:cubicBezTo>
                    <a:pt x="872" y="560"/>
                    <a:pt x="880" y="558"/>
                    <a:pt x="882" y="554"/>
                  </a:cubicBezTo>
                  <a:cubicBezTo>
                    <a:pt x="884" y="550"/>
                    <a:pt x="881" y="542"/>
                    <a:pt x="882" y="538"/>
                  </a:cubicBezTo>
                  <a:cubicBezTo>
                    <a:pt x="883" y="535"/>
                    <a:pt x="898" y="527"/>
                    <a:pt x="904" y="521"/>
                  </a:cubicBezTo>
                  <a:cubicBezTo>
                    <a:pt x="911" y="515"/>
                    <a:pt x="918" y="514"/>
                    <a:pt x="921" y="515"/>
                  </a:cubicBezTo>
                  <a:cubicBezTo>
                    <a:pt x="924" y="517"/>
                    <a:pt x="931" y="506"/>
                    <a:pt x="930" y="514"/>
                  </a:cubicBezTo>
                  <a:cubicBezTo>
                    <a:pt x="929" y="522"/>
                    <a:pt x="931" y="535"/>
                    <a:pt x="937" y="528"/>
                  </a:cubicBezTo>
                  <a:cubicBezTo>
                    <a:pt x="944" y="520"/>
                    <a:pt x="966" y="513"/>
                    <a:pt x="970" y="513"/>
                  </a:cubicBezTo>
                  <a:cubicBezTo>
                    <a:pt x="973" y="513"/>
                    <a:pt x="979" y="507"/>
                    <a:pt x="981" y="504"/>
                  </a:cubicBezTo>
                  <a:cubicBezTo>
                    <a:pt x="983" y="500"/>
                    <a:pt x="991" y="501"/>
                    <a:pt x="995" y="500"/>
                  </a:cubicBezTo>
                  <a:cubicBezTo>
                    <a:pt x="1000" y="499"/>
                    <a:pt x="1000" y="495"/>
                    <a:pt x="995" y="489"/>
                  </a:cubicBezTo>
                  <a:cubicBezTo>
                    <a:pt x="990" y="484"/>
                    <a:pt x="1001" y="470"/>
                    <a:pt x="992" y="475"/>
                  </a:cubicBezTo>
                  <a:cubicBezTo>
                    <a:pt x="982" y="481"/>
                    <a:pt x="984" y="489"/>
                    <a:pt x="975" y="488"/>
                  </a:cubicBezTo>
                  <a:cubicBezTo>
                    <a:pt x="966" y="486"/>
                    <a:pt x="956" y="483"/>
                    <a:pt x="956" y="481"/>
                  </a:cubicBezTo>
                  <a:cubicBezTo>
                    <a:pt x="957" y="479"/>
                    <a:pt x="956" y="469"/>
                    <a:pt x="952" y="474"/>
                  </a:cubicBezTo>
                  <a:cubicBezTo>
                    <a:pt x="948" y="479"/>
                    <a:pt x="947" y="470"/>
                    <a:pt x="954" y="466"/>
                  </a:cubicBezTo>
                  <a:cubicBezTo>
                    <a:pt x="961" y="461"/>
                    <a:pt x="961" y="455"/>
                    <a:pt x="956" y="451"/>
                  </a:cubicBezTo>
                  <a:cubicBezTo>
                    <a:pt x="951" y="447"/>
                    <a:pt x="944" y="446"/>
                    <a:pt x="939" y="446"/>
                  </a:cubicBezTo>
                  <a:cubicBezTo>
                    <a:pt x="934" y="447"/>
                    <a:pt x="929" y="436"/>
                    <a:pt x="943" y="437"/>
                  </a:cubicBezTo>
                  <a:cubicBezTo>
                    <a:pt x="956" y="438"/>
                    <a:pt x="960" y="437"/>
                    <a:pt x="961" y="439"/>
                  </a:cubicBezTo>
                  <a:cubicBezTo>
                    <a:pt x="962" y="441"/>
                    <a:pt x="971" y="459"/>
                    <a:pt x="976" y="455"/>
                  </a:cubicBezTo>
                  <a:cubicBezTo>
                    <a:pt x="980" y="450"/>
                    <a:pt x="991" y="449"/>
                    <a:pt x="984" y="445"/>
                  </a:cubicBezTo>
                  <a:cubicBezTo>
                    <a:pt x="978" y="441"/>
                    <a:pt x="970" y="438"/>
                    <a:pt x="973" y="436"/>
                  </a:cubicBezTo>
                  <a:cubicBezTo>
                    <a:pt x="976" y="434"/>
                    <a:pt x="994" y="439"/>
                    <a:pt x="999" y="437"/>
                  </a:cubicBezTo>
                  <a:cubicBezTo>
                    <a:pt x="1003" y="434"/>
                    <a:pt x="1022" y="416"/>
                    <a:pt x="1025" y="417"/>
                  </a:cubicBezTo>
                  <a:cubicBezTo>
                    <a:pt x="1028" y="418"/>
                    <a:pt x="1029" y="429"/>
                    <a:pt x="1026" y="434"/>
                  </a:cubicBezTo>
                  <a:cubicBezTo>
                    <a:pt x="1023" y="440"/>
                    <a:pt x="1000" y="457"/>
                    <a:pt x="1002" y="461"/>
                  </a:cubicBezTo>
                  <a:cubicBezTo>
                    <a:pt x="1005" y="465"/>
                    <a:pt x="1006" y="473"/>
                    <a:pt x="1006" y="473"/>
                  </a:cubicBezTo>
                  <a:cubicBezTo>
                    <a:pt x="1006" y="473"/>
                    <a:pt x="1024" y="462"/>
                    <a:pt x="1037" y="473"/>
                  </a:cubicBezTo>
                  <a:cubicBezTo>
                    <a:pt x="1050" y="485"/>
                    <a:pt x="1061" y="490"/>
                    <a:pt x="1063" y="484"/>
                  </a:cubicBezTo>
                  <a:cubicBezTo>
                    <a:pt x="1066" y="477"/>
                    <a:pt x="1072" y="473"/>
                    <a:pt x="1068" y="462"/>
                  </a:cubicBezTo>
                  <a:cubicBezTo>
                    <a:pt x="1063" y="450"/>
                    <a:pt x="1058" y="444"/>
                    <a:pt x="1052" y="442"/>
                  </a:cubicBezTo>
                  <a:cubicBezTo>
                    <a:pt x="1046" y="440"/>
                    <a:pt x="1036" y="437"/>
                    <a:pt x="1038" y="431"/>
                  </a:cubicBezTo>
                  <a:cubicBezTo>
                    <a:pt x="1040" y="425"/>
                    <a:pt x="1041" y="427"/>
                    <a:pt x="1046" y="416"/>
                  </a:cubicBezTo>
                  <a:cubicBezTo>
                    <a:pt x="1050" y="405"/>
                    <a:pt x="1052" y="377"/>
                    <a:pt x="1047" y="377"/>
                  </a:cubicBezTo>
                  <a:cubicBezTo>
                    <a:pt x="1043" y="377"/>
                    <a:pt x="1037" y="380"/>
                    <a:pt x="1037" y="375"/>
                  </a:cubicBezTo>
                  <a:cubicBezTo>
                    <a:pt x="1037" y="370"/>
                    <a:pt x="1041" y="365"/>
                    <a:pt x="1033" y="364"/>
                  </a:cubicBezTo>
                  <a:cubicBezTo>
                    <a:pt x="1025" y="362"/>
                    <a:pt x="1021" y="359"/>
                    <a:pt x="1018" y="356"/>
                  </a:cubicBezTo>
                  <a:cubicBezTo>
                    <a:pt x="1014" y="353"/>
                    <a:pt x="1012" y="343"/>
                    <a:pt x="1006" y="340"/>
                  </a:cubicBezTo>
                  <a:cubicBezTo>
                    <a:pt x="1001" y="337"/>
                    <a:pt x="994" y="340"/>
                    <a:pt x="999" y="335"/>
                  </a:cubicBezTo>
                  <a:cubicBezTo>
                    <a:pt x="1004" y="330"/>
                    <a:pt x="1003" y="317"/>
                    <a:pt x="1000" y="310"/>
                  </a:cubicBezTo>
                  <a:cubicBezTo>
                    <a:pt x="997" y="302"/>
                    <a:pt x="990" y="293"/>
                    <a:pt x="989" y="282"/>
                  </a:cubicBezTo>
                  <a:cubicBezTo>
                    <a:pt x="988" y="272"/>
                    <a:pt x="988" y="264"/>
                    <a:pt x="984" y="266"/>
                  </a:cubicBezTo>
                  <a:cubicBezTo>
                    <a:pt x="979" y="269"/>
                    <a:pt x="975" y="275"/>
                    <a:pt x="971" y="284"/>
                  </a:cubicBezTo>
                  <a:cubicBezTo>
                    <a:pt x="967" y="292"/>
                    <a:pt x="962" y="297"/>
                    <a:pt x="959" y="297"/>
                  </a:cubicBezTo>
                  <a:cubicBezTo>
                    <a:pt x="957" y="298"/>
                    <a:pt x="957" y="307"/>
                    <a:pt x="951" y="301"/>
                  </a:cubicBezTo>
                  <a:cubicBezTo>
                    <a:pt x="946" y="296"/>
                    <a:pt x="940" y="290"/>
                    <a:pt x="938" y="288"/>
                  </a:cubicBezTo>
                  <a:cubicBezTo>
                    <a:pt x="936" y="285"/>
                    <a:pt x="931" y="281"/>
                    <a:pt x="937" y="270"/>
                  </a:cubicBezTo>
                  <a:cubicBezTo>
                    <a:pt x="943" y="259"/>
                    <a:pt x="943" y="251"/>
                    <a:pt x="940" y="250"/>
                  </a:cubicBezTo>
                  <a:cubicBezTo>
                    <a:pt x="937" y="248"/>
                    <a:pt x="930" y="259"/>
                    <a:pt x="924" y="246"/>
                  </a:cubicBezTo>
                  <a:cubicBezTo>
                    <a:pt x="919" y="233"/>
                    <a:pt x="920" y="229"/>
                    <a:pt x="912" y="227"/>
                  </a:cubicBezTo>
                  <a:cubicBezTo>
                    <a:pt x="903" y="224"/>
                    <a:pt x="904" y="227"/>
                    <a:pt x="893" y="224"/>
                  </a:cubicBezTo>
                  <a:cubicBezTo>
                    <a:pt x="881" y="221"/>
                    <a:pt x="883" y="213"/>
                    <a:pt x="874" y="219"/>
                  </a:cubicBezTo>
                  <a:cubicBezTo>
                    <a:pt x="865" y="224"/>
                    <a:pt x="857" y="220"/>
                    <a:pt x="861" y="232"/>
                  </a:cubicBezTo>
                  <a:cubicBezTo>
                    <a:pt x="866" y="244"/>
                    <a:pt x="866" y="250"/>
                    <a:pt x="862" y="250"/>
                  </a:cubicBezTo>
                  <a:cubicBezTo>
                    <a:pt x="857" y="251"/>
                    <a:pt x="853" y="256"/>
                    <a:pt x="856" y="261"/>
                  </a:cubicBezTo>
                  <a:cubicBezTo>
                    <a:pt x="859" y="266"/>
                    <a:pt x="871" y="263"/>
                    <a:pt x="861" y="275"/>
                  </a:cubicBezTo>
                  <a:cubicBezTo>
                    <a:pt x="851" y="286"/>
                    <a:pt x="847" y="298"/>
                    <a:pt x="852" y="301"/>
                  </a:cubicBezTo>
                  <a:cubicBezTo>
                    <a:pt x="857" y="305"/>
                    <a:pt x="864" y="312"/>
                    <a:pt x="861" y="320"/>
                  </a:cubicBezTo>
                  <a:cubicBezTo>
                    <a:pt x="858" y="328"/>
                    <a:pt x="859" y="346"/>
                    <a:pt x="844" y="355"/>
                  </a:cubicBezTo>
                  <a:cubicBezTo>
                    <a:pt x="829" y="365"/>
                    <a:pt x="828" y="371"/>
                    <a:pt x="828" y="374"/>
                  </a:cubicBezTo>
                  <a:cubicBezTo>
                    <a:pt x="827" y="377"/>
                    <a:pt x="825" y="390"/>
                    <a:pt x="829" y="396"/>
                  </a:cubicBezTo>
                  <a:cubicBezTo>
                    <a:pt x="833" y="402"/>
                    <a:pt x="835" y="405"/>
                    <a:pt x="831" y="407"/>
                  </a:cubicBezTo>
                  <a:cubicBezTo>
                    <a:pt x="828" y="409"/>
                    <a:pt x="822" y="421"/>
                    <a:pt x="817" y="418"/>
                  </a:cubicBezTo>
                  <a:cubicBezTo>
                    <a:pt x="813" y="415"/>
                    <a:pt x="809" y="413"/>
                    <a:pt x="805" y="409"/>
                  </a:cubicBezTo>
                  <a:cubicBezTo>
                    <a:pt x="802" y="405"/>
                    <a:pt x="795" y="397"/>
                    <a:pt x="801" y="397"/>
                  </a:cubicBezTo>
                  <a:cubicBezTo>
                    <a:pt x="806" y="398"/>
                    <a:pt x="815" y="394"/>
                    <a:pt x="810" y="390"/>
                  </a:cubicBezTo>
                  <a:cubicBezTo>
                    <a:pt x="806" y="387"/>
                    <a:pt x="803" y="386"/>
                    <a:pt x="804" y="378"/>
                  </a:cubicBezTo>
                  <a:cubicBezTo>
                    <a:pt x="805" y="371"/>
                    <a:pt x="800" y="354"/>
                    <a:pt x="796" y="354"/>
                  </a:cubicBezTo>
                  <a:cubicBezTo>
                    <a:pt x="792" y="354"/>
                    <a:pt x="781" y="354"/>
                    <a:pt x="781" y="347"/>
                  </a:cubicBezTo>
                  <a:cubicBezTo>
                    <a:pt x="780" y="340"/>
                    <a:pt x="756" y="333"/>
                    <a:pt x="749" y="329"/>
                  </a:cubicBezTo>
                  <a:cubicBezTo>
                    <a:pt x="743" y="324"/>
                    <a:pt x="740" y="318"/>
                    <a:pt x="728" y="319"/>
                  </a:cubicBezTo>
                  <a:cubicBezTo>
                    <a:pt x="715" y="320"/>
                    <a:pt x="715" y="325"/>
                    <a:pt x="716" y="311"/>
                  </a:cubicBezTo>
                  <a:cubicBezTo>
                    <a:pt x="716" y="296"/>
                    <a:pt x="723" y="296"/>
                    <a:pt x="714" y="292"/>
                  </a:cubicBezTo>
                  <a:cubicBezTo>
                    <a:pt x="704" y="288"/>
                    <a:pt x="696" y="290"/>
                    <a:pt x="703" y="278"/>
                  </a:cubicBezTo>
                  <a:cubicBezTo>
                    <a:pt x="711" y="266"/>
                    <a:pt x="700" y="262"/>
                    <a:pt x="714" y="253"/>
                  </a:cubicBezTo>
                  <a:cubicBezTo>
                    <a:pt x="728" y="243"/>
                    <a:pt x="740" y="217"/>
                    <a:pt x="741" y="216"/>
                  </a:cubicBezTo>
                  <a:cubicBezTo>
                    <a:pt x="743" y="214"/>
                    <a:pt x="751" y="215"/>
                    <a:pt x="755" y="207"/>
                  </a:cubicBezTo>
                  <a:cubicBezTo>
                    <a:pt x="758" y="199"/>
                    <a:pt x="753" y="194"/>
                    <a:pt x="766" y="193"/>
                  </a:cubicBezTo>
                  <a:cubicBezTo>
                    <a:pt x="779" y="193"/>
                    <a:pt x="781" y="195"/>
                    <a:pt x="787" y="183"/>
                  </a:cubicBezTo>
                  <a:cubicBezTo>
                    <a:pt x="794" y="172"/>
                    <a:pt x="803" y="167"/>
                    <a:pt x="792" y="163"/>
                  </a:cubicBezTo>
                  <a:cubicBezTo>
                    <a:pt x="782" y="160"/>
                    <a:pt x="773" y="156"/>
                    <a:pt x="777" y="156"/>
                  </a:cubicBezTo>
                  <a:cubicBezTo>
                    <a:pt x="782" y="156"/>
                    <a:pt x="797" y="158"/>
                    <a:pt x="800" y="156"/>
                  </a:cubicBezTo>
                  <a:cubicBezTo>
                    <a:pt x="802" y="155"/>
                    <a:pt x="819" y="149"/>
                    <a:pt x="814" y="144"/>
                  </a:cubicBezTo>
                  <a:cubicBezTo>
                    <a:pt x="808" y="139"/>
                    <a:pt x="804" y="138"/>
                    <a:pt x="809" y="137"/>
                  </a:cubicBezTo>
                  <a:cubicBezTo>
                    <a:pt x="813" y="136"/>
                    <a:pt x="818" y="142"/>
                    <a:pt x="822" y="141"/>
                  </a:cubicBezTo>
                  <a:cubicBezTo>
                    <a:pt x="826" y="140"/>
                    <a:pt x="825" y="129"/>
                    <a:pt x="829" y="130"/>
                  </a:cubicBezTo>
                  <a:cubicBezTo>
                    <a:pt x="834" y="131"/>
                    <a:pt x="838" y="137"/>
                    <a:pt x="844" y="132"/>
                  </a:cubicBezTo>
                  <a:cubicBezTo>
                    <a:pt x="850" y="128"/>
                    <a:pt x="863" y="131"/>
                    <a:pt x="861" y="121"/>
                  </a:cubicBezTo>
                  <a:cubicBezTo>
                    <a:pt x="859" y="112"/>
                    <a:pt x="848" y="113"/>
                    <a:pt x="854" y="107"/>
                  </a:cubicBezTo>
                  <a:cubicBezTo>
                    <a:pt x="861" y="101"/>
                    <a:pt x="862" y="98"/>
                    <a:pt x="858" y="94"/>
                  </a:cubicBezTo>
                  <a:cubicBezTo>
                    <a:pt x="854" y="90"/>
                    <a:pt x="858" y="86"/>
                    <a:pt x="852" y="84"/>
                  </a:cubicBezTo>
                  <a:cubicBezTo>
                    <a:pt x="847" y="81"/>
                    <a:pt x="831" y="84"/>
                    <a:pt x="830" y="88"/>
                  </a:cubicBezTo>
                  <a:cubicBezTo>
                    <a:pt x="829" y="92"/>
                    <a:pt x="822" y="98"/>
                    <a:pt x="816" y="107"/>
                  </a:cubicBezTo>
                  <a:cubicBezTo>
                    <a:pt x="810" y="116"/>
                    <a:pt x="809" y="119"/>
                    <a:pt x="805" y="118"/>
                  </a:cubicBezTo>
                  <a:cubicBezTo>
                    <a:pt x="801" y="117"/>
                    <a:pt x="799" y="126"/>
                    <a:pt x="801" y="116"/>
                  </a:cubicBezTo>
                  <a:cubicBezTo>
                    <a:pt x="803" y="105"/>
                    <a:pt x="805" y="106"/>
                    <a:pt x="804" y="102"/>
                  </a:cubicBezTo>
                  <a:cubicBezTo>
                    <a:pt x="802" y="99"/>
                    <a:pt x="797" y="93"/>
                    <a:pt x="793" y="92"/>
                  </a:cubicBezTo>
                  <a:cubicBezTo>
                    <a:pt x="790" y="91"/>
                    <a:pt x="787" y="90"/>
                    <a:pt x="783" y="96"/>
                  </a:cubicBezTo>
                  <a:cubicBezTo>
                    <a:pt x="780" y="102"/>
                    <a:pt x="780" y="85"/>
                    <a:pt x="776" y="82"/>
                  </a:cubicBezTo>
                  <a:cubicBezTo>
                    <a:pt x="773" y="80"/>
                    <a:pt x="781" y="78"/>
                    <a:pt x="773" y="70"/>
                  </a:cubicBezTo>
                  <a:cubicBezTo>
                    <a:pt x="765" y="62"/>
                    <a:pt x="769" y="51"/>
                    <a:pt x="763" y="49"/>
                  </a:cubicBezTo>
                  <a:cubicBezTo>
                    <a:pt x="757" y="47"/>
                    <a:pt x="756" y="47"/>
                    <a:pt x="758" y="41"/>
                  </a:cubicBezTo>
                  <a:cubicBezTo>
                    <a:pt x="760" y="34"/>
                    <a:pt x="748" y="27"/>
                    <a:pt x="763" y="30"/>
                  </a:cubicBezTo>
                  <a:cubicBezTo>
                    <a:pt x="778" y="33"/>
                    <a:pt x="778" y="35"/>
                    <a:pt x="784" y="28"/>
                  </a:cubicBezTo>
                  <a:cubicBezTo>
                    <a:pt x="791" y="22"/>
                    <a:pt x="806" y="16"/>
                    <a:pt x="799" y="11"/>
                  </a:cubicBezTo>
                  <a:cubicBezTo>
                    <a:pt x="791" y="5"/>
                    <a:pt x="780" y="3"/>
                    <a:pt x="776" y="1"/>
                  </a:cubicBezTo>
                  <a:cubicBezTo>
                    <a:pt x="773" y="0"/>
                    <a:pt x="755" y="4"/>
                    <a:pt x="755" y="4"/>
                  </a:cubicBezTo>
                  <a:cubicBezTo>
                    <a:pt x="755" y="4"/>
                    <a:pt x="746" y="26"/>
                    <a:pt x="745" y="27"/>
                  </a:cubicBezTo>
                  <a:cubicBezTo>
                    <a:pt x="744" y="29"/>
                    <a:pt x="752" y="31"/>
                    <a:pt x="745" y="43"/>
                  </a:cubicBezTo>
                  <a:cubicBezTo>
                    <a:pt x="739" y="55"/>
                    <a:pt x="733" y="51"/>
                    <a:pt x="732" y="62"/>
                  </a:cubicBezTo>
                  <a:cubicBezTo>
                    <a:pt x="730" y="72"/>
                    <a:pt x="731" y="83"/>
                    <a:pt x="731" y="83"/>
                  </a:cubicBezTo>
                  <a:cubicBezTo>
                    <a:pt x="731" y="83"/>
                    <a:pt x="744" y="90"/>
                    <a:pt x="743" y="90"/>
                  </a:cubicBezTo>
                  <a:cubicBezTo>
                    <a:pt x="741" y="90"/>
                    <a:pt x="751" y="100"/>
                    <a:pt x="747" y="102"/>
                  </a:cubicBezTo>
                  <a:cubicBezTo>
                    <a:pt x="743" y="104"/>
                    <a:pt x="750" y="109"/>
                    <a:pt x="739" y="109"/>
                  </a:cubicBezTo>
                  <a:cubicBezTo>
                    <a:pt x="728" y="109"/>
                    <a:pt x="718" y="105"/>
                    <a:pt x="721" y="104"/>
                  </a:cubicBezTo>
                  <a:cubicBezTo>
                    <a:pt x="724" y="103"/>
                    <a:pt x="735" y="100"/>
                    <a:pt x="732" y="96"/>
                  </a:cubicBezTo>
                  <a:cubicBezTo>
                    <a:pt x="729" y="92"/>
                    <a:pt x="718" y="81"/>
                    <a:pt x="713" y="85"/>
                  </a:cubicBezTo>
                  <a:cubicBezTo>
                    <a:pt x="709" y="89"/>
                    <a:pt x="692" y="95"/>
                    <a:pt x="695" y="96"/>
                  </a:cubicBezTo>
                  <a:cubicBezTo>
                    <a:pt x="698" y="98"/>
                    <a:pt x="713" y="102"/>
                    <a:pt x="708" y="105"/>
                  </a:cubicBezTo>
                  <a:cubicBezTo>
                    <a:pt x="702" y="108"/>
                    <a:pt x="698" y="117"/>
                    <a:pt x="691" y="116"/>
                  </a:cubicBezTo>
                  <a:cubicBezTo>
                    <a:pt x="684" y="116"/>
                    <a:pt x="666" y="115"/>
                    <a:pt x="659" y="113"/>
                  </a:cubicBezTo>
                  <a:cubicBezTo>
                    <a:pt x="652" y="112"/>
                    <a:pt x="644" y="106"/>
                    <a:pt x="653" y="102"/>
                  </a:cubicBezTo>
                  <a:cubicBezTo>
                    <a:pt x="662" y="99"/>
                    <a:pt x="622" y="99"/>
                    <a:pt x="617" y="105"/>
                  </a:cubicBezTo>
                  <a:cubicBezTo>
                    <a:pt x="612" y="111"/>
                    <a:pt x="612" y="114"/>
                    <a:pt x="604" y="113"/>
                  </a:cubicBezTo>
                  <a:cubicBezTo>
                    <a:pt x="595" y="113"/>
                    <a:pt x="554" y="113"/>
                    <a:pt x="554" y="113"/>
                  </a:cubicBezTo>
                  <a:cubicBezTo>
                    <a:pt x="554" y="113"/>
                    <a:pt x="568" y="106"/>
                    <a:pt x="556" y="99"/>
                  </a:cubicBezTo>
                  <a:cubicBezTo>
                    <a:pt x="543" y="93"/>
                    <a:pt x="534" y="95"/>
                    <a:pt x="532" y="95"/>
                  </a:cubicBezTo>
                  <a:cubicBezTo>
                    <a:pt x="530" y="95"/>
                    <a:pt x="527" y="95"/>
                    <a:pt x="520" y="91"/>
                  </a:cubicBezTo>
                  <a:cubicBezTo>
                    <a:pt x="513" y="88"/>
                    <a:pt x="506" y="85"/>
                    <a:pt x="504" y="84"/>
                  </a:cubicBezTo>
                  <a:cubicBezTo>
                    <a:pt x="502" y="82"/>
                    <a:pt x="490" y="81"/>
                    <a:pt x="487" y="83"/>
                  </a:cubicBezTo>
                  <a:cubicBezTo>
                    <a:pt x="484" y="84"/>
                    <a:pt x="484" y="90"/>
                    <a:pt x="482" y="90"/>
                  </a:cubicBezTo>
                  <a:cubicBezTo>
                    <a:pt x="479" y="91"/>
                    <a:pt x="476" y="91"/>
                    <a:pt x="476" y="83"/>
                  </a:cubicBezTo>
                  <a:cubicBezTo>
                    <a:pt x="476" y="75"/>
                    <a:pt x="469" y="80"/>
                    <a:pt x="469" y="80"/>
                  </a:cubicBezTo>
                  <a:cubicBezTo>
                    <a:pt x="465" y="88"/>
                    <a:pt x="465" y="88"/>
                    <a:pt x="465" y="88"/>
                  </a:cubicBezTo>
                  <a:cubicBezTo>
                    <a:pt x="465" y="88"/>
                    <a:pt x="461" y="88"/>
                    <a:pt x="459" y="84"/>
                  </a:cubicBezTo>
                  <a:cubicBezTo>
                    <a:pt x="458" y="81"/>
                    <a:pt x="458" y="78"/>
                    <a:pt x="455" y="76"/>
                  </a:cubicBezTo>
                  <a:cubicBezTo>
                    <a:pt x="452" y="74"/>
                    <a:pt x="457" y="73"/>
                    <a:pt x="449" y="73"/>
                  </a:cubicBezTo>
                  <a:cubicBezTo>
                    <a:pt x="442" y="74"/>
                    <a:pt x="442" y="82"/>
                    <a:pt x="438" y="81"/>
                  </a:cubicBezTo>
                  <a:cubicBezTo>
                    <a:pt x="433" y="81"/>
                    <a:pt x="440" y="69"/>
                    <a:pt x="423" y="77"/>
                  </a:cubicBezTo>
                  <a:cubicBezTo>
                    <a:pt x="405" y="86"/>
                    <a:pt x="382" y="89"/>
                    <a:pt x="371" y="95"/>
                  </a:cubicBezTo>
                  <a:cubicBezTo>
                    <a:pt x="360" y="100"/>
                    <a:pt x="357" y="95"/>
                    <a:pt x="334" y="85"/>
                  </a:cubicBezTo>
                  <a:cubicBezTo>
                    <a:pt x="310" y="75"/>
                    <a:pt x="284" y="83"/>
                    <a:pt x="238" y="71"/>
                  </a:cubicBezTo>
                  <a:cubicBezTo>
                    <a:pt x="192" y="60"/>
                    <a:pt x="185" y="67"/>
                    <a:pt x="170" y="71"/>
                  </a:cubicBezTo>
                  <a:cubicBezTo>
                    <a:pt x="155" y="75"/>
                    <a:pt x="142" y="71"/>
                    <a:pt x="131" y="82"/>
                  </a:cubicBezTo>
                  <a:cubicBezTo>
                    <a:pt x="120" y="93"/>
                    <a:pt x="122" y="98"/>
                    <a:pt x="108" y="100"/>
                  </a:cubicBezTo>
                  <a:cubicBezTo>
                    <a:pt x="94" y="101"/>
                    <a:pt x="83" y="105"/>
                    <a:pt x="85" y="108"/>
                  </a:cubicBezTo>
                  <a:cubicBezTo>
                    <a:pt x="87" y="111"/>
                    <a:pt x="98" y="113"/>
                    <a:pt x="101" y="115"/>
                  </a:cubicBezTo>
                  <a:cubicBezTo>
                    <a:pt x="104" y="117"/>
                    <a:pt x="103" y="129"/>
                    <a:pt x="111" y="132"/>
                  </a:cubicBezTo>
                  <a:cubicBezTo>
                    <a:pt x="120" y="135"/>
                    <a:pt x="135" y="133"/>
                    <a:pt x="131" y="138"/>
                  </a:cubicBezTo>
                  <a:cubicBezTo>
                    <a:pt x="128" y="142"/>
                    <a:pt x="118" y="156"/>
                    <a:pt x="114" y="152"/>
                  </a:cubicBezTo>
                  <a:cubicBezTo>
                    <a:pt x="109" y="148"/>
                    <a:pt x="104" y="142"/>
                    <a:pt x="98" y="142"/>
                  </a:cubicBezTo>
                  <a:cubicBezTo>
                    <a:pt x="92" y="142"/>
                    <a:pt x="79" y="146"/>
                    <a:pt x="74" y="149"/>
                  </a:cubicBezTo>
                  <a:cubicBezTo>
                    <a:pt x="69" y="152"/>
                    <a:pt x="60" y="153"/>
                    <a:pt x="61" y="159"/>
                  </a:cubicBezTo>
                  <a:cubicBezTo>
                    <a:pt x="62" y="165"/>
                    <a:pt x="69" y="162"/>
                    <a:pt x="68" y="167"/>
                  </a:cubicBezTo>
                  <a:cubicBezTo>
                    <a:pt x="67" y="173"/>
                    <a:pt x="58" y="168"/>
                    <a:pt x="58" y="175"/>
                  </a:cubicBezTo>
                  <a:cubicBezTo>
                    <a:pt x="59" y="182"/>
                    <a:pt x="78" y="187"/>
                    <a:pt x="87" y="184"/>
                  </a:cubicBezTo>
                  <a:cubicBezTo>
                    <a:pt x="96" y="181"/>
                    <a:pt x="102" y="171"/>
                    <a:pt x="107" y="178"/>
                  </a:cubicBezTo>
                  <a:cubicBezTo>
                    <a:pt x="112" y="185"/>
                    <a:pt x="115" y="201"/>
                    <a:pt x="104" y="204"/>
                  </a:cubicBezTo>
                  <a:cubicBezTo>
                    <a:pt x="93" y="207"/>
                    <a:pt x="64" y="214"/>
                    <a:pt x="61" y="221"/>
                  </a:cubicBezTo>
                  <a:cubicBezTo>
                    <a:pt x="59" y="229"/>
                    <a:pt x="50" y="242"/>
                    <a:pt x="46" y="243"/>
                  </a:cubicBezTo>
                  <a:cubicBezTo>
                    <a:pt x="42" y="243"/>
                    <a:pt x="42" y="254"/>
                    <a:pt x="46" y="258"/>
                  </a:cubicBezTo>
                  <a:cubicBezTo>
                    <a:pt x="49" y="262"/>
                    <a:pt x="45" y="261"/>
                    <a:pt x="47" y="269"/>
                  </a:cubicBezTo>
                  <a:cubicBezTo>
                    <a:pt x="49" y="277"/>
                    <a:pt x="52" y="286"/>
                    <a:pt x="59" y="280"/>
                  </a:cubicBezTo>
                  <a:cubicBezTo>
                    <a:pt x="66" y="275"/>
                    <a:pt x="75" y="280"/>
                    <a:pt x="70" y="287"/>
                  </a:cubicBezTo>
                  <a:cubicBezTo>
                    <a:pt x="65" y="295"/>
                    <a:pt x="55" y="299"/>
                    <a:pt x="70" y="299"/>
                  </a:cubicBezTo>
                  <a:cubicBezTo>
                    <a:pt x="85" y="299"/>
                    <a:pt x="83" y="292"/>
                    <a:pt x="95" y="296"/>
                  </a:cubicBezTo>
                  <a:cubicBezTo>
                    <a:pt x="107" y="301"/>
                    <a:pt x="110" y="295"/>
                    <a:pt x="107" y="304"/>
                  </a:cubicBezTo>
                  <a:cubicBezTo>
                    <a:pt x="103" y="314"/>
                    <a:pt x="93" y="327"/>
                    <a:pt x="78" y="334"/>
                  </a:cubicBezTo>
                  <a:cubicBezTo>
                    <a:pt x="63" y="341"/>
                    <a:pt x="60" y="340"/>
                    <a:pt x="48" y="347"/>
                  </a:cubicBezTo>
                  <a:cubicBezTo>
                    <a:pt x="36" y="354"/>
                    <a:pt x="0" y="373"/>
                    <a:pt x="11" y="372"/>
                  </a:cubicBezTo>
                  <a:cubicBezTo>
                    <a:pt x="23" y="372"/>
                    <a:pt x="43" y="358"/>
                    <a:pt x="48" y="356"/>
                  </a:cubicBezTo>
                  <a:cubicBezTo>
                    <a:pt x="54" y="354"/>
                    <a:pt x="56" y="362"/>
                    <a:pt x="65" y="356"/>
                  </a:cubicBezTo>
                  <a:cubicBezTo>
                    <a:pt x="73" y="350"/>
                    <a:pt x="107" y="325"/>
                    <a:pt x="118" y="318"/>
                  </a:cubicBezTo>
                  <a:cubicBezTo>
                    <a:pt x="129" y="311"/>
                    <a:pt x="145" y="307"/>
                    <a:pt x="146" y="297"/>
                  </a:cubicBezTo>
                  <a:cubicBezTo>
                    <a:pt x="147" y="287"/>
                    <a:pt x="147" y="278"/>
                    <a:pt x="155" y="276"/>
                  </a:cubicBezTo>
                  <a:cubicBezTo>
                    <a:pt x="164" y="273"/>
                    <a:pt x="166" y="266"/>
                    <a:pt x="175" y="260"/>
                  </a:cubicBezTo>
                  <a:cubicBezTo>
                    <a:pt x="184" y="253"/>
                    <a:pt x="193" y="244"/>
                    <a:pt x="197" y="246"/>
                  </a:cubicBezTo>
                  <a:cubicBezTo>
                    <a:pt x="201" y="248"/>
                    <a:pt x="193" y="252"/>
                    <a:pt x="186" y="257"/>
                  </a:cubicBezTo>
                  <a:cubicBezTo>
                    <a:pt x="178" y="261"/>
                    <a:pt x="171" y="267"/>
                    <a:pt x="170" y="276"/>
                  </a:cubicBezTo>
                  <a:cubicBezTo>
                    <a:pt x="169" y="286"/>
                    <a:pt x="156" y="296"/>
                    <a:pt x="167" y="291"/>
                  </a:cubicBezTo>
                  <a:cubicBezTo>
                    <a:pt x="177" y="286"/>
                    <a:pt x="184" y="279"/>
                    <a:pt x="191" y="275"/>
                  </a:cubicBezTo>
                  <a:cubicBezTo>
                    <a:pt x="199" y="271"/>
                    <a:pt x="204" y="277"/>
                    <a:pt x="207" y="268"/>
                  </a:cubicBezTo>
                  <a:cubicBezTo>
                    <a:pt x="210" y="259"/>
                    <a:pt x="206" y="251"/>
                    <a:pt x="214" y="256"/>
                  </a:cubicBezTo>
                  <a:cubicBezTo>
                    <a:pt x="221" y="260"/>
                    <a:pt x="231" y="269"/>
                    <a:pt x="240" y="273"/>
                  </a:cubicBezTo>
                  <a:cubicBezTo>
                    <a:pt x="249" y="277"/>
                    <a:pt x="249" y="268"/>
                    <a:pt x="271" y="278"/>
                  </a:cubicBezTo>
                  <a:cubicBezTo>
                    <a:pt x="294" y="288"/>
                    <a:pt x="293" y="282"/>
                    <a:pt x="296" y="299"/>
                  </a:cubicBezTo>
                  <a:cubicBezTo>
                    <a:pt x="298" y="315"/>
                    <a:pt x="307" y="300"/>
                    <a:pt x="313" y="303"/>
                  </a:cubicBezTo>
                  <a:cubicBezTo>
                    <a:pt x="320" y="306"/>
                    <a:pt x="327" y="306"/>
                    <a:pt x="328" y="319"/>
                  </a:cubicBezTo>
                  <a:cubicBezTo>
                    <a:pt x="330" y="333"/>
                    <a:pt x="332" y="338"/>
                    <a:pt x="330" y="347"/>
                  </a:cubicBezTo>
                  <a:cubicBezTo>
                    <a:pt x="328" y="356"/>
                    <a:pt x="341" y="353"/>
                    <a:pt x="342" y="363"/>
                  </a:cubicBezTo>
                  <a:cubicBezTo>
                    <a:pt x="342" y="372"/>
                    <a:pt x="341" y="384"/>
                    <a:pt x="342" y="387"/>
                  </a:cubicBezTo>
                  <a:cubicBezTo>
                    <a:pt x="343" y="389"/>
                    <a:pt x="358" y="391"/>
                    <a:pt x="354" y="398"/>
                  </a:cubicBezTo>
                  <a:cubicBezTo>
                    <a:pt x="351" y="405"/>
                    <a:pt x="352" y="412"/>
                    <a:pt x="355" y="419"/>
                  </a:cubicBezTo>
                  <a:cubicBezTo>
                    <a:pt x="359" y="425"/>
                    <a:pt x="363" y="427"/>
                    <a:pt x="372" y="436"/>
                  </a:cubicBezTo>
                  <a:cubicBezTo>
                    <a:pt x="381" y="445"/>
                    <a:pt x="399" y="461"/>
                    <a:pt x="393" y="463"/>
                  </a:cubicBezTo>
                  <a:cubicBezTo>
                    <a:pt x="388" y="466"/>
                    <a:pt x="382" y="461"/>
                    <a:pt x="376" y="468"/>
                  </a:cubicBezTo>
                  <a:cubicBezTo>
                    <a:pt x="370" y="475"/>
                    <a:pt x="374" y="477"/>
                    <a:pt x="369" y="496"/>
                  </a:cubicBezTo>
                  <a:cubicBezTo>
                    <a:pt x="364" y="514"/>
                    <a:pt x="365" y="515"/>
                    <a:pt x="360" y="529"/>
                  </a:cubicBezTo>
                  <a:cubicBezTo>
                    <a:pt x="354" y="544"/>
                    <a:pt x="351" y="548"/>
                    <a:pt x="349" y="560"/>
                  </a:cubicBezTo>
                  <a:cubicBezTo>
                    <a:pt x="347" y="572"/>
                    <a:pt x="342" y="580"/>
                    <a:pt x="351" y="591"/>
                  </a:cubicBezTo>
                  <a:cubicBezTo>
                    <a:pt x="360" y="602"/>
                    <a:pt x="346" y="603"/>
                    <a:pt x="358" y="619"/>
                  </a:cubicBezTo>
                  <a:cubicBezTo>
                    <a:pt x="370" y="635"/>
                    <a:pt x="376" y="631"/>
                    <a:pt x="382" y="641"/>
                  </a:cubicBezTo>
                  <a:cubicBezTo>
                    <a:pt x="389" y="651"/>
                    <a:pt x="407" y="648"/>
                    <a:pt x="402" y="661"/>
                  </a:cubicBezTo>
                  <a:cubicBezTo>
                    <a:pt x="397" y="674"/>
                    <a:pt x="399" y="681"/>
                    <a:pt x="408" y="691"/>
                  </a:cubicBezTo>
                  <a:cubicBezTo>
                    <a:pt x="418" y="701"/>
                    <a:pt x="419" y="704"/>
                    <a:pt x="415" y="708"/>
                  </a:cubicBezTo>
                  <a:cubicBezTo>
                    <a:pt x="411" y="712"/>
                    <a:pt x="405" y="716"/>
                    <a:pt x="409" y="718"/>
                  </a:cubicBezTo>
                  <a:cubicBezTo>
                    <a:pt x="412" y="720"/>
                    <a:pt x="417" y="719"/>
                    <a:pt x="422" y="727"/>
                  </a:cubicBezTo>
                  <a:cubicBezTo>
                    <a:pt x="427" y="736"/>
                    <a:pt x="427" y="743"/>
                    <a:pt x="430" y="746"/>
                  </a:cubicBezTo>
                  <a:cubicBezTo>
                    <a:pt x="433" y="749"/>
                    <a:pt x="441" y="755"/>
                    <a:pt x="440" y="758"/>
                  </a:cubicBezTo>
                  <a:cubicBezTo>
                    <a:pt x="440" y="762"/>
                    <a:pt x="451" y="766"/>
                    <a:pt x="451" y="761"/>
                  </a:cubicBezTo>
                  <a:cubicBezTo>
                    <a:pt x="451" y="756"/>
                    <a:pt x="458" y="762"/>
                    <a:pt x="451" y="746"/>
                  </a:cubicBezTo>
                  <a:cubicBezTo>
                    <a:pt x="443" y="730"/>
                    <a:pt x="431" y="717"/>
                    <a:pt x="427" y="707"/>
                  </a:cubicBezTo>
                  <a:cubicBezTo>
                    <a:pt x="424" y="697"/>
                    <a:pt x="419" y="683"/>
                    <a:pt x="421" y="679"/>
                  </a:cubicBezTo>
                  <a:cubicBezTo>
                    <a:pt x="422" y="675"/>
                    <a:pt x="424" y="664"/>
                    <a:pt x="431" y="670"/>
                  </a:cubicBezTo>
                  <a:cubicBezTo>
                    <a:pt x="438" y="676"/>
                    <a:pt x="432" y="687"/>
                    <a:pt x="439" y="700"/>
                  </a:cubicBezTo>
                  <a:cubicBezTo>
                    <a:pt x="446" y="713"/>
                    <a:pt x="471" y="741"/>
                    <a:pt x="475" y="746"/>
                  </a:cubicBezTo>
                  <a:cubicBezTo>
                    <a:pt x="478" y="751"/>
                    <a:pt x="492" y="771"/>
                    <a:pt x="488" y="781"/>
                  </a:cubicBezTo>
                  <a:cubicBezTo>
                    <a:pt x="483" y="791"/>
                    <a:pt x="481" y="792"/>
                    <a:pt x="488" y="796"/>
                  </a:cubicBezTo>
                  <a:cubicBezTo>
                    <a:pt x="495" y="800"/>
                    <a:pt x="554" y="831"/>
                    <a:pt x="562" y="831"/>
                  </a:cubicBezTo>
                  <a:cubicBezTo>
                    <a:pt x="570" y="832"/>
                    <a:pt x="586" y="824"/>
                    <a:pt x="592" y="828"/>
                  </a:cubicBezTo>
                  <a:cubicBezTo>
                    <a:pt x="599" y="831"/>
                    <a:pt x="611" y="848"/>
                    <a:pt x="618" y="848"/>
                  </a:cubicBezTo>
                  <a:cubicBezTo>
                    <a:pt x="624" y="848"/>
                    <a:pt x="636" y="845"/>
                    <a:pt x="635" y="852"/>
                  </a:cubicBezTo>
                  <a:cubicBezTo>
                    <a:pt x="633" y="859"/>
                    <a:pt x="627" y="869"/>
                    <a:pt x="634" y="865"/>
                  </a:cubicBezTo>
                  <a:cubicBezTo>
                    <a:pt x="641" y="861"/>
                    <a:pt x="645" y="853"/>
                    <a:pt x="651" y="857"/>
                  </a:cubicBezTo>
                  <a:cubicBezTo>
                    <a:pt x="657" y="861"/>
                    <a:pt x="667" y="871"/>
                    <a:pt x="668" y="879"/>
                  </a:cubicBezTo>
                  <a:cubicBezTo>
                    <a:pt x="670" y="887"/>
                    <a:pt x="676" y="892"/>
                    <a:pt x="681" y="889"/>
                  </a:cubicBezTo>
                  <a:cubicBezTo>
                    <a:pt x="686" y="886"/>
                    <a:pt x="694" y="893"/>
                    <a:pt x="695" y="898"/>
                  </a:cubicBezTo>
                  <a:cubicBezTo>
                    <a:pt x="697" y="903"/>
                    <a:pt x="700" y="907"/>
                    <a:pt x="705" y="906"/>
                  </a:cubicBezTo>
                  <a:cubicBezTo>
                    <a:pt x="710" y="904"/>
                    <a:pt x="714" y="906"/>
                    <a:pt x="714" y="910"/>
                  </a:cubicBezTo>
                  <a:cubicBezTo>
                    <a:pt x="714" y="913"/>
                    <a:pt x="717" y="918"/>
                    <a:pt x="721" y="913"/>
                  </a:cubicBezTo>
                  <a:cubicBezTo>
                    <a:pt x="726" y="908"/>
                    <a:pt x="725" y="903"/>
                    <a:pt x="727" y="903"/>
                  </a:cubicBezTo>
                  <a:cubicBezTo>
                    <a:pt x="729" y="903"/>
                    <a:pt x="737" y="899"/>
                    <a:pt x="738" y="905"/>
                  </a:cubicBezTo>
                  <a:cubicBezTo>
                    <a:pt x="739" y="911"/>
                    <a:pt x="748" y="921"/>
                    <a:pt x="745" y="931"/>
                  </a:cubicBezTo>
                  <a:cubicBezTo>
                    <a:pt x="741" y="940"/>
                    <a:pt x="746" y="954"/>
                    <a:pt x="735" y="955"/>
                  </a:cubicBezTo>
                  <a:cubicBezTo>
                    <a:pt x="723" y="956"/>
                    <a:pt x="720" y="963"/>
                    <a:pt x="724" y="968"/>
                  </a:cubicBezTo>
                  <a:cubicBezTo>
                    <a:pt x="728" y="972"/>
                    <a:pt x="721" y="969"/>
                    <a:pt x="714" y="974"/>
                  </a:cubicBezTo>
                  <a:cubicBezTo>
                    <a:pt x="708" y="979"/>
                    <a:pt x="696" y="975"/>
                    <a:pt x="699" y="985"/>
                  </a:cubicBezTo>
                  <a:cubicBezTo>
                    <a:pt x="703" y="995"/>
                    <a:pt x="698" y="1008"/>
                    <a:pt x="698" y="1008"/>
                  </a:cubicBezTo>
                  <a:cubicBezTo>
                    <a:pt x="698" y="1008"/>
                    <a:pt x="711" y="1014"/>
                    <a:pt x="703" y="1015"/>
                  </a:cubicBezTo>
                  <a:cubicBezTo>
                    <a:pt x="694" y="1016"/>
                    <a:pt x="695" y="1018"/>
                    <a:pt x="692" y="1027"/>
                  </a:cubicBezTo>
                  <a:cubicBezTo>
                    <a:pt x="690" y="1036"/>
                    <a:pt x="690" y="1048"/>
                    <a:pt x="693" y="1048"/>
                  </a:cubicBezTo>
                  <a:cubicBezTo>
                    <a:pt x="696" y="1047"/>
                    <a:pt x="713" y="1067"/>
                    <a:pt x="715" y="1079"/>
                  </a:cubicBezTo>
                  <a:cubicBezTo>
                    <a:pt x="717" y="1091"/>
                    <a:pt x="724" y="1107"/>
                    <a:pt x="726" y="1119"/>
                  </a:cubicBezTo>
                  <a:cubicBezTo>
                    <a:pt x="727" y="1131"/>
                    <a:pt x="743" y="1135"/>
                    <a:pt x="750" y="1138"/>
                  </a:cubicBezTo>
                  <a:cubicBezTo>
                    <a:pt x="756" y="1141"/>
                    <a:pt x="771" y="1146"/>
                    <a:pt x="772" y="1153"/>
                  </a:cubicBezTo>
                  <a:cubicBezTo>
                    <a:pt x="774" y="1159"/>
                    <a:pt x="781" y="1152"/>
                    <a:pt x="779" y="1169"/>
                  </a:cubicBezTo>
                  <a:cubicBezTo>
                    <a:pt x="778" y="1186"/>
                    <a:pt x="772" y="1213"/>
                    <a:pt x="766" y="1225"/>
                  </a:cubicBezTo>
                  <a:cubicBezTo>
                    <a:pt x="760" y="1238"/>
                    <a:pt x="760" y="1241"/>
                    <a:pt x="755" y="1260"/>
                  </a:cubicBezTo>
                  <a:cubicBezTo>
                    <a:pt x="750" y="1279"/>
                    <a:pt x="752" y="1284"/>
                    <a:pt x="749" y="1291"/>
                  </a:cubicBezTo>
                  <a:cubicBezTo>
                    <a:pt x="746" y="1298"/>
                    <a:pt x="739" y="1327"/>
                    <a:pt x="730" y="1338"/>
                  </a:cubicBezTo>
                  <a:cubicBezTo>
                    <a:pt x="720" y="1349"/>
                    <a:pt x="711" y="1350"/>
                    <a:pt x="710" y="1367"/>
                  </a:cubicBezTo>
                  <a:cubicBezTo>
                    <a:pt x="708" y="1384"/>
                    <a:pt x="701" y="1393"/>
                    <a:pt x="698" y="1404"/>
                  </a:cubicBezTo>
                  <a:cubicBezTo>
                    <a:pt x="695" y="1416"/>
                    <a:pt x="688" y="1431"/>
                    <a:pt x="689" y="1436"/>
                  </a:cubicBezTo>
                  <a:cubicBezTo>
                    <a:pt x="689" y="1442"/>
                    <a:pt x="697" y="1435"/>
                    <a:pt x="697" y="1435"/>
                  </a:cubicBezTo>
                  <a:cubicBezTo>
                    <a:pt x="697" y="1435"/>
                    <a:pt x="707" y="1415"/>
                    <a:pt x="710" y="1416"/>
                  </a:cubicBezTo>
                  <a:cubicBezTo>
                    <a:pt x="713" y="1416"/>
                    <a:pt x="712" y="1412"/>
                    <a:pt x="712" y="1423"/>
                  </a:cubicBezTo>
                  <a:cubicBezTo>
                    <a:pt x="712" y="1434"/>
                    <a:pt x="703" y="1447"/>
                    <a:pt x="697" y="1451"/>
                  </a:cubicBezTo>
                  <a:cubicBezTo>
                    <a:pt x="692" y="1456"/>
                    <a:pt x="692" y="1456"/>
                    <a:pt x="682" y="1463"/>
                  </a:cubicBezTo>
                  <a:cubicBezTo>
                    <a:pt x="672" y="1470"/>
                    <a:pt x="672" y="1476"/>
                    <a:pt x="672" y="1479"/>
                  </a:cubicBezTo>
                  <a:cubicBezTo>
                    <a:pt x="672" y="1481"/>
                    <a:pt x="680" y="1484"/>
                    <a:pt x="676" y="1486"/>
                  </a:cubicBezTo>
                  <a:cubicBezTo>
                    <a:pt x="672" y="1488"/>
                    <a:pt x="674" y="1490"/>
                    <a:pt x="670" y="1493"/>
                  </a:cubicBezTo>
                  <a:cubicBezTo>
                    <a:pt x="667" y="1495"/>
                    <a:pt x="660" y="1498"/>
                    <a:pt x="663" y="1502"/>
                  </a:cubicBezTo>
                  <a:cubicBezTo>
                    <a:pt x="666" y="1507"/>
                    <a:pt x="659" y="1517"/>
                    <a:pt x="660" y="1524"/>
                  </a:cubicBezTo>
                  <a:cubicBezTo>
                    <a:pt x="660" y="1530"/>
                    <a:pt x="666" y="1541"/>
                    <a:pt x="666" y="1541"/>
                  </a:cubicBezTo>
                  <a:cubicBezTo>
                    <a:pt x="666" y="1541"/>
                    <a:pt x="674" y="1563"/>
                    <a:pt x="678" y="1566"/>
                  </a:cubicBezTo>
                  <a:cubicBezTo>
                    <a:pt x="682" y="1570"/>
                    <a:pt x="691" y="1572"/>
                    <a:pt x="690" y="1576"/>
                  </a:cubicBezTo>
                  <a:cubicBezTo>
                    <a:pt x="689" y="1581"/>
                    <a:pt x="698" y="1578"/>
                    <a:pt x="707" y="1582"/>
                  </a:cubicBezTo>
                  <a:cubicBezTo>
                    <a:pt x="716" y="1586"/>
                    <a:pt x="710" y="1601"/>
                    <a:pt x="727" y="1597"/>
                  </a:cubicBezTo>
                  <a:cubicBezTo>
                    <a:pt x="744" y="1594"/>
                    <a:pt x="759" y="1595"/>
                    <a:pt x="759" y="1595"/>
                  </a:cubicBezTo>
                  <a:cubicBezTo>
                    <a:pt x="759" y="1595"/>
                    <a:pt x="761" y="1597"/>
                    <a:pt x="767" y="1598"/>
                  </a:cubicBezTo>
                  <a:cubicBezTo>
                    <a:pt x="773" y="1599"/>
                    <a:pt x="790" y="1595"/>
                    <a:pt x="790" y="1595"/>
                  </a:cubicBezTo>
                  <a:lnTo>
                    <a:pt x="792" y="15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 name="Freeform 111"/>
            <p:cNvSpPr/>
            <p:nvPr/>
          </p:nvSpPr>
          <p:spPr bwMode="auto">
            <a:xfrm>
              <a:off x="2484437" y="684213"/>
              <a:ext cx="1468438" cy="1327150"/>
            </a:xfrm>
            <a:custGeom>
              <a:avLst/>
              <a:gdLst>
                <a:gd name="T0" fmla="*/ 62 w 550"/>
                <a:gd name="T1" fmla="*/ 110 h 497"/>
                <a:gd name="T2" fmla="*/ 81 w 550"/>
                <a:gd name="T3" fmla="*/ 123 h 497"/>
                <a:gd name="T4" fmla="*/ 27 w 550"/>
                <a:gd name="T5" fmla="*/ 143 h 497"/>
                <a:gd name="T6" fmla="*/ 11 w 550"/>
                <a:gd name="T7" fmla="*/ 164 h 497"/>
                <a:gd name="T8" fmla="*/ 32 w 550"/>
                <a:gd name="T9" fmla="*/ 178 h 497"/>
                <a:gd name="T10" fmla="*/ 55 w 550"/>
                <a:gd name="T11" fmla="*/ 187 h 497"/>
                <a:gd name="T12" fmla="*/ 119 w 550"/>
                <a:gd name="T13" fmla="*/ 204 h 497"/>
                <a:gd name="T14" fmla="*/ 147 w 550"/>
                <a:gd name="T15" fmla="*/ 271 h 497"/>
                <a:gd name="T16" fmla="*/ 164 w 550"/>
                <a:gd name="T17" fmla="*/ 270 h 497"/>
                <a:gd name="T18" fmla="*/ 173 w 550"/>
                <a:gd name="T19" fmla="*/ 313 h 497"/>
                <a:gd name="T20" fmla="*/ 153 w 550"/>
                <a:gd name="T21" fmla="*/ 334 h 497"/>
                <a:gd name="T22" fmla="*/ 150 w 550"/>
                <a:gd name="T23" fmla="*/ 364 h 497"/>
                <a:gd name="T24" fmla="*/ 157 w 550"/>
                <a:gd name="T25" fmla="*/ 401 h 497"/>
                <a:gd name="T26" fmla="*/ 177 w 550"/>
                <a:gd name="T27" fmla="*/ 395 h 497"/>
                <a:gd name="T28" fmla="*/ 160 w 550"/>
                <a:gd name="T29" fmla="*/ 421 h 497"/>
                <a:gd name="T30" fmla="*/ 179 w 550"/>
                <a:gd name="T31" fmla="*/ 454 h 497"/>
                <a:gd name="T32" fmla="*/ 206 w 550"/>
                <a:gd name="T33" fmla="*/ 478 h 497"/>
                <a:gd name="T34" fmla="*/ 227 w 550"/>
                <a:gd name="T35" fmla="*/ 492 h 497"/>
                <a:gd name="T36" fmla="*/ 250 w 550"/>
                <a:gd name="T37" fmla="*/ 446 h 497"/>
                <a:gd name="T38" fmla="*/ 267 w 550"/>
                <a:gd name="T39" fmla="*/ 408 h 497"/>
                <a:gd name="T40" fmla="*/ 296 w 550"/>
                <a:gd name="T41" fmla="*/ 376 h 497"/>
                <a:gd name="T42" fmla="*/ 345 w 550"/>
                <a:gd name="T43" fmla="*/ 345 h 497"/>
                <a:gd name="T44" fmla="*/ 443 w 550"/>
                <a:gd name="T45" fmla="*/ 298 h 497"/>
                <a:gd name="T46" fmla="*/ 401 w 550"/>
                <a:gd name="T47" fmla="*/ 290 h 497"/>
                <a:gd name="T48" fmla="*/ 427 w 550"/>
                <a:gd name="T49" fmla="*/ 287 h 497"/>
                <a:gd name="T50" fmla="*/ 451 w 550"/>
                <a:gd name="T51" fmla="*/ 281 h 497"/>
                <a:gd name="T52" fmla="*/ 411 w 550"/>
                <a:gd name="T53" fmla="*/ 255 h 497"/>
                <a:gd name="T54" fmla="*/ 431 w 550"/>
                <a:gd name="T55" fmla="*/ 236 h 497"/>
                <a:gd name="T56" fmla="*/ 453 w 550"/>
                <a:gd name="T57" fmla="*/ 238 h 497"/>
                <a:gd name="T58" fmla="*/ 453 w 550"/>
                <a:gd name="T59" fmla="*/ 225 h 497"/>
                <a:gd name="T60" fmla="*/ 478 w 550"/>
                <a:gd name="T61" fmla="*/ 198 h 497"/>
                <a:gd name="T62" fmla="*/ 462 w 550"/>
                <a:gd name="T63" fmla="*/ 180 h 497"/>
                <a:gd name="T64" fmla="*/ 484 w 550"/>
                <a:gd name="T65" fmla="*/ 162 h 497"/>
                <a:gd name="T66" fmla="*/ 460 w 550"/>
                <a:gd name="T67" fmla="*/ 149 h 497"/>
                <a:gd name="T68" fmla="*/ 476 w 550"/>
                <a:gd name="T69" fmla="*/ 124 h 497"/>
                <a:gd name="T70" fmla="*/ 498 w 550"/>
                <a:gd name="T71" fmla="*/ 104 h 497"/>
                <a:gd name="T72" fmla="*/ 543 w 550"/>
                <a:gd name="T73" fmla="*/ 73 h 497"/>
                <a:gd name="T74" fmla="*/ 486 w 550"/>
                <a:gd name="T75" fmla="*/ 61 h 497"/>
                <a:gd name="T76" fmla="*/ 442 w 550"/>
                <a:gd name="T77" fmla="*/ 79 h 497"/>
                <a:gd name="T78" fmla="*/ 439 w 550"/>
                <a:gd name="T79" fmla="*/ 60 h 497"/>
                <a:gd name="T80" fmla="*/ 416 w 550"/>
                <a:gd name="T81" fmla="*/ 53 h 497"/>
                <a:gd name="T82" fmla="*/ 458 w 550"/>
                <a:gd name="T83" fmla="*/ 30 h 497"/>
                <a:gd name="T84" fmla="*/ 414 w 550"/>
                <a:gd name="T85" fmla="*/ 6 h 497"/>
                <a:gd name="T86" fmla="*/ 321 w 550"/>
                <a:gd name="T87" fmla="*/ 11 h 497"/>
                <a:gd name="T88" fmla="*/ 288 w 550"/>
                <a:gd name="T89" fmla="*/ 21 h 497"/>
                <a:gd name="T90" fmla="*/ 245 w 550"/>
                <a:gd name="T91" fmla="*/ 35 h 497"/>
                <a:gd name="T92" fmla="*/ 221 w 550"/>
                <a:gd name="T93" fmla="*/ 40 h 497"/>
                <a:gd name="T94" fmla="*/ 192 w 550"/>
                <a:gd name="T95" fmla="*/ 47 h 497"/>
                <a:gd name="T96" fmla="*/ 153 w 550"/>
                <a:gd name="T97" fmla="*/ 51 h 497"/>
                <a:gd name="T98" fmla="*/ 141 w 550"/>
                <a:gd name="T99" fmla="*/ 68 h 497"/>
                <a:gd name="T100" fmla="*/ 89 w 550"/>
                <a:gd name="T101" fmla="*/ 8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497">
                  <a:moveTo>
                    <a:pt x="67" y="99"/>
                  </a:moveTo>
                  <a:cubicBezTo>
                    <a:pt x="62" y="100"/>
                    <a:pt x="60" y="110"/>
                    <a:pt x="62" y="110"/>
                  </a:cubicBezTo>
                  <a:cubicBezTo>
                    <a:pt x="64" y="111"/>
                    <a:pt x="73" y="106"/>
                    <a:pt x="84" y="110"/>
                  </a:cubicBezTo>
                  <a:cubicBezTo>
                    <a:pt x="95" y="115"/>
                    <a:pt x="87" y="122"/>
                    <a:pt x="81" y="123"/>
                  </a:cubicBezTo>
                  <a:cubicBezTo>
                    <a:pt x="76" y="125"/>
                    <a:pt x="71" y="121"/>
                    <a:pt x="56" y="129"/>
                  </a:cubicBezTo>
                  <a:cubicBezTo>
                    <a:pt x="42" y="137"/>
                    <a:pt x="35" y="146"/>
                    <a:pt x="27" y="143"/>
                  </a:cubicBezTo>
                  <a:cubicBezTo>
                    <a:pt x="20" y="139"/>
                    <a:pt x="5" y="144"/>
                    <a:pt x="3" y="148"/>
                  </a:cubicBezTo>
                  <a:cubicBezTo>
                    <a:pt x="0" y="152"/>
                    <a:pt x="11" y="164"/>
                    <a:pt x="11" y="164"/>
                  </a:cubicBezTo>
                  <a:cubicBezTo>
                    <a:pt x="24" y="163"/>
                    <a:pt x="24" y="163"/>
                    <a:pt x="24" y="163"/>
                  </a:cubicBezTo>
                  <a:cubicBezTo>
                    <a:pt x="24" y="163"/>
                    <a:pt x="37" y="175"/>
                    <a:pt x="32" y="178"/>
                  </a:cubicBezTo>
                  <a:cubicBezTo>
                    <a:pt x="28" y="181"/>
                    <a:pt x="19" y="179"/>
                    <a:pt x="30" y="184"/>
                  </a:cubicBezTo>
                  <a:cubicBezTo>
                    <a:pt x="41" y="189"/>
                    <a:pt x="29" y="185"/>
                    <a:pt x="55" y="187"/>
                  </a:cubicBezTo>
                  <a:cubicBezTo>
                    <a:pt x="81" y="189"/>
                    <a:pt x="72" y="187"/>
                    <a:pt x="84" y="189"/>
                  </a:cubicBezTo>
                  <a:cubicBezTo>
                    <a:pt x="97" y="190"/>
                    <a:pt x="116" y="203"/>
                    <a:pt x="119" y="204"/>
                  </a:cubicBezTo>
                  <a:cubicBezTo>
                    <a:pt x="123" y="204"/>
                    <a:pt x="138" y="205"/>
                    <a:pt x="139" y="217"/>
                  </a:cubicBezTo>
                  <a:cubicBezTo>
                    <a:pt x="140" y="229"/>
                    <a:pt x="153" y="263"/>
                    <a:pt x="147" y="271"/>
                  </a:cubicBezTo>
                  <a:cubicBezTo>
                    <a:pt x="141" y="279"/>
                    <a:pt x="161" y="287"/>
                    <a:pt x="159" y="283"/>
                  </a:cubicBezTo>
                  <a:cubicBezTo>
                    <a:pt x="158" y="280"/>
                    <a:pt x="160" y="268"/>
                    <a:pt x="164" y="270"/>
                  </a:cubicBezTo>
                  <a:cubicBezTo>
                    <a:pt x="168" y="272"/>
                    <a:pt x="178" y="301"/>
                    <a:pt x="177" y="303"/>
                  </a:cubicBezTo>
                  <a:cubicBezTo>
                    <a:pt x="176" y="305"/>
                    <a:pt x="178" y="305"/>
                    <a:pt x="173" y="313"/>
                  </a:cubicBezTo>
                  <a:cubicBezTo>
                    <a:pt x="169" y="321"/>
                    <a:pt x="164" y="329"/>
                    <a:pt x="162" y="329"/>
                  </a:cubicBezTo>
                  <a:cubicBezTo>
                    <a:pt x="159" y="329"/>
                    <a:pt x="154" y="331"/>
                    <a:pt x="153" y="334"/>
                  </a:cubicBezTo>
                  <a:cubicBezTo>
                    <a:pt x="152" y="336"/>
                    <a:pt x="154" y="339"/>
                    <a:pt x="153" y="347"/>
                  </a:cubicBezTo>
                  <a:cubicBezTo>
                    <a:pt x="152" y="355"/>
                    <a:pt x="147" y="356"/>
                    <a:pt x="150" y="364"/>
                  </a:cubicBezTo>
                  <a:cubicBezTo>
                    <a:pt x="154" y="372"/>
                    <a:pt x="151" y="372"/>
                    <a:pt x="152" y="379"/>
                  </a:cubicBezTo>
                  <a:cubicBezTo>
                    <a:pt x="152" y="386"/>
                    <a:pt x="162" y="399"/>
                    <a:pt x="157" y="401"/>
                  </a:cubicBezTo>
                  <a:cubicBezTo>
                    <a:pt x="152" y="402"/>
                    <a:pt x="151" y="410"/>
                    <a:pt x="158" y="405"/>
                  </a:cubicBezTo>
                  <a:cubicBezTo>
                    <a:pt x="164" y="401"/>
                    <a:pt x="177" y="395"/>
                    <a:pt x="177" y="395"/>
                  </a:cubicBezTo>
                  <a:cubicBezTo>
                    <a:pt x="177" y="395"/>
                    <a:pt x="181" y="397"/>
                    <a:pt x="176" y="399"/>
                  </a:cubicBezTo>
                  <a:cubicBezTo>
                    <a:pt x="171" y="400"/>
                    <a:pt x="157" y="416"/>
                    <a:pt x="160" y="421"/>
                  </a:cubicBezTo>
                  <a:cubicBezTo>
                    <a:pt x="164" y="426"/>
                    <a:pt x="169" y="428"/>
                    <a:pt x="171" y="436"/>
                  </a:cubicBezTo>
                  <a:cubicBezTo>
                    <a:pt x="173" y="445"/>
                    <a:pt x="183" y="444"/>
                    <a:pt x="179" y="454"/>
                  </a:cubicBezTo>
                  <a:cubicBezTo>
                    <a:pt x="175" y="465"/>
                    <a:pt x="186" y="468"/>
                    <a:pt x="186" y="474"/>
                  </a:cubicBezTo>
                  <a:cubicBezTo>
                    <a:pt x="186" y="480"/>
                    <a:pt x="197" y="469"/>
                    <a:pt x="206" y="478"/>
                  </a:cubicBezTo>
                  <a:cubicBezTo>
                    <a:pt x="215" y="487"/>
                    <a:pt x="208" y="489"/>
                    <a:pt x="216" y="493"/>
                  </a:cubicBezTo>
                  <a:cubicBezTo>
                    <a:pt x="224" y="497"/>
                    <a:pt x="225" y="494"/>
                    <a:pt x="227" y="492"/>
                  </a:cubicBezTo>
                  <a:cubicBezTo>
                    <a:pt x="229" y="490"/>
                    <a:pt x="230" y="475"/>
                    <a:pt x="237" y="464"/>
                  </a:cubicBezTo>
                  <a:cubicBezTo>
                    <a:pt x="244" y="453"/>
                    <a:pt x="250" y="453"/>
                    <a:pt x="250" y="446"/>
                  </a:cubicBezTo>
                  <a:cubicBezTo>
                    <a:pt x="250" y="439"/>
                    <a:pt x="260" y="426"/>
                    <a:pt x="263" y="421"/>
                  </a:cubicBezTo>
                  <a:cubicBezTo>
                    <a:pt x="265" y="417"/>
                    <a:pt x="273" y="412"/>
                    <a:pt x="267" y="408"/>
                  </a:cubicBezTo>
                  <a:cubicBezTo>
                    <a:pt x="261" y="404"/>
                    <a:pt x="271" y="400"/>
                    <a:pt x="281" y="393"/>
                  </a:cubicBezTo>
                  <a:cubicBezTo>
                    <a:pt x="290" y="386"/>
                    <a:pt x="288" y="378"/>
                    <a:pt x="296" y="376"/>
                  </a:cubicBezTo>
                  <a:cubicBezTo>
                    <a:pt x="305" y="374"/>
                    <a:pt x="298" y="370"/>
                    <a:pt x="311" y="366"/>
                  </a:cubicBezTo>
                  <a:cubicBezTo>
                    <a:pt x="324" y="361"/>
                    <a:pt x="336" y="351"/>
                    <a:pt x="345" y="345"/>
                  </a:cubicBezTo>
                  <a:cubicBezTo>
                    <a:pt x="353" y="339"/>
                    <a:pt x="350" y="336"/>
                    <a:pt x="366" y="332"/>
                  </a:cubicBezTo>
                  <a:cubicBezTo>
                    <a:pt x="383" y="328"/>
                    <a:pt x="443" y="298"/>
                    <a:pt x="443" y="298"/>
                  </a:cubicBezTo>
                  <a:cubicBezTo>
                    <a:pt x="443" y="298"/>
                    <a:pt x="431" y="296"/>
                    <a:pt x="421" y="295"/>
                  </a:cubicBezTo>
                  <a:cubicBezTo>
                    <a:pt x="412" y="295"/>
                    <a:pt x="397" y="293"/>
                    <a:pt x="401" y="290"/>
                  </a:cubicBezTo>
                  <a:cubicBezTo>
                    <a:pt x="405" y="287"/>
                    <a:pt x="410" y="278"/>
                    <a:pt x="413" y="277"/>
                  </a:cubicBezTo>
                  <a:cubicBezTo>
                    <a:pt x="416" y="276"/>
                    <a:pt x="427" y="287"/>
                    <a:pt x="427" y="287"/>
                  </a:cubicBezTo>
                  <a:cubicBezTo>
                    <a:pt x="427" y="287"/>
                    <a:pt x="447" y="291"/>
                    <a:pt x="445" y="289"/>
                  </a:cubicBezTo>
                  <a:cubicBezTo>
                    <a:pt x="444" y="287"/>
                    <a:pt x="451" y="284"/>
                    <a:pt x="451" y="281"/>
                  </a:cubicBezTo>
                  <a:cubicBezTo>
                    <a:pt x="451" y="278"/>
                    <a:pt x="445" y="270"/>
                    <a:pt x="432" y="264"/>
                  </a:cubicBezTo>
                  <a:cubicBezTo>
                    <a:pt x="420" y="258"/>
                    <a:pt x="423" y="261"/>
                    <a:pt x="411" y="255"/>
                  </a:cubicBezTo>
                  <a:cubicBezTo>
                    <a:pt x="398" y="248"/>
                    <a:pt x="387" y="247"/>
                    <a:pt x="397" y="245"/>
                  </a:cubicBezTo>
                  <a:cubicBezTo>
                    <a:pt x="406" y="242"/>
                    <a:pt x="428" y="240"/>
                    <a:pt x="431" y="236"/>
                  </a:cubicBezTo>
                  <a:cubicBezTo>
                    <a:pt x="433" y="232"/>
                    <a:pt x="426" y="227"/>
                    <a:pt x="433" y="232"/>
                  </a:cubicBezTo>
                  <a:cubicBezTo>
                    <a:pt x="441" y="237"/>
                    <a:pt x="444" y="237"/>
                    <a:pt x="453" y="238"/>
                  </a:cubicBezTo>
                  <a:cubicBezTo>
                    <a:pt x="462" y="239"/>
                    <a:pt x="466" y="241"/>
                    <a:pt x="463" y="236"/>
                  </a:cubicBezTo>
                  <a:cubicBezTo>
                    <a:pt x="459" y="231"/>
                    <a:pt x="449" y="239"/>
                    <a:pt x="453" y="225"/>
                  </a:cubicBezTo>
                  <a:cubicBezTo>
                    <a:pt x="458" y="211"/>
                    <a:pt x="476" y="206"/>
                    <a:pt x="476" y="206"/>
                  </a:cubicBezTo>
                  <a:cubicBezTo>
                    <a:pt x="476" y="206"/>
                    <a:pt x="487" y="211"/>
                    <a:pt x="478" y="198"/>
                  </a:cubicBezTo>
                  <a:cubicBezTo>
                    <a:pt x="469" y="186"/>
                    <a:pt x="470" y="187"/>
                    <a:pt x="466" y="183"/>
                  </a:cubicBezTo>
                  <a:cubicBezTo>
                    <a:pt x="462" y="180"/>
                    <a:pt x="462" y="180"/>
                    <a:pt x="462" y="180"/>
                  </a:cubicBezTo>
                  <a:cubicBezTo>
                    <a:pt x="462" y="180"/>
                    <a:pt x="493" y="175"/>
                    <a:pt x="490" y="172"/>
                  </a:cubicBezTo>
                  <a:cubicBezTo>
                    <a:pt x="488" y="168"/>
                    <a:pt x="484" y="162"/>
                    <a:pt x="484" y="162"/>
                  </a:cubicBezTo>
                  <a:cubicBezTo>
                    <a:pt x="484" y="162"/>
                    <a:pt x="484" y="161"/>
                    <a:pt x="472" y="155"/>
                  </a:cubicBezTo>
                  <a:cubicBezTo>
                    <a:pt x="460" y="149"/>
                    <a:pt x="460" y="154"/>
                    <a:pt x="460" y="149"/>
                  </a:cubicBezTo>
                  <a:cubicBezTo>
                    <a:pt x="459" y="144"/>
                    <a:pt x="470" y="137"/>
                    <a:pt x="471" y="133"/>
                  </a:cubicBezTo>
                  <a:cubicBezTo>
                    <a:pt x="473" y="129"/>
                    <a:pt x="476" y="126"/>
                    <a:pt x="476" y="124"/>
                  </a:cubicBezTo>
                  <a:cubicBezTo>
                    <a:pt x="476" y="122"/>
                    <a:pt x="477" y="116"/>
                    <a:pt x="479" y="115"/>
                  </a:cubicBezTo>
                  <a:cubicBezTo>
                    <a:pt x="481" y="114"/>
                    <a:pt x="489" y="112"/>
                    <a:pt x="498" y="104"/>
                  </a:cubicBezTo>
                  <a:cubicBezTo>
                    <a:pt x="507" y="95"/>
                    <a:pt x="515" y="83"/>
                    <a:pt x="518" y="83"/>
                  </a:cubicBezTo>
                  <a:cubicBezTo>
                    <a:pt x="522" y="83"/>
                    <a:pt x="539" y="75"/>
                    <a:pt x="543" y="73"/>
                  </a:cubicBezTo>
                  <a:cubicBezTo>
                    <a:pt x="546" y="71"/>
                    <a:pt x="550" y="64"/>
                    <a:pt x="536" y="63"/>
                  </a:cubicBezTo>
                  <a:cubicBezTo>
                    <a:pt x="521" y="61"/>
                    <a:pt x="490" y="56"/>
                    <a:pt x="486" y="61"/>
                  </a:cubicBezTo>
                  <a:cubicBezTo>
                    <a:pt x="481" y="67"/>
                    <a:pt x="471" y="73"/>
                    <a:pt x="468" y="79"/>
                  </a:cubicBezTo>
                  <a:cubicBezTo>
                    <a:pt x="465" y="85"/>
                    <a:pt x="448" y="80"/>
                    <a:pt x="442" y="79"/>
                  </a:cubicBezTo>
                  <a:cubicBezTo>
                    <a:pt x="436" y="77"/>
                    <a:pt x="466" y="69"/>
                    <a:pt x="459" y="63"/>
                  </a:cubicBezTo>
                  <a:cubicBezTo>
                    <a:pt x="452" y="56"/>
                    <a:pt x="453" y="54"/>
                    <a:pt x="439" y="60"/>
                  </a:cubicBezTo>
                  <a:cubicBezTo>
                    <a:pt x="425" y="66"/>
                    <a:pt x="426" y="71"/>
                    <a:pt x="419" y="72"/>
                  </a:cubicBezTo>
                  <a:cubicBezTo>
                    <a:pt x="412" y="73"/>
                    <a:pt x="401" y="60"/>
                    <a:pt x="416" y="53"/>
                  </a:cubicBezTo>
                  <a:cubicBezTo>
                    <a:pt x="431" y="46"/>
                    <a:pt x="469" y="52"/>
                    <a:pt x="470" y="48"/>
                  </a:cubicBezTo>
                  <a:cubicBezTo>
                    <a:pt x="472" y="44"/>
                    <a:pt x="468" y="33"/>
                    <a:pt x="458" y="30"/>
                  </a:cubicBezTo>
                  <a:cubicBezTo>
                    <a:pt x="448" y="27"/>
                    <a:pt x="429" y="20"/>
                    <a:pt x="422" y="17"/>
                  </a:cubicBezTo>
                  <a:cubicBezTo>
                    <a:pt x="416" y="13"/>
                    <a:pt x="414" y="6"/>
                    <a:pt x="414" y="6"/>
                  </a:cubicBezTo>
                  <a:cubicBezTo>
                    <a:pt x="371" y="0"/>
                    <a:pt x="371" y="0"/>
                    <a:pt x="371" y="0"/>
                  </a:cubicBezTo>
                  <a:cubicBezTo>
                    <a:pt x="371" y="0"/>
                    <a:pt x="326" y="10"/>
                    <a:pt x="321" y="11"/>
                  </a:cubicBezTo>
                  <a:cubicBezTo>
                    <a:pt x="316" y="11"/>
                    <a:pt x="317" y="15"/>
                    <a:pt x="305" y="17"/>
                  </a:cubicBezTo>
                  <a:cubicBezTo>
                    <a:pt x="293" y="20"/>
                    <a:pt x="288" y="21"/>
                    <a:pt x="288" y="21"/>
                  </a:cubicBezTo>
                  <a:cubicBezTo>
                    <a:pt x="288" y="21"/>
                    <a:pt x="274" y="18"/>
                    <a:pt x="263" y="20"/>
                  </a:cubicBezTo>
                  <a:cubicBezTo>
                    <a:pt x="252" y="22"/>
                    <a:pt x="245" y="35"/>
                    <a:pt x="245" y="35"/>
                  </a:cubicBezTo>
                  <a:cubicBezTo>
                    <a:pt x="245" y="35"/>
                    <a:pt x="250" y="38"/>
                    <a:pt x="252" y="40"/>
                  </a:cubicBezTo>
                  <a:cubicBezTo>
                    <a:pt x="255" y="42"/>
                    <a:pt x="234" y="41"/>
                    <a:pt x="221" y="40"/>
                  </a:cubicBezTo>
                  <a:cubicBezTo>
                    <a:pt x="208" y="38"/>
                    <a:pt x="208" y="43"/>
                    <a:pt x="205" y="52"/>
                  </a:cubicBezTo>
                  <a:cubicBezTo>
                    <a:pt x="201" y="60"/>
                    <a:pt x="197" y="54"/>
                    <a:pt x="192" y="47"/>
                  </a:cubicBezTo>
                  <a:cubicBezTo>
                    <a:pt x="187" y="40"/>
                    <a:pt x="182" y="42"/>
                    <a:pt x="178" y="48"/>
                  </a:cubicBezTo>
                  <a:cubicBezTo>
                    <a:pt x="174" y="54"/>
                    <a:pt x="168" y="46"/>
                    <a:pt x="153" y="51"/>
                  </a:cubicBezTo>
                  <a:cubicBezTo>
                    <a:pt x="139" y="56"/>
                    <a:pt x="126" y="61"/>
                    <a:pt x="126" y="61"/>
                  </a:cubicBezTo>
                  <a:cubicBezTo>
                    <a:pt x="126" y="61"/>
                    <a:pt x="145" y="65"/>
                    <a:pt x="141" y="68"/>
                  </a:cubicBezTo>
                  <a:cubicBezTo>
                    <a:pt x="137" y="71"/>
                    <a:pt x="111" y="77"/>
                    <a:pt x="111" y="77"/>
                  </a:cubicBezTo>
                  <a:cubicBezTo>
                    <a:pt x="111" y="77"/>
                    <a:pt x="92" y="88"/>
                    <a:pt x="89" y="88"/>
                  </a:cubicBezTo>
                  <a:cubicBezTo>
                    <a:pt x="85" y="88"/>
                    <a:pt x="67" y="99"/>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 name="Freeform 112"/>
            <p:cNvSpPr/>
            <p:nvPr/>
          </p:nvSpPr>
          <p:spPr bwMode="auto">
            <a:xfrm>
              <a:off x="1952625" y="735013"/>
              <a:ext cx="868363" cy="539750"/>
            </a:xfrm>
            <a:custGeom>
              <a:avLst/>
              <a:gdLst>
                <a:gd name="T0" fmla="*/ 297 w 325"/>
                <a:gd name="T1" fmla="*/ 44 h 202"/>
                <a:gd name="T2" fmla="*/ 285 w 325"/>
                <a:gd name="T3" fmla="*/ 53 h 202"/>
                <a:gd name="T4" fmla="*/ 277 w 325"/>
                <a:gd name="T5" fmla="*/ 64 h 202"/>
                <a:gd name="T6" fmla="*/ 232 w 325"/>
                <a:gd name="T7" fmla="*/ 88 h 202"/>
                <a:gd name="T8" fmla="*/ 211 w 325"/>
                <a:gd name="T9" fmla="*/ 104 h 202"/>
                <a:gd name="T10" fmla="*/ 197 w 325"/>
                <a:gd name="T11" fmla="*/ 106 h 202"/>
                <a:gd name="T12" fmla="*/ 192 w 325"/>
                <a:gd name="T13" fmla="*/ 124 h 202"/>
                <a:gd name="T14" fmla="*/ 169 w 325"/>
                <a:gd name="T15" fmla="*/ 138 h 202"/>
                <a:gd name="T16" fmla="*/ 160 w 325"/>
                <a:gd name="T17" fmla="*/ 148 h 202"/>
                <a:gd name="T18" fmla="*/ 162 w 325"/>
                <a:gd name="T19" fmla="*/ 164 h 202"/>
                <a:gd name="T20" fmla="*/ 143 w 325"/>
                <a:gd name="T21" fmla="*/ 169 h 202"/>
                <a:gd name="T22" fmla="*/ 127 w 325"/>
                <a:gd name="T23" fmla="*/ 168 h 202"/>
                <a:gd name="T24" fmla="*/ 105 w 325"/>
                <a:gd name="T25" fmla="*/ 168 h 202"/>
                <a:gd name="T26" fmla="*/ 80 w 325"/>
                <a:gd name="T27" fmla="*/ 168 h 202"/>
                <a:gd name="T28" fmla="*/ 74 w 325"/>
                <a:gd name="T29" fmla="*/ 168 h 202"/>
                <a:gd name="T30" fmla="*/ 60 w 325"/>
                <a:gd name="T31" fmla="*/ 170 h 202"/>
                <a:gd name="T32" fmla="*/ 62 w 325"/>
                <a:gd name="T33" fmla="*/ 177 h 202"/>
                <a:gd name="T34" fmla="*/ 83 w 325"/>
                <a:gd name="T35" fmla="*/ 177 h 202"/>
                <a:gd name="T36" fmla="*/ 118 w 325"/>
                <a:gd name="T37" fmla="*/ 182 h 202"/>
                <a:gd name="T38" fmla="*/ 142 w 325"/>
                <a:gd name="T39" fmla="*/ 182 h 202"/>
                <a:gd name="T40" fmla="*/ 144 w 325"/>
                <a:gd name="T41" fmla="*/ 195 h 202"/>
                <a:gd name="T42" fmla="*/ 129 w 325"/>
                <a:gd name="T43" fmla="*/ 201 h 202"/>
                <a:gd name="T44" fmla="*/ 109 w 325"/>
                <a:gd name="T45" fmla="*/ 200 h 202"/>
                <a:gd name="T46" fmla="*/ 67 w 325"/>
                <a:gd name="T47" fmla="*/ 199 h 202"/>
                <a:gd name="T48" fmla="*/ 37 w 325"/>
                <a:gd name="T49" fmla="*/ 193 h 202"/>
                <a:gd name="T50" fmla="*/ 29 w 325"/>
                <a:gd name="T51" fmla="*/ 181 h 202"/>
                <a:gd name="T52" fmla="*/ 24 w 325"/>
                <a:gd name="T53" fmla="*/ 170 h 202"/>
                <a:gd name="T54" fmla="*/ 3 w 325"/>
                <a:gd name="T55" fmla="*/ 160 h 202"/>
                <a:gd name="T56" fmla="*/ 3 w 325"/>
                <a:gd name="T57" fmla="*/ 153 h 202"/>
                <a:gd name="T58" fmla="*/ 21 w 325"/>
                <a:gd name="T59" fmla="*/ 152 h 202"/>
                <a:gd name="T60" fmla="*/ 35 w 325"/>
                <a:gd name="T61" fmla="*/ 158 h 202"/>
                <a:gd name="T62" fmla="*/ 63 w 325"/>
                <a:gd name="T63" fmla="*/ 156 h 202"/>
                <a:gd name="T64" fmla="*/ 81 w 325"/>
                <a:gd name="T65" fmla="*/ 151 h 202"/>
                <a:gd name="T66" fmla="*/ 77 w 325"/>
                <a:gd name="T67" fmla="*/ 137 h 202"/>
                <a:gd name="T68" fmla="*/ 94 w 325"/>
                <a:gd name="T69" fmla="*/ 137 h 202"/>
                <a:gd name="T70" fmla="*/ 98 w 325"/>
                <a:gd name="T71" fmla="*/ 137 h 202"/>
                <a:gd name="T72" fmla="*/ 94 w 325"/>
                <a:gd name="T73" fmla="*/ 131 h 202"/>
                <a:gd name="T74" fmla="*/ 81 w 325"/>
                <a:gd name="T75" fmla="*/ 127 h 202"/>
                <a:gd name="T76" fmla="*/ 103 w 325"/>
                <a:gd name="T77" fmla="*/ 109 h 202"/>
                <a:gd name="T78" fmla="*/ 116 w 325"/>
                <a:gd name="T79" fmla="*/ 100 h 202"/>
                <a:gd name="T80" fmla="*/ 100 w 325"/>
                <a:gd name="T81" fmla="*/ 87 h 202"/>
                <a:gd name="T82" fmla="*/ 87 w 325"/>
                <a:gd name="T83" fmla="*/ 79 h 202"/>
                <a:gd name="T84" fmla="*/ 74 w 325"/>
                <a:gd name="T85" fmla="*/ 59 h 202"/>
                <a:gd name="T86" fmla="*/ 61 w 325"/>
                <a:gd name="T87" fmla="*/ 52 h 202"/>
                <a:gd name="T88" fmla="*/ 74 w 325"/>
                <a:gd name="T89" fmla="*/ 41 h 202"/>
                <a:gd name="T90" fmla="*/ 98 w 325"/>
                <a:gd name="T91" fmla="*/ 33 h 202"/>
                <a:gd name="T92" fmla="*/ 114 w 325"/>
                <a:gd name="T93" fmla="*/ 37 h 202"/>
                <a:gd name="T94" fmla="*/ 113 w 325"/>
                <a:gd name="T95" fmla="*/ 25 h 202"/>
                <a:gd name="T96" fmla="*/ 134 w 325"/>
                <a:gd name="T97" fmla="*/ 31 h 202"/>
                <a:gd name="T98" fmla="*/ 143 w 325"/>
                <a:gd name="T99" fmla="*/ 22 h 202"/>
                <a:gd name="T100" fmla="*/ 156 w 325"/>
                <a:gd name="T101" fmla="*/ 11 h 202"/>
                <a:gd name="T102" fmla="*/ 194 w 325"/>
                <a:gd name="T103" fmla="*/ 8 h 202"/>
                <a:gd name="T104" fmla="*/ 212 w 325"/>
                <a:gd name="T105" fmla="*/ 3 h 202"/>
                <a:gd name="T106" fmla="*/ 223 w 325"/>
                <a:gd name="T107" fmla="*/ 15 h 202"/>
                <a:gd name="T108" fmla="*/ 226 w 325"/>
                <a:gd name="T109" fmla="*/ 4 h 202"/>
                <a:gd name="T110" fmla="*/ 284 w 325"/>
                <a:gd name="T111" fmla="*/ 12 h 202"/>
                <a:gd name="T112" fmla="*/ 324 w 325"/>
                <a:gd name="T113" fmla="*/ 22 h 202"/>
                <a:gd name="T114" fmla="*/ 318 w 325"/>
                <a:gd name="T115" fmla="*/ 38 h 202"/>
                <a:gd name="T116" fmla="*/ 297 w 325"/>
                <a:gd name="T117" fmla="*/ 4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5" h="202">
                  <a:moveTo>
                    <a:pt x="297" y="44"/>
                  </a:moveTo>
                  <a:cubicBezTo>
                    <a:pt x="280" y="48"/>
                    <a:pt x="275" y="52"/>
                    <a:pt x="285" y="53"/>
                  </a:cubicBezTo>
                  <a:cubicBezTo>
                    <a:pt x="294" y="54"/>
                    <a:pt x="303" y="50"/>
                    <a:pt x="277" y="64"/>
                  </a:cubicBezTo>
                  <a:cubicBezTo>
                    <a:pt x="252" y="77"/>
                    <a:pt x="242" y="83"/>
                    <a:pt x="232" y="88"/>
                  </a:cubicBezTo>
                  <a:cubicBezTo>
                    <a:pt x="222" y="93"/>
                    <a:pt x="223" y="103"/>
                    <a:pt x="211" y="104"/>
                  </a:cubicBezTo>
                  <a:cubicBezTo>
                    <a:pt x="200" y="104"/>
                    <a:pt x="201" y="93"/>
                    <a:pt x="197" y="106"/>
                  </a:cubicBezTo>
                  <a:cubicBezTo>
                    <a:pt x="193" y="119"/>
                    <a:pt x="193" y="122"/>
                    <a:pt x="192" y="124"/>
                  </a:cubicBezTo>
                  <a:cubicBezTo>
                    <a:pt x="191" y="127"/>
                    <a:pt x="180" y="137"/>
                    <a:pt x="169" y="138"/>
                  </a:cubicBezTo>
                  <a:cubicBezTo>
                    <a:pt x="159" y="139"/>
                    <a:pt x="164" y="141"/>
                    <a:pt x="160" y="148"/>
                  </a:cubicBezTo>
                  <a:cubicBezTo>
                    <a:pt x="156" y="154"/>
                    <a:pt x="177" y="161"/>
                    <a:pt x="162" y="164"/>
                  </a:cubicBezTo>
                  <a:cubicBezTo>
                    <a:pt x="147" y="166"/>
                    <a:pt x="145" y="168"/>
                    <a:pt x="143" y="169"/>
                  </a:cubicBezTo>
                  <a:cubicBezTo>
                    <a:pt x="140" y="170"/>
                    <a:pt x="135" y="171"/>
                    <a:pt x="127" y="168"/>
                  </a:cubicBezTo>
                  <a:cubicBezTo>
                    <a:pt x="119" y="166"/>
                    <a:pt x="119" y="169"/>
                    <a:pt x="105" y="168"/>
                  </a:cubicBezTo>
                  <a:cubicBezTo>
                    <a:pt x="91" y="168"/>
                    <a:pt x="86" y="168"/>
                    <a:pt x="80" y="168"/>
                  </a:cubicBezTo>
                  <a:cubicBezTo>
                    <a:pt x="74" y="168"/>
                    <a:pt x="84" y="167"/>
                    <a:pt x="74" y="168"/>
                  </a:cubicBezTo>
                  <a:cubicBezTo>
                    <a:pt x="65" y="168"/>
                    <a:pt x="59" y="166"/>
                    <a:pt x="60" y="170"/>
                  </a:cubicBezTo>
                  <a:cubicBezTo>
                    <a:pt x="61" y="174"/>
                    <a:pt x="60" y="176"/>
                    <a:pt x="62" y="177"/>
                  </a:cubicBezTo>
                  <a:cubicBezTo>
                    <a:pt x="65" y="178"/>
                    <a:pt x="70" y="176"/>
                    <a:pt x="83" y="177"/>
                  </a:cubicBezTo>
                  <a:cubicBezTo>
                    <a:pt x="97" y="178"/>
                    <a:pt x="106" y="182"/>
                    <a:pt x="118" y="182"/>
                  </a:cubicBezTo>
                  <a:cubicBezTo>
                    <a:pt x="130" y="181"/>
                    <a:pt x="136" y="179"/>
                    <a:pt x="142" y="182"/>
                  </a:cubicBezTo>
                  <a:cubicBezTo>
                    <a:pt x="147" y="185"/>
                    <a:pt x="149" y="195"/>
                    <a:pt x="144" y="195"/>
                  </a:cubicBezTo>
                  <a:cubicBezTo>
                    <a:pt x="138" y="196"/>
                    <a:pt x="138" y="201"/>
                    <a:pt x="129" y="201"/>
                  </a:cubicBezTo>
                  <a:cubicBezTo>
                    <a:pt x="120" y="201"/>
                    <a:pt x="126" y="202"/>
                    <a:pt x="109" y="200"/>
                  </a:cubicBezTo>
                  <a:cubicBezTo>
                    <a:pt x="92" y="198"/>
                    <a:pt x="80" y="201"/>
                    <a:pt x="67" y="199"/>
                  </a:cubicBezTo>
                  <a:cubicBezTo>
                    <a:pt x="54" y="196"/>
                    <a:pt x="43" y="198"/>
                    <a:pt x="37" y="193"/>
                  </a:cubicBezTo>
                  <a:cubicBezTo>
                    <a:pt x="31" y="189"/>
                    <a:pt x="31" y="187"/>
                    <a:pt x="29" y="181"/>
                  </a:cubicBezTo>
                  <a:cubicBezTo>
                    <a:pt x="26" y="174"/>
                    <a:pt x="34" y="176"/>
                    <a:pt x="24" y="170"/>
                  </a:cubicBezTo>
                  <a:cubicBezTo>
                    <a:pt x="13" y="164"/>
                    <a:pt x="3" y="160"/>
                    <a:pt x="3" y="160"/>
                  </a:cubicBezTo>
                  <a:cubicBezTo>
                    <a:pt x="3" y="160"/>
                    <a:pt x="0" y="157"/>
                    <a:pt x="3" y="153"/>
                  </a:cubicBezTo>
                  <a:cubicBezTo>
                    <a:pt x="6" y="149"/>
                    <a:pt x="21" y="152"/>
                    <a:pt x="21" y="152"/>
                  </a:cubicBezTo>
                  <a:cubicBezTo>
                    <a:pt x="35" y="158"/>
                    <a:pt x="35" y="158"/>
                    <a:pt x="35" y="158"/>
                  </a:cubicBezTo>
                  <a:cubicBezTo>
                    <a:pt x="35" y="158"/>
                    <a:pt x="61" y="162"/>
                    <a:pt x="63" y="156"/>
                  </a:cubicBezTo>
                  <a:cubicBezTo>
                    <a:pt x="65" y="149"/>
                    <a:pt x="82" y="158"/>
                    <a:pt x="81" y="151"/>
                  </a:cubicBezTo>
                  <a:cubicBezTo>
                    <a:pt x="80" y="144"/>
                    <a:pt x="69" y="142"/>
                    <a:pt x="77" y="137"/>
                  </a:cubicBezTo>
                  <a:cubicBezTo>
                    <a:pt x="86" y="131"/>
                    <a:pt x="94" y="137"/>
                    <a:pt x="94" y="137"/>
                  </a:cubicBezTo>
                  <a:cubicBezTo>
                    <a:pt x="94" y="137"/>
                    <a:pt x="96" y="139"/>
                    <a:pt x="98" y="137"/>
                  </a:cubicBezTo>
                  <a:cubicBezTo>
                    <a:pt x="100" y="135"/>
                    <a:pt x="99" y="133"/>
                    <a:pt x="94" y="131"/>
                  </a:cubicBezTo>
                  <a:cubicBezTo>
                    <a:pt x="90" y="129"/>
                    <a:pt x="81" y="127"/>
                    <a:pt x="81" y="127"/>
                  </a:cubicBezTo>
                  <a:cubicBezTo>
                    <a:pt x="81" y="127"/>
                    <a:pt x="99" y="109"/>
                    <a:pt x="103" y="109"/>
                  </a:cubicBezTo>
                  <a:cubicBezTo>
                    <a:pt x="106" y="109"/>
                    <a:pt x="126" y="110"/>
                    <a:pt x="116" y="100"/>
                  </a:cubicBezTo>
                  <a:cubicBezTo>
                    <a:pt x="105" y="89"/>
                    <a:pt x="107" y="92"/>
                    <a:pt x="100" y="87"/>
                  </a:cubicBezTo>
                  <a:cubicBezTo>
                    <a:pt x="94" y="83"/>
                    <a:pt x="100" y="91"/>
                    <a:pt x="87" y="79"/>
                  </a:cubicBezTo>
                  <a:cubicBezTo>
                    <a:pt x="74" y="68"/>
                    <a:pt x="76" y="70"/>
                    <a:pt x="74" y="59"/>
                  </a:cubicBezTo>
                  <a:cubicBezTo>
                    <a:pt x="72" y="48"/>
                    <a:pt x="60" y="57"/>
                    <a:pt x="61" y="52"/>
                  </a:cubicBezTo>
                  <a:cubicBezTo>
                    <a:pt x="62" y="48"/>
                    <a:pt x="70" y="41"/>
                    <a:pt x="74" y="41"/>
                  </a:cubicBezTo>
                  <a:cubicBezTo>
                    <a:pt x="78" y="41"/>
                    <a:pt x="87" y="29"/>
                    <a:pt x="98" y="33"/>
                  </a:cubicBezTo>
                  <a:cubicBezTo>
                    <a:pt x="109" y="37"/>
                    <a:pt x="109" y="40"/>
                    <a:pt x="114" y="37"/>
                  </a:cubicBezTo>
                  <a:cubicBezTo>
                    <a:pt x="118" y="33"/>
                    <a:pt x="101" y="29"/>
                    <a:pt x="113" y="25"/>
                  </a:cubicBezTo>
                  <a:cubicBezTo>
                    <a:pt x="125" y="21"/>
                    <a:pt x="129" y="31"/>
                    <a:pt x="134" y="31"/>
                  </a:cubicBezTo>
                  <a:cubicBezTo>
                    <a:pt x="139" y="31"/>
                    <a:pt x="144" y="29"/>
                    <a:pt x="143" y="22"/>
                  </a:cubicBezTo>
                  <a:cubicBezTo>
                    <a:pt x="143" y="16"/>
                    <a:pt x="151" y="12"/>
                    <a:pt x="156" y="11"/>
                  </a:cubicBezTo>
                  <a:cubicBezTo>
                    <a:pt x="162" y="10"/>
                    <a:pt x="194" y="8"/>
                    <a:pt x="194" y="8"/>
                  </a:cubicBezTo>
                  <a:cubicBezTo>
                    <a:pt x="194" y="8"/>
                    <a:pt x="213" y="0"/>
                    <a:pt x="212" y="3"/>
                  </a:cubicBezTo>
                  <a:cubicBezTo>
                    <a:pt x="210" y="6"/>
                    <a:pt x="223" y="15"/>
                    <a:pt x="223" y="15"/>
                  </a:cubicBezTo>
                  <a:cubicBezTo>
                    <a:pt x="226" y="4"/>
                    <a:pt x="226" y="4"/>
                    <a:pt x="226" y="4"/>
                  </a:cubicBezTo>
                  <a:cubicBezTo>
                    <a:pt x="226" y="4"/>
                    <a:pt x="282" y="12"/>
                    <a:pt x="284" y="12"/>
                  </a:cubicBezTo>
                  <a:cubicBezTo>
                    <a:pt x="286" y="12"/>
                    <a:pt x="325" y="24"/>
                    <a:pt x="324" y="22"/>
                  </a:cubicBezTo>
                  <a:cubicBezTo>
                    <a:pt x="323" y="20"/>
                    <a:pt x="324" y="37"/>
                    <a:pt x="318" y="38"/>
                  </a:cubicBezTo>
                  <a:cubicBezTo>
                    <a:pt x="313" y="39"/>
                    <a:pt x="297" y="44"/>
                    <a:pt x="297"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 name="Freeform 113"/>
            <p:cNvSpPr/>
            <p:nvPr/>
          </p:nvSpPr>
          <p:spPr bwMode="auto">
            <a:xfrm>
              <a:off x="1990725" y="884238"/>
              <a:ext cx="255588" cy="217488"/>
            </a:xfrm>
            <a:custGeom>
              <a:avLst/>
              <a:gdLst>
                <a:gd name="T0" fmla="*/ 57 w 96"/>
                <a:gd name="T1" fmla="*/ 73 h 81"/>
                <a:gd name="T2" fmla="*/ 41 w 96"/>
                <a:gd name="T3" fmla="*/ 75 h 81"/>
                <a:gd name="T4" fmla="*/ 17 w 96"/>
                <a:gd name="T5" fmla="*/ 66 h 81"/>
                <a:gd name="T6" fmla="*/ 26 w 96"/>
                <a:gd name="T7" fmla="*/ 52 h 81"/>
                <a:gd name="T8" fmla="*/ 19 w 96"/>
                <a:gd name="T9" fmla="*/ 50 h 81"/>
                <a:gd name="T10" fmla="*/ 3 w 96"/>
                <a:gd name="T11" fmla="*/ 29 h 81"/>
                <a:gd name="T12" fmla="*/ 16 w 96"/>
                <a:gd name="T13" fmla="*/ 17 h 81"/>
                <a:gd name="T14" fmla="*/ 38 w 96"/>
                <a:gd name="T15" fmla="*/ 0 h 81"/>
                <a:gd name="T16" fmla="*/ 55 w 96"/>
                <a:gd name="T17" fmla="*/ 8 h 81"/>
                <a:gd name="T18" fmla="*/ 66 w 96"/>
                <a:gd name="T19" fmla="*/ 23 h 81"/>
                <a:gd name="T20" fmla="*/ 94 w 96"/>
                <a:gd name="T21" fmla="*/ 41 h 81"/>
                <a:gd name="T22" fmla="*/ 75 w 96"/>
                <a:gd name="T23" fmla="*/ 56 h 81"/>
                <a:gd name="T24" fmla="*/ 57 w 96"/>
                <a:gd name="T25" fmla="*/ 7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81">
                  <a:moveTo>
                    <a:pt x="57" y="73"/>
                  </a:moveTo>
                  <a:cubicBezTo>
                    <a:pt x="48" y="81"/>
                    <a:pt x="48" y="79"/>
                    <a:pt x="41" y="75"/>
                  </a:cubicBezTo>
                  <a:cubicBezTo>
                    <a:pt x="34" y="72"/>
                    <a:pt x="18" y="68"/>
                    <a:pt x="17" y="66"/>
                  </a:cubicBezTo>
                  <a:cubicBezTo>
                    <a:pt x="17" y="64"/>
                    <a:pt x="24" y="52"/>
                    <a:pt x="26" y="52"/>
                  </a:cubicBezTo>
                  <a:cubicBezTo>
                    <a:pt x="28" y="52"/>
                    <a:pt x="24" y="51"/>
                    <a:pt x="19" y="50"/>
                  </a:cubicBezTo>
                  <a:cubicBezTo>
                    <a:pt x="14" y="50"/>
                    <a:pt x="0" y="35"/>
                    <a:pt x="3" y="29"/>
                  </a:cubicBezTo>
                  <a:cubicBezTo>
                    <a:pt x="7" y="23"/>
                    <a:pt x="10" y="20"/>
                    <a:pt x="16" y="17"/>
                  </a:cubicBezTo>
                  <a:cubicBezTo>
                    <a:pt x="21" y="15"/>
                    <a:pt x="35" y="1"/>
                    <a:pt x="38" y="0"/>
                  </a:cubicBezTo>
                  <a:cubicBezTo>
                    <a:pt x="41" y="0"/>
                    <a:pt x="53" y="0"/>
                    <a:pt x="55" y="8"/>
                  </a:cubicBezTo>
                  <a:cubicBezTo>
                    <a:pt x="57" y="16"/>
                    <a:pt x="55" y="15"/>
                    <a:pt x="66" y="23"/>
                  </a:cubicBezTo>
                  <a:cubicBezTo>
                    <a:pt x="76" y="31"/>
                    <a:pt x="96" y="37"/>
                    <a:pt x="94" y="41"/>
                  </a:cubicBezTo>
                  <a:cubicBezTo>
                    <a:pt x="93" y="46"/>
                    <a:pt x="81" y="50"/>
                    <a:pt x="75" y="56"/>
                  </a:cubicBezTo>
                  <a:cubicBezTo>
                    <a:pt x="68" y="61"/>
                    <a:pt x="57" y="73"/>
                    <a:pt x="57"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8" name="Freeform 114"/>
            <p:cNvSpPr/>
            <p:nvPr/>
          </p:nvSpPr>
          <p:spPr bwMode="auto">
            <a:xfrm>
              <a:off x="1920875" y="1042988"/>
              <a:ext cx="125413" cy="68263"/>
            </a:xfrm>
            <a:custGeom>
              <a:avLst/>
              <a:gdLst>
                <a:gd name="T0" fmla="*/ 29 w 47"/>
                <a:gd name="T1" fmla="*/ 22 h 26"/>
                <a:gd name="T2" fmla="*/ 12 w 47"/>
                <a:gd name="T3" fmla="*/ 22 h 26"/>
                <a:gd name="T4" fmla="*/ 5 w 47"/>
                <a:gd name="T5" fmla="*/ 3 h 26"/>
                <a:gd name="T6" fmla="*/ 28 w 47"/>
                <a:gd name="T7" fmla="*/ 8 h 26"/>
                <a:gd name="T8" fmla="*/ 29 w 47"/>
                <a:gd name="T9" fmla="*/ 22 h 26"/>
              </a:gdLst>
              <a:ahLst/>
              <a:cxnLst>
                <a:cxn ang="0">
                  <a:pos x="T0" y="T1"/>
                </a:cxn>
                <a:cxn ang="0">
                  <a:pos x="T2" y="T3"/>
                </a:cxn>
                <a:cxn ang="0">
                  <a:pos x="T4" y="T5"/>
                </a:cxn>
                <a:cxn ang="0">
                  <a:pos x="T6" y="T7"/>
                </a:cxn>
                <a:cxn ang="0">
                  <a:pos x="T8" y="T9"/>
                </a:cxn>
              </a:cxnLst>
              <a:rect l="0" t="0" r="r" b="b"/>
              <a:pathLst>
                <a:path w="47" h="26">
                  <a:moveTo>
                    <a:pt x="29" y="22"/>
                  </a:moveTo>
                  <a:cubicBezTo>
                    <a:pt x="25" y="22"/>
                    <a:pt x="16" y="26"/>
                    <a:pt x="12" y="22"/>
                  </a:cubicBezTo>
                  <a:cubicBezTo>
                    <a:pt x="8" y="17"/>
                    <a:pt x="0" y="5"/>
                    <a:pt x="5" y="3"/>
                  </a:cubicBezTo>
                  <a:cubicBezTo>
                    <a:pt x="9" y="1"/>
                    <a:pt x="8" y="0"/>
                    <a:pt x="28" y="8"/>
                  </a:cubicBezTo>
                  <a:cubicBezTo>
                    <a:pt x="47" y="16"/>
                    <a:pt x="29" y="22"/>
                    <a:pt x="29"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9" name="Freeform 115"/>
            <p:cNvSpPr/>
            <p:nvPr/>
          </p:nvSpPr>
          <p:spPr bwMode="auto">
            <a:xfrm>
              <a:off x="1741487" y="1012826"/>
              <a:ext cx="182563" cy="98425"/>
            </a:xfrm>
            <a:custGeom>
              <a:avLst/>
              <a:gdLst>
                <a:gd name="T0" fmla="*/ 39 w 68"/>
                <a:gd name="T1" fmla="*/ 34 h 37"/>
                <a:gd name="T2" fmla="*/ 21 w 68"/>
                <a:gd name="T3" fmla="*/ 25 h 37"/>
                <a:gd name="T4" fmla="*/ 8 w 68"/>
                <a:gd name="T5" fmla="*/ 25 h 37"/>
                <a:gd name="T6" fmla="*/ 16 w 68"/>
                <a:gd name="T7" fmla="*/ 18 h 37"/>
                <a:gd name="T8" fmla="*/ 11 w 68"/>
                <a:gd name="T9" fmla="*/ 10 h 37"/>
                <a:gd name="T10" fmla="*/ 15 w 68"/>
                <a:gd name="T11" fmla="*/ 0 h 37"/>
                <a:gd name="T12" fmla="*/ 46 w 68"/>
                <a:gd name="T13" fmla="*/ 14 h 37"/>
                <a:gd name="T14" fmla="*/ 64 w 68"/>
                <a:gd name="T15" fmla="*/ 30 h 37"/>
                <a:gd name="T16" fmla="*/ 39 w 68"/>
                <a:gd name="T17"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7">
                  <a:moveTo>
                    <a:pt x="39" y="34"/>
                  </a:moveTo>
                  <a:cubicBezTo>
                    <a:pt x="30" y="33"/>
                    <a:pt x="27" y="29"/>
                    <a:pt x="21" y="25"/>
                  </a:cubicBezTo>
                  <a:cubicBezTo>
                    <a:pt x="15" y="22"/>
                    <a:pt x="17" y="37"/>
                    <a:pt x="8" y="25"/>
                  </a:cubicBezTo>
                  <a:cubicBezTo>
                    <a:pt x="0" y="12"/>
                    <a:pt x="13" y="19"/>
                    <a:pt x="16" y="18"/>
                  </a:cubicBezTo>
                  <a:cubicBezTo>
                    <a:pt x="20" y="16"/>
                    <a:pt x="13" y="12"/>
                    <a:pt x="11" y="10"/>
                  </a:cubicBezTo>
                  <a:cubicBezTo>
                    <a:pt x="9" y="9"/>
                    <a:pt x="11" y="0"/>
                    <a:pt x="15" y="0"/>
                  </a:cubicBezTo>
                  <a:cubicBezTo>
                    <a:pt x="19" y="0"/>
                    <a:pt x="36" y="5"/>
                    <a:pt x="46" y="14"/>
                  </a:cubicBezTo>
                  <a:cubicBezTo>
                    <a:pt x="56" y="22"/>
                    <a:pt x="68" y="29"/>
                    <a:pt x="64" y="30"/>
                  </a:cubicBezTo>
                  <a:cubicBezTo>
                    <a:pt x="60" y="31"/>
                    <a:pt x="39" y="34"/>
                    <a:pt x="39"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0" name="Freeform 116"/>
            <p:cNvSpPr/>
            <p:nvPr/>
          </p:nvSpPr>
          <p:spPr bwMode="auto">
            <a:xfrm>
              <a:off x="1373187" y="1311276"/>
              <a:ext cx="409575" cy="265113"/>
            </a:xfrm>
            <a:custGeom>
              <a:avLst/>
              <a:gdLst>
                <a:gd name="T0" fmla="*/ 153 w 153"/>
                <a:gd name="T1" fmla="*/ 68 h 99"/>
                <a:gd name="T2" fmla="*/ 136 w 153"/>
                <a:gd name="T3" fmla="*/ 54 h 99"/>
                <a:gd name="T4" fmla="*/ 123 w 153"/>
                <a:gd name="T5" fmla="*/ 43 h 99"/>
                <a:gd name="T6" fmla="*/ 128 w 153"/>
                <a:gd name="T7" fmla="*/ 23 h 99"/>
                <a:gd name="T8" fmla="*/ 133 w 153"/>
                <a:gd name="T9" fmla="*/ 0 h 99"/>
                <a:gd name="T10" fmla="*/ 115 w 153"/>
                <a:gd name="T11" fmla="*/ 0 h 99"/>
                <a:gd name="T12" fmla="*/ 106 w 153"/>
                <a:gd name="T13" fmla="*/ 9 h 99"/>
                <a:gd name="T14" fmla="*/ 99 w 153"/>
                <a:gd name="T15" fmla="*/ 20 h 99"/>
                <a:gd name="T16" fmla="*/ 93 w 153"/>
                <a:gd name="T17" fmla="*/ 35 h 99"/>
                <a:gd name="T18" fmla="*/ 89 w 153"/>
                <a:gd name="T19" fmla="*/ 22 h 99"/>
                <a:gd name="T20" fmla="*/ 85 w 153"/>
                <a:gd name="T21" fmla="*/ 18 h 99"/>
                <a:gd name="T22" fmla="*/ 74 w 153"/>
                <a:gd name="T23" fmla="*/ 21 h 99"/>
                <a:gd name="T24" fmla="*/ 68 w 153"/>
                <a:gd name="T25" fmla="*/ 18 h 99"/>
                <a:gd name="T26" fmla="*/ 66 w 153"/>
                <a:gd name="T27" fmla="*/ 16 h 99"/>
                <a:gd name="T28" fmla="*/ 57 w 153"/>
                <a:gd name="T29" fmla="*/ 15 h 99"/>
                <a:gd name="T30" fmla="*/ 45 w 153"/>
                <a:gd name="T31" fmla="*/ 19 h 99"/>
                <a:gd name="T32" fmla="*/ 43 w 153"/>
                <a:gd name="T33" fmla="*/ 6 h 99"/>
                <a:gd name="T34" fmla="*/ 35 w 153"/>
                <a:gd name="T35" fmla="*/ 12 h 99"/>
                <a:gd name="T36" fmla="*/ 19 w 153"/>
                <a:gd name="T37" fmla="*/ 19 h 99"/>
                <a:gd name="T38" fmla="*/ 0 w 153"/>
                <a:gd name="T39" fmla="*/ 37 h 99"/>
                <a:gd name="T40" fmla="*/ 7 w 153"/>
                <a:gd name="T41" fmla="*/ 45 h 99"/>
                <a:gd name="T42" fmla="*/ 3 w 153"/>
                <a:gd name="T43" fmla="*/ 56 h 99"/>
                <a:gd name="T44" fmla="*/ 14 w 153"/>
                <a:gd name="T45" fmla="*/ 60 h 99"/>
                <a:gd name="T46" fmla="*/ 3 w 153"/>
                <a:gd name="T47" fmla="*/ 72 h 99"/>
                <a:gd name="T48" fmla="*/ 19 w 153"/>
                <a:gd name="T49" fmla="*/ 83 h 99"/>
                <a:gd name="T50" fmla="*/ 35 w 153"/>
                <a:gd name="T51" fmla="*/ 86 h 99"/>
                <a:gd name="T52" fmla="*/ 54 w 153"/>
                <a:gd name="T53" fmla="*/ 93 h 99"/>
                <a:gd name="T54" fmla="*/ 73 w 153"/>
                <a:gd name="T55" fmla="*/ 84 h 99"/>
                <a:gd name="T56" fmla="*/ 95 w 153"/>
                <a:gd name="T57" fmla="*/ 84 h 99"/>
                <a:gd name="T58" fmla="*/ 113 w 153"/>
                <a:gd name="T59" fmla="*/ 83 h 99"/>
                <a:gd name="T60" fmla="*/ 132 w 153"/>
                <a:gd name="T61" fmla="*/ 88 h 99"/>
                <a:gd name="T62" fmla="*/ 139 w 153"/>
                <a:gd name="T63" fmla="*/ 80 h 99"/>
                <a:gd name="T64" fmla="*/ 128 w 153"/>
                <a:gd name="T65" fmla="*/ 75 h 99"/>
                <a:gd name="T66" fmla="*/ 153 w 153"/>
                <a:gd name="T67" fmla="*/ 6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 h="99">
                  <a:moveTo>
                    <a:pt x="153" y="68"/>
                  </a:moveTo>
                  <a:cubicBezTo>
                    <a:pt x="145" y="64"/>
                    <a:pt x="149" y="60"/>
                    <a:pt x="136" y="54"/>
                  </a:cubicBezTo>
                  <a:cubicBezTo>
                    <a:pt x="123" y="49"/>
                    <a:pt x="123" y="56"/>
                    <a:pt x="123" y="43"/>
                  </a:cubicBezTo>
                  <a:cubicBezTo>
                    <a:pt x="123" y="30"/>
                    <a:pt x="127" y="29"/>
                    <a:pt x="128" y="23"/>
                  </a:cubicBezTo>
                  <a:cubicBezTo>
                    <a:pt x="130" y="18"/>
                    <a:pt x="133" y="0"/>
                    <a:pt x="133" y="0"/>
                  </a:cubicBezTo>
                  <a:cubicBezTo>
                    <a:pt x="133" y="0"/>
                    <a:pt x="125" y="1"/>
                    <a:pt x="115" y="0"/>
                  </a:cubicBezTo>
                  <a:cubicBezTo>
                    <a:pt x="104" y="0"/>
                    <a:pt x="106" y="8"/>
                    <a:pt x="106" y="9"/>
                  </a:cubicBezTo>
                  <a:cubicBezTo>
                    <a:pt x="107" y="10"/>
                    <a:pt x="99" y="20"/>
                    <a:pt x="99" y="20"/>
                  </a:cubicBezTo>
                  <a:cubicBezTo>
                    <a:pt x="93" y="35"/>
                    <a:pt x="93" y="35"/>
                    <a:pt x="93" y="35"/>
                  </a:cubicBezTo>
                  <a:cubicBezTo>
                    <a:pt x="89" y="30"/>
                    <a:pt x="89" y="22"/>
                    <a:pt x="89" y="22"/>
                  </a:cubicBezTo>
                  <a:cubicBezTo>
                    <a:pt x="89" y="22"/>
                    <a:pt x="87" y="19"/>
                    <a:pt x="85" y="18"/>
                  </a:cubicBezTo>
                  <a:cubicBezTo>
                    <a:pt x="83" y="18"/>
                    <a:pt x="74" y="21"/>
                    <a:pt x="74" y="21"/>
                  </a:cubicBezTo>
                  <a:cubicBezTo>
                    <a:pt x="74" y="21"/>
                    <a:pt x="70" y="21"/>
                    <a:pt x="68" y="18"/>
                  </a:cubicBezTo>
                  <a:cubicBezTo>
                    <a:pt x="66" y="16"/>
                    <a:pt x="70" y="18"/>
                    <a:pt x="66" y="16"/>
                  </a:cubicBezTo>
                  <a:cubicBezTo>
                    <a:pt x="61" y="14"/>
                    <a:pt x="62" y="11"/>
                    <a:pt x="57" y="15"/>
                  </a:cubicBezTo>
                  <a:cubicBezTo>
                    <a:pt x="52" y="19"/>
                    <a:pt x="49" y="26"/>
                    <a:pt x="45" y="19"/>
                  </a:cubicBezTo>
                  <a:cubicBezTo>
                    <a:pt x="41" y="12"/>
                    <a:pt x="46" y="6"/>
                    <a:pt x="43" y="6"/>
                  </a:cubicBezTo>
                  <a:cubicBezTo>
                    <a:pt x="40" y="7"/>
                    <a:pt x="44" y="10"/>
                    <a:pt x="35" y="12"/>
                  </a:cubicBezTo>
                  <a:cubicBezTo>
                    <a:pt x="25" y="14"/>
                    <a:pt x="24" y="14"/>
                    <a:pt x="19" y="19"/>
                  </a:cubicBezTo>
                  <a:cubicBezTo>
                    <a:pt x="14" y="23"/>
                    <a:pt x="0" y="35"/>
                    <a:pt x="0" y="37"/>
                  </a:cubicBezTo>
                  <a:cubicBezTo>
                    <a:pt x="0" y="39"/>
                    <a:pt x="9" y="43"/>
                    <a:pt x="7" y="45"/>
                  </a:cubicBezTo>
                  <a:cubicBezTo>
                    <a:pt x="5" y="48"/>
                    <a:pt x="3" y="56"/>
                    <a:pt x="3" y="56"/>
                  </a:cubicBezTo>
                  <a:cubicBezTo>
                    <a:pt x="3" y="56"/>
                    <a:pt x="12" y="60"/>
                    <a:pt x="14" y="60"/>
                  </a:cubicBezTo>
                  <a:cubicBezTo>
                    <a:pt x="16" y="61"/>
                    <a:pt x="1" y="72"/>
                    <a:pt x="3" y="72"/>
                  </a:cubicBezTo>
                  <a:cubicBezTo>
                    <a:pt x="6" y="73"/>
                    <a:pt x="19" y="83"/>
                    <a:pt x="19" y="83"/>
                  </a:cubicBezTo>
                  <a:cubicBezTo>
                    <a:pt x="19" y="83"/>
                    <a:pt x="29" y="82"/>
                    <a:pt x="35" y="86"/>
                  </a:cubicBezTo>
                  <a:cubicBezTo>
                    <a:pt x="40" y="90"/>
                    <a:pt x="46" y="99"/>
                    <a:pt x="54" y="93"/>
                  </a:cubicBezTo>
                  <a:cubicBezTo>
                    <a:pt x="63" y="88"/>
                    <a:pt x="62" y="87"/>
                    <a:pt x="73" y="84"/>
                  </a:cubicBezTo>
                  <a:cubicBezTo>
                    <a:pt x="84" y="81"/>
                    <a:pt x="90" y="87"/>
                    <a:pt x="95" y="84"/>
                  </a:cubicBezTo>
                  <a:cubicBezTo>
                    <a:pt x="101" y="81"/>
                    <a:pt x="113" y="83"/>
                    <a:pt x="113" y="83"/>
                  </a:cubicBezTo>
                  <a:cubicBezTo>
                    <a:pt x="113" y="83"/>
                    <a:pt x="114" y="91"/>
                    <a:pt x="132" y="88"/>
                  </a:cubicBezTo>
                  <a:cubicBezTo>
                    <a:pt x="150" y="85"/>
                    <a:pt x="145" y="80"/>
                    <a:pt x="139" y="80"/>
                  </a:cubicBezTo>
                  <a:cubicBezTo>
                    <a:pt x="133" y="80"/>
                    <a:pt x="125" y="75"/>
                    <a:pt x="128" y="75"/>
                  </a:cubicBezTo>
                  <a:cubicBezTo>
                    <a:pt x="131" y="75"/>
                    <a:pt x="153" y="68"/>
                    <a:pt x="153"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1" name="Freeform 117"/>
            <p:cNvSpPr/>
            <p:nvPr/>
          </p:nvSpPr>
          <p:spPr bwMode="auto">
            <a:xfrm>
              <a:off x="1201737" y="1260476"/>
              <a:ext cx="265113" cy="187325"/>
            </a:xfrm>
            <a:custGeom>
              <a:avLst/>
              <a:gdLst>
                <a:gd name="T0" fmla="*/ 33 w 99"/>
                <a:gd name="T1" fmla="*/ 65 h 70"/>
                <a:gd name="T2" fmla="*/ 16 w 99"/>
                <a:gd name="T3" fmla="*/ 62 h 70"/>
                <a:gd name="T4" fmla="*/ 5 w 99"/>
                <a:gd name="T5" fmla="*/ 52 h 70"/>
                <a:gd name="T6" fmla="*/ 7 w 99"/>
                <a:gd name="T7" fmla="*/ 40 h 70"/>
                <a:gd name="T8" fmla="*/ 16 w 99"/>
                <a:gd name="T9" fmla="*/ 33 h 70"/>
                <a:gd name="T10" fmla="*/ 23 w 99"/>
                <a:gd name="T11" fmla="*/ 16 h 70"/>
                <a:gd name="T12" fmla="*/ 21 w 99"/>
                <a:gd name="T13" fmla="*/ 6 h 70"/>
                <a:gd name="T14" fmla="*/ 45 w 99"/>
                <a:gd name="T15" fmla="*/ 3 h 70"/>
                <a:gd name="T16" fmla="*/ 66 w 99"/>
                <a:gd name="T17" fmla="*/ 6 h 70"/>
                <a:gd name="T18" fmla="*/ 82 w 99"/>
                <a:gd name="T19" fmla="*/ 6 h 70"/>
                <a:gd name="T20" fmla="*/ 96 w 99"/>
                <a:gd name="T21" fmla="*/ 15 h 70"/>
                <a:gd name="T22" fmla="*/ 77 w 99"/>
                <a:gd name="T23" fmla="*/ 35 h 70"/>
                <a:gd name="T24" fmla="*/ 61 w 99"/>
                <a:gd name="T25" fmla="*/ 43 h 70"/>
                <a:gd name="T26" fmla="*/ 33 w 99"/>
                <a:gd name="T27" fmla="*/ 6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70">
                  <a:moveTo>
                    <a:pt x="33" y="65"/>
                  </a:moveTo>
                  <a:cubicBezTo>
                    <a:pt x="28" y="70"/>
                    <a:pt x="20" y="65"/>
                    <a:pt x="16" y="62"/>
                  </a:cubicBezTo>
                  <a:cubicBezTo>
                    <a:pt x="12" y="58"/>
                    <a:pt x="11" y="54"/>
                    <a:pt x="5" y="52"/>
                  </a:cubicBezTo>
                  <a:cubicBezTo>
                    <a:pt x="0" y="49"/>
                    <a:pt x="4" y="42"/>
                    <a:pt x="7" y="40"/>
                  </a:cubicBezTo>
                  <a:cubicBezTo>
                    <a:pt x="10" y="39"/>
                    <a:pt x="16" y="33"/>
                    <a:pt x="16" y="33"/>
                  </a:cubicBezTo>
                  <a:cubicBezTo>
                    <a:pt x="16" y="33"/>
                    <a:pt x="25" y="18"/>
                    <a:pt x="23" y="16"/>
                  </a:cubicBezTo>
                  <a:cubicBezTo>
                    <a:pt x="20" y="14"/>
                    <a:pt x="19" y="9"/>
                    <a:pt x="21" y="6"/>
                  </a:cubicBezTo>
                  <a:cubicBezTo>
                    <a:pt x="23" y="4"/>
                    <a:pt x="41" y="0"/>
                    <a:pt x="45" y="3"/>
                  </a:cubicBezTo>
                  <a:cubicBezTo>
                    <a:pt x="49" y="6"/>
                    <a:pt x="64" y="10"/>
                    <a:pt x="66" y="6"/>
                  </a:cubicBezTo>
                  <a:cubicBezTo>
                    <a:pt x="68" y="2"/>
                    <a:pt x="77" y="4"/>
                    <a:pt x="82" y="6"/>
                  </a:cubicBezTo>
                  <a:cubicBezTo>
                    <a:pt x="86" y="8"/>
                    <a:pt x="99" y="13"/>
                    <a:pt x="96" y="15"/>
                  </a:cubicBezTo>
                  <a:cubicBezTo>
                    <a:pt x="93" y="18"/>
                    <a:pt x="87" y="32"/>
                    <a:pt x="77" y="35"/>
                  </a:cubicBezTo>
                  <a:cubicBezTo>
                    <a:pt x="68" y="37"/>
                    <a:pt x="65" y="39"/>
                    <a:pt x="61" y="43"/>
                  </a:cubicBezTo>
                  <a:cubicBezTo>
                    <a:pt x="58" y="47"/>
                    <a:pt x="33" y="65"/>
                    <a:pt x="33"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2" name="Freeform 118"/>
            <p:cNvSpPr/>
            <p:nvPr/>
          </p:nvSpPr>
          <p:spPr bwMode="auto">
            <a:xfrm>
              <a:off x="1314450" y="1114426"/>
              <a:ext cx="198438" cy="96838"/>
            </a:xfrm>
            <a:custGeom>
              <a:avLst/>
              <a:gdLst>
                <a:gd name="T0" fmla="*/ 3 w 74"/>
                <a:gd name="T1" fmla="*/ 30 h 36"/>
                <a:gd name="T2" fmla="*/ 27 w 74"/>
                <a:gd name="T3" fmla="*/ 31 h 36"/>
                <a:gd name="T4" fmla="*/ 44 w 74"/>
                <a:gd name="T5" fmla="*/ 23 h 36"/>
                <a:gd name="T6" fmla="*/ 64 w 74"/>
                <a:gd name="T7" fmla="*/ 20 h 36"/>
                <a:gd name="T8" fmla="*/ 71 w 74"/>
                <a:gd name="T9" fmla="*/ 4 h 36"/>
                <a:gd name="T10" fmla="*/ 55 w 74"/>
                <a:gd name="T11" fmla="*/ 5 h 36"/>
                <a:gd name="T12" fmla="*/ 31 w 74"/>
                <a:gd name="T13" fmla="*/ 7 h 36"/>
                <a:gd name="T14" fmla="*/ 20 w 74"/>
                <a:gd name="T15" fmla="*/ 16 h 36"/>
                <a:gd name="T16" fmla="*/ 3 w 74"/>
                <a:gd name="T17"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6">
                  <a:moveTo>
                    <a:pt x="3" y="30"/>
                  </a:moveTo>
                  <a:cubicBezTo>
                    <a:pt x="0" y="36"/>
                    <a:pt x="21" y="34"/>
                    <a:pt x="27" y="31"/>
                  </a:cubicBezTo>
                  <a:cubicBezTo>
                    <a:pt x="32" y="28"/>
                    <a:pt x="30" y="22"/>
                    <a:pt x="44" y="23"/>
                  </a:cubicBezTo>
                  <a:cubicBezTo>
                    <a:pt x="57" y="24"/>
                    <a:pt x="62" y="22"/>
                    <a:pt x="64" y="20"/>
                  </a:cubicBezTo>
                  <a:cubicBezTo>
                    <a:pt x="66" y="18"/>
                    <a:pt x="74" y="8"/>
                    <a:pt x="71" y="4"/>
                  </a:cubicBezTo>
                  <a:cubicBezTo>
                    <a:pt x="69" y="0"/>
                    <a:pt x="58" y="5"/>
                    <a:pt x="55" y="5"/>
                  </a:cubicBezTo>
                  <a:cubicBezTo>
                    <a:pt x="51" y="5"/>
                    <a:pt x="34" y="7"/>
                    <a:pt x="31" y="7"/>
                  </a:cubicBezTo>
                  <a:cubicBezTo>
                    <a:pt x="29" y="8"/>
                    <a:pt x="22" y="14"/>
                    <a:pt x="20" y="16"/>
                  </a:cubicBezTo>
                  <a:cubicBezTo>
                    <a:pt x="18" y="18"/>
                    <a:pt x="5" y="22"/>
                    <a:pt x="3"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3" name="Freeform 119"/>
            <p:cNvSpPr/>
            <p:nvPr/>
          </p:nvSpPr>
          <p:spPr bwMode="auto">
            <a:xfrm>
              <a:off x="1520825" y="1079501"/>
              <a:ext cx="153988" cy="63500"/>
            </a:xfrm>
            <a:custGeom>
              <a:avLst/>
              <a:gdLst>
                <a:gd name="T0" fmla="*/ 4 w 58"/>
                <a:gd name="T1" fmla="*/ 3 h 24"/>
                <a:gd name="T2" fmla="*/ 16 w 58"/>
                <a:gd name="T3" fmla="*/ 6 h 24"/>
                <a:gd name="T4" fmla="*/ 44 w 58"/>
                <a:gd name="T5" fmla="*/ 6 h 24"/>
                <a:gd name="T6" fmla="*/ 50 w 58"/>
                <a:gd name="T7" fmla="*/ 14 h 24"/>
                <a:gd name="T8" fmla="*/ 37 w 58"/>
                <a:gd name="T9" fmla="*/ 22 h 24"/>
                <a:gd name="T10" fmla="*/ 15 w 58"/>
                <a:gd name="T11" fmla="*/ 16 h 24"/>
                <a:gd name="T12" fmla="*/ 0 w 58"/>
                <a:gd name="T13" fmla="*/ 12 h 24"/>
                <a:gd name="T14" fmla="*/ 4 w 58"/>
                <a:gd name="T15" fmla="*/ 3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24">
                  <a:moveTo>
                    <a:pt x="4" y="3"/>
                  </a:moveTo>
                  <a:cubicBezTo>
                    <a:pt x="8" y="0"/>
                    <a:pt x="11" y="2"/>
                    <a:pt x="16" y="6"/>
                  </a:cubicBezTo>
                  <a:cubicBezTo>
                    <a:pt x="21" y="11"/>
                    <a:pt x="38" y="3"/>
                    <a:pt x="44" y="6"/>
                  </a:cubicBezTo>
                  <a:cubicBezTo>
                    <a:pt x="49" y="10"/>
                    <a:pt x="58" y="8"/>
                    <a:pt x="50" y="14"/>
                  </a:cubicBezTo>
                  <a:cubicBezTo>
                    <a:pt x="41" y="21"/>
                    <a:pt x="44" y="24"/>
                    <a:pt x="37" y="22"/>
                  </a:cubicBezTo>
                  <a:cubicBezTo>
                    <a:pt x="29" y="19"/>
                    <a:pt x="23" y="19"/>
                    <a:pt x="15" y="16"/>
                  </a:cubicBezTo>
                  <a:cubicBezTo>
                    <a:pt x="7" y="12"/>
                    <a:pt x="0" y="12"/>
                    <a:pt x="0" y="12"/>
                  </a:cubicBezTo>
                  <a:lnTo>
                    <a:pt x="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4" name="Freeform 120"/>
            <p:cNvSpPr/>
            <p:nvPr/>
          </p:nvSpPr>
          <p:spPr bwMode="auto">
            <a:xfrm>
              <a:off x="1584325" y="1036638"/>
              <a:ext cx="85725" cy="58738"/>
            </a:xfrm>
            <a:custGeom>
              <a:avLst/>
              <a:gdLst>
                <a:gd name="T0" fmla="*/ 2 w 32"/>
                <a:gd name="T1" fmla="*/ 18 h 22"/>
                <a:gd name="T2" fmla="*/ 27 w 32"/>
                <a:gd name="T3" fmla="*/ 16 h 22"/>
                <a:gd name="T4" fmla="*/ 13 w 32"/>
                <a:gd name="T5" fmla="*/ 3 h 22"/>
                <a:gd name="T6" fmla="*/ 0 w 32"/>
                <a:gd name="T7" fmla="*/ 9 h 22"/>
                <a:gd name="T8" fmla="*/ 2 w 32"/>
                <a:gd name="T9" fmla="*/ 18 h 22"/>
              </a:gdLst>
              <a:ahLst/>
              <a:cxnLst>
                <a:cxn ang="0">
                  <a:pos x="T0" y="T1"/>
                </a:cxn>
                <a:cxn ang="0">
                  <a:pos x="T2" y="T3"/>
                </a:cxn>
                <a:cxn ang="0">
                  <a:pos x="T4" y="T5"/>
                </a:cxn>
                <a:cxn ang="0">
                  <a:pos x="T6" y="T7"/>
                </a:cxn>
                <a:cxn ang="0">
                  <a:pos x="T8" y="T9"/>
                </a:cxn>
              </a:cxnLst>
              <a:rect l="0" t="0" r="r" b="b"/>
              <a:pathLst>
                <a:path w="32" h="22">
                  <a:moveTo>
                    <a:pt x="2" y="18"/>
                  </a:moveTo>
                  <a:cubicBezTo>
                    <a:pt x="7" y="17"/>
                    <a:pt x="22" y="22"/>
                    <a:pt x="27" y="16"/>
                  </a:cubicBezTo>
                  <a:cubicBezTo>
                    <a:pt x="32" y="9"/>
                    <a:pt x="19" y="0"/>
                    <a:pt x="13" y="3"/>
                  </a:cubicBezTo>
                  <a:cubicBezTo>
                    <a:pt x="8" y="5"/>
                    <a:pt x="0" y="9"/>
                    <a:pt x="0" y="9"/>
                  </a:cubicBezTo>
                  <a:lnTo>
                    <a:pt x="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5" name="Freeform 121"/>
            <p:cNvSpPr/>
            <p:nvPr/>
          </p:nvSpPr>
          <p:spPr bwMode="auto">
            <a:xfrm>
              <a:off x="1428750" y="1157288"/>
              <a:ext cx="304800" cy="125413"/>
            </a:xfrm>
            <a:custGeom>
              <a:avLst/>
              <a:gdLst>
                <a:gd name="T0" fmla="*/ 75 w 114"/>
                <a:gd name="T1" fmla="*/ 17 h 47"/>
                <a:gd name="T2" fmla="*/ 60 w 114"/>
                <a:gd name="T3" fmla="*/ 17 h 47"/>
                <a:gd name="T4" fmla="*/ 38 w 114"/>
                <a:gd name="T5" fmla="*/ 8 h 47"/>
                <a:gd name="T6" fmla="*/ 14 w 114"/>
                <a:gd name="T7" fmla="*/ 12 h 47"/>
                <a:gd name="T8" fmla="*/ 5 w 114"/>
                <a:gd name="T9" fmla="*/ 24 h 47"/>
                <a:gd name="T10" fmla="*/ 5 w 114"/>
                <a:gd name="T11" fmla="*/ 28 h 47"/>
                <a:gd name="T12" fmla="*/ 26 w 114"/>
                <a:gd name="T13" fmla="*/ 27 h 47"/>
                <a:gd name="T14" fmla="*/ 43 w 114"/>
                <a:gd name="T15" fmla="*/ 33 h 47"/>
                <a:gd name="T16" fmla="*/ 34 w 114"/>
                <a:gd name="T17" fmla="*/ 37 h 47"/>
                <a:gd name="T18" fmla="*/ 49 w 114"/>
                <a:gd name="T19" fmla="*/ 42 h 47"/>
                <a:gd name="T20" fmla="*/ 67 w 114"/>
                <a:gd name="T21" fmla="*/ 35 h 47"/>
                <a:gd name="T22" fmla="*/ 90 w 114"/>
                <a:gd name="T23" fmla="*/ 35 h 47"/>
                <a:gd name="T24" fmla="*/ 108 w 114"/>
                <a:gd name="T25" fmla="*/ 27 h 47"/>
                <a:gd name="T26" fmla="*/ 112 w 114"/>
                <a:gd name="T27" fmla="*/ 19 h 47"/>
                <a:gd name="T28" fmla="*/ 106 w 114"/>
                <a:gd name="T29" fmla="*/ 14 h 47"/>
                <a:gd name="T30" fmla="*/ 98 w 114"/>
                <a:gd name="T31" fmla="*/ 14 h 47"/>
                <a:gd name="T32" fmla="*/ 92 w 114"/>
                <a:gd name="T33" fmla="*/ 7 h 47"/>
                <a:gd name="T34" fmla="*/ 86 w 114"/>
                <a:gd name="T35" fmla="*/ 0 h 47"/>
                <a:gd name="T36" fmla="*/ 69 w 114"/>
                <a:gd name="T37" fmla="*/ 4 h 47"/>
                <a:gd name="T38" fmla="*/ 75 w 114"/>
                <a:gd name="T39" fmla="*/ 1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4" h="47">
                  <a:moveTo>
                    <a:pt x="75" y="17"/>
                  </a:moveTo>
                  <a:cubicBezTo>
                    <a:pt x="69" y="18"/>
                    <a:pt x="65" y="26"/>
                    <a:pt x="60" y="17"/>
                  </a:cubicBezTo>
                  <a:cubicBezTo>
                    <a:pt x="55" y="8"/>
                    <a:pt x="42" y="6"/>
                    <a:pt x="38" y="8"/>
                  </a:cubicBezTo>
                  <a:cubicBezTo>
                    <a:pt x="33" y="10"/>
                    <a:pt x="13" y="8"/>
                    <a:pt x="14" y="12"/>
                  </a:cubicBezTo>
                  <a:cubicBezTo>
                    <a:pt x="14" y="17"/>
                    <a:pt x="9" y="24"/>
                    <a:pt x="5" y="24"/>
                  </a:cubicBezTo>
                  <a:cubicBezTo>
                    <a:pt x="0" y="25"/>
                    <a:pt x="3" y="27"/>
                    <a:pt x="5" y="28"/>
                  </a:cubicBezTo>
                  <a:cubicBezTo>
                    <a:pt x="8" y="29"/>
                    <a:pt x="11" y="24"/>
                    <a:pt x="26" y="27"/>
                  </a:cubicBezTo>
                  <a:cubicBezTo>
                    <a:pt x="41" y="31"/>
                    <a:pt x="45" y="31"/>
                    <a:pt x="43" y="33"/>
                  </a:cubicBezTo>
                  <a:cubicBezTo>
                    <a:pt x="41" y="36"/>
                    <a:pt x="31" y="35"/>
                    <a:pt x="34" y="37"/>
                  </a:cubicBezTo>
                  <a:cubicBezTo>
                    <a:pt x="37" y="39"/>
                    <a:pt x="41" y="47"/>
                    <a:pt x="49" y="42"/>
                  </a:cubicBezTo>
                  <a:cubicBezTo>
                    <a:pt x="58" y="37"/>
                    <a:pt x="59" y="35"/>
                    <a:pt x="67" y="35"/>
                  </a:cubicBezTo>
                  <a:cubicBezTo>
                    <a:pt x="75" y="35"/>
                    <a:pt x="73" y="40"/>
                    <a:pt x="90" y="35"/>
                  </a:cubicBezTo>
                  <a:cubicBezTo>
                    <a:pt x="107" y="31"/>
                    <a:pt x="108" y="27"/>
                    <a:pt x="108" y="27"/>
                  </a:cubicBezTo>
                  <a:cubicBezTo>
                    <a:pt x="108" y="27"/>
                    <a:pt x="114" y="22"/>
                    <a:pt x="112" y="19"/>
                  </a:cubicBezTo>
                  <a:cubicBezTo>
                    <a:pt x="110" y="16"/>
                    <a:pt x="108" y="14"/>
                    <a:pt x="106" y="14"/>
                  </a:cubicBezTo>
                  <a:cubicBezTo>
                    <a:pt x="104" y="14"/>
                    <a:pt x="103" y="17"/>
                    <a:pt x="98" y="14"/>
                  </a:cubicBezTo>
                  <a:cubicBezTo>
                    <a:pt x="93" y="10"/>
                    <a:pt x="95" y="14"/>
                    <a:pt x="92" y="7"/>
                  </a:cubicBezTo>
                  <a:cubicBezTo>
                    <a:pt x="89" y="0"/>
                    <a:pt x="91" y="0"/>
                    <a:pt x="86" y="0"/>
                  </a:cubicBezTo>
                  <a:cubicBezTo>
                    <a:pt x="80" y="0"/>
                    <a:pt x="62" y="2"/>
                    <a:pt x="69" y="4"/>
                  </a:cubicBezTo>
                  <a:cubicBezTo>
                    <a:pt x="76" y="7"/>
                    <a:pt x="75" y="17"/>
                    <a:pt x="7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6" name="Freeform 122"/>
            <p:cNvSpPr/>
            <p:nvPr/>
          </p:nvSpPr>
          <p:spPr bwMode="auto">
            <a:xfrm>
              <a:off x="1779587" y="1282701"/>
              <a:ext cx="157163" cy="160338"/>
            </a:xfrm>
            <a:custGeom>
              <a:avLst/>
              <a:gdLst>
                <a:gd name="T0" fmla="*/ 40 w 59"/>
                <a:gd name="T1" fmla="*/ 20 h 60"/>
                <a:gd name="T2" fmla="*/ 51 w 59"/>
                <a:gd name="T3" fmla="*/ 9 h 60"/>
                <a:gd name="T4" fmla="*/ 32 w 59"/>
                <a:gd name="T5" fmla="*/ 4 h 60"/>
                <a:gd name="T6" fmla="*/ 11 w 59"/>
                <a:gd name="T7" fmla="*/ 10 h 60"/>
                <a:gd name="T8" fmla="*/ 11 w 59"/>
                <a:gd name="T9" fmla="*/ 21 h 60"/>
                <a:gd name="T10" fmla="*/ 0 w 59"/>
                <a:gd name="T11" fmla="*/ 26 h 60"/>
                <a:gd name="T12" fmla="*/ 4 w 59"/>
                <a:gd name="T13" fmla="*/ 40 h 60"/>
                <a:gd name="T14" fmla="*/ 16 w 59"/>
                <a:gd name="T15" fmla="*/ 50 h 60"/>
                <a:gd name="T16" fmla="*/ 22 w 59"/>
                <a:gd name="T17" fmla="*/ 59 h 60"/>
                <a:gd name="T18" fmla="*/ 34 w 59"/>
                <a:gd name="T19" fmla="*/ 52 h 60"/>
                <a:gd name="T20" fmla="*/ 44 w 59"/>
                <a:gd name="T21" fmla="*/ 49 h 60"/>
                <a:gd name="T22" fmla="*/ 46 w 59"/>
                <a:gd name="T23" fmla="*/ 42 h 60"/>
                <a:gd name="T24" fmla="*/ 47 w 59"/>
                <a:gd name="T25" fmla="*/ 31 h 60"/>
                <a:gd name="T26" fmla="*/ 40 w 59"/>
                <a:gd name="T27" fmla="*/ 2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60">
                  <a:moveTo>
                    <a:pt x="40" y="20"/>
                  </a:moveTo>
                  <a:cubicBezTo>
                    <a:pt x="32" y="19"/>
                    <a:pt x="59" y="9"/>
                    <a:pt x="51" y="9"/>
                  </a:cubicBezTo>
                  <a:cubicBezTo>
                    <a:pt x="43" y="9"/>
                    <a:pt x="37" y="0"/>
                    <a:pt x="32" y="4"/>
                  </a:cubicBezTo>
                  <a:cubicBezTo>
                    <a:pt x="27" y="8"/>
                    <a:pt x="11" y="10"/>
                    <a:pt x="11" y="10"/>
                  </a:cubicBezTo>
                  <a:cubicBezTo>
                    <a:pt x="11" y="21"/>
                    <a:pt x="11" y="21"/>
                    <a:pt x="11" y="21"/>
                  </a:cubicBezTo>
                  <a:cubicBezTo>
                    <a:pt x="0" y="26"/>
                    <a:pt x="0" y="26"/>
                    <a:pt x="0" y="26"/>
                  </a:cubicBezTo>
                  <a:cubicBezTo>
                    <a:pt x="0" y="26"/>
                    <a:pt x="0" y="36"/>
                    <a:pt x="4" y="40"/>
                  </a:cubicBezTo>
                  <a:cubicBezTo>
                    <a:pt x="9" y="43"/>
                    <a:pt x="20" y="46"/>
                    <a:pt x="16" y="50"/>
                  </a:cubicBezTo>
                  <a:cubicBezTo>
                    <a:pt x="12" y="53"/>
                    <a:pt x="25" y="59"/>
                    <a:pt x="22" y="59"/>
                  </a:cubicBezTo>
                  <a:cubicBezTo>
                    <a:pt x="19" y="60"/>
                    <a:pt x="26" y="55"/>
                    <a:pt x="34" y="52"/>
                  </a:cubicBezTo>
                  <a:cubicBezTo>
                    <a:pt x="41" y="50"/>
                    <a:pt x="45" y="48"/>
                    <a:pt x="44" y="49"/>
                  </a:cubicBezTo>
                  <a:cubicBezTo>
                    <a:pt x="44" y="50"/>
                    <a:pt x="45" y="45"/>
                    <a:pt x="46" y="42"/>
                  </a:cubicBezTo>
                  <a:cubicBezTo>
                    <a:pt x="47" y="38"/>
                    <a:pt x="47" y="31"/>
                    <a:pt x="47" y="31"/>
                  </a:cubicBezTo>
                  <a:cubicBezTo>
                    <a:pt x="47" y="31"/>
                    <a:pt x="50" y="21"/>
                    <a:pt x="4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7" name="Freeform 123"/>
            <p:cNvSpPr/>
            <p:nvPr/>
          </p:nvSpPr>
          <p:spPr bwMode="auto">
            <a:xfrm>
              <a:off x="1755775" y="1152526"/>
              <a:ext cx="254000" cy="125413"/>
            </a:xfrm>
            <a:custGeom>
              <a:avLst/>
              <a:gdLst>
                <a:gd name="T0" fmla="*/ 21 w 95"/>
                <a:gd name="T1" fmla="*/ 14 h 47"/>
                <a:gd name="T2" fmla="*/ 6 w 95"/>
                <a:gd name="T3" fmla="*/ 4 h 47"/>
                <a:gd name="T4" fmla="*/ 7 w 95"/>
                <a:gd name="T5" fmla="*/ 16 h 47"/>
                <a:gd name="T6" fmla="*/ 5 w 95"/>
                <a:gd name="T7" fmla="*/ 27 h 47"/>
                <a:gd name="T8" fmla="*/ 12 w 95"/>
                <a:gd name="T9" fmla="*/ 34 h 47"/>
                <a:gd name="T10" fmla="*/ 19 w 95"/>
                <a:gd name="T11" fmla="*/ 44 h 47"/>
                <a:gd name="T12" fmla="*/ 59 w 95"/>
                <a:gd name="T13" fmla="*/ 42 h 47"/>
                <a:gd name="T14" fmla="*/ 82 w 95"/>
                <a:gd name="T15" fmla="*/ 40 h 47"/>
                <a:gd name="T16" fmla="*/ 95 w 95"/>
                <a:gd name="T17" fmla="*/ 35 h 47"/>
                <a:gd name="T18" fmla="*/ 86 w 95"/>
                <a:gd name="T19" fmla="*/ 18 h 47"/>
                <a:gd name="T20" fmla="*/ 75 w 95"/>
                <a:gd name="T21" fmla="*/ 23 h 47"/>
                <a:gd name="T22" fmla="*/ 64 w 95"/>
                <a:gd name="T23" fmla="*/ 12 h 47"/>
                <a:gd name="T24" fmla="*/ 61 w 95"/>
                <a:gd name="T25" fmla="*/ 2 h 47"/>
                <a:gd name="T26" fmla="*/ 40 w 95"/>
                <a:gd name="T27" fmla="*/ 2 h 47"/>
                <a:gd name="T28" fmla="*/ 26 w 95"/>
                <a:gd name="T29" fmla="*/ 3 h 47"/>
                <a:gd name="T30" fmla="*/ 21 w 95"/>
                <a:gd name="T31"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47">
                  <a:moveTo>
                    <a:pt x="21" y="14"/>
                  </a:moveTo>
                  <a:cubicBezTo>
                    <a:pt x="15" y="8"/>
                    <a:pt x="10" y="3"/>
                    <a:pt x="6" y="4"/>
                  </a:cubicBezTo>
                  <a:cubicBezTo>
                    <a:pt x="3" y="4"/>
                    <a:pt x="9" y="12"/>
                    <a:pt x="7" y="16"/>
                  </a:cubicBezTo>
                  <a:cubicBezTo>
                    <a:pt x="6" y="19"/>
                    <a:pt x="10" y="26"/>
                    <a:pt x="5" y="27"/>
                  </a:cubicBezTo>
                  <a:cubicBezTo>
                    <a:pt x="0" y="29"/>
                    <a:pt x="5" y="27"/>
                    <a:pt x="12" y="34"/>
                  </a:cubicBezTo>
                  <a:cubicBezTo>
                    <a:pt x="18" y="41"/>
                    <a:pt x="5" y="47"/>
                    <a:pt x="19" y="44"/>
                  </a:cubicBezTo>
                  <a:cubicBezTo>
                    <a:pt x="32" y="41"/>
                    <a:pt x="46" y="43"/>
                    <a:pt x="59" y="42"/>
                  </a:cubicBezTo>
                  <a:cubicBezTo>
                    <a:pt x="71" y="41"/>
                    <a:pt x="82" y="40"/>
                    <a:pt x="82" y="40"/>
                  </a:cubicBezTo>
                  <a:cubicBezTo>
                    <a:pt x="95" y="35"/>
                    <a:pt x="95" y="35"/>
                    <a:pt x="95" y="35"/>
                  </a:cubicBezTo>
                  <a:cubicBezTo>
                    <a:pt x="95" y="35"/>
                    <a:pt x="89" y="20"/>
                    <a:pt x="86" y="18"/>
                  </a:cubicBezTo>
                  <a:cubicBezTo>
                    <a:pt x="83" y="16"/>
                    <a:pt x="75" y="23"/>
                    <a:pt x="75" y="23"/>
                  </a:cubicBezTo>
                  <a:cubicBezTo>
                    <a:pt x="75" y="23"/>
                    <a:pt x="64" y="14"/>
                    <a:pt x="64" y="12"/>
                  </a:cubicBezTo>
                  <a:cubicBezTo>
                    <a:pt x="64" y="9"/>
                    <a:pt x="65" y="4"/>
                    <a:pt x="61" y="2"/>
                  </a:cubicBezTo>
                  <a:cubicBezTo>
                    <a:pt x="57" y="1"/>
                    <a:pt x="47" y="2"/>
                    <a:pt x="40" y="2"/>
                  </a:cubicBezTo>
                  <a:cubicBezTo>
                    <a:pt x="34" y="2"/>
                    <a:pt x="26" y="0"/>
                    <a:pt x="26" y="3"/>
                  </a:cubicBezTo>
                  <a:cubicBezTo>
                    <a:pt x="26" y="6"/>
                    <a:pt x="21" y="14"/>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8" name="Freeform 124"/>
            <p:cNvSpPr/>
            <p:nvPr/>
          </p:nvSpPr>
          <p:spPr bwMode="auto">
            <a:xfrm>
              <a:off x="2038350" y="1298576"/>
              <a:ext cx="660400" cy="614363"/>
            </a:xfrm>
            <a:custGeom>
              <a:avLst/>
              <a:gdLst>
                <a:gd name="T0" fmla="*/ 57 w 247"/>
                <a:gd name="T1" fmla="*/ 3 h 230"/>
                <a:gd name="T2" fmla="*/ 35 w 247"/>
                <a:gd name="T3" fmla="*/ 6 h 230"/>
                <a:gd name="T4" fmla="*/ 14 w 247"/>
                <a:gd name="T5" fmla="*/ 26 h 230"/>
                <a:gd name="T6" fmla="*/ 20 w 247"/>
                <a:gd name="T7" fmla="*/ 56 h 230"/>
                <a:gd name="T8" fmla="*/ 22 w 247"/>
                <a:gd name="T9" fmla="*/ 76 h 230"/>
                <a:gd name="T10" fmla="*/ 73 w 247"/>
                <a:gd name="T11" fmla="*/ 71 h 230"/>
                <a:gd name="T12" fmla="*/ 113 w 247"/>
                <a:gd name="T13" fmla="*/ 69 h 230"/>
                <a:gd name="T14" fmla="*/ 121 w 247"/>
                <a:gd name="T15" fmla="*/ 94 h 230"/>
                <a:gd name="T16" fmla="*/ 121 w 247"/>
                <a:gd name="T17" fmla="*/ 107 h 230"/>
                <a:gd name="T18" fmla="*/ 149 w 247"/>
                <a:gd name="T19" fmla="*/ 107 h 230"/>
                <a:gd name="T20" fmla="*/ 143 w 247"/>
                <a:gd name="T21" fmla="*/ 121 h 230"/>
                <a:gd name="T22" fmla="*/ 130 w 247"/>
                <a:gd name="T23" fmla="*/ 147 h 230"/>
                <a:gd name="T24" fmla="*/ 120 w 247"/>
                <a:gd name="T25" fmla="*/ 156 h 230"/>
                <a:gd name="T26" fmla="*/ 94 w 247"/>
                <a:gd name="T27" fmla="*/ 150 h 230"/>
                <a:gd name="T28" fmla="*/ 84 w 247"/>
                <a:gd name="T29" fmla="*/ 176 h 230"/>
                <a:gd name="T30" fmla="*/ 88 w 247"/>
                <a:gd name="T31" fmla="*/ 187 h 230"/>
                <a:gd name="T32" fmla="*/ 121 w 247"/>
                <a:gd name="T33" fmla="*/ 173 h 230"/>
                <a:gd name="T34" fmla="*/ 128 w 247"/>
                <a:gd name="T35" fmla="*/ 188 h 230"/>
                <a:gd name="T36" fmla="*/ 142 w 247"/>
                <a:gd name="T37" fmla="*/ 201 h 230"/>
                <a:gd name="T38" fmla="*/ 159 w 247"/>
                <a:gd name="T39" fmla="*/ 226 h 230"/>
                <a:gd name="T40" fmla="*/ 165 w 247"/>
                <a:gd name="T41" fmla="*/ 227 h 230"/>
                <a:gd name="T42" fmla="*/ 182 w 247"/>
                <a:gd name="T43" fmla="*/ 227 h 230"/>
                <a:gd name="T44" fmla="*/ 192 w 247"/>
                <a:gd name="T45" fmla="*/ 227 h 230"/>
                <a:gd name="T46" fmla="*/ 184 w 247"/>
                <a:gd name="T47" fmla="*/ 212 h 230"/>
                <a:gd name="T48" fmla="*/ 172 w 247"/>
                <a:gd name="T49" fmla="*/ 187 h 230"/>
                <a:gd name="T50" fmla="*/ 191 w 247"/>
                <a:gd name="T51" fmla="*/ 207 h 230"/>
                <a:gd name="T52" fmla="*/ 194 w 247"/>
                <a:gd name="T53" fmla="*/ 209 h 230"/>
                <a:gd name="T54" fmla="*/ 210 w 247"/>
                <a:gd name="T55" fmla="*/ 194 h 230"/>
                <a:gd name="T56" fmla="*/ 206 w 247"/>
                <a:gd name="T57" fmla="*/ 181 h 230"/>
                <a:gd name="T58" fmla="*/ 189 w 247"/>
                <a:gd name="T59" fmla="*/ 151 h 230"/>
                <a:gd name="T60" fmla="*/ 194 w 247"/>
                <a:gd name="T61" fmla="*/ 132 h 230"/>
                <a:gd name="T62" fmla="*/ 212 w 247"/>
                <a:gd name="T63" fmla="*/ 137 h 230"/>
                <a:gd name="T64" fmla="*/ 213 w 247"/>
                <a:gd name="T65" fmla="*/ 154 h 230"/>
                <a:gd name="T66" fmla="*/ 225 w 247"/>
                <a:gd name="T67" fmla="*/ 158 h 230"/>
                <a:gd name="T68" fmla="*/ 237 w 247"/>
                <a:gd name="T69" fmla="*/ 148 h 230"/>
                <a:gd name="T70" fmla="*/ 244 w 247"/>
                <a:gd name="T71" fmla="*/ 136 h 230"/>
                <a:gd name="T72" fmla="*/ 247 w 247"/>
                <a:gd name="T73" fmla="*/ 125 h 230"/>
                <a:gd name="T74" fmla="*/ 218 w 247"/>
                <a:gd name="T75" fmla="*/ 117 h 230"/>
                <a:gd name="T76" fmla="*/ 194 w 247"/>
                <a:gd name="T77" fmla="*/ 111 h 230"/>
                <a:gd name="T78" fmla="*/ 190 w 247"/>
                <a:gd name="T79" fmla="*/ 98 h 230"/>
                <a:gd name="T80" fmla="*/ 195 w 247"/>
                <a:gd name="T81" fmla="*/ 88 h 230"/>
                <a:gd name="T82" fmla="*/ 204 w 247"/>
                <a:gd name="T83" fmla="*/ 82 h 230"/>
                <a:gd name="T84" fmla="*/ 183 w 247"/>
                <a:gd name="T85" fmla="*/ 59 h 230"/>
                <a:gd name="T86" fmla="*/ 174 w 247"/>
                <a:gd name="T87" fmla="*/ 60 h 230"/>
                <a:gd name="T88" fmla="*/ 171 w 247"/>
                <a:gd name="T89" fmla="*/ 45 h 230"/>
                <a:gd name="T90" fmla="*/ 153 w 247"/>
                <a:gd name="T91" fmla="*/ 49 h 230"/>
                <a:gd name="T92" fmla="*/ 145 w 247"/>
                <a:gd name="T93" fmla="*/ 36 h 230"/>
                <a:gd name="T94" fmla="*/ 138 w 247"/>
                <a:gd name="T95" fmla="*/ 28 h 230"/>
                <a:gd name="T96" fmla="*/ 140 w 247"/>
                <a:gd name="T97" fmla="*/ 17 h 230"/>
                <a:gd name="T98" fmla="*/ 123 w 247"/>
                <a:gd name="T99" fmla="*/ 9 h 230"/>
                <a:gd name="T100" fmla="*/ 110 w 247"/>
                <a:gd name="T101" fmla="*/ 3 h 230"/>
                <a:gd name="T102" fmla="*/ 97 w 247"/>
                <a:gd name="T103" fmla="*/ 4 h 230"/>
                <a:gd name="T104" fmla="*/ 88 w 247"/>
                <a:gd name="T105" fmla="*/ 14 h 230"/>
                <a:gd name="T106" fmla="*/ 87 w 247"/>
                <a:gd name="T107" fmla="*/ 35 h 230"/>
                <a:gd name="T108" fmla="*/ 73 w 247"/>
                <a:gd name="T109" fmla="*/ 24 h 230"/>
                <a:gd name="T110" fmla="*/ 68 w 247"/>
                <a:gd name="T111" fmla="*/ 8 h 230"/>
                <a:gd name="T112" fmla="*/ 64 w 247"/>
                <a:gd name="T113" fmla="*/ 7 h 230"/>
                <a:gd name="T114" fmla="*/ 57 w 247"/>
                <a:gd name="T115" fmla="*/ 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7" h="230">
                  <a:moveTo>
                    <a:pt x="57" y="3"/>
                  </a:moveTo>
                  <a:cubicBezTo>
                    <a:pt x="49" y="3"/>
                    <a:pt x="44" y="0"/>
                    <a:pt x="35" y="6"/>
                  </a:cubicBezTo>
                  <a:cubicBezTo>
                    <a:pt x="26" y="12"/>
                    <a:pt x="17" y="19"/>
                    <a:pt x="14" y="26"/>
                  </a:cubicBezTo>
                  <a:cubicBezTo>
                    <a:pt x="11" y="32"/>
                    <a:pt x="20" y="54"/>
                    <a:pt x="20" y="56"/>
                  </a:cubicBezTo>
                  <a:cubicBezTo>
                    <a:pt x="20" y="58"/>
                    <a:pt x="0" y="76"/>
                    <a:pt x="22" y="76"/>
                  </a:cubicBezTo>
                  <a:cubicBezTo>
                    <a:pt x="44" y="76"/>
                    <a:pt x="65" y="71"/>
                    <a:pt x="73" y="71"/>
                  </a:cubicBezTo>
                  <a:cubicBezTo>
                    <a:pt x="81" y="72"/>
                    <a:pt x="105" y="48"/>
                    <a:pt x="113" y="69"/>
                  </a:cubicBezTo>
                  <a:cubicBezTo>
                    <a:pt x="122" y="90"/>
                    <a:pt x="126" y="93"/>
                    <a:pt x="121" y="94"/>
                  </a:cubicBezTo>
                  <a:cubicBezTo>
                    <a:pt x="117" y="96"/>
                    <a:pt x="117" y="104"/>
                    <a:pt x="121" y="107"/>
                  </a:cubicBezTo>
                  <a:cubicBezTo>
                    <a:pt x="125" y="110"/>
                    <a:pt x="144" y="107"/>
                    <a:pt x="149" y="107"/>
                  </a:cubicBezTo>
                  <a:cubicBezTo>
                    <a:pt x="153" y="107"/>
                    <a:pt x="155" y="111"/>
                    <a:pt x="143" y="121"/>
                  </a:cubicBezTo>
                  <a:cubicBezTo>
                    <a:pt x="131" y="131"/>
                    <a:pt x="134" y="142"/>
                    <a:pt x="130" y="147"/>
                  </a:cubicBezTo>
                  <a:cubicBezTo>
                    <a:pt x="125" y="152"/>
                    <a:pt x="123" y="156"/>
                    <a:pt x="120" y="156"/>
                  </a:cubicBezTo>
                  <a:cubicBezTo>
                    <a:pt x="117" y="157"/>
                    <a:pt x="102" y="145"/>
                    <a:pt x="94" y="150"/>
                  </a:cubicBezTo>
                  <a:cubicBezTo>
                    <a:pt x="87" y="154"/>
                    <a:pt x="84" y="173"/>
                    <a:pt x="84" y="176"/>
                  </a:cubicBezTo>
                  <a:cubicBezTo>
                    <a:pt x="84" y="179"/>
                    <a:pt x="81" y="192"/>
                    <a:pt x="88" y="187"/>
                  </a:cubicBezTo>
                  <a:cubicBezTo>
                    <a:pt x="96" y="183"/>
                    <a:pt x="121" y="173"/>
                    <a:pt x="121" y="173"/>
                  </a:cubicBezTo>
                  <a:cubicBezTo>
                    <a:pt x="121" y="173"/>
                    <a:pt x="121" y="186"/>
                    <a:pt x="128" y="188"/>
                  </a:cubicBezTo>
                  <a:cubicBezTo>
                    <a:pt x="134" y="190"/>
                    <a:pt x="133" y="196"/>
                    <a:pt x="142" y="201"/>
                  </a:cubicBezTo>
                  <a:cubicBezTo>
                    <a:pt x="152" y="206"/>
                    <a:pt x="159" y="226"/>
                    <a:pt x="159" y="226"/>
                  </a:cubicBezTo>
                  <a:cubicBezTo>
                    <a:pt x="159" y="226"/>
                    <a:pt x="160" y="227"/>
                    <a:pt x="165" y="227"/>
                  </a:cubicBezTo>
                  <a:cubicBezTo>
                    <a:pt x="171" y="227"/>
                    <a:pt x="182" y="227"/>
                    <a:pt x="182" y="227"/>
                  </a:cubicBezTo>
                  <a:cubicBezTo>
                    <a:pt x="182" y="227"/>
                    <a:pt x="194" y="230"/>
                    <a:pt x="192" y="227"/>
                  </a:cubicBezTo>
                  <a:cubicBezTo>
                    <a:pt x="189" y="223"/>
                    <a:pt x="189" y="221"/>
                    <a:pt x="184" y="212"/>
                  </a:cubicBezTo>
                  <a:cubicBezTo>
                    <a:pt x="178" y="204"/>
                    <a:pt x="161" y="180"/>
                    <a:pt x="172" y="187"/>
                  </a:cubicBezTo>
                  <a:cubicBezTo>
                    <a:pt x="183" y="193"/>
                    <a:pt x="192" y="204"/>
                    <a:pt x="191" y="207"/>
                  </a:cubicBezTo>
                  <a:cubicBezTo>
                    <a:pt x="191" y="210"/>
                    <a:pt x="183" y="212"/>
                    <a:pt x="194" y="209"/>
                  </a:cubicBezTo>
                  <a:cubicBezTo>
                    <a:pt x="205" y="206"/>
                    <a:pt x="213" y="198"/>
                    <a:pt x="210" y="194"/>
                  </a:cubicBezTo>
                  <a:cubicBezTo>
                    <a:pt x="208" y="191"/>
                    <a:pt x="212" y="189"/>
                    <a:pt x="206" y="181"/>
                  </a:cubicBezTo>
                  <a:cubicBezTo>
                    <a:pt x="201" y="173"/>
                    <a:pt x="185" y="162"/>
                    <a:pt x="189" y="151"/>
                  </a:cubicBezTo>
                  <a:cubicBezTo>
                    <a:pt x="192" y="140"/>
                    <a:pt x="194" y="132"/>
                    <a:pt x="194" y="132"/>
                  </a:cubicBezTo>
                  <a:cubicBezTo>
                    <a:pt x="194" y="132"/>
                    <a:pt x="214" y="133"/>
                    <a:pt x="212" y="137"/>
                  </a:cubicBezTo>
                  <a:cubicBezTo>
                    <a:pt x="211" y="141"/>
                    <a:pt x="213" y="154"/>
                    <a:pt x="213" y="154"/>
                  </a:cubicBezTo>
                  <a:cubicBezTo>
                    <a:pt x="213" y="154"/>
                    <a:pt x="217" y="160"/>
                    <a:pt x="225" y="158"/>
                  </a:cubicBezTo>
                  <a:cubicBezTo>
                    <a:pt x="234" y="156"/>
                    <a:pt x="237" y="148"/>
                    <a:pt x="237" y="148"/>
                  </a:cubicBezTo>
                  <a:cubicBezTo>
                    <a:pt x="237" y="148"/>
                    <a:pt x="246" y="141"/>
                    <a:pt x="244" y="136"/>
                  </a:cubicBezTo>
                  <a:cubicBezTo>
                    <a:pt x="243" y="131"/>
                    <a:pt x="247" y="125"/>
                    <a:pt x="247" y="125"/>
                  </a:cubicBezTo>
                  <a:cubicBezTo>
                    <a:pt x="247" y="125"/>
                    <a:pt x="228" y="119"/>
                    <a:pt x="218" y="117"/>
                  </a:cubicBezTo>
                  <a:cubicBezTo>
                    <a:pt x="207" y="115"/>
                    <a:pt x="199" y="119"/>
                    <a:pt x="194" y="111"/>
                  </a:cubicBezTo>
                  <a:cubicBezTo>
                    <a:pt x="189" y="104"/>
                    <a:pt x="189" y="105"/>
                    <a:pt x="190" y="98"/>
                  </a:cubicBezTo>
                  <a:cubicBezTo>
                    <a:pt x="191" y="90"/>
                    <a:pt x="189" y="89"/>
                    <a:pt x="195" y="88"/>
                  </a:cubicBezTo>
                  <a:cubicBezTo>
                    <a:pt x="202" y="86"/>
                    <a:pt x="207" y="90"/>
                    <a:pt x="204" y="82"/>
                  </a:cubicBezTo>
                  <a:cubicBezTo>
                    <a:pt x="201" y="73"/>
                    <a:pt x="186" y="61"/>
                    <a:pt x="183" y="59"/>
                  </a:cubicBezTo>
                  <a:cubicBezTo>
                    <a:pt x="180" y="57"/>
                    <a:pt x="179" y="60"/>
                    <a:pt x="174" y="60"/>
                  </a:cubicBezTo>
                  <a:cubicBezTo>
                    <a:pt x="170" y="60"/>
                    <a:pt x="181" y="45"/>
                    <a:pt x="171" y="45"/>
                  </a:cubicBezTo>
                  <a:cubicBezTo>
                    <a:pt x="161" y="45"/>
                    <a:pt x="156" y="48"/>
                    <a:pt x="153" y="49"/>
                  </a:cubicBezTo>
                  <a:cubicBezTo>
                    <a:pt x="150" y="49"/>
                    <a:pt x="151" y="43"/>
                    <a:pt x="145" y="36"/>
                  </a:cubicBezTo>
                  <a:cubicBezTo>
                    <a:pt x="138" y="28"/>
                    <a:pt x="138" y="34"/>
                    <a:pt x="138" y="28"/>
                  </a:cubicBezTo>
                  <a:cubicBezTo>
                    <a:pt x="137" y="23"/>
                    <a:pt x="153" y="22"/>
                    <a:pt x="140" y="17"/>
                  </a:cubicBezTo>
                  <a:cubicBezTo>
                    <a:pt x="127" y="13"/>
                    <a:pt x="137" y="15"/>
                    <a:pt x="123" y="9"/>
                  </a:cubicBezTo>
                  <a:cubicBezTo>
                    <a:pt x="110" y="3"/>
                    <a:pt x="113" y="3"/>
                    <a:pt x="110" y="3"/>
                  </a:cubicBezTo>
                  <a:cubicBezTo>
                    <a:pt x="106" y="2"/>
                    <a:pt x="103" y="0"/>
                    <a:pt x="97" y="4"/>
                  </a:cubicBezTo>
                  <a:cubicBezTo>
                    <a:pt x="90" y="8"/>
                    <a:pt x="88" y="1"/>
                    <a:pt x="88" y="14"/>
                  </a:cubicBezTo>
                  <a:cubicBezTo>
                    <a:pt x="87" y="27"/>
                    <a:pt x="94" y="36"/>
                    <a:pt x="87" y="35"/>
                  </a:cubicBezTo>
                  <a:cubicBezTo>
                    <a:pt x="81" y="34"/>
                    <a:pt x="73" y="24"/>
                    <a:pt x="73" y="24"/>
                  </a:cubicBezTo>
                  <a:cubicBezTo>
                    <a:pt x="68" y="8"/>
                    <a:pt x="68" y="8"/>
                    <a:pt x="68" y="8"/>
                  </a:cubicBezTo>
                  <a:cubicBezTo>
                    <a:pt x="64" y="7"/>
                    <a:pt x="64" y="7"/>
                    <a:pt x="64" y="7"/>
                  </a:cubicBezTo>
                  <a:lnTo>
                    <a:pt x="57"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9" name="Freeform 125"/>
            <p:cNvSpPr/>
            <p:nvPr/>
          </p:nvSpPr>
          <p:spPr bwMode="auto">
            <a:xfrm>
              <a:off x="2046287" y="1689101"/>
              <a:ext cx="176213" cy="141288"/>
            </a:xfrm>
            <a:custGeom>
              <a:avLst/>
              <a:gdLst>
                <a:gd name="T0" fmla="*/ 17 w 66"/>
                <a:gd name="T1" fmla="*/ 53 h 53"/>
                <a:gd name="T2" fmla="*/ 39 w 66"/>
                <a:gd name="T3" fmla="*/ 37 h 53"/>
                <a:gd name="T4" fmla="*/ 50 w 66"/>
                <a:gd name="T5" fmla="*/ 45 h 53"/>
                <a:gd name="T6" fmla="*/ 62 w 66"/>
                <a:gd name="T7" fmla="*/ 37 h 53"/>
                <a:gd name="T8" fmla="*/ 54 w 66"/>
                <a:gd name="T9" fmla="*/ 25 h 53"/>
                <a:gd name="T10" fmla="*/ 42 w 66"/>
                <a:gd name="T11" fmla="*/ 10 h 53"/>
                <a:gd name="T12" fmla="*/ 28 w 66"/>
                <a:gd name="T13" fmla="*/ 2 h 53"/>
                <a:gd name="T14" fmla="*/ 18 w 66"/>
                <a:gd name="T15" fmla="*/ 12 h 53"/>
                <a:gd name="T16" fmla="*/ 12 w 66"/>
                <a:gd name="T17" fmla="*/ 29 h 53"/>
                <a:gd name="T18" fmla="*/ 0 w 66"/>
                <a:gd name="T19" fmla="*/ 41 h 53"/>
                <a:gd name="T20" fmla="*/ 17 w 66"/>
                <a:gd name="T21"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53">
                  <a:moveTo>
                    <a:pt x="17" y="53"/>
                  </a:moveTo>
                  <a:cubicBezTo>
                    <a:pt x="24" y="45"/>
                    <a:pt x="34" y="40"/>
                    <a:pt x="39" y="37"/>
                  </a:cubicBezTo>
                  <a:cubicBezTo>
                    <a:pt x="44" y="35"/>
                    <a:pt x="37" y="48"/>
                    <a:pt x="50" y="45"/>
                  </a:cubicBezTo>
                  <a:cubicBezTo>
                    <a:pt x="63" y="42"/>
                    <a:pt x="66" y="41"/>
                    <a:pt x="62" y="37"/>
                  </a:cubicBezTo>
                  <a:cubicBezTo>
                    <a:pt x="58" y="33"/>
                    <a:pt x="61" y="38"/>
                    <a:pt x="54" y="25"/>
                  </a:cubicBezTo>
                  <a:cubicBezTo>
                    <a:pt x="46" y="13"/>
                    <a:pt x="52" y="14"/>
                    <a:pt x="42" y="10"/>
                  </a:cubicBezTo>
                  <a:cubicBezTo>
                    <a:pt x="32" y="6"/>
                    <a:pt x="31" y="4"/>
                    <a:pt x="28" y="2"/>
                  </a:cubicBezTo>
                  <a:cubicBezTo>
                    <a:pt x="25" y="0"/>
                    <a:pt x="18" y="10"/>
                    <a:pt x="18" y="12"/>
                  </a:cubicBezTo>
                  <a:cubicBezTo>
                    <a:pt x="18" y="14"/>
                    <a:pt x="21" y="27"/>
                    <a:pt x="12" y="29"/>
                  </a:cubicBezTo>
                  <a:cubicBezTo>
                    <a:pt x="2" y="32"/>
                    <a:pt x="0" y="41"/>
                    <a:pt x="0" y="41"/>
                  </a:cubicBezTo>
                  <a:lnTo>
                    <a:pt x="17"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0" name="Freeform 126"/>
            <p:cNvSpPr/>
            <p:nvPr/>
          </p:nvSpPr>
          <p:spPr bwMode="auto">
            <a:xfrm>
              <a:off x="2092325" y="1841501"/>
              <a:ext cx="76200" cy="39688"/>
            </a:xfrm>
            <a:custGeom>
              <a:avLst/>
              <a:gdLst>
                <a:gd name="T0" fmla="*/ 25 w 29"/>
                <a:gd name="T1" fmla="*/ 0 h 15"/>
                <a:gd name="T2" fmla="*/ 8 w 29"/>
                <a:gd name="T3" fmla="*/ 14 h 15"/>
                <a:gd name="T4" fmla="*/ 23 w 29"/>
                <a:gd name="T5" fmla="*/ 12 h 15"/>
                <a:gd name="T6" fmla="*/ 29 w 29"/>
                <a:gd name="T7" fmla="*/ 2 h 15"/>
                <a:gd name="T8" fmla="*/ 25 w 29"/>
                <a:gd name="T9" fmla="*/ 0 h 15"/>
              </a:gdLst>
              <a:ahLst/>
              <a:cxnLst>
                <a:cxn ang="0">
                  <a:pos x="T0" y="T1"/>
                </a:cxn>
                <a:cxn ang="0">
                  <a:pos x="T2" y="T3"/>
                </a:cxn>
                <a:cxn ang="0">
                  <a:pos x="T4" y="T5"/>
                </a:cxn>
                <a:cxn ang="0">
                  <a:pos x="T6" y="T7"/>
                </a:cxn>
                <a:cxn ang="0">
                  <a:pos x="T8" y="T9"/>
                </a:cxn>
              </a:cxnLst>
              <a:rect l="0" t="0" r="r" b="b"/>
              <a:pathLst>
                <a:path w="29" h="15">
                  <a:moveTo>
                    <a:pt x="25" y="0"/>
                  </a:moveTo>
                  <a:cubicBezTo>
                    <a:pt x="18" y="7"/>
                    <a:pt x="0" y="14"/>
                    <a:pt x="8" y="14"/>
                  </a:cubicBezTo>
                  <a:cubicBezTo>
                    <a:pt x="15" y="15"/>
                    <a:pt x="23" y="12"/>
                    <a:pt x="23" y="12"/>
                  </a:cubicBezTo>
                  <a:cubicBezTo>
                    <a:pt x="29" y="2"/>
                    <a:pt x="29" y="2"/>
                    <a:pt x="29" y="2"/>
                  </a:cubicBezTo>
                  <a:lnTo>
                    <a:pt x="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1" name="Freeform 127"/>
            <p:cNvSpPr/>
            <p:nvPr/>
          </p:nvSpPr>
          <p:spPr bwMode="auto">
            <a:xfrm>
              <a:off x="2171700" y="1884363"/>
              <a:ext cx="61913" cy="52388"/>
            </a:xfrm>
            <a:custGeom>
              <a:avLst/>
              <a:gdLst>
                <a:gd name="T0" fmla="*/ 13 w 23"/>
                <a:gd name="T1" fmla="*/ 0 h 20"/>
                <a:gd name="T2" fmla="*/ 9 w 23"/>
                <a:gd name="T3" fmla="*/ 14 h 20"/>
                <a:gd name="T4" fmla="*/ 21 w 23"/>
                <a:gd name="T5" fmla="*/ 15 h 20"/>
                <a:gd name="T6" fmla="*/ 20 w 23"/>
                <a:gd name="T7" fmla="*/ 6 h 20"/>
                <a:gd name="T8" fmla="*/ 13 w 23"/>
                <a:gd name="T9" fmla="*/ 0 h 20"/>
              </a:gdLst>
              <a:ahLst/>
              <a:cxnLst>
                <a:cxn ang="0">
                  <a:pos x="T0" y="T1"/>
                </a:cxn>
                <a:cxn ang="0">
                  <a:pos x="T2" y="T3"/>
                </a:cxn>
                <a:cxn ang="0">
                  <a:pos x="T4" y="T5"/>
                </a:cxn>
                <a:cxn ang="0">
                  <a:pos x="T6" y="T7"/>
                </a:cxn>
                <a:cxn ang="0">
                  <a:pos x="T8" y="T9"/>
                </a:cxn>
              </a:cxnLst>
              <a:rect l="0" t="0" r="r" b="b"/>
              <a:pathLst>
                <a:path w="23" h="20">
                  <a:moveTo>
                    <a:pt x="13" y="0"/>
                  </a:moveTo>
                  <a:cubicBezTo>
                    <a:pt x="12" y="7"/>
                    <a:pt x="0" y="13"/>
                    <a:pt x="9" y="14"/>
                  </a:cubicBezTo>
                  <a:cubicBezTo>
                    <a:pt x="18" y="16"/>
                    <a:pt x="19" y="20"/>
                    <a:pt x="21" y="15"/>
                  </a:cubicBezTo>
                  <a:cubicBezTo>
                    <a:pt x="23" y="10"/>
                    <a:pt x="19" y="8"/>
                    <a:pt x="20" y="6"/>
                  </a:cubicBezTo>
                  <a:cubicBezTo>
                    <a:pt x="20" y="3"/>
                    <a:pt x="13"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2" name="Freeform 128"/>
            <p:cNvSpPr/>
            <p:nvPr/>
          </p:nvSpPr>
          <p:spPr bwMode="auto">
            <a:xfrm>
              <a:off x="2468562" y="1974851"/>
              <a:ext cx="26988" cy="34925"/>
            </a:xfrm>
            <a:custGeom>
              <a:avLst/>
              <a:gdLst>
                <a:gd name="T0" fmla="*/ 3 w 10"/>
                <a:gd name="T1" fmla="*/ 0 h 13"/>
                <a:gd name="T2" fmla="*/ 9 w 10"/>
                <a:gd name="T3" fmla="*/ 7 h 13"/>
                <a:gd name="T4" fmla="*/ 3 w 10"/>
                <a:gd name="T5" fmla="*/ 0 h 13"/>
              </a:gdLst>
              <a:ahLst/>
              <a:cxnLst>
                <a:cxn ang="0">
                  <a:pos x="T0" y="T1"/>
                </a:cxn>
                <a:cxn ang="0">
                  <a:pos x="T2" y="T3"/>
                </a:cxn>
                <a:cxn ang="0">
                  <a:pos x="T4" y="T5"/>
                </a:cxn>
              </a:cxnLst>
              <a:rect l="0" t="0" r="r" b="b"/>
              <a:pathLst>
                <a:path w="10" h="13">
                  <a:moveTo>
                    <a:pt x="3" y="0"/>
                  </a:moveTo>
                  <a:cubicBezTo>
                    <a:pt x="0" y="9"/>
                    <a:pt x="10" y="13"/>
                    <a:pt x="9" y="7"/>
                  </a:cubicBezTo>
                  <a:cubicBezTo>
                    <a:pt x="8" y="0"/>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3" name="Freeform 129"/>
            <p:cNvSpPr/>
            <p:nvPr/>
          </p:nvSpPr>
          <p:spPr bwMode="auto">
            <a:xfrm>
              <a:off x="2547937" y="1916113"/>
              <a:ext cx="30163" cy="20638"/>
            </a:xfrm>
            <a:custGeom>
              <a:avLst/>
              <a:gdLst>
                <a:gd name="T0" fmla="*/ 0 w 11"/>
                <a:gd name="T1" fmla="*/ 0 h 8"/>
                <a:gd name="T2" fmla="*/ 10 w 11"/>
                <a:gd name="T3" fmla="*/ 1 h 8"/>
                <a:gd name="T4" fmla="*/ 8 w 11"/>
                <a:gd name="T5" fmla="*/ 8 h 8"/>
                <a:gd name="T6" fmla="*/ 0 w 11"/>
                <a:gd name="T7" fmla="*/ 6 h 8"/>
                <a:gd name="T8" fmla="*/ 0 w 11"/>
                <a:gd name="T9" fmla="*/ 0 h 8"/>
              </a:gdLst>
              <a:ahLst/>
              <a:cxnLst>
                <a:cxn ang="0">
                  <a:pos x="T0" y="T1"/>
                </a:cxn>
                <a:cxn ang="0">
                  <a:pos x="T2" y="T3"/>
                </a:cxn>
                <a:cxn ang="0">
                  <a:pos x="T4" y="T5"/>
                </a:cxn>
                <a:cxn ang="0">
                  <a:pos x="T6" y="T7"/>
                </a:cxn>
                <a:cxn ang="0">
                  <a:pos x="T8" y="T9"/>
                </a:cxn>
              </a:cxnLst>
              <a:rect l="0" t="0" r="r" b="b"/>
              <a:pathLst>
                <a:path w="11" h="8">
                  <a:moveTo>
                    <a:pt x="0" y="0"/>
                  </a:moveTo>
                  <a:cubicBezTo>
                    <a:pt x="10" y="1"/>
                    <a:pt x="10" y="1"/>
                    <a:pt x="10" y="1"/>
                  </a:cubicBezTo>
                  <a:cubicBezTo>
                    <a:pt x="10" y="1"/>
                    <a:pt x="11" y="8"/>
                    <a:pt x="8" y="8"/>
                  </a:cubicBezTo>
                  <a:cubicBezTo>
                    <a:pt x="5" y="7"/>
                    <a:pt x="0" y="6"/>
                    <a:pt x="0" y="6"/>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4" name="Freeform 130"/>
            <p:cNvSpPr/>
            <p:nvPr/>
          </p:nvSpPr>
          <p:spPr bwMode="auto">
            <a:xfrm>
              <a:off x="2136775" y="2170113"/>
              <a:ext cx="42863" cy="39688"/>
            </a:xfrm>
            <a:custGeom>
              <a:avLst/>
              <a:gdLst>
                <a:gd name="T0" fmla="*/ 14 w 16"/>
                <a:gd name="T1" fmla="*/ 0 h 15"/>
                <a:gd name="T2" fmla="*/ 0 w 16"/>
                <a:gd name="T3" fmla="*/ 11 h 15"/>
                <a:gd name="T4" fmla="*/ 11 w 16"/>
                <a:gd name="T5" fmla="*/ 11 h 15"/>
                <a:gd name="T6" fmla="*/ 14 w 16"/>
                <a:gd name="T7" fmla="*/ 0 h 15"/>
              </a:gdLst>
              <a:ahLst/>
              <a:cxnLst>
                <a:cxn ang="0">
                  <a:pos x="T0" y="T1"/>
                </a:cxn>
                <a:cxn ang="0">
                  <a:pos x="T2" y="T3"/>
                </a:cxn>
                <a:cxn ang="0">
                  <a:pos x="T4" y="T5"/>
                </a:cxn>
                <a:cxn ang="0">
                  <a:pos x="T6" y="T7"/>
                </a:cxn>
              </a:cxnLst>
              <a:rect l="0" t="0" r="r" b="b"/>
              <a:pathLst>
                <a:path w="16" h="15">
                  <a:moveTo>
                    <a:pt x="14" y="0"/>
                  </a:moveTo>
                  <a:cubicBezTo>
                    <a:pt x="0" y="11"/>
                    <a:pt x="0" y="11"/>
                    <a:pt x="0" y="11"/>
                  </a:cubicBezTo>
                  <a:cubicBezTo>
                    <a:pt x="0" y="11"/>
                    <a:pt x="8" y="15"/>
                    <a:pt x="11" y="11"/>
                  </a:cubicBezTo>
                  <a:cubicBezTo>
                    <a:pt x="14" y="6"/>
                    <a:pt x="16" y="1"/>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5" name="Freeform 131"/>
            <p:cNvSpPr/>
            <p:nvPr/>
          </p:nvSpPr>
          <p:spPr bwMode="auto">
            <a:xfrm>
              <a:off x="765175" y="2152651"/>
              <a:ext cx="58738" cy="104775"/>
            </a:xfrm>
            <a:custGeom>
              <a:avLst/>
              <a:gdLst>
                <a:gd name="T0" fmla="*/ 6 w 22"/>
                <a:gd name="T1" fmla="*/ 0 h 39"/>
                <a:gd name="T2" fmla="*/ 5 w 22"/>
                <a:gd name="T3" fmla="*/ 10 h 39"/>
                <a:gd name="T4" fmla="*/ 7 w 22"/>
                <a:gd name="T5" fmla="*/ 27 h 39"/>
                <a:gd name="T6" fmla="*/ 19 w 22"/>
                <a:gd name="T7" fmla="*/ 37 h 39"/>
                <a:gd name="T8" fmla="*/ 18 w 22"/>
                <a:gd name="T9" fmla="*/ 27 h 39"/>
                <a:gd name="T10" fmla="*/ 12 w 22"/>
                <a:gd name="T11" fmla="*/ 15 h 39"/>
                <a:gd name="T12" fmla="*/ 10 w 22"/>
                <a:gd name="T13" fmla="*/ 5 h 39"/>
                <a:gd name="T14" fmla="*/ 6 w 22"/>
                <a:gd name="T15" fmla="*/ 0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9">
                  <a:moveTo>
                    <a:pt x="6" y="0"/>
                  </a:moveTo>
                  <a:cubicBezTo>
                    <a:pt x="0" y="4"/>
                    <a:pt x="5" y="10"/>
                    <a:pt x="5" y="10"/>
                  </a:cubicBezTo>
                  <a:cubicBezTo>
                    <a:pt x="5" y="10"/>
                    <a:pt x="9" y="21"/>
                    <a:pt x="7" y="27"/>
                  </a:cubicBezTo>
                  <a:cubicBezTo>
                    <a:pt x="6" y="34"/>
                    <a:pt x="15" y="39"/>
                    <a:pt x="19" y="37"/>
                  </a:cubicBezTo>
                  <a:cubicBezTo>
                    <a:pt x="22" y="35"/>
                    <a:pt x="20" y="29"/>
                    <a:pt x="18" y="27"/>
                  </a:cubicBezTo>
                  <a:cubicBezTo>
                    <a:pt x="15" y="25"/>
                    <a:pt x="14" y="21"/>
                    <a:pt x="12" y="15"/>
                  </a:cubicBezTo>
                  <a:cubicBezTo>
                    <a:pt x="10" y="8"/>
                    <a:pt x="11" y="8"/>
                    <a:pt x="10" y="5"/>
                  </a:cubicBezTo>
                  <a:cubicBezTo>
                    <a:pt x="9" y="2"/>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6" name="Freeform 132"/>
            <p:cNvSpPr/>
            <p:nvPr/>
          </p:nvSpPr>
          <p:spPr bwMode="auto">
            <a:xfrm>
              <a:off x="769937" y="2281238"/>
              <a:ext cx="47625" cy="46038"/>
            </a:xfrm>
            <a:custGeom>
              <a:avLst/>
              <a:gdLst>
                <a:gd name="T0" fmla="*/ 11 w 18"/>
                <a:gd name="T1" fmla="*/ 0 h 17"/>
                <a:gd name="T2" fmla="*/ 3 w 18"/>
                <a:gd name="T3" fmla="*/ 6 h 17"/>
                <a:gd name="T4" fmla="*/ 11 w 18"/>
                <a:gd name="T5" fmla="*/ 14 h 17"/>
                <a:gd name="T6" fmla="*/ 8 w 18"/>
                <a:gd name="T7" fmla="*/ 15 h 17"/>
                <a:gd name="T8" fmla="*/ 18 w 18"/>
                <a:gd name="T9" fmla="*/ 7 h 17"/>
                <a:gd name="T10" fmla="*/ 11 w 18"/>
                <a:gd name="T11" fmla="*/ 0 h 17"/>
              </a:gdLst>
              <a:ahLst/>
              <a:cxnLst>
                <a:cxn ang="0">
                  <a:pos x="T0" y="T1"/>
                </a:cxn>
                <a:cxn ang="0">
                  <a:pos x="T2" y="T3"/>
                </a:cxn>
                <a:cxn ang="0">
                  <a:pos x="T4" y="T5"/>
                </a:cxn>
                <a:cxn ang="0">
                  <a:pos x="T6" y="T7"/>
                </a:cxn>
                <a:cxn ang="0">
                  <a:pos x="T8" y="T9"/>
                </a:cxn>
                <a:cxn ang="0">
                  <a:pos x="T10" y="T11"/>
                </a:cxn>
              </a:cxnLst>
              <a:rect l="0" t="0" r="r" b="b"/>
              <a:pathLst>
                <a:path w="18" h="17">
                  <a:moveTo>
                    <a:pt x="11" y="0"/>
                  </a:moveTo>
                  <a:cubicBezTo>
                    <a:pt x="6" y="0"/>
                    <a:pt x="0" y="2"/>
                    <a:pt x="3" y="6"/>
                  </a:cubicBezTo>
                  <a:cubicBezTo>
                    <a:pt x="7" y="10"/>
                    <a:pt x="13" y="12"/>
                    <a:pt x="11" y="14"/>
                  </a:cubicBezTo>
                  <a:cubicBezTo>
                    <a:pt x="8" y="15"/>
                    <a:pt x="3" y="17"/>
                    <a:pt x="8" y="15"/>
                  </a:cubicBezTo>
                  <a:cubicBezTo>
                    <a:pt x="14" y="14"/>
                    <a:pt x="18" y="7"/>
                    <a:pt x="18" y="7"/>
                  </a:cubicBez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7" name="Freeform 133"/>
            <p:cNvSpPr/>
            <p:nvPr/>
          </p:nvSpPr>
          <p:spPr bwMode="auto">
            <a:xfrm>
              <a:off x="790575" y="2332038"/>
              <a:ext cx="23813" cy="15875"/>
            </a:xfrm>
            <a:custGeom>
              <a:avLst/>
              <a:gdLst>
                <a:gd name="T0" fmla="*/ 0 w 9"/>
                <a:gd name="T1" fmla="*/ 1 h 6"/>
                <a:gd name="T2" fmla="*/ 7 w 9"/>
                <a:gd name="T3" fmla="*/ 0 h 6"/>
                <a:gd name="T4" fmla="*/ 0 w 9"/>
                <a:gd name="T5" fmla="*/ 1 h 6"/>
              </a:gdLst>
              <a:ahLst/>
              <a:cxnLst>
                <a:cxn ang="0">
                  <a:pos x="T0" y="T1"/>
                </a:cxn>
                <a:cxn ang="0">
                  <a:pos x="T2" y="T3"/>
                </a:cxn>
                <a:cxn ang="0">
                  <a:pos x="T4" y="T5"/>
                </a:cxn>
              </a:cxnLst>
              <a:rect l="0" t="0" r="r" b="b"/>
              <a:pathLst>
                <a:path w="9" h="6">
                  <a:moveTo>
                    <a:pt x="0" y="1"/>
                  </a:moveTo>
                  <a:cubicBezTo>
                    <a:pt x="9" y="6"/>
                    <a:pt x="7" y="0"/>
                    <a:pt x="7"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8" name="Freeform 134"/>
            <p:cNvSpPr/>
            <p:nvPr/>
          </p:nvSpPr>
          <p:spPr bwMode="auto">
            <a:xfrm>
              <a:off x="798512" y="2338388"/>
              <a:ext cx="25400" cy="20638"/>
            </a:xfrm>
            <a:custGeom>
              <a:avLst/>
              <a:gdLst>
                <a:gd name="T0" fmla="*/ 4 w 9"/>
                <a:gd name="T1" fmla="*/ 8 h 8"/>
                <a:gd name="T2" fmla="*/ 9 w 9"/>
                <a:gd name="T3" fmla="*/ 6 h 8"/>
                <a:gd name="T4" fmla="*/ 2 w 9"/>
                <a:gd name="T5" fmla="*/ 4 h 8"/>
                <a:gd name="T6" fmla="*/ 4 w 9"/>
                <a:gd name="T7" fmla="*/ 8 h 8"/>
              </a:gdLst>
              <a:ahLst/>
              <a:cxnLst>
                <a:cxn ang="0">
                  <a:pos x="T0" y="T1"/>
                </a:cxn>
                <a:cxn ang="0">
                  <a:pos x="T2" y="T3"/>
                </a:cxn>
                <a:cxn ang="0">
                  <a:pos x="T4" y="T5"/>
                </a:cxn>
                <a:cxn ang="0">
                  <a:pos x="T6" y="T7"/>
                </a:cxn>
              </a:cxnLst>
              <a:rect l="0" t="0" r="r" b="b"/>
              <a:pathLst>
                <a:path w="9" h="8">
                  <a:moveTo>
                    <a:pt x="4" y="8"/>
                  </a:moveTo>
                  <a:cubicBezTo>
                    <a:pt x="9" y="6"/>
                    <a:pt x="9" y="6"/>
                    <a:pt x="9" y="6"/>
                  </a:cubicBezTo>
                  <a:cubicBezTo>
                    <a:pt x="9" y="6"/>
                    <a:pt x="4" y="0"/>
                    <a:pt x="2" y="4"/>
                  </a:cubicBezTo>
                  <a:cubicBezTo>
                    <a:pt x="0" y="7"/>
                    <a:pt x="4"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9" name="Freeform 135"/>
            <p:cNvSpPr/>
            <p:nvPr/>
          </p:nvSpPr>
          <p:spPr bwMode="auto">
            <a:xfrm>
              <a:off x="-177801" y="2295526"/>
              <a:ext cx="103188" cy="39688"/>
            </a:xfrm>
            <a:custGeom>
              <a:avLst/>
              <a:gdLst>
                <a:gd name="T0" fmla="*/ 39 w 39"/>
                <a:gd name="T1" fmla="*/ 0 h 15"/>
                <a:gd name="T2" fmla="*/ 31 w 39"/>
                <a:gd name="T3" fmla="*/ 8 h 15"/>
                <a:gd name="T4" fmla="*/ 15 w 39"/>
                <a:gd name="T5" fmla="*/ 8 h 15"/>
                <a:gd name="T6" fmla="*/ 6 w 39"/>
                <a:gd name="T7" fmla="*/ 14 h 15"/>
                <a:gd name="T8" fmla="*/ 3 w 39"/>
                <a:gd name="T9" fmla="*/ 6 h 15"/>
                <a:gd name="T10" fmla="*/ 17 w 39"/>
                <a:gd name="T11" fmla="*/ 4 h 15"/>
                <a:gd name="T12" fmla="*/ 30 w 39"/>
                <a:gd name="T13" fmla="*/ 3 h 15"/>
                <a:gd name="T14" fmla="*/ 39 w 3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5">
                  <a:moveTo>
                    <a:pt x="39" y="0"/>
                  </a:moveTo>
                  <a:cubicBezTo>
                    <a:pt x="39" y="0"/>
                    <a:pt x="35" y="9"/>
                    <a:pt x="31" y="8"/>
                  </a:cubicBezTo>
                  <a:cubicBezTo>
                    <a:pt x="27" y="7"/>
                    <a:pt x="21" y="5"/>
                    <a:pt x="15" y="8"/>
                  </a:cubicBezTo>
                  <a:cubicBezTo>
                    <a:pt x="8" y="11"/>
                    <a:pt x="9" y="12"/>
                    <a:pt x="6" y="14"/>
                  </a:cubicBezTo>
                  <a:cubicBezTo>
                    <a:pt x="2" y="15"/>
                    <a:pt x="0" y="7"/>
                    <a:pt x="3" y="6"/>
                  </a:cubicBezTo>
                  <a:cubicBezTo>
                    <a:pt x="6" y="5"/>
                    <a:pt x="8" y="7"/>
                    <a:pt x="17" y="4"/>
                  </a:cubicBezTo>
                  <a:cubicBezTo>
                    <a:pt x="26" y="1"/>
                    <a:pt x="30" y="3"/>
                    <a:pt x="30" y="3"/>
                  </a:cubicBezTo>
                  <a:lnTo>
                    <a:pt x="3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0" name="Freeform 136"/>
            <p:cNvSpPr/>
            <p:nvPr/>
          </p:nvSpPr>
          <p:spPr bwMode="auto">
            <a:xfrm>
              <a:off x="-23813" y="1982788"/>
              <a:ext cx="85725" cy="44450"/>
            </a:xfrm>
            <a:custGeom>
              <a:avLst/>
              <a:gdLst>
                <a:gd name="T0" fmla="*/ 21 w 32"/>
                <a:gd name="T1" fmla="*/ 15 h 17"/>
                <a:gd name="T2" fmla="*/ 29 w 32"/>
                <a:gd name="T3" fmla="*/ 4 h 17"/>
                <a:gd name="T4" fmla="*/ 15 w 32"/>
                <a:gd name="T5" fmla="*/ 2 h 17"/>
                <a:gd name="T6" fmla="*/ 13 w 32"/>
                <a:gd name="T7" fmla="*/ 14 h 17"/>
                <a:gd name="T8" fmla="*/ 8 w 32"/>
                <a:gd name="T9" fmla="*/ 15 h 17"/>
                <a:gd name="T10" fmla="*/ 21 w 32"/>
                <a:gd name="T11" fmla="*/ 15 h 17"/>
              </a:gdLst>
              <a:ahLst/>
              <a:cxnLst>
                <a:cxn ang="0">
                  <a:pos x="T0" y="T1"/>
                </a:cxn>
                <a:cxn ang="0">
                  <a:pos x="T2" y="T3"/>
                </a:cxn>
                <a:cxn ang="0">
                  <a:pos x="T4" y="T5"/>
                </a:cxn>
                <a:cxn ang="0">
                  <a:pos x="T6" y="T7"/>
                </a:cxn>
                <a:cxn ang="0">
                  <a:pos x="T8" y="T9"/>
                </a:cxn>
                <a:cxn ang="0">
                  <a:pos x="T10" y="T11"/>
                </a:cxn>
              </a:cxnLst>
              <a:rect l="0" t="0" r="r" b="b"/>
              <a:pathLst>
                <a:path w="32" h="17">
                  <a:moveTo>
                    <a:pt x="21" y="15"/>
                  </a:moveTo>
                  <a:cubicBezTo>
                    <a:pt x="23" y="14"/>
                    <a:pt x="32" y="6"/>
                    <a:pt x="29" y="4"/>
                  </a:cubicBezTo>
                  <a:cubicBezTo>
                    <a:pt x="26" y="2"/>
                    <a:pt x="16" y="0"/>
                    <a:pt x="15" y="2"/>
                  </a:cubicBezTo>
                  <a:cubicBezTo>
                    <a:pt x="14" y="4"/>
                    <a:pt x="18" y="14"/>
                    <a:pt x="13" y="14"/>
                  </a:cubicBezTo>
                  <a:cubicBezTo>
                    <a:pt x="8" y="15"/>
                    <a:pt x="0" y="13"/>
                    <a:pt x="8" y="15"/>
                  </a:cubicBezTo>
                  <a:cubicBezTo>
                    <a:pt x="17" y="17"/>
                    <a:pt x="21" y="15"/>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1" name="Freeform 137"/>
            <p:cNvSpPr/>
            <p:nvPr/>
          </p:nvSpPr>
          <p:spPr bwMode="auto">
            <a:xfrm>
              <a:off x="-71438" y="1581151"/>
              <a:ext cx="160338" cy="182563"/>
            </a:xfrm>
            <a:custGeom>
              <a:avLst/>
              <a:gdLst>
                <a:gd name="T0" fmla="*/ 7 w 60"/>
                <a:gd name="T1" fmla="*/ 57 h 68"/>
                <a:gd name="T2" fmla="*/ 11 w 60"/>
                <a:gd name="T3" fmla="*/ 68 h 68"/>
                <a:gd name="T4" fmla="*/ 20 w 60"/>
                <a:gd name="T5" fmla="*/ 58 h 68"/>
                <a:gd name="T6" fmla="*/ 25 w 60"/>
                <a:gd name="T7" fmla="*/ 48 h 68"/>
                <a:gd name="T8" fmla="*/ 52 w 60"/>
                <a:gd name="T9" fmla="*/ 38 h 68"/>
                <a:gd name="T10" fmla="*/ 57 w 60"/>
                <a:gd name="T11" fmla="*/ 31 h 68"/>
                <a:gd name="T12" fmla="*/ 58 w 60"/>
                <a:gd name="T13" fmla="*/ 19 h 68"/>
                <a:gd name="T14" fmla="*/ 50 w 60"/>
                <a:gd name="T15" fmla="*/ 16 h 68"/>
                <a:gd name="T16" fmla="*/ 37 w 60"/>
                <a:gd name="T17" fmla="*/ 7 h 68"/>
                <a:gd name="T18" fmla="*/ 19 w 60"/>
                <a:gd name="T19" fmla="*/ 14 h 68"/>
                <a:gd name="T20" fmla="*/ 24 w 60"/>
                <a:gd name="T21" fmla="*/ 0 h 68"/>
                <a:gd name="T22" fmla="*/ 21 w 60"/>
                <a:gd name="T23" fmla="*/ 1 h 68"/>
                <a:gd name="T24" fmla="*/ 0 w 60"/>
                <a:gd name="T25" fmla="*/ 57 h 68"/>
                <a:gd name="T26" fmla="*/ 7 w 60"/>
                <a:gd name="T27"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8">
                  <a:moveTo>
                    <a:pt x="7" y="57"/>
                  </a:moveTo>
                  <a:cubicBezTo>
                    <a:pt x="7" y="57"/>
                    <a:pt x="8" y="68"/>
                    <a:pt x="11" y="68"/>
                  </a:cubicBezTo>
                  <a:cubicBezTo>
                    <a:pt x="14" y="68"/>
                    <a:pt x="20" y="58"/>
                    <a:pt x="20" y="58"/>
                  </a:cubicBezTo>
                  <a:cubicBezTo>
                    <a:pt x="20" y="58"/>
                    <a:pt x="17" y="54"/>
                    <a:pt x="25" y="48"/>
                  </a:cubicBezTo>
                  <a:cubicBezTo>
                    <a:pt x="33" y="43"/>
                    <a:pt x="52" y="38"/>
                    <a:pt x="52" y="38"/>
                  </a:cubicBezTo>
                  <a:cubicBezTo>
                    <a:pt x="52" y="38"/>
                    <a:pt x="55" y="35"/>
                    <a:pt x="57" y="31"/>
                  </a:cubicBezTo>
                  <a:cubicBezTo>
                    <a:pt x="58" y="27"/>
                    <a:pt x="60" y="20"/>
                    <a:pt x="58" y="19"/>
                  </a:cubicBezTo>
                  <a:cubicBezTo>
                    <a:pt x="56" y="19"/>
                    <a:pt x="50" y="16"/>
                    <a:pt x="50" y="16"/>
                  </a:cubicBezTo>
                  <a:cubicBezTo>
                    <a:pt x="50" y="16"/>
                    <a:pt x="48" y="6"/>
                    <a:pt x="37" y="7"/>
                  </a:cubicBezTo>
                  <a:cubicBezTo>
                    <a:pt x="25" y="9"/>
                    <a:pt x="19" y="14"/>
                    <a:pt x="19" y="14"/>
                  </a:cubicBezTo>
                  <a:cubicBezTo>
                    <a:pt x="24" y="0"/>
                    <a:pt x="24" y="0"/>
                    <a:pt x="24" y="0"/>
                  </a:cubicBezTo>
                  <a:cubicBezTo>
                    <a:pt x="21" y="1"/>
                    <a:pt x="21" y="1"/>
                    <a:pt x="21" y="1"/>
                  </a:cubicBezTo>
                  <a:cubicBezTo>
                    <a:pt x="0" y="57"/>
                    <a:pt x="0" y="57"/>
                    <a:pt x="0" y="57"/>
                  </a:cubicBezTo>
                  <a:lnTo>
                    <a:pt x="7"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2" name="Freeform 138"/>
            <p:cNvSpPr/>
            <p:nvPr/>
          </p:nvSpPr>
          <p:spPr bwMode="auto">
            <a:xfrm>
              <a:off x="3533775" y="1589088"/>
              <a:ext cx="390525" cy="276225"/>
            </a:xfrm>
            <a:custGeom>
              <a:avLst/>
              <a:gdLst>
                <a:gd name="T0" fmla="*/ 39 w 146"/>
                <a:gd name="T1" fmla="*/ 87 h 103"/>
                <a:gd name="T2" fmla="*/ 21 w 146"/>
                <a:gd name="T3" fmla="*/ 84 h 103"/>
                <a:gd name="T4" fmla="*/ 31 w 146"/>
                <a:gd name="T5" fmla="*/ 76 h 103"/>
                <a:gd name="T6" fmla="*/ 29 w 146"/>
                <a:gd name="T7" fmla="*/ 71 h 103"/>
                <a:gd name="T8" fmla="*/ 22 w 146"/>
                <a:gd name="T9" fmla="*/ 62 h 103"/>
                <a:gd name="T10" fmla="*/ 13 w 146"/>
                <a:gd name="T11" fmla="*/ 62 h 103"/>
                <a:gd name="T12" fmla="*/ 9 w 146"/>
                <a:gd name="T13" fmla="*/ 53 h 103"/>
                <a:gd name="T14" fmla="*/ 23 w 146"/>
                <a:gd name="T15" fmla="*/ 50 h 103"/>
                <a:gd name="T16" fmla="*/ 32 w 146"/>
                <a:gd name="T17" fmla="*/ 44 h 103"/>
                <a:gd name="T18" fmla="*/ 25 w 146"/>
                <a:gd name="T19" fmla="*/ 38 h 103"/>
                <a:gd name="T20" fmla="*/ 2 w 146"/>
                <a:gd name="T21" fmla="*/ 34 h 103"/>
                <a:gd name="T22" fmla="*/ 9 w 146"/>
                <a:gd name="T23" fmla="*/ 27 h 103"/>
                <a:gd name="T24" fmla="*/ 15 w 146"/>
                <a:gd name="T25" fmla="*/ 15 h 103"/>
                <a:gd name="T26" fmla="*/ 35 w 146"/>
                <a:gd name="T27" fmla="*/ 5 h 103"/>
                <a:gd name="T28" fmla="*/ 40 w 146"/>
                <a:gd name="T29" fmla="*/ 10 h 103"/>
                <a:gd name="T30" fmla="*/ 46 w 146"/>
                <a:gd name="T31" fmla="*/ 29 h 103"/>
                <a:gd name="T32" fmla="*/ 59 w 146"/>
                <a:gd name="T33" fmla="*/ 29 h 103"/>
                <a:gd name="T34" fmla="*/ 67 w 146"/>
                <a:gd name="T35" fmla="*/ 18 h 103"/>
                <a:gd name="T36" fmla="*/ 95 w 146"/>
                <a:gd name="T37" fmla="*/ 20 h 103"/>
                <a:gd name="T38" fmla="*/ 104 w 146"/>
                <a:gd name="T39" fmla="*/ 13 h 103"/>
                <a:gd name="T40" fmla="*/ 103 w 146"/>
                <a:gd name="T41" fmla="*/ 7 h 103"/>
                <a:gd name="T42" fmla="*/ 123 w 146"/>
                <a:gd name="T43" fmla="*/ 5 h 103"/>
                <a:gd name="T44" fmla="*/ 127 w 146"/>
                <a:gd name="T45" fmla="*/ 6 h 103"/>
                <a:gd name="T46" fmla="*/ 136 w 146"/>
                <a:gd name="T47" fmla="*/ 20 h 103"/>
                <a:gd name="T48" fmla="*/ 131 w 146"/>
                <a:gd name="T49" fmla="*/ 29 h 103"/>
                <a:gd name="T50" fmla="*/ 143 w 146"/>
                <a:gd name="T51" fmla="*/ 36 h 103"/>
                <a:gd name="T52" fmla="*/ 142 w 146"/>
                <a:gd name="T53" fmla="*/ 54 h 103"/>
                <a:gd name="T54" fmla="*/ 130 w 146"/>
                <a:gd name="T55" fmla="*/ 65 h 103"/>
                <a:gd name="T56" fmla="*/ 116 w 146"/>
                <a:gd name="T57" fmla="*/ 77 h 103"/>
                <a:gd name="T58" fmla="*/ 109 w 146"/>
                <a:gd name="T59" fmla="*/ 85 h 103"/>
                <a:gd name="T60" fmla="*/ 92 w 146"/>
                <a:gd name="T61" fmla="*/ 92 h 103"/>
                <a:gd name="T62" fmla="*/ 86 w 146"/>
                <a:gd name="T63" fmla="*/ 95 h 103"/>
                <a:gd name="T64" fmla="*/ 69 w 146"/>
                <a:gd name="T65" fmla="*/ 97 h 103"/>
                <a:gd name="T66" fmla="*/ 43 w 146"/>
                <a:gd name="T67" fmla="*/ 92 h 103"/>
                <a:gd name="T68" fmla="*/ 39 w 146"/>
                <a:gd name="T69" fmla="*/ 8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 h="103">
                  <a:moveTo>
                    <a:pt x="39" y="87"/>
                  </a:moveTo>
                  <a:cubicBezTo>
                    <a:pt x="24" y="89"/>
                    <a:pt x="23" y="86"/>
                    <a:pt x="21" y="84"/>
                  </a:cubicBezTo>
                  <a:cubicBezTo>
                    <a:pt x="19" y="82"/>
                    <a:pt x="31" y="76"/>
                    <a:pt x="31" y="76"/>
                  </a:cubicBezTo>
                  <a:cubicBezTo>
                    <a:pt x="31" y="76"/>
                    <a:pt x="36" y="79"/>
                    <a:pt x="29" y="71"/>
                  </a:cubicBezTo>
                  <a:cubicBezTo>
                    <a:pt x="22" y="62"/>
                    <a:pt x="26" y="63"/>
                    <a:pt x="22" y="62"/>
                  </a:cubicBezTo>
                  <a:cubicBezTo>
                    <a:pt x="18" y="62"/>
                    <a:pt x="18" y="63"/>
                    <a:pt x="13" y="62"/>
                  </a:cubicBezTo>
                  <a:cubicBezTo>
                    <a:pt x="7" y="60"/>
                    <a:pt x="6" y="54"/>
                    <a:pt x="9" y="53"/>
                  </a:cubicBezTo>
                  <a:cubicBezTo>
                    <a:pt x="11" y="52"/>
                    <a:pt x="23" y="50"/>
                    <a:pt x="23" y="50"/>
                  </a:cubicBezTo>
                  <a:cubicBezTo>
                    <a:pt x="23" y="50"/>
                    <a:pt x="34" y="47"/>
                    <a:pt x="32" y="44"/>
                  </a:cubicBezTo>
                  <a:cubicBezTo>
                    <a:pt x="29" y="40"/>
                    <a:pt x="29" y="38"/>
                    <a:pt x="25" y="38"/>
                  </a:cubicBezTo>
                  <a:cubicBezTo>
                    <a:pt x="21" y="38"/>
                    <a:pt x="0" y="36"/>
                    <a:pt x="2" y="34"/>
                  </a:cubicBezTo>
                  <a:cubicBezTo>
                    <a:pt x="3" y="32"/>
                    <a:pt x="8" y="30"/>
                    <a:pt x="9" y="27"/>
                  </a:cubicBezTo>
                  <a:cubicBezTo>
                    <a:pt x="10" y="24"/>
                    <a:pt x="15" y="18"/>
                    <a:pt x="15" y="15"/>
                  </a:cubicBezTo>
                  <a:cubicBezTo>
                    <a:pt x="16" y="11"/>
                    <a:pt x="35" y="5"/>
                    <a:pt x="35" y="5"/>
                  </a:cubicBezTo>
                  <a:cubicBezTo>
                    <a:pt x="35" y="5"/>
                    <a:pt x="31" y="5"/>
                    <a:pt x="40" y="10"/>
                  </a:cubicBezTo>
                  <a:cubicBezTo>
                    <a:pt x="49" y="15"/>
                    <a:pt x="39" y="27"/>
                    <a:pt x="46" y="29"/>
                  </a:cubicBezTo>
                  <a:cubicBezTo>
                    <a:pt x="54" y="32"/>
                    <a:pt x="61" y="31"/>
                    <a:pt x="59" y="29"/>
                  </a:cubicBezTo>
                  <a:cubicBezTo>
                    <a:pt x="58" y="27"/>
                    <a:pt x="51" y="15"/>
                    <a:pt x="67" y="18"/>
                  </a:cubicBezTo>
                  <a:cubicBezTo>
                    <a:pt x="84" y="20"/>
                    <a:pt x="93" y="19"/>
                    <a:pt x="95" y="20"/>
                  </a:cubicBezTo>
                  <a:cubicBezTo>
                    <a:pt x="97" y="20"/>
                    <a:pt x="104" y="13"/>
                    <a:pt x="104" y="13"/>
                  </a:cubicBezTo>
                  <a:cubicBezTo>
                    <a:pt x="104" y="13"/>
                    <a:pt x="98" y="12"/>
                    <a:pt x="103" y="7"/>
                  </a:cubicBezTo>
                  <a:cubicBezTo>
                    <a:pt x="109" y="3"/>
                    <a:pt x="123" y="5"/>
                    <a:pt x="123" y="5"/>
                  </a:cubicBezTo>
                  <a:cubicBezTo>
                    <a:pt x="123" y="5"/>
                    <a:pt x="125" y="0"/>
                    <a:pt x="127" y="6"/>
                  </a:cubicBezTo>
                  <a:cubicBezTo>
                    <a:pt x="129" y="12"/>
                    <a:pt x="140" y="18"/>
                    <a:pt x="136" y="20"/>
                  </a:cubicBezTo>
                  <a:cubicBezTo>
                    <a:pt x="132" y="23"/>
                    <a:pt x="124" y="23"/>
                    <a:pt x="131" y="29"/>
                  </a:cubicBezTo>
                  <a:cubicBezTo>
                    <a:pt x="139" y="34"/>
                    <a:pt x="146" y="33"/>
                    <a:pt x="143" y="36"/>
                  </a:cubicBezTo>
                  <a:cubicBezTo>
                    <a:pt x="140" y="40"/>
                    <a:pt x="145" y="51"/>
                    <a:pt x="142" y="54"/>
                  </a:cubicBezTo>
                  <a:cubicBezTo>
                    <a:pt x="138" y="58"/>
                    <a:pt x="143" y="62"/>
                    <a:pt x="130" y="65"/>
                  </a:cubicBezTo>
                  <a:cubicBezTo>
                    <a:pt x="118" y="68"/>
                    <a:pt x="120" y="75"/>
                    <a:pt x="116" y="77"/>
                  </a:cubicBezTo>
                  <a:cubicBezTo>
                    <a:pt x="112" y="80"/>
                    <a:pt x="113" y="84"/>
                    <a:pt x="109" y="85"/>
                  </a:cubicBezTo>
                  <a:cubicBezTo>
                    <a:pt x="104" y="86"/>
                    <a:pt x="92" y="92"/>
                    <a:pt x="92" y="92"/>
                  </a:cubicBezTo>
                  <a:cubicBezTo>
                    <a:pt x="92" y="92"/>
                    <a:pt x="96" y="94"/>
                    <a:pt x="86" y="95"/>
                  </a:cubicBezTo>
                  <a:cubicBezTo>
                    <a:pt x="76" y="97"/>
                    <a:pt x="88" y="103"/>
                    <a:pt x="69" y="97"/>
                  </a:cubicBezTo>
                  <a:cubicBezTo>
                    <a:pt x="50" y="92"/>
                    <a:pt x="43" y="92"/>
                    <a:pt x="43" y="92"/>
                  </a:cubicBezTo>
                  <a:lnTo>
                    <a:pt x="39"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3" name="Freeform 139"/>
            <p:cNvSpPr/>
            <p:nvPr/>
          </p:nvSpPr>
          <p:spPr bwMode="auto">
            <a:xfrm>
              <a:off x="4773612" y="2895601"/>
              <a:ext cx="1917700" cy="1933575"/>
            </a:xfrm>
            <a:custGeom>
              <a:avLst/>
              <a:gdLst>
                <a:gd name="T0" fmla="*/ 384 w 718"/>
                <a:gd name="T1" fmla="*/ 710 h 724"/>
                <a:gd name="T2" fmla="*/ 364 w 718"/>
                <a:gd name="T3" fmla="*/ 658 h 724"/>
                <a:gd name="T4" fmla="*/ 318 w 718"/>
                <a:gd name="T5" fmla="*/ 562 h 724"/>
                <a:gd name="T6" fmla="*/ 331 w 718"/>
                <a:gd name="T7" fmla="*/ 480 h 724"/>
                <a:gd name="T8" fmla="*/ 288 w 718"/>
                <a:gd name="T9" fmla="*/ 389 h 724"/>
                <a:gd name="T10" fmla="*/ 267 w 718"/>
                <a:gd name="T11" fmla="*/ 334 h 724"/>
                <a:gd name="T12" fmla="*/ 233 w 718"/>
                <a:gd name="T13" fmla="*/ 318 h 724"/>
                <a:gd name="T14" fmla="*/ 167 w 718"/>
                <a:gd name="T15" fmla="*/ 328 h 724"/>
                <a:gd name="T16" fmla="*/ 93 w 718"/>
                <a:gd name="T17" fmla="*/ 333 h 724"/>
                <a:gd name="T18" fmla="*/ 43 w 718"/>
                <a:gd name="T19" fmla="*/ 291 h 724"/>
                <a:gd name="T20" fmla="*/ 10 w 718"/>
                <a:gd name="T21" fmla="*/ 241 h 724"/>
                <a:gd name="T22" fmla="*/ 21 w 718"/>
                <a:gd name="T23" fmla="*/ 199 h 724"/>
                <a:gd name="T24" fmla="*/ 19 w 718"/>
                <a:gd name="T25" fmla="*/ 172 h 724"/>
                <a:gd name="T26" fmla="*/ 52 w 718"/>
                <a:gd name="T27" fmla="*/ 114 h 724"/>
                <a:gd name="T28" fmla="*/ 95 w 718"/>
                <a:gd name="T29" fmla="*/ 71 h 724"/>
                <a:gd name="T30" fmla="*/ 132 w 718"/>
                <a:gd name="T31" fmla="*/ 22 h 724"/>
                <a:gd name="T32" fmla="*/ 207 w 718"/>
                <a:gd name="T33" fmla="*/ 10 h 724"/>
                <a:gd name="T34" fmla="*/ 302 w 718"/>
                <a:gd name="T35" fmla="*/ 3 h 724"/>
                <a:gd name="T36" fmla="*/ 304 w 718"/>
                <a:gd name="T37" fmla="*/ 46 h 724"/>
                <a:gd name="T38" fmla="*/ 347 w 718"/>
                <a:gd name="T39" fmla="*/ 57 h 724"/>
                <a:gd name="T40" fmla="*/ 396 w 718"/>
                <a:gd name="T41" fmla="*/ 68 h 724"/>
                <a:gd name="T42" fmla="*/ 443 w 718"/>
                <a:gd name="T43" fmla="*/ 57 h 724"/>
                <a:gd name="T44" fmla="*/ 509 w 718"/>
                <a:gd name="T45" fmla="*/ 63 h 724"/>
                <a:gd name="T46" fmla="*/ 540 w 718"/>
                <a:gd name="T47" fmla="*/ 120 h 724"/>
                <a:gd name="T48" fmla="*/ 577 w 718"/>
                <a:gd name="T49" fmla="*/ 199 h 724"/>
                <a:gd name="T50" fmla="*/ 646 w 718"/>
                <a:gd name="T51" fmla="*/ 260 h 724"/>
                <a:gd name="T52" fmla="*/ 716 w 718"/>
                <a:gd name="T53" fmla="*/ 292 h 724"/>
                <a:gd name="T54" fmla="*/ 659 w 718"/>
                <a:gd name="T55" fmla="*/ 351 h 724"/>
                <a:gd name="T56" fmla="*/ 606 w 718"/>
                <a:gd name="T57" fmla="*/ 413 h 724"/>
                <a:gd name="T58" fmla="*/ 605 w 718"/>
                <a:gd name="T59" fmla="*/ 454 h 724"/>
                <a:gd name="T60" fmla="*/ 625 w 718"/>
                <a:gd name="T61" fmla="*/ 501 h 724"/>
                <a:gd name="T62" fmla="*/ 596 w 718"/>
                <a:gd name="T63" fmla="*/ 539 h 724"/>
                <a:gd name="T64" fmla="*/ 566 w 718"/>
                <a:gd name="T65" fmla="*/ 583 h 724"/>
                <a:gd name="T66" fmla="*/ 568 w 718"/>
                <a:gd name="T67" fmla="*/ 608 h 724"/>
                <a:gd name="T68" fmla="*/ 530 w 718"/>
                <a:gd name="T69" fmla="*/ 639 h 724"/>
                <a:gd name="T70" fmla="*/ 519 w 718"/>
                <a:gd name="T71" fmla="*/ 680 h 724"/>
                <a:gd name="T72" fmla="*/ 470 w 718"/>
                <a:gd name="T73" fmla="*/ 713 h 724"/>
                <a:gd name="T74" fmla="*/ 401 w 718"/>
                <a:gd name="T75" fmla="*/ 724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8" h="724">
                  <a:moveTo>
                    <a:pt x="401" y="724"/>
                  </a:moveTo>
                  <a:cubicBezTo>
                    <a:pt x="396" y="721"/>
                    <a:pt x="388" y="712"/>
                    <a:pt x="384" y="710"/>
                  </a:cubicBezTo>
                  <a:cubicBezTo>
                    <a:pt x="380" y="708"/>
                    <a:pt x="378" y="689"/>
                    <a:pt x="378" y="683"/>
                  </a:cubicBezTo>
                  <a:cubicBezTo>
                    <a:pt x="378" y="677"/>
                    <a:pt x="371" y="664"/>
                    <a:pt x="364" y="658"/>
                  </a:cubicBezTo>
                  <a:cubicBezTo>
                    <a:pt x="358" y="651"/>
                    <a:pt x="351" y="635"/>
                    <a:pt x="346" y="618"/>
                  </a:cubicBezTo>
                  <a:cubicBezTo>
                    <a:pt x="340" y="602"/>
                    <a:pt x="329" y="571"/>
                    <a:pt x="318" y="562"/>
                  </a:cubicBezTo>
                  <a:cubicBezTo>
                    <a:pt x="307" y="554"/>
                    <a:pt x="312" y="536"/>
                    <a:pt x="312" y="520"/>
                  </a:cubicBezTo>
                  <a:cubicBezTo>
                    <a:pt x="312" y="503"/>
                    <a:pt x="339" y="494"/>
                    <a:pt x="331" y="480"/>
                  </a:cubicBezTo>
                  <a:cubicBezTo>
                    <a:pt x="323" y="467"/>
                    <a:pt x="330" y="444"/>
                    <a:pt x="321" y="435"/>
                  </a:cubicBezTo>
                  <a:cubicBezTo>
                    <a:pt x="312" y="426"/>
                    <a:pt x="289" y="399"/>
                    <a:pt x="288" y="389"/>
                  </a:cubicBezTo>
                  <a:cubicBezTo>
                    <a:pt x="286" y="380"/>
                    <a:pt x="274" y="357"/>
                    <a:pt x="280" y="348"/>
                  </a:cubicBezTo>
                  <a:cubicBezTo>
                    <a:pt x="286" y="339"/>
                    <a:pt x="270" y="334"/>
                    <a:pt x="267" y="334"/>
                  </a:cubicBezTo>
                  <a:cubicBezTo>
                    <a:pt x="265" y="334"/>
                    <a:pt x="251" y="332"/>
                    <a:pt x="248" y="332"/>
                  </a:cubicBezTo>
                  <a:cubicBezTo>
                    <a:pt x="246" y="332"/>
                    <a:pt x="245" y="321"/>
                    <a:pt x="233" y="318"/>
                  </a:cubicBezTo>
                  <a:cubicBezTo>
                    <a:pt x="221" y="316"/>
                    <a:pt x="205" y="313"/>
                    <a:pt x="194" y="318"/>
                  </a:cubicBezTo>
                  <a:cubicBezTo>
                    <a:pt x="182" y="322"/>
                    <a:pt x="189" y="328"/>
                    <a:pt x="167" y="328"/>
                  </a:cubicBezTo>
                  <a:cubicBezTo>
                    <a:pt x="146" y="328"/>
                    <a:pt x="126" y="322"/>
                    <a:pt x="115" y="330"/>
                  </a:cubicBezTo>
                  <a:cubicBezTo>
                    <a:pt x="105" y="337"/>
                    <a:pt x="103" y="342"/>
                    <a:pt x="93" y="333"/>
                  </a:cubicBezTo>
                  <a:cubicBezTo>
                    <a:pt x="84" y="324"/>
                    <a:pt x="72" y="319"/>
                    <a:pt x="57" y="309"/>
                  </a:cubicBezTo>
                  <a:cubicBezTo>
                    <a:pt x="43" y="299"/>
                    <a:pt x="46" y="301"/>
                    <a:pt x="43" y="291"/>
                  </a:cubicBezTo>
                  <a:cubicBezTo>
                    <a:pt x="41" y="282"/>
                    <a:pt x="57" y="288"/>
                    <a:pt x="28" y="269"/>
                  </a:cubicBezTo>
                  <a:cubicBezTo>
                    <a:pt x="0" y="250"/>
                    <a:pt x="6" y="248"/>
                    <a:pt x="10" y="241"/>
                  </a:cubicBezTo>
                  <a:cubicBezTo>
                    <a:pt x="14" y="233"/>
                    <a:pt x="11" y="221"/>
                    <a:pt x="19" y="214"/>
                  </a:cubicBezTo>
                  <a:cubicBezTo>
                    <a:pt x="27" y="208"/>
                    <a:pt x="29" y="200"/>
                    <a:pt x="21" y="199"/>
                  </a:cubicBezTo>
                  <a:cubicBezTo>
                    <a:pt x="14" y="197"/>
                    <a:pt x="17" y="183"/>
                    <a:pt x="20" y="181"/>
                  </a:cubicBezTo>
                  <a:cubicBezTo>
                    <a:pt x="22" y="180"/>
                    <a:pt x="27" y="179"/>
                    <a:pt x="19" y="172"/>
                  </a:cubicBezTo>
                  <a:cubicBezTo>
                    <a:pt x="12" y="166"/>
                    <a:pt x="13" y="158"/>
                    <a:pt x="21" y="152"/>
                  </a:cubicBezTo>
                  <a:cubicBezTo>
                    <a:pt x="29" y="146"/>
                    <a:pt x="48" y="121"/>
                    <a:pt x="52" y="114"/>
                  </a:cubicBezTo>
                  <a:cubicBezTo>
                    <a:pt x="55" y="108"/>
                    <a:pt x="68" y="102"/>
                    <a:pt x="75" y="97"/>
                  </a:cubicBezTo>
                  <a:cubicBezTo>
                    <a:pt x="82" y="92"/>
                    <a:pt x="94" y="87"/>
                    <a:pt x="95" y="71"/>
                  </a:cubicBezTo>
                  <a:cubicBezTo>
                    <a:pt x="95" y="56"/>
                    <a:pt x="100" y="51"/>
                    <a:pt x="107" y="44"/>
                  </a:cubicBezTo>
                  <a:cubicBezTo>
                    <a:pt x="115" y="38"/>
                    <a:pt x="133" y="34"/>
                    <a:pt x="132" y="22"/>
                  </a:cubicBezTo>
                  <a:cubicBezTo>
                    <a:pt x="131" y="10"/>
                    <a:pt x="144" y="20"/>
                    <a:pt x="161" y="20"/>
                  </a:cubicBezTo>
                  <a:cubicBezTo>
                    <a:pt x="178" y="20"/>
                    <a:pt x="197" y="17"/>
                    <a:pt x="207" y="10"/>
                  </a:cubicBezTo>
                  <a:cubicBezTo>
                    <a:pt x="217" y="4"/>
                    <a:pt x="256" y="5"/>
                    <a:pt x="265" y="3"/>
                  </a:cubicBezTo>
                  <a:cubicBezTo>
                    <a:pt x="273" y="1"/>
                    <a:pt x="304" y="0"/>
                    <a:pt x="302" y="3"/>
                  </a:cubicBezTo>
                  <a:cubicBezTo>
                    <a:pt x="301" y="6"/>
                    <a:pt x="302" y="6"/>
                    <a:pt x="302" y="18"/>
                  </a:cubicBezTo>
                  <a:cubicBezTo>
                    <a:pt x="302" y="30"/>
                    <a:pt x="297" y="45"/>
                    <a:pt x="304" y="46"/>
                  </a:cubicBezTo>
                  <a:cubicBezTo>
                    <a:pt x="310" y="47"/>
                    <a:pt x="311" y="42"/>
                    <a:pt x="328" y="47"/>
                  </a:cubicBezTo>
                  <a:cubicBezTo>
                    <a:pt x="346" y="52"/>
                    <a:pt x="338" y="52"/>
                    <a:pt x="347" y="57"/>
                  </a:cubicBezTo>
                  <a:cubicBezTo>
                    <a:pt x="355" y="62"/>
                    <a:pt x="368" y="72"/>
                    <a:pt x="374" y="71"/>
                  </a:cubicBezTo>
                  <a:cubicBezTo>
                    <a:pt x="380" y="70"/>
                    <a:pt x="397" y="76"/>
                    <a:pt x="396" y="68"/>
                  </a:cubicBezTo>
                  <a:cubicBezTo>
                    <a:pt x="396" y="60"/>
                    <a:pt x="395" y="51"/>
                    <a:pt x="405" y="50"/>
                  </a:cubicBezTo>
                  <a:cubicBezTo>
                    <a:pt x="415" y="49"/>
                    <a:pt x="425" y="47"/>
                    <a:pt x="443" y="57"/>
                  </a:cubicBezTo>
                  <a:cubicBezTo>
                    <a:pt x="462" y="67"/>
                    <a:pt x="478" y="71"/>
                    <a:pt x="487" y="70"/>
                  </a:cubicBezTo>
                  <a:cubicBezTo>
                    <a:pt x="496" y="69"/>
                    <a:pt x="502" y="65"/>
                    <a:pt x="509" y="63"/>
                  </a:cubicBezTo>
                  <a:cubicBezTo>
                    <a:pt x="517" y="61"/>
                    <a:pt x="507" y="65"/>
                    <a:pt x="524" y="87"/>
                  </a:cubicBezTo>
                  <a:cubicBezTo>
                    <a:pt x="541" y="108"/>
                    <a:pt x="528" y="100"/>
                    <a:pt x="540" y="120"/>
                  </a:cubicBezTo>
                  <a:cubicBezTo>
                    <a:pt x="552" y="140"/>
                    <a:pt x="560" y="150"/>
                    <a:pt x="563" y="163"/>
                  </a:cubicBezTo>
                  <a:cubicBezTo>
                    <a:pt x="566" y="175"/>
                    <a:pt x="563" y="188"/>
                    <a:pt x="577" y="199"/>
                  </a:cubicBezTo>
                  <a:cubicBezTo>
                    <a:pt x="592" y="210"/>
                    <a:pt x="597" y="226"/>
                    <a:pt x="615" y="235"/>
                  </a:cubicBezTo>
                  <a:cubicBezTo>
                    <a:pt x="633" y="244"/>
                    <a:pt x="603" y="255"/>
                    <a:pt x="646" y="260"/>
                  </a:cubicBezTo>
                  <a:cubicBezTo>
                    <a:pt x="689" y="266"/>
                    <a:pt x="718" y="259"/>
                    <a:pt x="718" y="259"/>
                  </a:cubicBezTo>
                  <a:cubicBezTo>
                    <a:pt x="716" y="292"/>
                    <a:pt x="716" y="292"/>
                    <a:pt x="716" y="292"/>
                  </a:cubicBezTo>
                  <a:cubicBezTo>
                    <a:pt x="716" y="292"/>
                    <a:pt x="704" y="312"/>
                    <a:pt x="694" y="322"/>
                  </a:cubicBezTo>
                  <a:cubicBezTo>
                    <a:pt x="684" y="332"/>
                    <a:pt x="673" y="341"/>
                    <a:pt x="659" y="351"/>
                  </a:cubicBezTo>
                  <a:cubicBezTo>
                    <a:pt x="645" y="361"/>
                    <a:pt x="634" y="372"/>
                    <a:pt x="628" y="385"/>
                  </a:cubicBezTo>
                  <a:cubicBezTo>
                    <a:pt x="622" y="398"/>
                    <a:pt x="608" y="406"/>
                    <a:pt x="606" y="413"/>
                  </a:cubicBezTo>
                  <a:cubicBezTo>
                    <a:pt x="604" y="420"/>
                    <a:pt x="596" y="422"/>
                    <a:pt x="596" y="430"/>
                  </a:cubicBezTo>
                  <a:cubicBezTo>
                    <a:pt x="597" y="438"/>
                    <a:pt x="601" y="451"/>
                    <a:pt x="605" y="454"/>
                  </a:cubicBezTo>
                  <a:cubicBezTo>
                    <a:pt x="610" y="457"/>
                    <a:pt x="628" y="474"/>
                    <a:pt x="622" y="474"/>
                  </a:cubicBezTo>
                  <a:cubicBezTo>
                    <a:pt x="617" y="474"/>
                    <a:pt x="625" y="501"/>
                    <a:pt x="625" y="501"/>
                  </a:cubicBezTo>
                  <a:cubicBezTo>
                    <a:pt x="625" y="501"/>
                    <a:pt x="633" y="525"/>
                    <a:pt x="625" y="527"/>
                  </a:cubicBezTo>
                  <a:cubicBezTo>
                    <a:pt x="617" y="529"/>
                    <a:pt x="607" y="537"/>
                    <a:pt x="596" y="539"/>
                  </a:cubicBezTo>
                  <a:cubicBezTo>
                    <a:pt x="585" y="541"/>
                    <a:pt x="565" y="555"/>
                    <a:pt x="565" y="561"/>
                  </a:cubicBezTo>
                  <a:cubicBezTo>
                    <a:pt x="565" y="568"/>
                    <a:pt x="566" y="583"/>
                    <a:pt x="566" y="583"/>
                  </a:cubicBezTo>
                  <a:cubicBezTo>
                    <a:pt x="566" y="583"/>
                    <a:pt x="569" y="580"/>
                    <a:pt x="569" y="587"/>
                  </a:cubicBezTo>
                  <a:cubicBezTo>
                    <a:pt x="569" y="593"/>
                    <a:pt x="571" y="602"/>
                    <a:pt x="568" y="608"/>
                  </a:cubicBezTo>
                  <a:cubicBezTo>
                    <a:pt x="565" y="614"/>
                    <a:pt x="558" y="621"/>
                    <a:pt x="550" y="623"/>
                  </a:cubicBezTo>
                  <a:cubicBezTo>
                    <a:pt x="543" y="625"/>
                    <a:pt x="528" y="635"/>
                    <a:pt x="530" y="639"/>
                  </a:cubicBezTo>
                  <a:cubicBezTo>
                    <a:pt x="533" y="643"/>
                    <a:pt x="551" y="644"/>
                    <a:pt x="541" y="650"/>
                  </a:cubicBezTo>
                  <a:cubicBezTo>
                    <a:pt x="531" y="656"/>
                    <a:pt x="523" y="671"/>
                    <a:pt x="519" y="680"/>
                  </a:cubicBezTo>
                  <a:cubicBezTo>
                    <a:pt x="514" y="689"/>
                    <a:pt x="517" y="686"/>
                    <a:pt x="500" y="698"/>
                  </a:cubicBezTo>
                  <a:cubicBezTo>
                    <a:pt x="483" y="710"/>
                    <a:pt x="497" y="711"/>
                    <a:pt x="470" y="713"/>
                  </a:cubicBezTo>
                  <a:cubicBezTo>
                    <a:pt x="442" y="716"/>
                    <a:pt x="423" y="720"/>
                    <a:pt x="419" y="721"/>
                  </a:cubicBezTo>
                  <a:cubicBezTo>
                    <a:pt x="415" y="723"/>
                    <a:pt x="401" y="724"/>
                    <a:pt x="401" y="7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4" name="Freeform 140"/>
            <p:cNvSpPr/>
            <p:nvPr/>
          </p:nvSpPr>
          <p:spPr bwMode="auto">
            <a:xfrm>
              <a:off x="6515100" y="4186238"/>
              <a:ext cx="212725" cy="382588"/>
            </a:xfrm>
            <a:custGeom>
              <a:avLst/>
              <a:gdLst>
                <a:gd name="T0" fmla="*/ 63 w 80"/>
                <a:gd name="T1" fmla="*/ 2 h 143"/>
                <a:gd name="T2" fmla="*/ 62 w 80"/>
                <a:gd name="T3" fmla="*/ 13 h 143"/>
                <a:gd name="T4" fmla="*/ 52 w 80"/>
                <a:gd name="T5" fmla="*/ 22 h 143"/>
                <a:gd name="T6" fmla="*/ 35 w 80"/>
                <a:gd name="T7" fmla="*/ 38 h 143"/>
                <a:gd name="T8" fmla="*/ 13 w 80"/>
                <a:gd name="T9" fmla="*/ 55 h 143"/>
                <a:gd name="T10" fmla="*/ 9 w 80"/>
                <a:gd name="T11" fmla="*/ 75 h 143"/>
                <a:gd name="T12" fmla="*/ 9 w 80"/>
                <a:gd name="T13" fmla="*/ 97 h 143"/>
                <a:gd name="T14" fmla="*/ 12 w 80"/>
                <a:gd name="T15" fmla="*/ 119 h 143"/>
                <a:gd name="T16" fmla="*/ 25 w 80"/>
                <a:gd name="T17" fmla="*/ 143 h 143"/>
                <a:gd name="T18" fmla="*/ 56 w 80"/>
                <a:gd name="T19" fmla="*/ 118 h 143"/>
                <a:gd name="T20" fmla="*/ 64 w 80"/>
                <a:gd name="T21" fmla="*/ 63 h 143"/>
                <a:gd name="T22" fmla="*/ 78 w 80"/>
                <a:gd name="T23" fmla="*/ 35 h 143"/>
                <a:gd name="T24" fmla="*/ 63 w 80"/>
                <a:gd name="T25" fmla="*/ 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143">
                  <a:moveTo>
                    <a:pt x="63" y="2"/>
                  </a:moveTo>
                  <a:cubicBezTo>
                    <a:pt x="64" y="0"/>
                    <a:pt x="64" y="11"/>
                    <a:pt x="62" y="13"/>
                  </a:cubicBezTo>
                  <a:cubicBezTo>
                    <a:pt x="59" y="16"/>
                    <a:pt x="58" y="17"/>
                    <a:pt x="52" y="22"/>
                  </a:cubicBezTo>
                  <a:cubicBezTo>
                    <a:pt x="46" y="27"/>
                    <a:pt x="49" y="34"/>
                    <a:pt x="35" y="38"/>
                  </a:cubicBezTo>
                  <a:cubicBezTo>
                    <a:pt x="21" y="42"/>
                    <a:pt x="17" y="47"/>
                    <a:pt x="13" y="55"/>
                  </a:cubicBezTo>
                  <a:cubicBezTo>
                    <a:pt x="10" y="63"/>
                    <a:pt x="9" y="65"/>
                    <a:pt x="9" y="75"/>
                  </a:cubicBezTo>
                  <a:cubicBezTo>
                    <a:pt x="10" y="84"/>
                    <a:pt x="18" y="85"/>
                    <a:pt x="9" y="97"/>
                  </a:cubicBezTo>
                  <a:cubicBezTo>
                    <a:pt x="0" y="109"/>
                    <a:pt x="11" y="114"/>
                    <a:pt x="12" y="119"/>
                  </a:cubicBezTo>
                  <a:cubicBezTo>
                    <a:pt x="13" y="125"/>
                    <a:pt x="13" y="142"/>
                    <a:pt x="25" y="143"/>
                  </a:cubicBezTo>
                  <a:cubicBezTo>
                    <a:pt x="37" y="143"/>
                    <a:pt x="56" y="131"/>
                    <a:pt x="56" y="118"/>
                  </a:cubicBezTo>
                  <a:cubicBezTo>
                    <a:pt x="56" y="105"/>
                    <a:pt x="60" y="74"/>
                    <a:pt x="64" y="63"/>
                  </a:cubicBezTo>
                  <a:cubicBezTo>
                    <a:pt x="69" y="52"/>
                    <a:pt x="80" y="49"/>
                    <a:pt x="78" y="35"/>
                  </a:cubicBezTo>
                  <a:cubicBezTo>
                    <a:pt x="76" y="21"/>
                    <a:pt x="63" y="4"/>
                    <a:pt x="6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5" name="Freeform 141"/>
            <p:cNvSpPr/>
            <p:nvPr/>
          </p:nvSpPr>
          <p:spPr bwMode="auto">
            <a:xfrm>
              <a:off x="5048250" y="1098551"/>
              <a:ext cx="4883150" cy="2771775"/>
            </a:xfrm>
            <a:custGeom>
              <a:avLst/>
              <a:gdLst>
                <a:gd name="T0" fmla="*/ 430 w 1828"/>
                <a:gd name="T1" fmla="*/ 679 h 1038"/>
                <a:gd name="T2" fmla="*/ 320 w 1828"/>
                <a:gd name="T3" fmla="*/ 638 h 1038"/>
                <a:gd name="T4" fmla="*/ 221 w 1828"/>
                <a:gd name="T5" fmla="*/ 574 h 1038"/>
                <a:gd name="T6" fmla="*/ 240 w 1828"/>
                <a:gd name="T7" fmla="*/ 677 h 1038"/>
                <a:gd name="T8" fmla="*/ 169 w 1828"/>
                <a:gd name="T9" fmla="*/ 589 h 1038"/>
                <a:gd name="T10" fmla="*/ 44 w 1828"/>
                <a:gd name="T11" fmla="*/ 683 h 1038"/>
                <a:gd name="T12" fmla="*/ 74 w 1828"/>
                <a:gd name="T13" fmla="*/ 548 h 1038"/>
                <a:gd name="T14" fmla="*/ 108 w 1828"/>
                <a:gd name="T15" fmla="*/ 497 h 1038"/>
                <a:gd name="T16" fmla="*/ 181 w 1828"/>
                <a:gd name="T17" fmla="*/ 386 h 1038"/>
                <a:gd name="T18" fmla="*/ 197 w 1828"/>
                <a:gd name="T19" fmla="*/ 437 h 1038"/>
                <a:gd name="T20" fmla="*/ 319 w 1828"/>
                <a:gd name="T21" fmla="*/ 385 h 1038"/>
                <a:gd name="T22" fmla="*/ 365 w 1828"/>
                <a:gd name="T23" fmla="*/ 342 h 1038"/>
                <a:gd name="T24" fmla="*/ 298 w 1828"/>
                <a:gd name="T25" fmla="*/ 288 h 1038"/>
                <a:gd name="T26" fmla="*/ 269 w 1828"/>
                <a:gd name="T27" fmla="*/ 321 h 1038"/>
                <a:gd name="T28" fmla="*/ 191 w 1828"/>
                <a:gd name="T29" fmla="*/ 357 h 1038"/>
                <a:gd name="T30" fmla="*/ 147 w 1828"/>
                <a:gd name="T31" fmla="*/ 330 h 1038"/>
                <a:gd name="T32" fmla="*/ 240 w 1828"/>
                <a:gd name="T33" fmla="*/ 182 h 1038"/>
                <a:gd name="T34" fmla="*/ 300 w 1828"/>
                <a:gd name="T35" fmla="*/ 137 h 1038"/>
                <a:gd name="T36" fmla="*/ 466 w 1828"/>
                <a:gd name="T37" fmla="*/ 199 h 1038"/>
                <a:gd name="T38" fmla="*/ 414 w 1828"/>
                <a:gd name="T39" fmla="*/ 229 h 1038"/>
                <a:gd name="T40" fmla="*/ 462 w 1828"/>
                <a:gd name="T41" fmla="*/ 229 h 1038"/>
                <a:gd name="T42" fmla="*/ 517 w 1828"/>
                <a:gd name="T43" fmla="*/ 193 h 1038"/>
                <a:gd name="T44" fmla="*/ 622 w 1828"/>
                <a:gd name="T45" fmla="*/ 165 h 1038"/>
                <a:gd name="T46" fmla="*/ 714 w 1828"/>
                <a:gd name="T47" fmla="*/ 163 h 1038"/>
                <a:gd name="T48" fmla="*/ 736 w 1828"/>
                <a:gd name="T49" fmla="*/ 94 h 1038"/>
                <a:gd name="T50" fmla="*/ 755 w 1828"/>
                <a:gd name="T51" fmla="*/ 184 h 1038"/>
                <a:gd name="T52" fmla="*/ 763 w 1828"/>
                <a:gd name="T53" fmla="*/ 137 h 1038"/>
                <a:gd name="T54" fmla="*/ 781 w 1828"/>
                <a:gd name="T55" fmla="*/ 123 h 1038"/>
                <a:gd name="T56" fmla="*/ 830 w 1828"/>
                <a:gd name="T57" fmla="*/ 105 h 1038"/>
                <a:gd name="T58" fmla="*/ 935 w 1828"/>
                <a:gd name="T59" fmla="*/ 30 h 1038"/>
                <a:gd name="T60" fmla="*/ 1062 w 1828"/>
                <a:gd name="T61" fmla="*/ 20 h 1038"/>
                <a:gd name="T62" fmla="*/ 1098 w 1828"/>
                <a:gd name="T63" fmla="*/ 77 h 1038"/>
                <a:gd name="T64" fmla="*/ 1243 w 1828"/>
                <a:gd name="T65" fmla="*/ 88 h 1038"/>
                <a:gd name="T66" fmla="*/ 1344 w 1828"/>
                <a:gd name="T67" fmla="*/ 115 h 1038"/>
                <a:gd name="T68" fmla="*/ 1466 w 1828"/>
                <a:gd name="T69" fmla="*/ 128 h 1038"/>
                <a:gd name="T70" fmla="*/ 1636 w 1828"/>
                <a:gd name="T71" fmla="*/ 158 h 1038"/>
                <a:gd name="T72" fmla="*/ 1812 w 1828"/>
                <a:gd name="T73" fmla="*/ 229 h 1038"/>
                <a:gd name="T74" fmla="*/ 1741 w 1828"/>
                <a:gd name="T75" fmla="*/ 215 h 1038"/>
                <a:gd name="T76" fmla="*/ 1753 w 1828"/>
                <a:gd name="T77" fmla="*/ 285 h 1038"/>
                <a:gd name="T78" fmla="*/ 1622 w 1828"/>
                <a:gd name="T79" fmla="*/ 344 h 1038"/>
                <a:gd name="T80" fmla="*/ 1628 w 1828"/>
                <a:gd name="T81" fmla="*/ 427 h 1038"/>
                <a:gd name="T82" fmla="*/ 1566 w 1828"/>
                <a:gd name="T83" fmla="*/ 392 h 1038"/>
                <a:gd name="T84" fmla="*/ 1604 w 1828"/>
                <a:gd name="T85" fmla="*/ 303 h 1038"/>
                <a:gd name="T86" fmla="*/ 1546 w 1828"/>
                <a:gd name="T87" fmla="*/ 344 h 1038"/>
                <a:gd name="T88" fmla="*/ 1424 w 1828"/>
                <a:gd name="T89" fmla="*/ 367 h 1038"/>
                <a:gd name="T90" fmla="*/ 1448 w 1828"/>
                <a:gd name="T91" fmla="*/ 480 h 1038"/>
                <a:gd name="T92" fmla="*/ 1371 w 1828"/>
                <a:gd name="T93" fmla="*/ 624 h 1038"/>
                <a:gd name="T94" fmla="*/ 1334 w 1828"/>
                <a:gd name="T95" fmla="*/ 660 h 1038"/>
                <a:gd name="T96" fmla="*/ 1300 w 1828"/>
                <a:gd name="T97" fmla="*/ 661 h 1038"/>
                <a:gd name="T98" fmla="*/ 1280 w 1828"/>
                <a:gd name="T99" fmla="*/ 830 h 1038"/>
                <a:gd name="T100" fmla="*/ 1192 w 1828"/>
                <a:gd name="T101" fmla="*/ 965 h 1038"/>
                <a:gd name="T102" fmla="*/ 1177 w 1828"/>
                <a:gd name="T103" fmla="*/ 1027 h 1038"/>
                <a:gd name="T104" fmla="*/ 1044 w 1828"/>
                <a:gd name="T105" fmla="*/ 849 h 1038"/>
                <a:gd name="T106" fmla="*/ 902 w 1828"/>
                <a:gd name="T107" fmla="*/ 969 h 1038"/>
                <a:gd name="T108" fmla="*/ 782 w 1828"/>
                <a:gd name="T109" fmla="*/ 820 h 1038"/>
                <a:gd name="T110" fmla="*/ 608 w 1828"/>
                <a:gd name="T111" fmla="*/ 774 h 1038"/>
                <a:gd name="T112" fmla="*/ 661 w 1828"/>
                <a:gd name="T113" fmla="*/ 797 h 1038"/>
                <a:gd name="T114" fmla="*/ 633 w 1828"/>
                <a:gd name="T115" fmla="*/ 887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28" h="1038">
                  <a:moveTo>
                    <a:pt x="541" y="926"/>
                  </a:moveTo>
                  <a:cubicBezTo>
                    <a:pt x="521" y="908"/>
                    <a:pt x="526" y="906"/>
                    <a:pt x="517" y="886"/>
                  </a:cubicBezTo>
                  <a:cubicBezTo>
                    <a:pt x="509" y="866"/>
                    <a:pt x="505" y="870"/>
                    <a:pt x="499" y="853"/>
                  </a:cubicBezTo>
                  <a:cubicBezTo>
                    <a:pt x="493" y="837"/>
                    <a:pt x="481" y="821"/>
                    <a:pt x="472" y="810"/>
                  </a:cubicBezTo>
                  <a:cubicBezTo>
                    <a:pt x="462" y="799"/>
                    <a:pt x="452" y="786"/>
                    <a:pt x="452" y="786"/>
                  </a:cubicBezTo>
                  <a:cubicBezTo>
                    <a:pt x="433" y="766"/>
                    <a:pt x="433" y="766"/>
                    <a:pt x="433" y="766"/>
                  </a:cubicBezTo>
                  <a:cubicBezTo>
                    <a:pt x="433" y="766"/>
                    <a:pt x="423" y="765"/>
                    <a:pt x="423" y="755"/>
                  </a:cubicBezTo>
                  <a:cubicBezTo>
                    <a:pt x="423" y="745"/>
                    <a:pt x="426" y="730"/>
                    <a:pt x="426" y="730"/>
                  </a:cubicBezTo>
                  <a:cubicBezTo>
                    <a:pt x="426" y="730"/>
                    <a:pt x="440" y="714"/>
                    <a:pt x="446" y="708"/>
                  </a:cubicBezTo>
                  <a:cubicBezTo>
                    <a:pt x="452" y="702"/>
                    <a:pt x="456" y="693"/>
                    <a:pt x="451" y="688"/>
                  </a:cubicBezTo>
                  <a:cubicBezTo>
                    <a:pt x="446" y="683"/>
                    <a:pt x="442" y="679"/>
                    <a:pt x="442" y="679"/>
                  </a:cubicBezTo>
                  <a:cubicBezTo>
                    <a:pt x="442" y="679"/>
                    <a:pt x="435" y="679"/>
                    <a:pt x="430" y="679"/>
                  </a:cubicBezTo>
                  <a:cubicBezTo>
                    <a:pt x="425" y="679"/>
                    <a:pt x="404" y="680"/>
                    <a:pt x="404" y="680"/>
                  </a:cubicBezTo>
                  <a:cubicBezTo>
                    <a:pt x="404" y="680"/>
                    <a:pt x="395" y="672"/>
                    <a:pt x="392" y="672"/>
                  </a:cubicBezTo>
                  <a:cubicBezTo>
                    <a:pt x="388" y="672"/>
                    <a:pt x="387" y="677"/>
                    <a:pt x="382" y="677"/>
                  </a:cubicBezTo>
                  <a:cubicBezTo>
                    <a:pt x="377" y="677"/>
                    <a:pt x="378" y="676"/>
                    <a:pt x="372" y="676"/>
                  </a:cubicBezTo>
                  <a:cubicBezTo>
                    <a:pt x="366" y="676"/>
                    <a:pt x="366" y="678"/>
                    <a:pt x="362" y="675"/>
                  </a:cubicBezTo>
                  <a:cubicBezTo>
                    <a:pt x="359" y="672"/>
                    <a:pt x="349" y="662"/>
                    <a:pt x="349" y="662"/>
                  </a:cubicBezTo>
                  <a:cubicBezTo>
                    <a:pt x="350" y="651"/>
                    <a:pt x="350" y="651"/>
                    <a:pt x="350" y="651"/>
                  </a:cubicBezTo>
                  <a:cubicBezTo>
                    <a:pt x="350" y="651"/>
                    <a:pt x="348" y="644"/>
                    <a:pt x="351" y="641"/>
                  </a:cubicBezTo>
                  <a:cubicBezTo>
                    <a:pt x="353" y="638"/>
                    <a:pt x="354" y="634"/>
                    <a:pt x="354" y="634"/>
                  </a:cubicBezTo>
                  <a:cubicBezTo>
                    <a:pt x="350" y="629"/>
                    <a:pt x="349" y="625"/>
                    <a:pt x="344" y="628"/>
                  </a:cubicBezTo>
                  <a:cubicBezTo>
                    <a:pt x="339" y="631"/>
                    <a:pt x="339" y="632"/>
                    <a:pt x="334" y="632"/>
                  </a:cubicBezTo>
                  <a:cubicBezTo>
                    <a:pt x="330" y="632"/>
                    <a:pt x="316" y="632"/>
                    <a:pt x="320" y="638"/>
                  </a:cubicBezTo>
                  <a:cubicBezTo>
                    <a:pt x="324" y="644"/>
                    <a:pt x="329" y="651"/>
                    <a:pt x="329" y="651"/>
                  </a:cubicBezTo>
                  <a:cubicBezTo>
                    <a:pt x="329" y="651"/>
                    <a:pt x="341" y="658"/>
                    <a:pt x="332" y="665"/>
                  </a:cubicBezTo>
                  <a:cubicBezTo>
                    <a:pt x="323" y="671"/>
                    <a:pt x="326" y="669"/>
                    <a:pt x="323" y="675"/>
                  </a:cubicBezTo>
                  <a:cubicBezTo>
                    <a:pt x="321" y="682"/>
                    <a:pt x="311" y="677"/>
                    <a:pt x="307" y="675"/>
                  </a:cubicBezTo>
                  <a:cubicBezTo>
                    <a:pt x="304" y="674"/>
                    <a:pt x="302" y="665"/>
                    <a:pt x="301" y="661"/>
                  </a:cubicBezTo>
                  <a:cubicBezTo>
                    <a:pt x="300" y="658"/>
                    <a:pt x="295" y="661"/>
                    <a:pt x="289" y="657"/>
                  </a:cubicBezTo>
                  <a:cubicBezTo>
                    <a:pt x="283" y="652"/>
                    <a:pt x="278" y="646"/>
                    <a:pt x="284" y="643"/>
                  </a:cubicBezTo>
                  <a:cubicBezTo>
                    <a:pt x="291" y="641"/>
                    <a:pt x="296" y="637"/>
                    <a:pt x="285" y="629"/>
                  </a:cubicBezTo>
                  <a:cubicBezTo>
                    <a:pt x="274" y="621"/>
                    <a:pt x="277" y="613"/>
                    <a:pt x="278" y="610"/>
                  </a:cubicBezTo>
                  <a:cubicBezTo>
                    <a:pt x="280" y="606"/>
                    <a:pt x="283" y="610"/>
                    <a:pt x="266" y="603"/>
                  </a:cubicBezTo>
                  <a:cubicBezTo>
                    <a:pt x="250" y="596"/>
                    <a:pt x="255" y="596"/>
                    <a:pt x="248" y="589"/>
                  </a:cubicBezTo>
                  <a:cubicBezTo>
                    <a:pt x="240" y="581"/>
                    <a:pt x="225" y="574"/>
                    <a:pt x="221" y="574"/>
                  </a:cubicBezTo>
                  <a:cubicBezTo>
                    <a:pt x="217" y="574"/>
                    <a:pt x="214" y="577"/>
                    <a:pt x="218" y="585"/>
                  </a:cubicBezTo>
                  <a:cubicBezTo>
                    <a:pt x="221" y="592"/>
                    <a:pt x="217" y="592"/>
                    <a:pt x="236" y="606"/>
                  </a:cubicBezTo>
                  <a:cubicBezTo>
                    <a:pt x="255" y="619"/>
                    <a:pt x="256" y="612"/>
                    <a:pt x="257" y="616"/>
                  </a:cubicBezTo>
                  <a:cubicBezTo>
                    <a:pt x="259" y="619"/>
                    <a:pt x="268" y="622"/>
                    <a:pt x="273" y="628"/>
                  </a:cubicBezTo>
                  <a:cubicBezTo>
                    <a:pt x="277" y="635"/>
                    <a:pt x="277" y="639"/>
                    <a:pt x="277" y="639"/>
                  </a:cubicBezTo>
                  <a:cubicBezTo>
                    <a:pt x="277" y="639"/>
                    <a:pt x="268" y="639"/>
                    <a:pt x="266" y="639"/>
                  </a:cubicBezTo>
                  <a:cubicBezTo>
                    <a:pt x="264" y="638"/>
                    <a:pt x="262" y="643"/>
                    <a:pt x="262" y="643"/>
                  </a:cubicBezTo>
                  <a:cubicBezTo>
                    <a:pt x="262" y="643"/>
                    <a:pt x="267" y="649"/>
                    <a:pt x="263" y="651"/>
                  </a:cubicBezTo>
                  <a:cubicBezTo>
                    <a:pt x="258" y="653"/>
                    <a:pt x="257" y="660"/>
                    <a:pt x="252" y="660"/>
                  </a:cubicBezTo>
                  <a:cubicBezTo>
                    <a:pt x="247" y="660"/>
                    <a:pt x="253" y="664"/>
                    <a:pt x="247" y="667"/>
                  </a:cubicBezTo>
                  <a:cubicBezTo>
                    <a:pt x="240" y="670"/>
                    <a:pt x="245" y="671"/>
                    <a:pt x="243" y="673"/>
                  </a:cubicBezTo>
                  <a:cubicBezTo>
                    <a:pt x="242" y="675"/>
                    <a:pt x="242" y="678"/>
                    <a:pt x="240" y="677"/>
                  </a:cubicBezTo>
                  <a:cubicBezTo>
                    <a:pt x="238" y="677"/>
                    <a:pt x="237" y="679"/>
                    <a:pt x="225" y="671"/>
                  </a:cubicBezTo>
                  <a:cubicBezTo>
                    <a:pt x="213" y="662"/>
                    <a:pt x="213" y="662"/>
                    <a:pt x="213" y="662"/>
                  </a:cubicBezTo>
                  <a:cubicBezTo>
                    <a:pt x="213" y="662"/>
                    <a:pt x="207" y="654"/>
                    <a:pt x="219" y="657"/>
                  </a:cubicBezTo>
                  <a:cubicBezTo>
                    <a:pt x="231" y="661"/>
                    <a:pt x="236" y="663"/>
                    <a:pt x="240" y="660"/>
                  </a:cubicBezTo>
                  <a:cubicBezTo>
                    <a:pt x="244" y="657"/>
                    <a:pt x="244" y="657"/>
                    <a:pt x="244" y="653"/>
                  </a:cubicBezTo>
                  <a:cubicBezTo>
                    <a:pt x="244" y="650"/>
                    <a:pt x="246" y="650"/>
                    <a:pt x="243" y="646"/>
                  </a:cubicBezTo>
                  <a:cubicBezTo>
                    <a:pt x="240" y="641"/>
                    <a:pt x="251" y="636"/>
                    <a:pt x="241" y="632"/>
                  </a:cubicBezTo>
                  <a:cubicBezTo>
                    <a:pt x="232" y="628"/>
                    <a:pt x="228" y="627"/>
                    <a:pt x="223" y="622"/>
                  </a:cubicBezTo>
                  <a:cubicBezTo>
                    <a:pt x="218" y="617"/>
                    <a:pt x="223" y="621"/>
                    <a:pt x="211" y="611"/>
                  </a:cubicBezTo>
                  <a:cubicBezTo>
                    <a:pt x="198" y="601"/>
                    <a:pt x="198" y="602"/>
                    <a:pt x="195" y="598"/>
                  </a:cubicBezTo>
                  <a:cubicBezTo>
                    <a:pt x="192" y="594"/>
                    <a:pt x="188" y="581"/>
                    <a:pt x="186" y="581"/>
                  </a:cubicBezTo>
                  <a:cubicBezTo>
                    <a:pt x="185" y="581"/>
                    <a:pt x="178" y="585"/>
                    <a:pt x="169" y="589"/>
                  </a:cubicBezTo>
                  <a:cubicBezTo>
                    <a:pt x="160" y="593"/>
                    <a:pt x="165" y="600"/>
                    <a:pt x="158" y="599"/>
                  </a:cubicBezTo>
                  <a:cubicBezTo>
                    <a:pt x="150" y="597"/>
                    <a:pt x="153" y="598"/>
                    <a:pt x="145" y="597"/>
                  </a:cubicBezTo>
                  <a:cubicBezTo>
                    <a:pt x="138" y="596"/>
                    <a:pt x="131" y="596"/>
                    <a:pt x="130" y="597"/>
                  </a:cubicBezTo>
                  <a:cubicBezTo>
                    <a:pt x="128" y="598"/>
                    <a:pt x="128" y="606"/>
                    <a:pt x="128" y="606"/>
                  </a:cubicBezTo>
                  <a:cubicBezTo>
                    <a:pt x="128" y="606"/>
                    <a:pt x="128" y="606"/>
                    <a:pt x="123" y="613"/>
                  </a:cubicBezTo>
                  <a:cubicBezTo>
                    <a:pt x="117" y="619"/>
                    <a:pt x="112" y="617"/>
                    <a:pt x="108" y="622"/>
                  </a:cubicBezTo>
                  <a:cubicBezTo>
                    <a:pt x="103" y="628"/>
                    <a:pt x="96" y="630"/>
                    <a:pt x="96" y="637"/>
                  </a:cubicBezTo>
                  <a:cubicBezTo>
                    <a:pt x="96" y="644"/>
                    <a:pt x="98" y="641"/>
                    <a:pt x="90" y="655"/>
                  </a:cubicBezTo>
                  <a:cubicBezTo>
                    <a:pt x="82" y="670"/>
                    <a:pt x="85" y="675"/>
                    <a:pt x="79" y="675"/>
                  </a:cubicBezTo>
                  <a:cubicBezTo>
                    <a:pt x="73" y="676"/>
                    <a:pt x="68" y="677"/>
                    <a:pt x="65" y="678"/>
                  </a:cubicBezTo>
                  <a:cubicBezTo>
                    <a:pt x="61" y="679"/>
                    <a:pt x="52" y="680"/>
                    <a:pt x="52" y="680"/>
                  </a:cubicBezTo>
                  <a:cubicBezTo>
                    <a:pt x="52" y="680"/>
                    <a:pt x="47" y="687"/>
                    <a:pt x="44" y="683"/>
                  </a:cubicBezTo>
                  <a:cubicBezTo>
                    <a:pt x="41" y="679"/>
                    <a:pt x="42" y="671"/>
                    <a:pt x="40" y="675"/>
                  </a:cubicBezTo>
                  <a:cubicBezTo>
                    <a:pt x="37" y="678"/>
                    <a:pt x="41" y="695"/>
                    <a:pt x="39" y="695"/>
                  </a:cubicBezTo>
                  <a:cubicBezTo>
                    <a:pt x="37" y="695"/>
                    <a:pt x="33" y="695"/>
                    <a:pt x="31" y="694"/>
                  </a:cubicBezTo>
                  <a:cubicBezTo>
                    <a:pt x="30" y="694"/>
                    <a:pt x="30" y="679"/>
                    <a:pt x="27" y="680"/>
                  </a:cubicBezTo>
                  <a:cubicBezTo>
                    <a:pt x="25" y="681"/>
                    <a:pt x="24" y="680"/>
                    <a:pt x="14" y="676"/>
                  </a:cubicBezTo>
                  <a:cubicBezTo>
                    <a:pt x="5" y="672"/>
                    <a:pt x="5" y="671"/>
                    <a:pt x="3" y="670"/>
                  </a:cubicBezTo>
                  <a:cubicBezTo>
                    <a:pt x="0" y="669"/>
                    <a:pt x="10" y="638"/>
                    <a:pt x="7" y="618"/>
                  </a:cubicBezTo>
                  <a:cubicBezTo>
                    <a:pt x="4" y="599"/>
                    <a:pt x="5" y="601"/>
                    <a:pt x="10" y="595"/>
                  </a:cubicBezTo>
                  <a:cubicBezTo>
                    <a:pt x="14" y="588"/>
                    <a:pt x="18" y="589"/>
                    <a:pt x="46" y="593"/>
                  </a:cubicBezTo>
                  <a:cubicBezTo>
                    <a:pt x="73" y="598"/>
                    <a:pt x="82" y="590"/>
                    <a:pt x="81" y="585"/>
                  </a:cubicBezTo>
                  <a:cubicBezTo>
                    <a:pt x="80" y="581"/>
                    <a:pt x="83" y="555"/>
                    <a:pt x="83" y="555"/>
                  </a:cubicBezTo>
                  <a:cubicBezTo>
                    <a:pt x="83" y="555"/>
                    <a:pt x="75" y="551"/>
                    <a:pt x="74" y="548"/>
                  </a:cubicBezTo>
                  <a:cubicBezTo>
                    <a:pt x="73" y="545"/>
                    <a:pt x="74" y="541"/>
                    <a:pt x="70" y="541"/>
                  </a:cubicBezTo>
                  <a:cubicBezTo>
                    <a:pt x="67" y="541"/>
                    <a:pt x="57" y="538"/>
                    <a:pt x="55" y="535"/>
                  </a:cubicBezTo>
                  <a:cubicBezTo>
                    <a:pt x="54" y="533"/>
                    <a:pt x="51" y="524"/>
                    <a:pt x="51" y="524"/>
                  </a:cubicBezTo>
                  <a:cubicBezTo>
                    <a:pt x="51" y="524"/>
                    <a:pt x="56" y="524"/>
                    <a:pt x="56" y="523"/>
                  </a:cubicBezTo>
                  <a:cubicBezTo>
                    <a:pt x="57" y="521"/>
                    <a:pt x="58" y="523"/>
                    <a:pt x="65" y="522"/>
                  </a:cubicBezTo>
                  <a:cubicBezTo>
                    <a:pt x="71" y="520"/>
                    <a:pt x="80" y="521"/>
                    <a:pt x="80" y="521"/>
                  </a:cubicBezTo>
                  <a:cubicBezTo>
                    <a:pt x="76" y="513"/>
                    <a:pt x="76" y="513"/>
                    <a:pt x="76" y="513"/>
                  </a:cubicBezTo>
                  <a:cubicBezTo>
                    <a:pt x="76" y="513"/>
                    <a:pt x="74" y="505"/>
                    <a:pt x="81" y="507"/>
                  </a:cubicBezTo>
                  <a:cubicBezTo>
                    <a:pt x="88" y="508"/>
                    <a:pt x="97" y="514"/>
                    <a:pt x="98" y="513"/>
                  </a:cubicBezTo>
                  <a:cubicBezTo>
                    <a:pt x="98" y="512"/>
                    <a:pt x="98" y="505"/>
                    <a:pt x="99" y="504"/>
                  </a:cubicBezTo>
                  <a:cubicBezTo>
                    <a:pt x="100" y="502"/>
                    <a:pt x="103" y="498"/>
                    <a:pt x="103" y="498"/>
                  </a:cubicBezTo>
                  <a:cubicBezTo>
                    <a:pt x="103" y="498"/>
                    <a:pt x="104" y="496"/>
                    <a:pt x="108" y="497"/>
                  </a:cubicBezTo>
                  <a:cubicBezTo>
                    <a:pt x="113" y="498"/>
                    <a:pt x="114" y="489"/>
                    <a:pt x="114" y="489"/>
                  </a:cubicBezTo>
                  <a:cubicBezTo>
                    <a:pt x="114" y="489"/>
                    <a:pt x="121" y="482"/>
                    <a:pt x="125" y="483"/>
                  </a:cubicBezTo>
                  <a:cubicBezTo>
                    <a:pt x="129" y="484"/>
                    <a:pt x="137" y="480"/>
                    <a:pt x="136" y="476"/>
                  </a:cubicBezTo>
                  <a:cubicBezTo>
                    <a:pt x="135" y="472"/>
                    <a:pt x="145" y="458"/>
                    <a:pt x="145" y="458"/>
                  </a:cubicBezTo>
                  <a:cubicBezTo>
                    <a:pt x="145" y="458"/>
                    <a:pt x="145" y="453"/>
                    <a:pt x="148" y="452"/>
                  </a:cubicBezTo>
                  <a:cubicBezTo>
                    <a:pt x="151" y="452"/>
                    <a:pt x="158" y="454"/>
                    <a:pt x="159" y="451"/>
                  </a:cubicBezTo>
                  <a:cubicBezTo>
                    <a:pt x="161" y="449"/>
                    <a:pt x="163" y="440"/>
                    <a:pt x="163" y="443"/>
                  </a:cubicBezTo>
                  <a:cubicBezTo>
                    <a:pt x="164" y="446"/>
                    <a:pt x="176" y="443"/>
                    <a:pt x="176" y="443"/>
                  </a:cubicBezTo>
                  <a:cubicBezTo>
                    <a:pt x="176" y="443"/>
                    <a:pt x="176" y="433"/>
                    <a:pt x="176" y="432"/>
                  </a:cubicBezTo>
                  <a:cubicBezTo>
                    <a:pt x="176" y="430"/>
                    <a:pt x="176" y="409"/>
                    <a:pt x="174" y="407"/>
                  </a:cubicBezTo>
                  <a:cubicBezTo>
                    <a:pt x="172" y="405"/>
                    <a:pt x="169" y="400"/>
                    <a:pt x="171" y="398"/>
                  </a:cubicBezTo>
                  <a:cubicBezTo>
                    <a:pt x="174" y="396"/>
                    <a:pt x="180" y="389"/>
                    <a:pt x="181" y="386"/>
                  </a:cubicBezTo>
                  <a:cubicBezTo>
                    <a:pt x="181" y="384"/>
                    <a:pt x="180" y="384"/>
                    <a:pt x="183" y="382"/>
                  </a:cubicBezTo>
                  <a:cubicBezTo>
                    <a:pt x="186" y="380"/>
                    <a:pt x="201" y="382"/>
                    <a:pt x="199" y="383"/>
                  </a:cubicBezTo>
                  <a:cubicBezTo>
                    <a:pt x="197" y="385"/>
                    <a:pt x="195" y="382"/>
                    <a:pt x="195" y="388"/>
                  </a:cubicBezTo>
                  <a:cubicBezTo>
                    <a:pt x="195" y="394"/>
                    <a:pt x="198" y="394"/>
                    <a:pt x="199" y="397"/>
                  </a:cubicBezTo>
                  <a:cubicBezTo>
                    <a:pt x="200" y="399"/>
                    <a:pt x="208" y="405"/>
                    <a:pt x="207" y="407"/>
                  </a:cubicBezTo>
                  <a:cubicBezTo>
                    <a:pt x="206" y="408"/>
                    <a:pt x="206" y="411"/>
                    <a:pt x="208" y="413"/>
                  </a:cubicBezTo>
                  <a:cubicBezTo>
                    <a:pt x="210" y="415"/>
                    <a:pt x="217" y="419"/>
                    <a:pt x="216" y="421"/>
                  </a:cubicBezTo>
                  <a:cubicBezTo>
                    <a:pt x="215" y="422"/>
                    <a:pt x="214" y="422"/>
                    <a:pt x="210" y="423"/>
                  </a:cubicBezTo>
                  <a:cubicBezTo>
                    <a:pt x="206" y="423"/>
                    <a:pt x="202" y="421"/>
                    <a:pt x="197" y="421"/>
                  </a:cubicBezTo>
                  <a:cubicBezTo>
                    <a:pt x="192" y="422"/>
                    <a:pt x="190" y="427"/>
                    <a:pt x="190" y="427"/>
                  </a:cubicBezTo>
                  <a:cubicBezTo>
                    <a:pt x="194" y="435"/>
                    <a:pt x="194" y="435"/>
                    <a:pt x="194" y="435"/>
                  </a:cubicBezTo>
                  <a:cubicBezTo>
                    <a:pt x="194" y="435"/>
                    <a:pt x="192" y="434"/>
                    <a:pt x="197" y="437"/>
                  </a:cubicBezTo>
                  <a:cubicBezTo>
                    <a:pt x="202" y="439"/>
                    <a:pt x="195" y="438"/>
                    <a:pt x="205" y="437"/>
                  </a:cubicBezTo>
                  <a:cubicBezTo>
                    <a:pt x="215" y="437"/>
                    <a:pt x="216" y="429"/>
                    <a:pt x="220" y="431"/>
                  </a:cubicBezTo>
                  <a:cubicBezTo>
                    <a:pt x="224" y="433"/>
                    <a:pt x="223" y="437"/>
                    <a:pt x="223" y="437"/>
                  </a:cubicBezTo>
                  <a:cubicBezTo>
                    <a:pt x="223" y="437"/>
                    <a:pt x="244" y="438"/>
                    <a:pt x="248" y="436"/>
                  </a:cubicBezTo>
                  <a:cubicBezTo>
                    <a:pt x="252" y="434"/>
                    <a:pt x="252" y="429"/>
                    <a:pt x="259" y="428"/>
                  </a:cubicBezTo>
                  <a:cubicBezTo>
                    <a:pt x="266" y="428"/>
                    <a:pt x="273" y="423"/>
                    <a:pt x="276" y="429"/>
                  </a:cubicBezTo>
                  <a:cubicBezTo>
                    <a:pt x="279" y="434"/>
                    <a:pt x="277" y="434"/>
                    <a:pt x="282" y="433"/>
                  </a:cubicBezTo>
                  <a:cubicBezTo>
                    <a:pt x="287" y="433"/>
                    <a:pt x="294" y="415"/>
                    <a:pt x="295" y="412"/>
                  </a:cubicBezTo>
                  <a:cubicBezTo>
                    <a:pt x="295" y="410"/>
                    <a:pt x="285" y="414"/>
                    <a:pt x="293" y="403"/>
                  </a:cubicBezTo>
                  <a:cubicBezTo>
                    <a:pt x="300" y="393"/>
                    <a:pt x="302" y="387"/>
                    <a:pt x="304" y="386"/>
                  </a:cubicBezTo>
                  <a:cubicBezTo>
                    <a:pt x="305" y="384"/>
                    <a:pt x="288" y="371"/>
                    <a:pt x="299" y="375"/>
                  </a:cubicBezTo>
                  <a:cubicBezTo>
                    <a:pt x="310" y="379"/>
                    <a:pt x="316" y="385"/>
                    <a:pt x="319" y="385"/>
                  </a:cubicBezTo>
                  <a:cubicBezTo>
                    <a:pt x="322" y="386"/>
                    <a:pt x="333" y="390"/>
                    <a:pt x="331" y="388"/>
                  </a:cubicBezTo>
                  <a:cubicBezTo>
                    <a:pt x="329" y="386"/>
                    <a:pt x="321" y="382"/>
                    <a:pt x="323" y="379"/>
                  </a:cubicBezTo>
                  <a:cubicBezTo>
                    <a:pt x="325" y="376"/>
                    <a:pt x="330" y="376"/>
                    <a:pt x="323" y="373"/>
                  </a:cubicBezTo>
                  <a:cubicBezTo>
                    <a:pt x="316" y="370"/>
                    <a:pt x="315" y="367"/>
                    <a:pt x="311" y="370"/>
                  </a:cubicBezTo>
                  <a:cubicBezTo>
                    <a:pt x="308" y="373"/>
                    <a:pt x="308" y="372"/>
                    <a:pt x="306" y="368"/>
                  </a:cubicBezTo>
                  <a:cubicBezTo>
                    <a:pt x="305" y="364"/>
                    <a:pt x="306" y="364"/>
                    <a:pt x="307" y="361"/>
                  </a:cubicBezTo>
                  <a:cubicBezTo>
                    <a:pt x="308" y="358"/>
                    <a:pt x="313" y="357"/>
                    <a:pt x="316" y="357"/>
                  </a:cubicBezTo>
                  <a:cubicBezTo>
                    <a:pt x="319" y="356"/>
                    <a:pt x="321" y="355"/>
                    <a:pt x="319" y="353"/>
                  </a:cubicBezTo>
                  <a:cubicBezTo>
                    <a:pt x="317" y="350"/>
                    <a:pt x="311" y="350"/>
                    <a:pt x="316" y="346"/>
                  </a:cubicBezTo>
                  <a:cubicBezTo>
                    <a:pt x="321" y="343"/>
                    <a:pt x="319" y="342"/>
                    <a:pt x="327" y="343"/>
                  </a:cubicBezTo>
                  <a:cubicBezTo>
                    <a:pt x="335" y="344"/>
                    <a:pt x="333" y="346"/>
                    <a:pt x="343" y="345"/>
                  </a:cubicBezTo>
                  <a:cubicBezTo>
                    <a:pt x="352" y="343"/>
                    <a:pt x="364" y="343"/>
                    <a:pt x="365" y="342"/>
                  </a:cubicBezTo>
                  <a:cubicBezTo>
                    <a:pt x="366" y="341"/>
                    <a:pt x="366" y="333"/>
                    <a:pt x="366" y="333"/>
                  </a:cubicBezTo>
                  <a:cubicBezTo>
                    <a:pt x="369" y="333"/>
                    <a:pt x="369" y="333"/>
                    <a:pt x="369" y="333"/>
                  </a:cubicBezTo>
                  <a:cubicBezTo>
                    <a:pt x="369" y="333"/>
                    <a:pt x="360" y="330"/>
                    <a:pt x="356" y="330"/>
                  </a:cubicBezTo>
                  <a:cubicBezTo>
                    <a:pt x="352" y="329"/>
                    <a:pt x="353" y="325"/>
                    <a:pt x="342" y="329"/>
                  </a:cubicBezTo>
                  <a:cubicBezTo>
                    <a:pt x="331" y="334"/>
                    <a:pt x="324" y="339"/>
                    <a:pt x="321" y="339"/>
                  </a:cubicBezTo>
                  <a:cubicBezTo>
                    <a:pt x="318" y="339"/>
                    <a:pt x="306" y="337"/>
                    <a:pt x="306" y="337"/>
                  </a:cubicBezTo>
                  <a:cubicBezTo>
                    <a:pt x="301" y="329"/>
                    <a:pt x="301" y="329"/>
                    <a:pt x="301" y="329"/>
                  </a:cubicBezTo>
                  <a:cubicBezTo>
                    <a:pt x="301" y="329"/>
                    <a:pt x="298" y="325"/>
                    <a:pt x="297" y="322"/>
                  </a:cubicBezTo>
                  <a:cubicBezTo>
                    <a:pt x="296" y="320"/>
                    <a:pt x="296" y="318"/>
                    <a:pt x="295" y="313"/>
                  </a:cubicBezTo>
                  <a:cubicBezTo>
                    <a:pt x="294" y="309"/>
                    <a:pt x="294" y="303"/>
                    <a:pt x="294" y="303"/>
                  </a:cubicBezTo>
                  <a:cubicBezTo>
                    <a:pt x="294" y="303"/>
                    <a:pt x="293" y="299"/>
                    <a:pt x="293" y="296"/>
                  </a:cubicBezTo>
                  <a:cubicBezTo>
                    <a:pt x="293" y="293"/>
                    <a:pt x="297" y="290"/>
                    <a:pt x="298" y="288"/>
                  </a:cubicBezTo>
                  <a:cubicBezTo>
                    <a:pt x="298" y="286"/>
                    <a:pt x="304" y="268"/>
                    <a:pt x="308" y="264"/>
                  </a:cubicBezTo>
                  <a:cubicBezTo>
                    <a:pt x="311" y="259"/>
                    <a:pt x="328" y="246"/>
                    <a:pt x="328" y="242"/>
                  </a:cubicBezTo>
                  <a:cubicBezTo>
                    <a:pt x="329" y="239"/>
                    <a:pt x="334" y="222"/>
                    <a:pt x="334" y="222"/>
                  </a:cubicBezTo>
                  <a:cubicBezTo>
                    <a:pt x="334" y="222"/>
                    <a:pt x="328" y="217"/>
                    <a:pt x="324" y="215"/>
                  </a:cubicBezTo>
                  <a:cubicBezTo>
                    <a:pt x="320" y="212"/>
                    <a:pt x="324" y="217"/>
                    <a:pt x="315" y="219"/>
                  </a:cubicBezTo>
                  <a:cubicBezTo>
                    <a:pt x="307" y="222"/>
                    <a:pt x="302" y="224"/>
                    <a:pt x="299" y="229"/>
                  </a:cubicBezTo>
                  <a:cubicBezTo>
                    <a:pt x="296" y="235"/>
                    <a:pt x="296" y="245"/>
                    <a:pt x="293" y="249"/>
                  </a:cubicBezTo>
                  <a:cubicBezTo>
                    <a:pt x="290" y="252"/>
                    <a:pt x="291" y="258"/>
                    <a:pt x="287" y="262"/>
                  </a:cubicBezTo>
                  <a:cubicBezTo>
                    <a:pt x="282" y="267"/>
                    <a:pt x="282" y="268"/>
                    <a:pt x="276" y="274"/>
                  </a:cubicBezTo>
                  <a:cubicBezTo>
                    <a:pt x="270" y="280"/>
                    <a:pt x="265" y="291"/>
                    <a:pt x="264" y="292"/>
                  </a:cubicBezTo>
                  <a:cubicBezTo>
                    <a:pt x="264" y="294"/>
                    <a:pt x="263" y="298"/>
                    <a:pt x="263" y="306"/>
                  </a:cubicBezTo>
                  <a:cubicBezTo>
                    <a:pt x="264" y="313"/>
                    <a:pt x="265" y="316"/>
                    <a:pt x="269" y="321"/>
                  </a:cubicBezTo>
                  <a:cubicBezTo>
                    <a:pt x="272" y="325"/>
                    <a:pt x="281" y="338"/>
                    <a:pt x="273" y="347"/>
                  </a:cubicBezTo>
                  <a:cubicBezTo>
                    <a:pt x="266" y="357"/>
                    <a:pt x="258" y="350"/>
                    <a:pt x="258" y="365"/>
                  </a:cubicBezTo>
                  <a:cubicBezTo>
                    <a:pt x="259" y="381"/>
                    <a:pt x="256" y="390"/>
                    <a:pt x="254" y="394"/>
                  </a:cubicBezTo>
                  <a:cubicBezTo>
                    <a:pt x="251" y="397"/>
                    <a:pt x="237" y="408"/>
                    <a:pt x="237" y="409"/>
                  </a:cubicBezTo>
                  <a:cubicBezTo>
                    <a:pt x="237" y="410"/>
                    <a:pt x="239" y="414"/>
                    <a:pt x="232" y="414"/>
                  </a:cubicBezTo>
                  <a:cubicBezTo>
                    <a:pt x="226" y="414"/>
                    <a:pt x="224" y="414"/>
                    <a:pt x="222" y="414"/>
                  </a:cubicBezTo>
                  <a:cubicBezTo>
                    <a:pt x="221" y="413"/>
                    <a:pt x="218" y="409"/>
                    <a:pt x="217" y="404"/>
                  </a:cubicBezTo>
                  <a:cubicBezTo>
                    <a:pt x="216" y="399"/>
                    <a:pt x="215" y="397"/>
                    <a:pt x="213" y="391"/>
                  </a:cubicBezTo>
                  <a:cubicBezTo>
                    <a:pt x="211" y="386"/>
                    <a:pt x="211" y="383"/>
                    <a:pt x="209" y="378"/>
                  </a:cubicBezTo>
                  <a:cubicBezTo>
                    <a:pt x="207" y="373"/>
                    <a:pt x="209" y="365"/>
                    <a:pt x="206" y="363"/>
                  </a:cubicBezTo>
                  <a:cubicBezTo>
                    <a:pt x="204" y="361"/>
                    <a:pt x="201" y="350"/>
                    <a:pt x="201" y="350"/>
                  </a:cubicBezTo>
                  <a:cubicBezTo>
                    <a:pt x="201" y="350"/>
                    <a:pt x="195" y="355"/>
                    <a:pt x="191" y="357"/>
                  </a:cubicBezTo>
                  <a:cubicBezTo>
                    <a:pt x="188" y="358"/>
                    <a:pt x="190" y="361"/>
                    <a:pt x="187" y="362"/>
                  </a:cubicBezTo>
                  <a:cubicBezTo>
                    <a:pt x="183" y="362"/>
                    <a:pt x="183" y="363"/>
                    <a:pt x="179" y="368"/>
                  </a:cubicBezTo>
                  <a:cubicBezTo>
                    <a:pt x="175" y="372"/>
                    <a:pt x="172" y="373"/>
                    <a:pt x="169" y="374"/>
                  </a:cubicBezTo>
                  <a:cubicBezTo>
                    <a:pt x="167" y="374"/>
                    <a:pt x="166" y="378"/>
                    <a:pt x="162" y="375"/>
                  </a:cubicBezTo>
                  <a:cubicBezTo>
                    <a:pt x="159" y="372"/>
                    <a:pt x="159" y="371"/>
                    <a:pt x="157" y="369"/>
                  </a:cubicBezTo>
                  <a:cubicBezTo>
                    <a:pt x="156" y="367"/>
                    <a:pt x="149" y="363"/>
                    <a:pt x="149" y="363"/>
                  </a:cubicBezTo>
                  <a:cubicBezTo>
                    <a:pt x="149" y="363"/>
                    <a:pt x="148" y="366"/>
                    <a:pt x="149" y="359"/>
                  </a:cubicBezTo>
                  <a:cubicBezTo>
                    <a:pt x="149" y="353"/>
                    <a:pt x="150" y="350"/>
                    <a:pt x="151" y="346"/>
                  </a:cubicBezTo>
                  <a:cubicBezTo>
                    <a:pt x="153" y="343"/>
                    <a:pt x="153" y="343"/>
                    <a:pt x="153" y="343"/>
                  </a:cubicBezTo>
                  <a:cubicBezTo>
                    <a:pt x="153" y="343"/>
                    <a:pt x="152" y="343"/>
                    <a:pt x="153" y="339"/>
                  </a:cubicBezTo>
                  <a:cubicBezTo>
                    <a:pt x="155" y="335"/>
                    <a:pt x="151" y="334"/>
                    <a:pt x="149" y="332"/>
                  </a:cubicBezTo>
                  <a:cubicBezTo>
                    <a:pt x="147" y="330"/>
                    <a:pt x="146" y="335"/>
                    <a:pt x="147" y="330"/>
                  </a:cubicBezTo>
                  <a:cubicBezTo>
                    <a:pt x="148" y="326"/>
                    <a:pt x="147" y="299"/>
                    <a:pt x="147" y="299"/>
                  </a:cubicBezTo>
                  <a:cubicBezTo>
                    <a:pt x="147" y="299"/>
                    <a:pt x="154" y="296"/>
                    <a:pt x="153" y="294"/>
                  </a:cubicBezTo>
                  <a:cubicBezTo>
                    <a:pt x="153" y="292"/>
                    <a:pt x="160" y="286"/>
                    <a:pt x="160" y="286"/>
                  </a:cubicBezTo>
                  <a:cubicBezTo>
                    <a:pt x="160" y="286"/>
                    <a:pt x="166" y="285"/>
                    <a:pt x="168" y="281"/>
                  </a:cubicBezTo>
                  <a:cubicBezTo>
                    <a:pt x="171" y="277"/>
                    <a:pt x="173" y="271"/>
                    <a:pt x="179" y="268"/>
                  </a:cubicBezTo>
                  <a:cubicBezTo>
                    <a:pt x="184" y="265"/>
                    <a:pt x="186" y="263"/>
                    <a:pt x="187" y="261"/>
                  </a:cubicBezTo>
                  <a:cubicBezTo>
                    <a:pt x="188" y="260"/>
                    <a:pt x="185" y="266"/>
                    <a:pt x="189" y="257"/>
                  </a:cubicBezTo>
                  <a:cubicBezTo>
                    <a:pt x="193" y="249"/>
                    <a:pt x="208" y="239"/>
                    <a:pt x="211" y="232"/>
                  </a:cubicBezTo>
                  <a:cubicBezTo>
                    <a:pt x="215" y="225"/>
                    <a:pt x="219" y="213"/>
                    <a:pt x="219" y="213"/>
                  </a:cubicBezTo>
                  <a:cubicBezTo>
                    <a:pt x="219" y="213"/>
                    <a:pt x="215" y="208"/>
                    <a:pt x="220" y="202"/>
                  </a:cubicBezTo>
                  <a:cubicBezTo>
                    <a:pt x="224" y="196"/>
                    <a:pt x="230" y="194"/>
                    <a:pt x="233" y="191"/>
                  </a:cubicBezTo>
                  <a:cubicBezTo>
                    <a:pt x="237" y="188"/>
                    <a:pt x="241" y="183"/>
                    <a:pt x="240" y="182"/>
                  </a:cubicBezTo>
                  <a:cubicBezTo>
                    <a:pt x="238" y="182"/>
                    <a:pt x="242" y="183"/>
                    <a:pt x="242" y="181"/>
                  </a:cubicBezTo>
                  <a:cubicBezTo>
                    <a:pt x="243" y="178"/>
                    <a:pt x="246" y="174"/>
                    <a:pt x="246" y="174"/>
                  </a:cubicBezTo>
                  <a:cubicBezTo>
                    <a:pt x="239" y="173"/>
                    <a:pt x="241" y="174"/>
                    <a:pt x="237" y="176"/>
                  </a:cubicBezTo>
                  <a:cubicBezTo>
                    <a:pt x="233" y="177"/>
                    <a:pt x="235" y="175"/>
                    <a:pt x="233" y="173"/>
                  </a:cubicBezTo>
                  <a:cubicBezTo>
                    <a:pt x="231" y="171"/>
                    <a:pt x="231" y="171"/>
                    <a:pt x="232" y="170"/>
                  </a:cubicBezTo>
                  <a:cubicBezTo>
                    <a:pt x="233" y="168"/>
                    <a:pt x="236" y="166"/>
                    <a:pt x="236" y="166"/>
                  </a:cubicBezTo>
                  <a:cubicBezTo>
                    <a:pt x="236" y="166"/>
                    <a:pt x="238" y="170"/>
                    <a:pt x="243" y="165"/>
                  </a:cubicBezTo>
                  <a:cubicBezTo>
                    <a:pt x="249" y="160"/>
                    <a:pt x="258" y="155"/>
                    <a:pt x="258" y="155"/>
                  </a:cubicBezTo>
                  <a:cubicBezTo>
                    <a:pt x="272" y="144"/>
                    <a:pt x="272" y="144"/>
                    <a:pt x="272" y="144"/>
                  </a:cubicBezTo>
                  <a:cubicBezTo>
                    <a:pt x="272" y="144"/>
                    <a:pt x="284" y="140"/>
                    <a:pt x="286" y="140"/>
                  </a:cubicBezTo>
                  <a:cubicBezTo>
                    <a:pt x="288" y="141"/>
                    <a:pt x="290" y="141"/>
                    <a:pt x="291" y="141"/>
                  </a:cubicBezTo>
                  <a:cubicBezTo>
                    <a:pt x="292" y="141"/>
                    <a:pt x="296" y="141"/>
                    <a:pt x="300" y="137"/>
                  </a:cubicBezTo>
                  <a:cubicBezTo>
                    <a:pt x="303" y="134"/>
                    <a:pt x="301" y="131"/>
                    <a:pt x="306" y="130"/>
                  </a:cubicBezTo>
                  <a:cubicBezTo>
                    <a:pt x="311" y="129"/>
                    <a:pt x="315" y="130"/>
                    <a:pt x="318" y="127"/>
                  </a:cubicBezTo>
                  <a:cubicBezTo>
                    <a:pt x="321" y="123"/>
                    <a:pt x="356" y="127"/>
                    <a:pt x="356" y="127"/>
                  </a:cubicBezTo>
                  <a:cubicBezTo>
                    <a:pt x="356" y="127"/>
                    <a:pt x="371" y="131"/>
                    <a:pt x="373" y="134"/>
                  </a:cubicBezTo>
                  <a:cubicBezTo>
                    <a:pt x="375" y="137"/>
                    <a:pt x="382" y="139"/>
                    <a:pt x="379" y="143"/>
                  </a:cubicBezTo>
                  <a:cubicBezTo>
                    <a:pt x="375" y="146"/>
                    <a:pt x="379" y="151"/>
                    <a:pt x="381" y="152"/>
                  </a:cubicBezTo>
                  <a:cubicBezTo>
                    <a:pt x="383" y="153"/>
                    <a:pt x="383" y="144"/>
                    <a:pt x="387" y="145"/>
                  </a:cubicBezTo>
                  <a:cubicBezTo>
                    <a:pt x="390" y="146"/>
                    <a:pt x="392" y="151"/>
                    <a:pt x="395" y="152"/>
                  </a:cubicBezTo>
                  <a:cubicBezTo>
                    <a:pt x="398" y="153"/>
                    <a:pt x="412" y="154"/>
                    <a:pt x="414" y="155"/>
                  </a:cubicBezTo>
                  <a:cubicBezTo>
                    <a:pt x="416" y="157"/>
                    <a:pt x="419" y="159"/>
                    <a:pt x="425" y="162"/>
                  </a:cubicBezTo>
                  <a:cubicBezTo>
                    <a:pt x="430" y="165"/>
                    <a:pt x="468" y="180"/>
                    <a:pt x="469" y="182"/>
                  </a:cubicBezTo>
                  <a:cubicBezTo>
                    <a:pt x="470" y="184"/>
                    <a:pt x="466" y="199"/>
                    <a:pt x="466" y="199"/>
                  </a:cubicBezTo>
                  <a:cubicBezTo>
                    <a:pt x="466" y="199"/>
                    <a:pt x="467" y="204"/>
                    <a:pt x="462" y="205"/>
                  </a:cubicBezTo>
                  <a:cubicBezTo>
                    <a:pt x="457" y="205"/>
                    <a:pt x="462" y="204"/>
                    <a:pt x="454" y="205"/>
                  </a:cubicBezTo>
                  <a:cubicBezTo>
                    <a:pt x="446" y="206"/>
                    <a:pt x="447" y="210"/>
                    <a:pt x="441" y="208"/>
                  </a:cubicBezTo>
                  <a:cubicBezTo>
                    <a:pt x="436" y="206"/>
                    <a:pt x="437" y="206"/>
                    <a:pt x="433" y="203"/>
                  </a:cubicBezTo>
                  <a:cubicBezTo>
                    <a:pt x="429" y="201"/>
                    <a:pt x="425" y="197"/>
                    <a:pt x="421" y="199"/>
                  </a:cubicBezTo>
                  <a:cubicBezTo>
                    <a:pt x="417" y="202"/>
                    <a:pt x="419" y="206"/>
                    <a:pt x="412" y="202"/>
                  </a:cubicBezTo>
                  <a:cubicBezTo>
                    <a:pt x="405" y="197"/>
                    <a:pt x="401" y="196"/>
                    <a:pt x="401" y="196"/>
                  </a:cubicBezTo>
                  <a:cubicBezTo>
                    <a:pt x="401" y="196"/>
                    <a:pt x="398" y="198"/>
                    <a:pt x="398" y="199"/>
                  </a:cubicBezTo>
                  <a:cubicBezTo>
                    <a:pt x="399" y="201"/>
                    <a:pt x="401" y="198"/>
                    <a:pt x="406" y="204"/>
                  </a:cubicBezTo>
                  <a:cubicBezTo>
                    <a:pt x="410" y="209"/>
                    <a:pt x="417" y="213"/>
                    <a:pt x="416" y="216"/>
                  </a:cubicBezTo>
                  <a:cubicBezTo>
                    <a:pt x="416" y="219"/>
                    <a:pt x="419" y="220"/>
                    <a:pt x="416" y="223"/>
                  </a:cubicBezTo>
                  <a:cubicBezTo>
                    <a:pt x="414" y="225"/>
                    <a:pt x="414" y="229"/>
                    <a:pt x="414" y="229"/>
                  </a:cubicBezTo>
                  <a:cubicBezTo>
                    <a:pt x="414" y="229"/>
                    <a:pt x="418" y="234"/>
                    <a:pt x="417" y="236"/>
                  </a:cubicBezTo>
                  <a:cubicBezTo>
                    <a:pt x="416" y="238"/>
                    <a:pt x="416" y="243"/>
                    <a:pt x="416" y="245"/>
                  </a:cubicBezTo>
                  <a:cubicBezTo>
                    <a:pt x="416" y="246"/>
                    <a:pt x="419" y="251"/>
                    <a:pt x="419" y="251"/>
                  </a:cubicBezTo>
                  <a:cubicBezTo>
                    <a:pt x="419" y="251"/>
                    <a:pt x="423" y="248"/>
                    <a:pt x="428" y="253"/>
                  </a:cubicBezTo>
                  <a:cubicBezTo>
                    <a:pt x="433" y="257"/>
                    <a:pt x="440" y="257"/>
                    <a:pt x="440" y="257"/>
                  </a:cubicBezTo>
                  <a:cubicBezTo>
                    <a:pt x="440" y="251"/>
                    <a:pt x="440" y="251"/>
                    <a:pt x="440" y="251"/>
                  </a:cubicBezTo>
                  <a:cubicBezTo>
                    <a:pt x="440" y="251"/>
                    <a:pt x="438" y="250"/>
                    <a:pt x="436" y="246"/>
                  </a:cubicBezTo>
                  <a:cubicBezTo>
                    <a:pt x="433" y="243"/>
                    <a:pt x="430" y="238"/>
                    <a:pt x="430" y="237"/>
                  </a:cubicBezTo>
                  <a:cubicBezTo>
                    <a:pt x="429" y="235"/>
                    <a:pt x="429" y="230"/>
                    <a:pt x="430" y="230"/>
                  </a:cubicBezTo>
                  <a:cubicBezTo>
                    <a:pt x="432" y="230"/>
                    <a:pt x="435" y="231"/>
                    <a:pt x="441" y="234"/>
                  </a:cubicBezTo>
                  <a:cubicBezTo>
                    <a:pt x="447" y="236"/>
                    <a:pt x="459" y="245"/>
                    <a:pt x="462" y="240"/>
                  </a:cubicBezTo>
                  <a:cubicBezTo>
                    <a:pt x="465" y="235"/>
                    <a:pt x="464" y="234"/>
                    <a:pt x="462" y="229"/>
                  </a:cubicBezTo>
                  <a:cubicBezTo>
                    <a:pt x="460" y="224"/>
                    <a:pt x="457" y="227"/>
                    <a:pt x="459" y="221"/>
                  </a:cubicBezTo>
                  <a:cubicBezTo>
                    <a:pt x="462" y="215"/>
                    <a:pt x="456" y="220"/>
                    <a:pt x="468" y="210"/>
                  </a:cubicBezTo>
                  <a:cubicBezTo>
                    <a:pt x="480" y="200"/>
                    <a:pt x="490" y="203"/>
                    <a:pt x="492" y="203"/>
                  </a:cubicBezTo>
                  <a:cubicBezTo>
                    <a:pt x="494" y="203"/>
                    <a:pt x="502" y="198"/>
                    <a:pt x="501" y="196"/>
                  </a:cubicBezTo>
                  <a:cubicBezTo>
                    <a:pt x="500" y="195"/>
                    <a:pt x="502" y="192"/>
                    <a:pt x="500" y="187"/>
                  </a:cubicBezTo>
                  <a:cubicBezTo>
                    <a:pt x="497" y="182"/>
                    <a:pt x="492" y="172"/>
                    <a:pt x="492" y="172"/>
                  </a:cubicBezTo>
                  <a:cubicBezTo>
                    <a:pt x="492" y="172"/>
                    <a:pt x="487" y="163"/>
                    <a:pt x="490" y="163"/>
                  </a:cubicBezTo>
                  <a:cubicBezTo>
                    <a:pt x="493" y="164"/>
                    <a:pt x="496" y="166"/>
                    <a:pt x="505" y="170"/>
                  </a:cubicBezTo>
                  <a:cubicBezTo>
                    <a:pt x="515" y="174"/>
                    <a:pt x="519" y="175"/>
                    <a:pt x="521" y="176"/>
                  </a:cubicBezTo>
                  <a:cubicBezTo>
                    <a:pt x="523" y="177"/>
                    <a:pt x="525" y="181"/>
                    <a:pt x="521" y="181"/>
                  </a:cubicBezTo>
                  <a:cubicBezTo>
                    <a:pt x="516" y="181"/>
                    <a:pt x="513" y="184"/>
                    <a:pt x="512" y="186"/>
                  </a:cubicBezTo>
                  <a:cubicBezTo>
                    <a:pt x="511" y="188"/>
                    <a:pt x="517" y="193"/>
                    <a:pt x="517" y="193"/>
                  </a:cubicBezTo>
                  <a:cubicBezTo>
                    <a:pt x="517" y="193"/>
                    <a:pt x="526" y="193"/>
                    <a:pt x="528" y="193"/>
                  </a:cubicBezTo>
                  <a:cubicBezTo>
                    <a:pt x="530" y="193"/>
                    <a:pt x="530" y="186"/>
                    <a:pt x="530" y="182"/>
                  </a:cubicBezTo>
                  <a:cubicBezTo>
                    <a:pt x="530" y="179"/>
                    <a:pt x="544" y="181"/>
                    <a:pt x="546" y="180"/>
                  </a:cubicBezTo>
                  <a:cubicBezTo>
                    <a:pt x="548" y="178"/>
                    <a:pt x="553" y="172"/>
                    <a:pt x="556" y="170"/>
                  </a:cubicBezTo>
                  <a:cubicBezTo>
                    <a:pt x="560" y="168"/>
                    <a:pt x="573" y="164"/>
                    <a:pt x="571" y="166"/>
                  </a:cubicBezTo>
                  <a:cubicBezTo>
                    <a:pt x="570" y="168"/>
                    <a:pt x="573" y="174"/>
                    <a:pt x="573" y="172"/>
                  </a:cubicBezTo>
                  <a:cubicBezTo>
                    <a:pt x="573" y="170"/>
                    <a:pt x="577" y="162"/>
                    <a:pt x="579" y="162"/>
                  </a:cubicBezTo>
                  <a:cubicBezTo>
                    <a:pt x="581" y="162"/>
                    <a:pt x="587" y="164"/>
                    <a:pt x="587" y="164"/>
                  </a:cubicBezTo>
                  <a:cubicBezTo>
                    <a:pt x="587" y="164"/>
                    <a:pt x="584" y="172"/>
                    <a:pt x="588" y="172"/>
                  </a:cubicBezTo>
                  <a:cubicBezTo>
                    <a:pt x="593" y="173"/>
                    <a:pt x="599" y="177"/>
                    <a:pt x="600" y="173"/>
                  </a:cubicBezTo>
                  <a:cubicBezTo>
                    <a:pt x="602" y="170"/>
                    <a:pt x="599" y="171"/>
                    <a:pt x="609" y="168"/>
                  </a:cubicBezTo>
                  <a:cubicBezTo>
                    <a:pt x="620" y="166"/>
                    <a:pt x="615" y="166"/>
                    <a:pt x="622" y="165"/>
                  </a:cubicBezTo>
                  <a:cubicBezTo>
                    <a:pt x="629" y="165"/>
                    <a:pt x="633" y="170"/>
                    <a:pt x="636" y="170"/>
                  </a:cubicBezTo>
                  <a:cubicBezTo>
                    <a:pt x="640" y="170"/>
                    <a:pt x="642" y="162"/>
                    <a:pt x="642" y="162"/>
                  </a:cubicBezTo>
                  <a:cubicBezTo>
                    <a:pt x="643" y="156"/>
                    <a:pt x="643" y="156"/>
                    <a:pt x="643" y="156"/>
                  </a:cubicBezTo>
                  <a:cubicBezTo>
                    <a:pt x="639" y="154"/>
                    <a:pt x="639" y="154"/>
                    <a:pt x="639" y="154"/>
                  </a:cubicBezTo>
                  <a:cubicBezTo>
                    <a:pt x="639" y="154"/>
                    <a:pt x="643" y="154"/>
                    <a:pt x="641" y="152"/>
                  </a:cubicBezTo>
                  <a:cubicBezTo>
                    <a:pt x="640" y="151"/>
                    <a:pt x="645" y="150"/>
                    <a:pt x="648" y="150"/>
                  </a:cubicBezTo>
                  <a:cubicBezTo>
                    <a:pt x="651" y="149"/>
                    <a:pt x="660" y="152"/>
                    <a:pt x="664" y="153"/>
                  </a:cubicBezTo>
                  <a:cubicBezTo>
                    <a:pt x="669" y="155"/>
                    <a:pt x="686" y="154"/>
                    <a:pt x="697" y="162"/>
                  </a:cubicBezTo>
                  <a:cubicBezTo>
                    <a:pt x="707" y="170"/>
                    <a:pt x="709" y="171"/>
                    <a:pt x="711" y="171"/>
                  </a:cubicBezTo>
                  <a:cubicBezTo>
                    <a:pt x="713" y="172"/>
                    <a:pt x="721" y="169"/>
                    <a:pt x="721" y="169"/>
                  </a:cubicBezTo>
                  <a:cubicBezTo>
                    <a:pt x="721" y="169"/>
                    <a:pt x="724" y="168"/>
                    <a:pt x="721" y="166"/>
                  </a:cubicBezTo>
                  <a:cubicBezTo>
                    <a:pt x="717" y="163"/>
                    <a:pt x="714" y="164"/>
                    <a:pt x="714" y="163"/>
                  </a:cubicBezTo>
                  <a:cubicBezTo>
                    <a:pt x="714" y="161"/>
                    <a:pt x="711" y="153"/>
                    <a:pt x="710" y="153"/>
                  </a:cubicBezTo>
                  <a:cubicBezTo>
                    <a:pt x="709" y="153"/>
                    <a:pt x="707" y="152"/>
                    <a:pt x="706" y="153"/>
                  </a:cubicBezTo>
                  <a:cubicBezTo>
                    <a:pt x="705" y="154"/>
                    <a:pt x="699" y="149"/>
                    <a:pt x="699" y="148"/>
                  </a:cubicBezTo>
                  <a:cubicBezTo>
                    <a:pt x="699" y="146"/>
                    <a:pt x="699" y="141"/>
                    <a:pt x="701" y="141"/>
                  </a:cubicBezTo>
                  <a:cubicBezTo>
                    <a:pt x="702" y="140"/>
                    <a:pt x="692" y="140"/>
                    <a:pt x="698" y="134"/>
                  </a:cubicBezTo>
                  <a:cubicBezTo>
                    <a:pt x="703" y="127"/>
                    <a:pt x="713" y="119"/>
                    <a:pt x="713" y="118"/>
                  </a:cubicBezTo>
                  <a:cubicBezTo>
                    <a:pt x="712" y="116"/>
                    <a:pt x="714" y="92"/>
                    <a:pt x="714" y="92"/>
                  </a:cubicBezTo>
                  <a:cubicBezTo>
                    <a:pt x="714" y="92"/>
                    <a:pt x="720" y="95"/>
                    <a:pt x="722" y="93"/>
                  </a:cubicBezTo>
                  <a:cubicBezTo>
                    <a:pt x="724" y="90"/>
                    <a:pt x="726" y="84"/>
                    <a:pt x="726" y="84"/>
                  </a:cubicBezTo>
                  <a:cubicBezTo>
                    <a:pt x="733" y="83"/>
                    <a:pt x="733" y="83"/>
                    <a:pt x="733" y="83"/>
                  </a:cubicBezTo>
                  <a:cubicBezTo>
                    <a:pt x="733" y="83"/>
                    <a:pt x="736" y="88"/>
                    <a:pt x="736" y="89"/>
                  </a:cubicBezTo>
                  <a:cubicBezTo>
                    <a:pt x="735" y="90"/>
                    <a:pt x="732" y="94"/>
                    <a:pt x="736" y="94"/>
                  </a:cubicBezTo>
                  <a:cubicBezTo>
                    <a:pt x="739" y="94"/>
                    <a:pt x="748" y="100"/>
                    <a:pt x="748" y="100"/>
                  </a:cubicBezTo>
                  <a:cubicBezTo>
                    <a:pt x="748" y="100"/>
                    <a:pt x="751" y="112"/>
                    <a:pt x="749" y="112"/>
                  </a:cubicBezTo>
                  <a:cubicBezTo>
                    <a:pt x="747" y="112"/>
                    <a:pt x="748" y="118"/>
                    <a:pt x="748" y="118"/>
                  </a:cubicBezTo>
                  <a:cubicBezTo>
                    <a:pt x="748" y="118"/>
                    <a:pt x="746" y="114"/>
                    <a:pt x="745" y="119"/>
                  </a:cubicBezTo>
                  <a:cubicBezTo>
                    <a:pt x="743" y="124"/>
                    <a:pt x="748" y="127"/>
                    <a:pt x="748" y="127"/>
                  </a:cubicBezTo>
                  <a:cubicBezTo>
                    <a:pt x="748" y="127"/>
                    <a:pt x="753" y="125"/>
                    <a:pt x="751" y="130"/>
                  </a:cubicBezTo>
                  <a:cubicBezTo>
                    <a:pt x="750" y="135"/>
                    <a:pt x="750" y="133"/>
                    <a:pt x="751" y="137"/>
                  </a:cubicBezTo>
                  <a:cubicBezTo>
                    <a:pt x="751" y="142"/>
                    <a:pt x="755" y="148"/>
                    <a:pt x="755" y="150"/>
                  </a:cubicBezTo>
                  <a:cubicBezTo>
                    <a:pt x="755" y="152"/>
                    <a:pt x="755" y="164"/>
                    <a:pt x="755" y="164"/>
                  </a:cubicBezTo>
                  <a:cubicBezTo>
                    <a:pt x="755" y="164"/>
                    <a:pt x="758" y="170"/>
                    <a:pt x="760" y="172"/>
                  </a:cubicBezTo>
                  <a:cubicBezTo>
                    <a:pt x="762" y="174"/>
                    <a:pt x="767" y="169"/>
                    <a:pt x="762" y="174"/>
                  </a:cubicBezTo>
                  <a:cubicBezTo>
                    <a:pt x="756" y="179"/>
                    <a:pt x="759" y="179"/>
                    <a:pt x="755" y="184"/>
                  </a:cubicBezTo>
                  <a:cubicBezTo>
                    <a:pt x="751" y="189"/>
                    <a:pt x="748" y="190"/>
                    <a:pt x="746" y="192"/>
                  </a:cubicBezTo>
                  <a:cubicBezTo>
                    <a:pt x="744" y="194"/>
                    <a:pt x="738" y="196"/>
                    <a:pt x="738" y="196"/>
                  </a:cubicBezTo>
                  <a:cubicBezTo>
                    <a:pt x="738" y="196"/>
                    <a:pt x="752" y="200"/>
                    <a:pt x="754" y="200"/>
                  </a:cubicBezTo>
                  <a:cubicBezTo>
                    <a:pt x="756" y="200"/>
                    <a:pt x="772" y="198"/>
                    <a:pt x="772" y="194"/>
                  </a:cubicBezTo>
                  <a:cubicBezTo>
                    <a:pt x="772" y="190"/>
                    <a:pt x="781" y="180"/>
                    <a:pt x="776" y="177"/>
                  </a:cubicBezTo>
                  <a:cubicBezTo>
                    <a:pt x="772" y="174"/>
                    <a:pt x="771" y="175"/>
                    <a:pt x="770" y="172"/>
                  </a:cubicBezTo>
                  <a:cubicBezTo>
                    <a:pt x="770" y="169"/>
                    <a:pt x="768" y="168"/>
                    <a:pt x="770" y="166"/>
                  </a:cubicBezTo>
                  <a:cubicBezTo>
                    <a:pt x="771" y="164"/>
                    <a:pt x="774" y="160"/>
                    <a:pt x="770" y="161"/>
                  </a:cubicBezTo>
                  <a:cubicBezTo>
                    <a:pt x="766" y="161"/>
                    <a:pt x="766" y="162"/>
                    <a:pt x="764" y="159"/>
                  </a:cubicBezTo>
                  <a:cubicBezTo>
                    <a:pt x="762" y="156"/>
                    <a:pt x="763" y="160"/>
                    <a:pt x="760" y="152"/>
                  </a:cubicBezTo>
                  <a:cubicBezTo>
                    <a:pt x="757" y="144"/>
                    <a:pt x="762" y="140"/>
                    <a:pt x="762" y="140"/>
                  </a:cubicBezTo>
                  <a:cubicBezTo>
                    <a:pt x="762" y="140"/>
                    <a:pt x="766" y="144"/>
                    <a:pt x="763" y="137"/>
                  </a:cubicBezTo>
                  <a:cubicBezTo>
                    <a:pt x="760" y="130"/>
                    <a:pt x="756" y="128"/>
                    <a:pt x="756" y="126"/>
                  </a:cubicBezTo>
                  <a:cubicBezTo>
                    <a:pt x="755" y="123"/>
                    <a:pt x="757" y="121"/>
                    <a:pt x="756" y="117"/>
                  </a:cubicBezTo>
                  <a:cubicBezTo>
                    <a:pt x="756" y="113"/>
                    <a:pt x="768" y="111"/>
                    <a:pt x="768" y="111"/>
                  </a:cubicBezTo>
                  <a:cubicBezTo>
                    <a:pt x="768" y="111"/>
                    <a:pt x="769" y="105"/>
                    <a:pt x="767" y="102"/>
                  </a:cubicBezTo>
                  <a:cubicBezTo>
                    <a:pt x="764" y="100"/>
                    <a:pt x="760" y="95"/>
                    <a:pt x="760" y="95"/>
                  </a:cubicBezTo>
                  <a:cubicBezTo>
                    <a:pt x="760" y="95"/>
                    <a:pt x="761" y="92"/>
                    <a:pt x="761" y="91"/>
                  </a:cubicBezTo>
                  <a:cubicBezTo>
                    <a:pt x="762" y="89"/>
                    <a:pt x="767" y="92"/>
                    <a:pt x="769" y="94"/>
                  </a:cubicBezTo>
                  <a:cubicBezTo>
                    <a:pt x="770" y="96"/>
                    <a:pt x="776" y="100"/>
                    <a:pt x="776" y="100"/>
                  </a:cubicBezTo>
                  <a:cubicBezTo>
                    <a:pt x="776" y="100"/>
                    <a:pt x="774" y="103"/>
                    <a:pt x="775" y="106"/>
                  </a:cubicBezTo>
                  <a:cubicBezTo>
                    <a:pt x="776" y="109"/>
                    <a:pt x="777" y="116"/>
                    <a:pt x="777" y="116"/>
                  </a:cubicBezTo>
                  <a:cubicBezTo>
                    <a:pt x="777" y="116"/>
                    <a:pt x="779" y="121"/>
                    <a:pt x="780" y="122"/>
                  </a:cubicBezTo>
                  <a:cubicBezTo>
                    <a:pt x="781" y="123"/>
                    <a:pt x="778" y="124"/>
                    <a:pt x="781" y="123"/>
                  </a:cubicBezTo>
                  <a:cubicBezTo>
                    <a:pt x="784" y="123"/>
                    <a:pt x="797" y="126"/>
                    <a:pt x="797" y="126"/>
                  </a:cubicBezTo>
                  <a:cubicBezTo>
                    <a:pt x="797" y="126"/>
                    <a:pt x="798" y="117"/>
                    <a:pt x="796" y="117"/>
                  </a:cubicBezTo>
                  <a:cubicBezTo>
                    <a:pt x="793" y="118"/>
                    <a:pt x="791" y="119"/>
                    <a:pt x="789" y="118"/>
                  </a:cubicBezTo>
                  <a:cubicBezTo>
                    <a:pt x="786" y="116"/>
                    <a:pt x="785" y="112"/>
                    <a:pt x="785" y="112"/>
                  </a:cubicBezTo>
                  <a:cubicBezTo>
                    <a:pt x="785" y="112"/>
                    <a:pt x="785" y="109"/>
                    <a:pt x="786" y="107"/>
                  </a:cubicBezTo>
                  <a:cubicBezTo>
                    <a:pt x="787" y="105"/>
                    <a:pt x="794" y="101"/>
                    <a:pt x="794" y="101"/>
                  </a:cubicBezTo>
                  <a:cubicBezTo>
                    <a:pt x="794" y="101"/>
                    <a:pt x="800" y="102"/>
                    <a:pt x="804" y="102"/>
                  </a:cubicBezTo>
                  <a:cubicBezTo>
                    <a:pt x="808" y="102"/>
                    <a:pt x="824" y="113"/>
                    <a:pt x="824" y="113"/>
                  </a:cubicBezTo>
                  <a:cubicBezTo>
                    <a:pt x="827" y="116"/>
                    <a:pt x="827" y="116"/>
                    <a:pt x="827" y="116"/>
                  </a:cubicBezTo>
                  <a:cubicBezTo>
                    <a:pt x="827" y="116"/>
                    <a:pt x="828" y="109"/>
                    <a:pt x="831" y="111"/>
                  </a:cubicBezTo>
                  <a:cubicBezTo>
                    <a:pt x="833" y="112"/>
                    <a:pt x="833" y="112"/>
                    <a:pt x="833" y="112"/>
                  </a:cubicBezTo>
                  <a:cubicBezTo>
                    <a:pt x="833" y="112"/>
                    <a:pt x="834" y="107"/>
                    <a:pt x="830" y="105"/>
                  </a:cubicBezTo>
                  <a:cubicBezTo>
                    <a:pt x="825" y="104"/>
                    <a:pt x="819" y="97"/>
                    <a:pt x="819" y="97"/>
                  </a:cubicBezTo>
                  <a:cubicBezTo>
                    <a:pt x="819" y="97"/>
                    <a:pt x="814" y="89"/>
                    <a:pt x="815" y="85"/>
                  </a:cubicBezTo>
                  <a:cubicBezTo>
                    <a:pt x="816" y="81"/>
                    <a:pt x="815" y="79"/>
                    <a:pt x="817" y="79"/>
                  </a:cubicBezTo>
                  <a:cubicBezTo>
                    <a:pt x="819" y="79"/>
                    <a:pt x="831" y="78"/>
                    <a:pt x="835" y="76"/>
                  </a:cubicBezTo>
                  <a:cubicBezTo>
                    <a:pt x="839" y="75"/>
                    <a:pt x="844" y="77"/>
                    <a:pt x="850" y="75"/>
                  </a:cubicBezTo>
                  <a:cubicBezTo>
                    <a:pt x="856" y="73"/>
                    <a:pt x="857" y="72"/>
                    <a:pt x="862" y="73"/>
                  </a:cubicBezTo>
                  <a:cubicBezTo>
                    <a:pt x="868" y="75"/>
                    <a:pt x="864" y="70"/>
                    <a:pt x="863" y="67"/>
                  </a:cubicBezTo>
                  <a:cubicBezTo>
                    <a:pt x="862" y="65"/>
                    <a:pt x="861" y="54"/>
                    <a:pt x="861" y="57"/>
                  </a:cubicBezTo>
                  <a:cubicBezTo>
                    <a:pt x="861" y="59"/>
                    <a:pt x="861" y="46"/>
                    <a:pt x="873" y="44"/>
                  </a:cubicBezTo>
                  <a:cubicBezTo>
                    <a:pt x="884" y="43"/>
                    <a:pt x="894" y="41"/>
                    <a:pt x="907" y="39"/>
                  </a:cubicBezTo>
                  <a:cubicBezTo>
                    <a:pt x="921" y="36"/>
                    <a:pt x="923" y="31"/>
                    <a:pt x="923" y="31"/>
                  </a:cubicBezTo>
                  <a:cubicBezTo>
                    <a:pt x="923" y="31"/>
                    <a:pt x="933" y="30"/>
                    <a:pt x="935" y="30"/>
                  </a:cubicBezTo>
                  <a:cubicBezTo>
                    <a:pt x="936" y="30"/>
                    <a:pt x="939" y="28"/>
                    <a:pt x="943" y="29"/>
                  </a:cubicBezTo>
                  <a:cubicBezTo>
                    <a:pt x="948" y="30"/>
                    <a:pt x="950" y="32"/>
                    <a:pt x="953" y="32"/>
                  </a:cubicBezTo>
                  <a:cubicBezTo>
                    <a:pt x="956" y="32"/>
                    <a:pt x="973" y="29"/>
                    <a:pt x="973" y="29"/>
                  </a:cubicBezTo>
                  <a:cubicBezTo>
                    <a:pt x="973" y="29"/>
                    <a:pt x="973" y="26"/>
                    <a:pt x="975" y="24"/>
                  </a:cubicBezTo>
                  <a:cubicBezTo>
                    <a:pt x="976" y="22"/>
                    <a:pt x="978" y="18"/>
                    <a:pt x="980" y="18"/>
                  </a:cubicBezTo>
                  <a:cubicBezTo>
                    <a:pt x="983" y="19"/>
                    <a:pt x="986" y="20"/>
                    <a:pt x="986" y="18"/>
                  </a:cubicBezTo>
                  <a:cubicBezTo>
                    <a:pt x="987" y="15"/>
                    <a:pt x="997" y="0"/>
                    <a:pt x="1004" y="3"/>
                  </a:cubicBezTo>
                  <a:cubicBezTo>
                    <a:pt x="1011" y="5"/>
                    <a:pt x="1027" y="5"/>
                    <a:pt x="1027" y="6"/>
                  </a:cubicBezTo>
                  <a:cubicBezTo>
                    <a:pt x="1027" y="8"/>
                    <a:pt x="1030" y="12"/>
                    <a:pt x="1030" y="12"/>
                  </a:cubicBezTo>
                  <a:cubicBezTo>
                    <a:pt x="1030" y="12"/>
                    <a:pt x="1029" y="15"/>
                    <a:pt x="1034" y="16"/>
                  </a:cubicBezTo>
                  <a:cubicBezTo>
                    <a:pt x="1040" y="18"/>
                    <a:pt x="1043" y="20"/>
                    <a:pt x="1043" y="20"/>
                  </a:cubicBezTo>
                  <a:cubicBezTo>
                    <a:pt x="1043" y="20"/>
                    <a:pt x="1059" y="20"/>
                    <a:pt x="1062" y="20"/>
                  </a:cubicBezTo>
                  <a:cubicBezTo>
                    <a:pt x="1066" y="19"/>
                    <a:pt x="1094" y="25"/>
                    <a:pt x="1094" y="26"/>
                  </a:cubicBezTo>
                  <a:cubicBezTo>
                    <a:pt x="1094" y="28"/>
                    <a:pt x="1103" y="42"/>
                    <a:pt x="1098" y="44"/>
                  </a:cubicBezTo>
                  <a:cubicBezTo>
                    <a:pt x="1093" y="47"/>
                    <a:pt x="1099" y="47"/>
                    <a:pt x="1087" y="57"/>
                  </a:cubicBezTo>
                  <a:cubicBezTo>
                    <a:pt x="1075" y="66"/>
                    <a:pt x="1067" y="70"/>
                    <a:pt x="1060" y="73"/>
                  </a:cubicBezTo>
                  <a:cubicBezTo>
                    <a:pt x="1053" y="76"/>
                    <a:pt x="1050" y="85"/>
                    <a:pt x="1046" y="86"/>
                  </a:cubicBezTo>
                  <a:cubicBezTo>
                    <a:pt x="1041" y="87"/>
                    <a:pt x="1040" y="90"/>
                    <a:pt x="1040" y="90"/>
                  </a:cubicBezTo>
                  <a:cubicBezTo>
                    <a:pt x="1040" y="90"/>
                    <a:pt x="1046" y="89"/>
                    <a:pt x="1049" y="88"/>
                  </a:cubicBezTo>
                  <a:cubicBezTo>
                    <a:pt x="1051" y="87"/>
                    <a:pt x="1075" y="83"/>
                    <a:pt x="1075" y="83"/>
                  </a:cubicBezTo>
                  <a:cubicBezTo>
                    <a:pt x="1075" y="83"/>
                    <a:pt x="1063" y="78"/>
                    <a:pt x="1071" y="74"/>
                  </a:cubicBezTo>
                  <a:cubicBezTo>
                    <a:pt x="1079" y="70"/>
                    <a:pt x="1081" y="71"/>
                    <a:pt x="1081" y="71"/>
                  </a:cubicBezTo>
                  <a:cubicBezTo>
                    <a:pt x="1081" y="71"/>
                    <a:pt x="1086" y="71"/>
                    <a:pt x="1088" y="72"/>
                  </a:cubicBezTo>
                  <a:cubicBezTo>
                    <a:pt x="1091" y="72"/>
                    <a:pt x="1094" y="74"/>
                    <a:pt x="1098" y="77"/>
                  </a:cubicBezTo>
                  <a:cubicBezTo>
                    <a:pt x="1103" y="80"/>
                    <a:pt x="1101" y="80"/>
                    <a:pt x="1104" y="77"/>
                  </a:cubicBezTo>
                  <a:cubicBezTo>
                    <a:pt x="1108" y="73"/>
                    <a:pt x="1111" y="71"/>
                    <a:pt x="1115" y="72"/>
                  </a:cubicBezTo>
                  <a:cubicBezTo>
                    <a:pt x="1120" y="73"/>
                    <a:pt x="1144" y="76"/>
                    <a:pt x="1151" y="77"/>
                  </a:cubicBezTo>
                  <a:cubicBezTo>
                    <a:pt x="1157" y="77"/>
                    <a:pt x="1145" y="82"/>
                    <a:pt x="1154" y="87"/>
                  </a:cubicBezTo>
                  <a:cubicBezTo>
                    <a:pt x="1163" y="91"/>
                    <a:pt x="1173" y="96"/>
                    <a:pt x="1175" y="96"/>
                  </a:cubicBezTo>
                  <a:cubicBezTo>
                    <a:pt x="1177" y="95"/>
                    <a:pt x="1191" y="91"/>
                    <a:pt x="1191" y="91"/>
                  </a:cubicBezTo>
                  <a:cubicBezTo>
                    <a:pt x="1191" y="91"/>
                    <a:pt x="1191" y="91"/>
                    <a:pt x="1194" y="85"/>
                  </a:cubicBezTo>
                  <a:cubicBezTo>
                    <a:pt x="1196" y="79"/>
                    <a:pt x="1195" y="80"/>
                    <a:pt x="1195" y="77"/>
                  </a:cubicBezTo>
                  <a:cubicBezTo>
                    <a:pt x="1196" y="75"/>
                    <a:pt x="1198" y="73"/>
                    <a:pt x="1200" y="71"/>
                  </a:cubicBezTo>
                  <a:cubicBezTo>
                    <a:pt x="1203" y="69"/>
                    <a:pt x="1203" y="67"/>
                    <a:pt x="1210" y="71"/>
                  </a:cubicBezTo>
                  <a:cubicBezTo>
                    <a:pt x="1217" y="76"/>
                    <a:pt x="1218" y="78"/>
                    <a:pt x="1218" y="78"/>
                  </a:cubicBezTo>
                  <a:cubicBezTo>
                    <a:pt x="1218" y="78"/>
                    <a:pt x="1230" y="77"/>
                    <a:pt x="1243" y="88"/>
                  </a:cubicBezTo>
                  <a:cubicBezTo>
                    <a:pt x="1256" y="98"/>
                    <a:pt x="1253" y="101"/>
                    <a:pt x="1254" y="103"/>
                  </a:cubicBezTo>
                  <a:cubicBezTo>
                    <a:pt x="1254" y="106"/>
                    <a:pt x="1253" y="112"/>
                    <a:pt x="1254" y="114"/>
                  </a:cubicBezTo>
                  <a:cubicBezTo>
                    <a:pt x="1254" y="116"/>
                    <a:pt x="1254" y="112"/>
                    <a:pt x="1261" y="119"/>
                  </a:cubicBezTo>
                  <a:cubicBezTo>
                    <a:pt x="1268" y="127"/>
                    <a:pt x="1282" y="127"/>
                    <a:pt x="1281" y="127"/>
                  </a:cubicBezTo>
                  <a:cubicBezTo>
                    <a:pt x="1279" y="127"/>
                    <a:pt x="1282" y="121"/>
                    <a:pt x="1280" y="118"/>
                  </a:cubicBezTo>
                  <a:cubicBezTo>
                    <a:pt x="1278" y="115"/>
                    <a:pt x="1281" y="116"/>
                    <a:pt x="1284" y="113"/>
                  </a:cubicBezTo>
                  <a:cubicBezTo>
                    <a:pt x="1286" y="111"/>
                    <a:pt x="1291" y="112"/>
                    <a:pt x="1291" y="112"/>
                  </a:cubicBezTo>
                  <a:cubicBezTo>
                    <a:pt x="1291" y="112"/>
                    <a:pt x="1293" y="113"/>
                    <a:pt x="1299" y="115"/>
                  </a:cubicBezTo>
                  <a:cubicBezTo>
                    <a:pt x="1304" y="116"/>
                    <a:pt x="1296" y="116"/>
                    <a:pt x="1310" y="116"/>
                  </a:cubicBezTo>
                  <a:cubicBezTo>
                    <a:pt x="1324" y="116"/>
                    <a:pt x="1324" y="112"/>
                    <a:pt x="1329" y="112"/>
                  </a:cubicBezTo>
                  <a:cubicBezTo>
                    <a:pt x="1333" y="112"/>
                    <a:pt x="1337" y="111"/>
                    <a:pt x="1338" y="112"/>
                  </a:cubicBezTo>
                  <a:cubicBezTo>
                    <a:pt x="1339" y="114"/>
                    <a:pt x="1339" y="115"/>
                    <a:pt x="1344" y="115"/>
                  </a:cubicBezTo>
                  <a:cubicBezTo>
                    <a:pt x="1349" y="116"/>
                    <a:pt x="1350" y="118"/>
                    <a:pt x="1348" y="113"/>
                  </a:cubicBezTo>
                  <a:cubicBezTo>
                    <a:pt x="1345" y="108"/>
                    <a:pt x="1342" y="104"/>
                    <a:pt x="1342" y="104"/>
                  </a:cubicBezTo>
                  <a:cubicBezTo>
                    <a:pt x="1338" y="102"/>
                    <a:pt x="1338" y="102"/>
                    <a:pt x="1338" y="102"/>
                  </a:cubicBezTo>
                  <a:cubicBezTo>
                    <a:pt x="1338" y="102"/>
                    <a:pt x="1336" y="101"/>
                    <a:pt x="1342" y="97"/>
                  </a:cubicBezTo>
                  <a:cubicBezTo>
                    <a:pt x="1348" y="93"/>
                    <a:pt x="1347" y="99"/>
                    <a:pt x="1352" y="98"/>
                  </a:cubicBezTo>
                  <a:cubicBezTo>
                    <a:pt x="1357" y="98"/>
                    <a:pt x="1369" y="96"/>
                    <a:pt x="1369" y="96"/>
                  </a:cubicBezTo>
                  <a:cubicBezTo>
                    <a:pt x="1369" y="96"/>
                    <a:pt x="1381" y="98"/>
                    <a:pt x="1391" y="102"/>
                  </a:cubicBezTo>
                  <a:cubicBezTo>
                    <a:pt x="1402" y="106"/>
                    <a:pt x="1422" y="108"/>
                    <a:pt x="1422" y="106"/>
                  </a:cubicBezTo>
                  <a:cubicBezTo>
                    <a:pt x="1422" y="105"/>
                    <a:pt x="1427" y="106"/>
                    <a:pt x="1430" y="106"/>
                  </a:cubicBezTo>
                  <a:cubicBezTo>
                    <a:pt x="1434" y="106"/>
                    <a:pt x="1444" y="116"/>
                    <a:pt x="1444" y="116"/>
                  </a:cubicBezTo>
                  <a:cubicBezTo>
                    <a:pt x="1444" y="116"/>
                    <a:pt x="1452" y="123"/>
                    <a:pt x="1456" y="125"/>
                  </a:cubicBezTo>
                  <a:cubicBezTo>
                    <a:pt x="1460" y="127"/>
                    <a:pt x="1461" y="128"/>
                    <a:pt x="1466" y="128"/>
                  </a:cubicBezTo>
                  <a:cubicBezTo>
                    <a:pt x="1471" y="128"/>
                    <a:pt x="1484" y="134"/>
                    <a:pt x="1484" y="133"/>
                  </a:cubicBezTo>
                  <a:cubicBezTo>
                    <a:pt x="1485" y="131"/>
                    <a:pt x="1501" y="132"/>
                    <a:pt x="1501" y="129"/>
                  </a:cubicBezTo>
                  <a:cubicBezTo>
                    <a:pt x="1500" y="125"/>
                    <a:pt x="1510" y="130"/>
                    <a:pt x="1523" y="132"/>
                  </a:cubicBezTo>
                  <a:cubicBezTo>
                    <a:pt x="1536" y="134"/>
                    <a:pt x="1538" y="137"/>
                    <a:pt x="1538" y="139"/>
                  </a:cubicBezTo>
                  <a:cubicBezTo>
                    <a:pt x="1539" y="140"/>
                    <a:pt x="1542" y="147"/>
                    <a:pt x="1542" y="147"/>
                  </a:cubicBezTo>
                  <a:cubicBezTo>
                    <a:pt x="1542" y="147"/>
                    <a:pt x="1554" y="152"/>
                    <a:pt x="1559" y="152"/>
                  </a:cubicBezTo>
                  <a:cubicBezTo>
                    <a:pt x="1564" y="151"/>
                    <a:pt x="1575" y="152"/>
                    <a:pt x="1575" y="152"/>
                  </a:cubicBezTo>
                  <a:cubicBezTo>
                    <a:pt x="1575" y="152"/>
                    <a:pt x="1606" y="149"/>
                    <a:pt x="1613" y="149"/>
                  </a:cubicBezTo>
                  <a:cubicBezTo>
                    <a:pt x="1619" y="148"/>
                    <a:pt x="1619" y="137"/>
                    <a:pt x="1620" y="142"/>
                  </a:cubicBezTo>
                  <a:cubicBezTo>
                    <a:pt x="1622" y="147"/>
                    <a:pt x="1620" y="154"/>
                    <a:pt x="1620" y="154"/>
                  </a:cubicBezTo>
                  <a:cubicBezTo>
                    <a:pt x="1620" y="154"/>
                    <a:pt x="1625" y="161"/>
                    <a:pt x="1629" y="160"/>
                  </a:cubicBezTo>
                  <a:cubicBezTo>
                    <a:pt x="1632" y="159"/>
                    <a:pt x="1636" y="158"/>
                    <a:pt x="1636" y="158"/>
                  </a:cubicBezTo>
                  <a:cubicBezTo>
                    <a:pt x="1636" y="158"/>
                    <a:pt x="1638" y="157"/>
                    <a:pt x="1632" y="153"/>
                  </a:cubicBezTo>
                  <a:cubicBezTo>
                    <a:pt x="1627" y="149"/>
                    <a:pt x="1629" y="143"/>
                    <a:pt x="1631" y="141"/>
                  </a:cubicBezTo>
                  <a:cubicBezTo>
                    <a:pt x="1633" y="140"/>
                    <a:pt x="1678" y="142"/>
                    <a:pt x="1694" y="149"/>
                  </a:cubicBezTo>
                  <a:cubicBezTo>
                    <a:pt x="1710" y="155"/>
                    <a:pt x="1761" y="176"/>
                    <a:pt x="1767" y="182"/>
                  </a:cubicBezTo>
                  <a:cubicBezTo>
                    <a:pt x="1773" y="188"/>
                    <a:pt x="1777" y="192"/>
                    <a:pt x="1778" y="194"/>
                  </a:cubicBezTo>
                  <a:cubicBezTo>
                    <a:pt x="1780" y="195"/>
                    <a:pt x="1784" y="188"/>
                    <a:pt x="1784" y="188"/>
                  </a:cubicBezTo>
                  <a:cubicBezTo>
                    <a:pt x="1784" y="188"/>
                    <a:pt x="1794" y="189"/>
                    <a:pt x="1798" y="190"/>
                  </a:cubicBezTo>
                  <a:cubicBezTo>
                    <a:pt x="1801" y="190"/>
                    <a:pt x="1801" y="186"/>
                    <a:pt x="1811" y="193"/>
                  </a:cubicBezTo>
                  <a:cubicBezTo>
                    <a:pt x="1821" y="199"/>
                    <a:pt x="1822" y="206"/>
                    <a:pt x="1822" y="206"/>
                  </a:cubicBezTo>
                  <a:cubicBezTo>
                    <a:pt x="1822" y="206"/>
                    <a:pt x="1828" y="213"/>
                    <a:pt x="1821" y="214"/>
                  </a:cubicBezTo>
                  <a:cubicBezTo>
                    <a:pt x="1813" y="216"/>
                    <a:pt x="1810" y="224"/>
                    <a:pt x="1810" y="224"/>
                  </a:cubicBezTo>
                  <a:cubicBezTo>
                    <a:pt x="1810" y="224"/>
                    <a:pt x="1812" y="227"/>
                    <a:pt x="1812" y="229"/>
                  </a:cubicBezTo>
                  <a:cubicBezTo>
                    <a:pt x="1812" y="231"/>
                    <a:pt x="1810" y="234"/>
                    <a:pt x="1811" y="237"/>
                  </a:cubicBezTo>
                  <a:cubicBezTo>
                    <a:pt x="1812" y="240"/>
                    <a:pt x="1817" y="244"/>
                    <a:pt x="1815" y="246"/>
                  </a:cubicBezTo>
                  <a:cubicBezTo>
                    <a:pt x="1813" y="247"/>
                    <a:pt x="1815" y="247"/>
                    <a:pt x="1810" y="247"/>
                  </a:cubicBezTo>
                  <a:cubicBezTo>
                    <a:pt x="1806" y="246"/>
                    <a:pt x="1798" y="244"/>
                    <a:pt x="1797" y="242"/>
                  </a:cubicBezTo>
                  <a:cubicBezTo>
                    <a:pt x="1795" y="241"/>
                    <a:pt x="1795" y="239"/>
                    <a:pt x="1792" y="239"/>
                  </a:cubicBezTo>
                  <a:cubicBezTo>
                    <a:pt x="1789" y="239"/>
                    <a:pt x="1778" y="234"/>
                    <a:pt x="1778" y="234"/>
                  </a:cubicBezTo>
                  <a:cubicBezTo>
                    <a:pt x="1774" y="229"/>
                    <a:pt x="1774" y="229"/>
                    <a:pt x="1774" y="229"/>
                  </a:cubicBezTo>
                  <a:cubicBezTo>
                    <a:pt x="1770" y="223"/>
                    <a:pt x="1770" y="223"/>
                    <a:pt x="1770" y="223"/>
                  </a:cubicBezTo>
                  <a:cubicBezTo>
                    <a:pt x="1770" y="223"/>
                    <a:pt x="1752" y="222"/>
                    <a:pt x="1751" y="220"/>
                  </a:cubicBezTo>
                  <a:cubicBezTo>
                    <a:pt x="1751" y="219"/>
                    <a:pt x="1746" y="203"/>
                    <a:pt x="1745" y="203"/>
                  </a:cubicBezTo>
                  <a:cubicBezTo>
                    <a:pt x="1744" y="203"/>
                    <a:pt x="1738" y="199"/>
                    <a:pt x="1740" y="205"/>
                  </a:cubicBezTo>
                  <a:cubicBezTo>
                    <a:pt x="1741" y="210"/>
                    <a:pt x="1741" y="215"/>
                    <a:pt x="1741" y="215"/>
                  </a:cubicBezTo>
                  <a:cubicBezTo>
                    <a:pt x="1741" y="215"/>
                    <a:pt x="1751" y="223"/>
                    <a:pt x="1749" y="223"/>
                  </a:cubicBezTo>
                  <a:cubicBezTo>
                    <a:pt x="1746" y="223"/>
                    <a:pt x="1747" y="230"/>
                    <a:pt x="1745" y="230"/>
                  </a:cubicBezTo>
                  <a:cubicBezTo>
                    <a:pt x="1744" y="230"/>
                    <a:pt x="1738" y="238"/>
                    <a:pt x="1736" y="237"/>
                  </a:cubicBezTo>
                  <a:cubicBezTo>
                    <a:pt x="1734" y="236"/>
                    <a:pt x="1729" y="238"/>
                    <a:pt x="1728" y="238"/>
                  </a:cubicBezTo>
                  <a:cubicBezTo>
                    <a:pt x="1726" y="238"/>
                    <a:pt x="1726" y="237"/>
                    <a:pt x="1724" y="236"/>
                  </a:cubicBezTo>
                  <a:cubicBezTo>
                    <a:pt x="1722" y="236"/>
                    <a:pt x="1717" y="235"/>
                    <a:pt x="1717" y="237"/>
                  </a:cubicBezTo>
                  <a:cubicBezTo>
                    <a:pt x="1716" y="239"/>
                    <a:pt x="1719" y="245"/>
                    <a:pt x="1722" y="244"/>
                  </a:cubicBezTo>
                  <a:cubicBezTo>
                    <a:pt x="1725" y="243"/>
                    <a:pt x="1734" y="244"/>
                    <a:pt x="1734" y="244"/>
                  </a:cubicBezTo>
                  <a:cubicBezTo>
                    <a:pt x="1734" y="244"/>
                    <a:pt x="1746" y="262"/>
                    <a:pt x="1745" y="264"/>
                  </a:cubicBezTo>
                  <a:cubicBezTo>
                    <a:pt x="1745" y="266"/>
                    <a:pt x="1758" y="275"/>
                    <a:pt x="1756" y="276"/>
                  </a:cubicBezTo>
                  <a:cubicBezTo>
                    <a:pt x="1753" y="277"/>
                    <a:pt x="1754" y="280"/>
                    <a:pt x="1752" y="281"/>
                  </a:cubicBezTo>
                  <a:cubicBezTo>
                    <a:pt x="1751" y="281"/>
                    <a:pt x="1753" y="284"/>
                    <a:pt x="1753" y="285"/>
                  </a:cubicBezTo>
                  <a:cubicBezTo>
                    <a:pt x="1753" y="287"/>
                    <a:pt x="1742" y="284"/>
                    <a:pt x="1732" y="286"/>
                  </a:cubicBezTo>
                  <a:cubicBezTo>
                    <a:pt x="1722" y="288"/>
                    <a:pt x="1709" y="293"/>
                    <a:pt x="1705" y="300"/>
                  </a:cubicBezTo>
                  <a:cubicBezTo>
                    <a:pt x="1701" y="307"/>
                    <a:pt x="1696" y="325"/>
                    <a:pt x="1692" y="326"/>
                  </a:cubicBezTo>
                  <a:cubicBezTo>
                    <a:pt x="1689" y="328"/>
                    <a:pt x="1684" y="336"/>
                    <a:pt x="1684" y="336"/>
                  </a:cubicBezTo>
                  <a:cubicBezTo>
                    <a:pt x="1684" y="336"/>
                    <a:pt x="1675" y="329"/>
                    <a:pt x="1674" y="325"/>
                  </a:cubicBezTo>
                  <a:cubicBezTo>
                    <a:pt x="1673" y="321"/>
                    <a:pt x="1652" y="325"/>
                    <a:pt x="1651" y="325"/>
                  </a:cubicBezTo>
                  <a:cubicBezTo>
                    <a:pt x="1650" y="326"/>
                    <a:pt x="1653" y="330"/>
                    <a:pt x="1651" y="333"/>
                  </a:cubicBezTo>
                  <a:cubicBezTo>
                    <a:pt x="1650" y="336"/>
                    <a:pt x="1655" y="344"/>
                    <a:pt x="1650" y="340"/>
                  </a:cubicBezTo>
                  <a:cubicBezTo>
                    <a:pt x="1644" y="337"/>
                    <a:pt x="1642" y="330"/>
                    <a:pt x="1642" y="330"/>
                  </a:cubicBezTo>
                  <a:cubicBezTo>
                    <a:pt x="1642" y="330"/>
                    <a:pt x="1640" y="334"/>
                    <a:pt x="1638" y="335"/>
                  </a:cubicBezTo>
                  <a:cubicBezTo>
                    <a:pt x="1636" y="335"/>
                    <a:pt x="1629" y="341"/>
                    <a:pt x="1626" y="343"/>
                  </a:cubicBezTo>
                  <a:cubicBezTo>
                    <a:pt x="1622" y="344"/>
                    <a:pt x="1621" y="340"/>
                    <a:pt x="1622" y="344"/>
                  </a:cubicBezTo>
                  <a:cubicBezTo>
                    <a:pt x="1624" y="348"/>
                    <a:pt x="1623" y="356"/>
                    <a:pt x="1622" y="358"/>
                  </a:cubicBezTo>
                  <a:cubicBezTo>
                    <a:pt x="1620" y="361"/>
                    <a:pt x="1622" y="365"/>
                    <a:pt x="1623" y="368"/>
                  </a:cubicBezTo>
                  <a:cubicBezTo>
                    <a:pt x="1624" y="370"/>
                    <a:pt x="1637" y="376"/>
                    <a:pt x="1635" y="376"/>
                  </a:cubicBezTo>
                  <a:cubicBezTo>
                    <a:pt x="1634" y="376"/>
                    <a:pt x="1636" y="386"/>
                    <a:pt x="1636" y="387"/>
                  </a:cubicBezTo>
                  <a:cubicBezTo>
                    <a:pt x="1636" y="389"/>
                    <a:pt x="1642" y="393"/>
                    <a:pt x="1640" y="395"/>
                  </a:cubicBezTo>
                  <a:cubicBezTo>
                    <a:pt x="1638" y="397"/>
                    <a:pt x="1642" y="405"/>
                    <a:pt x="1639" y="404"/>
                  </a:cubicBezTo>
                  <a:cubicBezTo>
                    <a:pt x="1636" y="403"/>
                    <a:pt x="1632" y="401"/>
                    <a:pt x="1632" y="401"/>
                  </a:cubicBezTo>
                  <a:cubicBezTo>
                    <a:pt x="1632" y="401"/>
                    <a:pt x="1640" y="405"/>
                    <a:pt x="1634" y="406"/>
                  </a:cubicBezTo>
                  <a:cubicBezTo>
                    <a:pt x="1628" y="407"/>
                    <a:pt x="1628" y="412"/>
                    <a:pt x="1628" y="412"/>
                  </a:cubicBezTo>
                  <a:cubicBezTo>
                    <a:pt x="1628" y="412"/>
                    <a:pt x="1631" y="413"/>
                    <a:pt x="1631" y="416"/>
                  </a:cubicBezTo>
                  <a:cubicBezTo>
                    <a:pt x="1631" y="419"/>
                    <a:pt x="1639" y="424"/>
                    <a:pt x="1636" y="424"/>
                  </a:cubicBezTo>
                  <a:cubicBezTo>
                    <a:pt x="1634" y="424"/>
                    <a:pt x="1631" y="427"/>
                    <a:pt x="1628" y="427"/>
                  </a:cubicBezTo>
                  <a:cubicBezTo>
                    <a:pt x="1626" y="428"/>
                    <a:pt x="1623" y="436"/>
                    <a:pt x="1623" y="438"/>
                  </a:cubicBezTo>
                  <a:cubicBezTo>
                    <a:pt x="1624" y="440"/>
                    <a:pt x="1622" y="450"/>
                    <a:pt x="1623" y="451"/>
                  </a:cubicBezTo>
                  <a:cubicBezTo>
                    <a:pt x="1624" y="453"/>
                    <a:pt x="1612" y="453"/>
                    <a:pt x="1612" y="453"/>
                  </a:cubicBezTo>
                  <a:cubicBezTo>
                    <a:pt x="1612" y="453"/>
                    <a:pt x="1618" y="462"/>
                    <a:pt x="1616" y="462"/>
                  </a:cubicBezTo>
                  <a:cubicBezTo>
                    <a:pt x="1614" y="463"/>
                    <a:pt x="1613" y="463"/>
                    <a:pt x="1611" y="468"/>
                  </a:cubicBezTo>
                  <a:cubicBezTo>
                    <a:pt x="1609" y="473"/>
                    <a:pt x="1606" y="479"/>
                    <a:pt x="1604" y="480"/>
                  </a:cubicBezTo>
                  <a:cubicBezTo>
                    <a:pt x="1601" y="481"/>
                    <a:pt x="1600" y="484"/>
                    <a:pt x="1600" y="485"/>
                  </a:cubicBezTo>
                  <a:cubicBezTo>
                    <a:pt x="1600" y="487"/>
                    <a:pt x="1591" y="461"/>
                    <a:pt x="1589" y="459"/>
                  </a:cubicBezTo>
                  <a:cubicBezTo>
                    <a:pt x="1587" y="457"/>
                    <a:pt x="1584" y="447"/>
                    <a:pt x="1584" y="447"/>
                  </a:cubicBezTo>
                  <a:cubicBezTo>
                    <a:pt x="1581" y="441"/>
                    <a:pt x="1581" y="441"/>
                    <a:pt x="1581" y="441"/>
                  </a:cubicBezTo>
                  <a:cubicBezTo>
                    <a:pt x="1581" y="441"/>
                    <a:pt x="1579" y="442"/>
                    <a:pt x="1577" y="438"/>
                  </a:cubicBezTo>
                  <a:cubicBezTo>
                    <a:pt x="1574" y="433"/>
                    <a:pt x="1566" y="392"/>
                    <a:pt x="1566" y="392"/>
                  </a:cubicBezTo>
                  <a:cubicBezTo>
                    <a:pt x="1566" y="392"/>
                    <a:pt x="1572" y="390"/>
                    <a:pt x="1571" y="388"/>
                  </a:cubicBezTo>
                  <a:cubicBezTo>
                    <a:pt x="1570" y="386"/>
                    <a:pt x="1568" y="372"/>
                    <a:pt x="1568" y="372"/>
                  </a:cubicBezTo>
                  <a:cubicBezTo>
                    <a:pt x="1568" y="372"/>
                    <a:pt x="1585" y="367"/>
                    <a:pt x="1586" y="360"/>
                  </a:cubicBezTo>
                  <a:cubicBezTo>
                    <a:pt x="1586" y="353"/>
                    <a:pt x="1594" y="345"/>
                    <a:pt x="1599" y="335"/>
                  </a:cubicBezTo>
                  <a:cubicBezTo>
                    <a:pt x="1603" y="325"/>
                    <a:pt x="1607" y="318"/>
                    <a:pt x="1607" y="318"/>
                  </a:cubicBezTo>
                  <a:cubicBezTo>
                    <a:pt x="1607" y="318"/>
                    <a:pt x="1616" y="316"/>
                    <a:pt x="1619" y="316"/>
                  </a:cubicBezTo>
                  <a:cubicBezTo>
                    <a:pt x="1621" y="315"/>
                    <a:pt x="1621" y="316"/>
                    <a:pt x="1620" y="311"/>
                  </a:cubicBezTo>
                  <a:cubicBezTo>
                    <a:pt x="1619" y="307"/>
                    <a:pt x="1615" y="313"/>
                    <a:pt x="1616" y="299"/>
                  </a:cubicBezTo>
                  <a:cubicBezTo>
                    <a:pt x="1618" y="285"/>
                    <a:pt x="1619" y="282"/>
                    <a:pt x="1619" y="282"/>
                  </a:cubicBezTo>
                  <a:cubicBezTo>
                    <a:pt x="1619" y="282"/>
                    <a:pt x="1614" y="280"/>
                    <a:pt x="1612" y="282"/>
                  </a:cubicBezTo>
                  <a:cubicBezTo>
                    <a:pt x="1610" y="283"/>
                    <a:pt x="1605" y="290"/>
                    <a:pt x="1606" y="292"/>
                  </a:cubicBezTo>
                  <a:cubicBezTo>
                    <a:pt x="1607" y="295"/>
                    <a:pt x="1611" y="304"/>
                    <a:pt x="1604" y="303"/>
                  </a:cubicBezTo>
                  <a:cubicBezTo>
                    <a:pt x="1597" y="302"/>
                    <a:pt x="1589" y="309"/>
                    <a:pt x="1590" y="311"/>
                  </a:cubicBezTo>
                  <a:cubicBezTo>
                    <a:pt x="1590" y="313"/>
                    <a:pt x="1593" y="318"/>
                    <a:pt x="1593" y="318"/>
                  </a:cubicBezTo>
                  <a:cubicBezTo>
                    <a:pt x="1589" y="319"/>
                    <a:pt x="1589" y="319"/>
                    <a:pt x="1589" y="319"/>
                  </a:cubicBezTo>
                  <a:cubicBezTo>
                    <a:pt x="1589" y="319"/>
                    <a:pt x="1586" y="315"/>
                    <a:pt x="1585" y="312"/>
                  </a:cubicBezTo>
                  <a:cubicBezTo>
                    <a:pt x="1583" y="309"/>
                    <a:pt x="1585" y="308"/>
                    <a:pt x="1582" y="304"/>
                  </a:cubicBezTo>
                  <a:cubicBezTo>
                    <a:pt x="1580" y="300"/>
                    <a:pt x="1580" y="299"/>
                    <a:pt x="1578" y="298"/>
                  </a:cubicBezTo>
                  <a:cubicBezTo>
                    <a:pt x="1576" y="298"/>
                    <a:pt x="1583" y="294"/>
                    <a:pt x="1574" y="297"/>
                  </a:cubicBezTo>
                  <a:cubicBezTo>
                    <a:pt x="1565" y="301"/>
                    <a:pt x="1571" y="304"/>
                    <a:pt x="1561" y="305"/>
                  </a:cubicBezTo>
                  <a:cubicBezTo>
                    <a:pt x="1552" y="306"/>
                    <a:pt x="1552" y="314"/>
                    <a:pt x="1551" y="317"/>
                  </a:cubicBezTo>
                  <a:cubicBezTo>
                    <a:pt x="1551" y="319"/>
                    <a:pt x="1551" y="313"/>
                    <a:pt x="1546" y="322"/>
                  </a:cubicBezTo>
                  <a:cubicBezTo>
                    <a:pt x="1541" y="331"/>
                    <a:pt x="1544" y="328"/>
                    <a:pt x="1540" y="333"/>
                  </a:cubicBezTo>
                  <a:cubicBezTo>
                    <a:pt x="1537" y="339"/>
                    <a:pt x="1547" y="343"/>
                    <a:pt x="1546" y="344"/>
                  </a:cubicBezTo>
                  <a:cubicBezTo>
                    <a:pt x="1545" y="346"/>
                    <a:pt x="1542" y="350"/>
                    <a:pt x="1542" y="350"/>
                  </a:cubicBezTo>
                  <a:cubicBezTo>
                    <a:pt x="1542" y="350"/>
                    <a:pt x="1541" y="350"/>
                    <a:pt x="1534" y="350"/>
                  </a:cubicBezTo>
                  <a:cubicBezTo>
                    <a:pt x="1528" y="350"/>
                    <a:pt x="1517" y="354"/>
                    <a:pt x="1515" y="353"/>
                  </a:cubicBezTo>
                  <a:cubicBezTo>
                    <a:pt x="1513" y="352"/>
                    <a:pt x="1516" y="343"/>
                    <a:pt x="1516" y="343"/>
                  </a:cubicBezTo>
                  <a:cubicBezTo>
                    <a:pt x="1516" y="343"/>
                    <a:pt x="1499" y="341"/>
                    <a:pt x="1496" y="342"/>
                  </a:cubicBezTo>
                  <a:cubicBezTo>
                    <a:pt x="1494" y="342"/>
                    <a:pt x="1495" y="343"/>
                    <a:pt x="1493" y="345"/>
                  </a:cubicBezTo>
                  <a:cubicBezTo>
                    <a:pt x="1491" y="347"/>
                    <a:pt x="1498" y="350"/>
                    <a:pt x="1489" y="349"/>
                  </a:cubicBezTo>
                  <a:cubicBezTo>
                    <a:pt x="1480" y="348"/>
                    <a:pt x="1474" y="346"/>
                    <a:pt x="1469" y="347"/>
                  </a:cubicBezTo>
                  <a:cubicBezTo>
                    <a:pt x="1464" y="348"/>
                    <a:pt x="1460" y="352"/>
                    <a:pt x="1460" y="352"/>
                  </a:cubicBezTo>
                  <a:cubicBezTo>
                    <a:pt x="1457" y="346"/>
                    <a:pt x="1457" y="346"/>
                    <a:pt x="1457" y="346"/>
                  </a:cubicBezTo>
                  <a:cubicBezTo>
                    <a:pt x="1428" y="350"/>
                    <a:pt x="1428" y="350"/>
                    <a:pt x="1428" y="350"/>
                  </a:cubicBezTo>
                  <a:cubicBezTo>
                    <a:pt x="1428" y="350"/>
                    <a:pt x="1431" y="357"/>
                    <a:pt x="1424" y="367"/>
                  </a:cubicBezTo>
                  <a:cubicBezTo>
                    <a:pt x="1417" y="378"/>
                    <a:pt x="1403" y="408"/>
                    <a:pt x="1396" y="408"/>
                  </a:cubicBezTo>
                  <a:cubicBezTo>
                    <a:pt x="1390" y="408"/>
                    <a:pt x="1373" y="419"/>
                    <a:pt x="1378" y="422"/>
                  </a:cubicBezTo>
                  <a:cubicBezTo>
                    <a:pt x="1383" y="426"/>
                    <a:pt x="1386" y="428"/>
                    <a:pt x="1388" y="429"/>
                  </a:cubicBezTo>
                  <a:cubicBezTo>
                    <a:pt x="1391" y="429"/>
                    <a:pt x="1400" y="427"/>
                    <a:pt x="1401" y="430"/>
                  </a:cubicBezTo>
                  <a:cubicBezTo>
                    <a:pt x="1402" y="433"/>
                    <a:pt x="1409" y="443"/>
                    <a:pt x="1409" y="443"/>
                  </a:cubicBezTo>
                  <a:cubicBezTo>
                    <a:pt x="1409" y="443"/>
                    <a:pt x="1406" y="447"/>
                    <a:pt x="1415" y="444"/>
                  </a:cubicBezTo>
                  <a:cubicBezTo>
                    <a:pt x="1424" y="440"/>
                    <a:pt x="1416" y="434"/>
                    <a:pt x="1416" y="434"/>
                  </a:cubicBezTo>
                  <a:cubicBezTo>
                    <a:pt x="1416" y="434"/>
                    <a:pt x="1431" y="434"/>
                    <a:pt x="1431" y="437"/>
                  </a:cubicBezTo>
                  <a:cubicBezTo>
                    <a:pt x="1432" y="439"/>
                    <a:pt x="1441" y="450"/>
                    <a:pt x="1439" y="450"/>
                  </a:cubicBezTo>
                  <a:cubicBezTo>
                    <a:pt x="1437" y="450"/>
                    <a:pt x="1445" y="447"/>
                    <a:pt x="1446" y="454"/>
                  </a:cubicBezTo>
                  <a:cubicBezTo>
                    <a:pt x="1447" y="460"/>
                    <a:pt x="1447" y="465"/>
                    <a:pt x="1449" y="469"/>
                  </a:cubicBezTo>
                  <a:cubicBezTo>
                    <a:pt x="1450" y="472"/>
                    <a:pt x="1448" y="480"/>
                    <a:pt x="1448" y="480"/>
                  </a:cubicBezTo>
                  <a:cubicBezTo>
                    <a:pt x="1448" y="480"/>
                    <a:pt x="1453" y="489"/>
                    <a:pt x="1452" y="491"/>
                  </a:cubicBezTo>
                  <a:cubicBezTo>
                    <a:pt x="1451" y="493"/>
                    <a:pt x="1456" y="476"/>
                    <a:pt x="1453" y="501"/>
                  </a:cubicBezTo>
                  <a:cubicBezTo>
                    <a:pt x="1450" y="526"/>
                    <a:pt x="1454" y="532"/>
                    <a:pt x="1452" y="535"/>
                  </a:cubicBezTo>
                  <a:cubicBezTo>
                    <a:pt x="1451" y="539"/>
                    <a:pt x="1452" y="538"/>
                    <a:pt x="1448" y="541"/>
                  </a:cubicBezTo>
                  <a:cubicBezTo>
                    <a:pt x="1445" y="544"/>
                    <a:pt x="1445" y="546"/>
                    <a:pt x="1442" y="551"/>
                  </a:cubicBezTo>
                  <a:cubicBezTo>
                    <a:pt x="1439" y="556"/>
                    <a:pt x="1443" y="564"/>
                    <a:pt x="1441" y="566"/>
                  </a:cubicBezTo>
                  <a:cubicBezTo>
                    <a:pt x="1439" y="568"/>
                    <a:pt x="1438" y="573"/>
                    <a:pt x="1433" y="577"/>
                  </a:cubicBezTo>
                  <a:cubicBezTo>
                    <a:pt x="1428" y="580"/>
                    <a:pt x="1412" y="595"/>
                    <a:pt x="1406" y="596"/>
                  </a:cubicBezTo>
                  <a:cubicBezTo>
                    <a:pt x="1400" y="597"/>
                    <a:pt x="1385" y="593"/>
                    <a:pt x="1385" y="593"/>
                  </a:cubicBezTo>
                  <a:cubicBezTo>
                    <a:pt x="1385" y="593"/>
                    <a:pt x="1382" y="602"/>
                    <a:pt x="1379" y="604"/>
                  </a:cubicBezTo>
                  <a:cubicBezTo>
                    <a:pt x="1377" y="606"/>
                    <a:pt x="1372" y="612"/>
                    <a:pt x="1372" y="615"/>
                  </a:cubicBezTo>
                  <a:cubicBezTo>
                    <a:pt x="1372" y="618"/>
                    <a:pt x="1368" y="617"/>
                    <a:pt x="1371" y="624"/>
                  </a:cubicBezTo>
                  <a:cubicBezTo>
                    <a:pt x="1373" y="632"/>
                    <a:pt x="1366" y="637"/>
                    <a:pt x="1366" y="637"/>
                  </a:cubicBezTo>
                  <a:cubicBezTo>
                    <a:pt x="1366" y="637"/>
                    <a:pt x="1363" y="642"/>
                    <a:pt x="1363" y="644"/>
                  </a:cubicBezTo>
                  <a:cubicBezTo>
                    <a:pt x="1364" y="646"/>
                    <a:pt x="1372" y="651"/>
                    <a:pt x="1372" y="654"/>
                  </a:cubicBezTo>
                  <a:cubicBezTo>
                    <a:pt x="1372" y="657"/>
                    <a:pt x="1385" y="670"/>
                    <a:pt x="1384" y="670"/>
                  </a:cubicBezTo>
                  <a:cubicBezTo>
                    <a:pt x="1382" y="670"/>
                    <a:pt x="1386" y="680"/>
                    <a:pt x="1383" y="687"/>
                  </a:cubicBezTo>
                  <a:cubicBezTo>
                    <a:pt x="1379" y="694"/>
                    <a:pt x="1372" y="698"/>
                    <a:pt x="1372" y="698"/>
                  </a:cubicBezTo>
                  <a:cubicBezTo>
                    <a:pt x="1372" y="698"/>
                    <a:pt x="1363" y="706"/>
                    <a:pt x="1360" y="702"/>
                  </a:cubicBezTo>
                  <a:cubicBezTo>
                    <a:pt x="1356" y="698"/>
                    <a:pt x="1352" y="692"/>
                    <a:pt x="1352" y="692"/>
                  </a:cubicBezTo>
                  <a:cubicBezTo>
                    <a:pt x="1352" y="692"/>
                    <a:pt x="1351" y="686"/>
                    <a:pt x="1350" y="677"/>
                  </a:cubicBezTo>
                  <a:cubicBezTo>
                    <a:pt x="1349" y="668"/>
                    <a:pt x="1346" y="666"/>
                    <a:pt x="1348" y="663"/>
                  </a:cubicBezTo>
                  <a:cubicBezTo>
                    <a:pt x="1349" y="660"/>
                    <a:pt x="1347" y="663"/>
                    <a:pt x="1340" y="661"/>
                  </a:cubicBezTo>
                  <a:cubicBezTo>
                    <a:pt x="1334" y="660"/>
                    <a:pt x="1335" y="664"/>
                    <a:pt x="1334" y="660"/>
                  </a:cubicBezTo>
                  <a:cubicBezTo>
                    <a:pt x="1333" y="656"/>
                    <a:pt x="1334" y="650"/>
                    <a:pt x="1333" y="648"/>
                  </a:cubicBezTo>
                  <a:cubicBezTo>
                    <a:pt x="1332" y="645"/>
                    <a:pt x="1332" y="642"/>
                    <a:pt x="1327" y="640"/>
                  </a:cubicBezTo>
                  <a:cubicBezTo>
                    <a:pt x="1322" y="638"/>
                    <a:pt x="1313" y="644"/>
                    <a:pt x="1313" y="644"/>
                  </a:cubicBezTo>
                  <a:cubicBezTo>
                    <a:pt x="1313" y="644"/>
                    <a:pt x="1311" y="647"/>
                    <a:pt x="1307" y="646"/>
                  </a:cubicBezTo>
                  <a:cubicBezTo>
                    <a:pt x="1303" y="644"/>
                    <a:pt x="1291" y="642"/>
                    <a:pt x="1292" y="638"/>
                  </a:cubicBezTo>
                  <a:cubicBezTo>
                    <a:pt x="1293" y="633"/>
                    <a:pt x="1295" y="628"/>
                    <a:pt x="1293" y="628"/>
                  </a:cubicBezTo>
                  <a:cubicBezTo>
                    <a:pt x="1290" y="628"/>
                    <a:pt x="1280" y="633"/>
                    <a:pt x="1276" y="635"/>
                  </a:cubicBezTo>
                  <a:cubicBezTo>
                    <a:pt x="1273" y="638"/>
                    <a:pt x="1274" y="645"/>
                    <a:pt x="1272" y="646"/>
                  </a:cubicBezTo>
                  <a:cubicBezTo>
                    <a:pt x="1271" y="647"/>
                    <a:pt x="1264" y="647"/>
                    <a:pt x="1266" y="652"/>
                  </a:cubicBezTo>
                  <a:cubicBezTo>
                    <a:pt x="1268" y="657"/>
                    <a:pt x="1272" y="664"/>
                    <a:pt x="1275" y="664"/>
                  </a:cubicBezTo>
                  <a:cubicBezTo>
                    <a:pt x="1277" y="665"/>
                    <a:pt x="1283" y="661"/>
                    <a:pt x="1286" y="661"/>
                  </a:cubicBezTo>
                  <a:cubicBezTo>
                    <a:pt x="1289" y="661"/>
                    <a:pt x="1293" y="657"/>
                    <a:pt x="1300" y="661"/>
                  </a:cubicBezTo>
                  <a:cubicBezTo>
                    <a:pt x="1308" y="665"/>
                    <a:pt x="1313" y="667"/>
                    <a:pt x="1315" y="667"/>
                  </a:cubicBezTo>
                  <a:cubicBezTo>
                    <a:pt x="1317" y="668"/>
                    <a:pt x="1328" y="671"/>
                    <a:pt x="1324" y="672"/>
                  </a:cubicBezTo>
                  <a:cubicBezTo>
                    <a:pt x="1319" y="673"/>
                    <a:pt x="1310" y="675"/>
                    <a:pt x="1303" y="677"/>
                  </a:cubicBezTo>
                  <a:cubicBezTo>
                    <a:pt x="1297" y="679"/>
                    <a:pt x="1298" y="679"/>
                    <a:pt x="1296" y="682"/>
                  </a:cubicBezTo>
                  <a:cubicBezTo>
                    <a:pt x="1294" y="685"/>
                    <a:pt x="1290" y="690"/>
                    <a:pt x="1291" y="691"/>
                  </a:cubicBezTo>
                  <a:cubicBezTo>
                    <a:pt x="1292" y="693"/>
                    <a:pt x="1298" y="700"/>
                    <a:pt x="1298" y="700"/>
                  </a:cubicBezTo>
                  <a:cubicBezTo>
                    <a:pt x="1298" y="700"/>
                    <a:pt x="1321" y="723"/>
                    <a:pt x="1319" y="729"/>
                  </a:cubicBezTo>
                  <a:cubicBezTo>
                    <a:pt x="1318" y="735"/>
                    <a:pt x="1319" y="740"/>
                    <a:pt x="1317" y="743"/>
                  </a:cubicBezTo>
                  <a:cubicBezTo>
                    <a:pt x="1316" y="746"/>
                    <a:pt x="1317" y="745"/>
                    <a:pt x="1320" y="750"/>
                  </a:cubicBezTo>
                  <a:cubicBezTo>
                    <a:pt x="1323" y="755"/>
                    <a:pt x="1311" y="784"/>
                    <a:pt x="1311" y="784"/>
                  </a:cubicBezTo>
                  <a:cubicBezTo>
                    <a:pt x="1311" y="784"/>
                    <a:pt x="1295" y="815"/>
                    <a:pt x="1293" y="816"/>
                  </a:cubicBezTo>
                  <a:cubicBezTo>
                    <a:pt x="1291" y="818"/>
                    <a:pt x="1289" y="828"/>
                    <a:pt x="1280" y="830"/>
                  </a:cubicBezTo>
                  <a:cubicBezTo>
                    <a:pt x="1271" y="831"/>
                    <a:pt x="1267" y="832"/>
                    <a:pt x="1262" y="832"/>
                  </a:cubicBezTo>
                  <a:cubicBezTo>
                    <a:pt x="1256" y="833"/>
                    <a:pt x="1244" y="838"/>
                    <a:pt x="1234" y="841"/>
                  </a:cubicBezTo>
                  <a:cubicBezTo>
                    <a:pt x="1224" y="845"/>
                    <a:pt x="1219" y="843"/>
                    <a:pt x="1218" y="844"/>
                  </a:cubicBezTo>
                  <a:cubicBezTo>
                    <a:pt x="1216" y="846"/>
                    <a:pt x="1224" y="852"/>
                    <a:pt x="1216" y="846"/>
                  </a:cubicBezTo>
                  <a:cubicBezTo>
                    <a:pt x="1209" y="840"/>
                    <a:pt x="1217" y="837"/>
                    <a:pt x="1208" y="838"/>
                  </a:cubicBezTo>
                  <a:cubicBezTo>
                    <a:pt x="1199" y="840"/>
                    <a:pt x="1187" y="843"/>
                    <a:pt x="1186" y="848"/>
                  </a:cubicBezTo>
                  <a:cubicBezTo>
                    <a:pt x="1184" y="853"/>
                    <a:pt x="1180" y="861"/>
                    <a:pt x="1183" y="863"/>
                  </a:cubicBezTo>
                  <a:cubicBezTo>
                    <a:pt x="1186" y="866"/>
                    <a:pt x="1176" y="856"/>
                    <a:pt x="1199" y="880"/>
                  </a:cubicBezTo>
                  <a:cubicBezTo>
                    <a:pt x="1222" y="904"/>
                    <a:pt x="1232" y="914"/>
                    <a:pt x="1228" y="923"/>
                  </a:cubicBezTo>
                  <a:cubicBezTo>
                    <a:pt x="1223" y="931"/>
                    <a:pt x="1226" y="940"/>
                    <a:pt x="1216" y="946"/>
                  </a:cubicBezTo>
                  <a:cubicBezTo>
                    <a:pt x="1207" y="952"/>
                    <a:pt x="1211" y="949"/>
                    <a:pt x="1203" y="956"/>
                  </a:cubicBezTo>
                  <a:cubicBezTo>
                    <a:pt x="1195" y="963"/>
                    <a:pt x="1197" y="970"/>
                    <a:pt x="1192" y="965"/>
                  </a:cubicBezTo>
                  <a:cubicBezTo>
                    <a:pt x="1187" y="960"/>
                    <a:pt x="1186" y="960"/>
                    <a:pt x="1174" y="946"/>
                  </a:cubicBezTo>
                  <a:cubicBezTo>
                    <a:pt x="1162" y="933"/>
                    <a:pt x="1171" y="937"/>
                    <a:pt x="1158" y="931"/>
                  </a:cubicBezTo>
                  <a:cubicBezTo>
                    <a:pt x="1145" y="926"/>
                    <a:pt x="1140" y="922"/>
                    <a:pt x="1137" y="921"/>
                  </a:cubicBezTo>
                  <a:cubicBezTo>
                    <a:pt x="1134" y="920"/>
                    <a:pt x="1137" y="922"/>
                    <a:pt x="1134" y="929"/>
                  </a:cubicBezTo>
                  <a:cubicBezTo>
                    <a:pt x="1131" y="935"/>
                    <a:pt x="1126" y="945"/>
                    <a:pt x="1129" y="950"/>
                  </a:cubicBezTo>
                  <a:cubicBezTo>
                    <a:pt x="1132" y="956"/>
                    <a:pt x="1135" y="962"/>
                    <a:pt x="1137" y="965"/>
                  </a:cubicBezTo>
                  <a:cubicBezTo>
                    <a:pt x="1138" y="968"/>
                    <a:pt x="1150" y="979"/>
                    <a:pt x="1154" y="981"/>
                  </a:cubicBezTo>
                  <a:cubicBezTo>
                    <a:pt x="1158" y="984"/>
                    <a:pt x="1189" y="999"/>
                    <a:pt x="1185" y="1007"/>
                  </a:cubicBezTo>
                  <a:cubicBezTo>
                    <a:pt x="1180" y="1015"/>
                    <a:pt x="1193" y="1027"/>
                    <a:pt x="1193" y="1027"/>
                  </a:cubicBezTo>
                  <a:cubicBezTo>
                    <a:pt x="1193" y="1027"/>
                    <a:pt x="1204" y="1034"/>
                    <a:pt x="1201" y="1035"/>
                  </a:cubicBezTo>
                  <a:cubicBezTo>
                    <a:pt x="1197" y="1036"/>
                    <a:pt x="1197" y="1038"/>
                    <a:pt x="1194" y="1038"/>
                  </a:cubicBezTo>
                  <a:cubicBezTo>
                    <a:pt x="1191" y="1038"/>
                    <a:pt x="1181" y="1029"/>
                    <a:pt x="1177" y="1027"/>
                  </a:cubicBezTo>
                  <a:cubicBezTo>
                    <a:pt x="1172" y="1025"/>
                    <a:pt x="1149" y="1007"/>
                    <a:pt x="1149" y="1007"/>
                  </a:cubicBezTo>
                  <a:cubicBezTo>
                    <a:pt x="1149" y="1007"/>
                    <a:pt x="1150" y="999"/>
                    <a:pt x="1146" y="995"/>
                  </a:cubicBezTo>
                  <a:cubicBezTo>
                    <a:pt x="1142" y="991"/>
                    <a:pt x="1140" y="990"/>
                    <a:pt x="1132" y="982"/>
                  </a:cubicBezTo>
                  <a:cubicBezTo>
                    <a:pt x="1124" y="975"/>
                    <a:pt x="1116" y="972"/>
                    <a:pt x="1116" y="961"/>
                  </a:cubicBezTo>
                  <a:cubicBezTo>
                    <a:pt x="1116" y="951"/>
                    <a:pt x="1116" y="935"/>
                    <a:pt x="1113" y="929"/>
                  </a:cubicBezTo>
                  <a:cubicBezTo>
                    <a:pt x="1111" y="923"/>
                    <a:pt x="1104" y="907"/>
                    <a:pt x="1104" y="905"/>
                  </a:cubicBezTo>
                  <a:cubicBezTo>
                    <a:pt x="1105" y="902"/>
                    <a:pt x="1102" y="888"/>
                    <a:pt x="1098" y="888"/>
                  </a:cubicBezTo>
                  <a:cubicBezTo>
                    <a:pt x="1094" y="887"/>
                    <a:pt x="1089" y="885"/>
                    <a:pt x="1086" y="889"/>
                  </a:cubicBezTo>
                  <a:cubicBezTo>
                    <a:pt x="1083" y="893"/>
                    <a:pt x="1076" y="897"/>
                    <a:pt x="1073" y="895"/>
                  </a:cubicBezTo>
                  <a:cubicBezTo>
                    <a:pt x="1069" y="893"/>
                    <a:pt x="1063" y="891"/>
                    <a:pt x="1063" y="891"/>
                  </a:cubicBezTo>
                  <a:cubicBezTo>
                    <a:pt x="1063" y="891"/>
                    <a:pt x="1058" y="870"/>
                    <a:pt x="1056" y="869"/>
                  </a:cubicBezTo>
                  <a:cubicBezTo>
                    <a:pt x="1054" y="868"/>
                    <a:pt x="1051" y="854"/>
                    <a:pt x="1044" y="849"/>
                  </a:cubicBezTo>
                  <a:cubicBezTo>
                    <a:pt x="1037" y="844"/>
                    <a:pt x="1029" y="838"/>
                    <a:pt x="1025" y="833"/>
                  </a:cubicBezTo>
                  <a:cubicBezTo>
                    <a:pt x="1020" y="828"/>
                    <a:pt x="1025" y="827"/>
                    <a:pt x="1020" y="828"/>
                  </a:cubicBezTo>
                  <a:cubicBezTo>
                    <a:pt x="1015" y="829"/>
                    <a:pt x="1016" y="830"/>
                    <a:pt x="1009" y="831"/>
                  </a:cubicBezTo>
                  <a:cubicBezTo>
                    <a:pt x="1001" y="833"/>
                    <a:pt x="993" y="836"/>
                    <a:pt x="991" y="836"/>
                  </a:cubicBezTo>
                  <a:cubicBezTo>
                    <a:pt x="989" y="836"/>
                    <a:pt x="980" y="837"/>
                    <a:pt x="980" y="840"/>
                  </a:cubicBezTo>
                  <a:cubicBezTo>
                    <a:pt x="979" y="842"/>
                    <a:pt x="980" y="849"/>
                    <a:pt x="982" y="851"/>
                  </a:cubicBezTo>
                  <a:cubicBezTo>
                    <a:pt x="983" y="853"/>
                    <a:pt x="994" y="851"/>
                    <a:pt x="976" y="858"/>
                  </a:cubicBezTo>
                  <a:cubicBezTo>
                    <a:pt x="958" y="864"/>
                    <a:pt x="953" y="872"/>
                    <a:pt x="952" y="874"/>
                  </a:cubicBezTo>
                  <a:cubicBezTo>
                    <a:pt x="951" y="877"/>
                    <a:pt x="963" y="878"/>
                    <a:pt x="950" y="883"/>
                  </a:cubicBezTo>
                  <a:cubicBezTo>
                    <a:pt x="937" y="887"/>
                    <a:pt x="926" y="890"/>
                    <a:pt x="920" y="899"/>
                  </a:cubicBezTo>
                  <a:cubicBezTo>
                    <a:pt x="919" y="901"/>
                    <a:pt x="925" y="941"/>
                    <a:pt x="920" y="950"/>
                  </a:cubicBezTo>
                  <a:cubicBezTo>
                    <a:pt x="914" y="959"/>
                    <a:pt x="902" y="969"/>
                    <a:pt x="902" y="969"/>
                  </a:cubicBezTo>
                  <a:cubicBezTo>
                    <a:pt x="902" y="969"/>
                    <a:pt x="905" y="978"/>
                    <a:pt x="886" y="964"/>
                  </a:cubicBezTo>
                  <a:cubicBezTo>
                    <a:pt x="868" y="951"/>
                    <a:pt x="884" y="963"/>
                    <a:pt x="884" y="963"/>
                  </a:cubicBezTo>
                  <a:cubicBezTo>
                    <a:pt x="884" y="963"/>
                    <a:pt x="876" y="937"/>
                    <a:pt x="869" y="930"/>
                  </a:cubicBezTo>
                  <a:cubicBezTo>
                    <a:pt x="863" y="923"/>
                    <a:pt x="851" y="908"/>
                    <a:pt x="848" y="897"/>
                  </a:cubicBezTo>
                  <a:cubicBezTo>
                    <a:pt x="844" y="886"/>
                    <a:pt x="840" y="879"/>
                    <a:pt x="838" y="872"/>
                  </a:cubicBezTo>
                  <a:cubicBezTo>
                    <a:pt x="837" y="866"/>
                    <a:pt x="835" y="849"/>
                    <a:pt x="836" y="848"/>
                  </a:cubicBezTo>
                  <a:cubicBezTo>
                    <a:pt x="836" y="846"/>
                    <a:pt x="832" y="834"/>
                    <a:pt x="832" y="834"/>
                  </a:cubicBezTo>
                  <a:cubicBezTo>
                    <a:pt x="832" y="834"/>
                    <a:pt x="827" y="832"/>
                    <a:pt x="827" y="834"/>
                  </a:cubicBezTo>
                  <a:cubicBezTo>
                    <a:pt x="826" y="836"/>
                    <a:pt x="826" y="840"/>
                    <a:pt x="826" y="844"/>
                  </a:cubicBezTo>
                  <a:cubicBezTo>
                    <a:pt x="825" y="847"/>
                    <a:pt x="811" y="848"/>
                    <a:pt x="811" y="848"/>
                  </a:cubicBezTo>
                  <a:cubicBezTo>
                    <a:pt x="806" y="845"/>
                    <a:pt x="806" y="845"/>
                    <a:pt x="806" y="845"/>
                  </a:cubicBezTo>
                  <a:cubicBezTo>
                    <a:pt x="806" y="845"/>
                    <a:pt x="785" y="823"/>
                    <a:pt x="782" y="820"/>
                  </a:cubicBezTo>
                  <a:cubicBezTo>
                    <a:pt x="779" y="816"/>
                    <a:pt x="775" y="811"/>
                    <a:pt x="770" y="808"/>
                  </a:cubicBezTo>
                  <a:cubicBezTo>
                    <a:pt x="765" y="805"/>
                    <a:pt x="769" y="802"/>
                    <a:pt x="759" y="802"/>
                  </a:cubicBezTo>
                  <a:cubicBezTo>
                    <a:pt x="750" y="802"/>
                    <a:pt x="751" y="802"/>
                    <a:pt x="735" y="801"/>
                  </a:cubicBezTo>
                  <a:cubicBezTo>
                    <a:pt x="719" y="799"/>
                    <a:pt x="715" y="804"/>
                    <a:pt x="708" y="803"/>
                  </a:cubicBezTo>
                  <a:cubicBezTo>
                    <a:pt x="701" y="801"/>
                    <a:pt x="699" y="803"/>
                    <a:pt x="684" y="800"/>
                  </a:cubicBezTo>
                  <a:cubicBezTo>
                    <a:pt x="668" y="797"/>
                    <a:pt x="668" y="797"/>
                    <a:pt x="668" y="797"/>
                  </a:cubicBezTo>
                  <a:cubicBezTo>
                    <a:pt x="668" y="797"/>
                    <a:pt x="666" y="793"/>
                    <a:pt x="663" y="789"/>
                  </a:cubicBezTo>
                  <a:cubicBezTo>
                    <a:pt x="661" y="785"/>
                    <a:pt x="661" y="785"/>
                    <a:pt x="661" y="785"/>
                  </a:cubicBezTo>
                  <a:cubicBezTo>
                    <a:pt x="657" y="788"/>
                    <a:pt x="657" y="788"/>
                    <a:pt x="657" y="788"/>
                  </a:cubicBezTo>
                  <a:cubicBezTo>
                    <a:pt x="657" y="788"/>
                    <a:pt x="654" y="789"/>
                    <a:pt x="652" y="789"/>
                  </a:cubicBezTo>
                  <a:cubicBezTo>
                    <a:pt x="650" y="788"/>
                    <a:pt x="629" y="783"/>
                    <a:pt x="625" y="782"/>
                  </a:cubicBezTo>
                  <a:cubicBezTo>
                    <a:pt x="622" y="781"/>
                    <a:pt x="622" y="784"/>
                    <a:pt x="608" y="774"/>
                  </a:cubicBezTo>
                  <a:cubicBezTo>
                    <a:pt x="594" y="763"/>
                    <a:pt x="599" y="759"/>
                    <a:pt x="599" y="759"/>
                  </a:cubicBezTo>
                  <a:cubicBezTo>
                    <a:pt x="599" y="759"/>
                    <a:pt x="596" y="756"/>
                    <a:pt x="592" y="754"/>
                  </a:cubicBezTo>
                  <a:cubicBezTo>
                    <a:pt x="589" y="752"/>
                    <a:pt x="584" y="749"/>
                    <a:pt x="582" y="749"/>
                  </a:cubicBezTo>
                  <a:cubicBezTo>
                    <a:pt x="581" y="750"/>
                    <a:pt x="572" y="754"/>
                    <a:pt x="574" y="758"/>
                  </a:cubicBezTo>
                  <a:cubicBezTo>
                    <a:pt x="576" y="762"/>
                    <a:pt x="589" y="775"/>
                    <a:pt x="590" y="775"/>
                  </a:cubicBezTo>
                  <a:cubicBezTo>
                    <a:pt x="591" y="775"/>
                    <a:pt x="608" y="794"/>
                    <a:pt x="608" y="794"/>
                  </a:cubicBezTo>
                  <a:cubicBezTo>
                    <a:pt x="615" y="803"/>
                    <a:pt x="615" y="803"/>
                    <a:pt x="615" y="803"/>
                  </a:cubicBezTo>
                  <a:cubicBezTo>
                    <a:pt x="615" y="803"/>
                    <a:pt x="609" y="808"/>
                    <a:pt x="615" y="807"/>
                  </a:cubicBezTo>
                  <a:cubicBezTo>
                    <a:pt x="621" y="806"/>
                    <a:pt x="616" y="805"/>
                    <a:pt x="625" y="806"/>
                  </a:cubicBezTo>
                  <a:cubicBezTo>
                    <a:pt x="634" y="807"/>
                    <a:pt x="639" y="809"/>
                    <a:pt x="642" y="806"/>
                  </a:cubicBezTo>
                  <a:cubicBezTo>
                    <a:pt x="645" y="804"/>
                    <a:pt x="640" y="801"/>
                    <a:pt x="647" y="798"/>
                  </a:cubicBezTo>
                  <a:cubicBezTo>
                    <a:pt x="654" y="795"/>
                    <a:pt x="660" y="796"/>
                    <a:pt x="661" y="797"/>
                  </a:cubicBezTo>
                  <a:cubicBezTo>
                    <a:pt x="662" y="799"/>
                    <a:pt x="666" y="803"/>
                    <a:pt x="667" y="805"/>
                  </a:cubicBezTo>
                  <a:cubicBezTo>
                    <a:pt x="667" y="807"/>
                    <a:pt x="669" y="812"/>
                    <a:pt x="672" y="812"/>
                  </a:cubicBezTo>
                  <a:cubicBezTo>
                    <a:pt x="674" y="813"/>
                    <a:pt x="680" y="812"/>
                    <a:pt x="681" y="816"/>
                  </a:cubicBezTo>
                  <a:cubicBezTo>
                    <a:pt x="682" y="819"/>
                    <a:pt x="689" y="825"/>
                    <a:pt x="689" y="825"/>
                  </a:cubicBezTo>
                  <a:cubicBezTo>
                    <a:pt x="689" y="825"/>
                    <a:pt x="691" y="826"/>
                    <a:pt x="695" y="827"/>
                  </a:cubicBezTo>
                  <a:cubicBezTo>
                    <a:pt x="699" y="829"/>
                    <a:pt x="710" y="835"/>
                    <a:pt x="710" y="835"/>
                  </a:cubicBezTo>
                  <a:cubicBezTo>
                    <a:pt x="707" y="837"/>
                    <a:pt x="702" y="846"/>
                    <a:pt x="698" y="846"/>
                  </a:cubicBezTo>
                  <a:cubicBezTo>
                    <a:pt x="695" y="846"/>
                    <a:pt x="696" y="845"/>
                    <a:pt x="688" y="850"/>
                  </a:cubicBezTo>
                  <a:cubicBezTo>
                    <a:pt x="680" y="854"/>
                    <a:pt x="684" y="864"/>
                    <a:pt x="680" y="865"/>
                  </a:cubicBezTo>
                  <a:cubicBezTo>
                    <a:pt x="676" y="866"/>
                    <a:pt x="670" y="874"/>
                    <a:pt x="667" y="876"/>
                  </a:cubicBezTo>
                  <a:cubicBezTo>
                    <a:pt x="664" y="877"/>
                    <a:pt x="644" y="885"/>
                    <a:pt x="642" y="884"/>
                  </a:cubicBezTo>
                  <a:cubicBezTo>
                    <a:pt x="640" y="884"/>
                    <a:pt x="635" y="887"/>
                    <a:pt x="633" y="887"/>
                  </a:cubicBezTo>
                  <a:cubicBezTo>
                    <a:pt x="632" y="887"/>
                    <a:pt x="633" y="892"/>
                    <a:pt x="632" y="893"/>
                  </a:cubicBezTo>
                  <a:cubicBezTo>
                    <a:pt x="630" y="894"/>
                    <a:pt x="638" y="899"/>
                    <a:pt x="626" y="901"/>
                  </a:cubicBezTo>
                  <a:cubicBezTo>
                    <a:pt x="615" y="902"/>
                    <a:pt x="607" y="906"/>
                    <a:pt x="605" y="906"/>
                  </a:cubicBezTo>
                  <a:cubicBezTo>
                    <a:pt x="602" y="907"/>
                    <a:pt x="597" y="918"/>
                    <a:pt x="588" y="917"/>
                  </a:cubicBezTo>
                  <a:cubicBezTo>
                    <a:pt x="579" y="916"/>
                    <a:pt x="583" y="916"/>
                    <a:pt x="575" y="917"/>
                  </a:cubicBezTo>
                  <a:cubicBezTo>
                    <a:pt x="567" y="917"/>
                    <a:pt x="566" y="920"/>
                    <a:pt x="558" y="921"/>
                  </a:cubicBezTo>
                  <a:cubicBezTo>
                    <a:pt x="550" y="922"/>
                    <a:pt x="545" y="923"/>
                    <a:pt x="545" y="923"/>
                  </a:cubicBezTo>
                  <a:lnTo>
                    <a:pt x="541" y="9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6" name="Freeform 142"/>
            <p:cNvSpPr/>
            <p:nvPr/>
          </p:nvSpPr>
          <p:spPr bwMode="auto">
            <a:xfrm>
              <a:off x="5564188" y="941388"/>
              <a:ext cx="414338" cy="223838"/>
            </a:xfrm>
            <a:custGeom>
              <a:avLst/>
              <a:gdLst>
                <a:gd name="T0" fmla="*/ 83 w 155"/>
                <a:gd name="T1" fmla="*/ 44 h 84"/>
                <a:gd name="T2" fmla="*/ 72 w 155"/>
                <a:gd name="T3" fmla="*/ 57 h 84"/>
                <a:gd name="T4" fmla="*/ 60 w 155"/>
                <a:gd name="T5" fmla="*/ 78 h 84"/>
                <a:gd name="T6" fmla="*/ 52 w 155"/>
                <a:gd name="T7" fmla="*/ 81 h 84"/>
                <a:gd name="T8" fmla="*/ 39 w 155"/>
                <a:gd name="T9" fmla="*/ 69 h 84"/>
                <a:gd name="T10" fmla="*/ 30 w 155"/>
                <a:gd name="T11" fmla="*/ 61 h 84"/>
                <a:gd name="T12" fmla="*/ 30 w 155"/>
                <a:gd name="T13" fmla="*/ 54 h 84"/>
                <a:gd name="T14" fmla="*/ 36 w 155"/>
                <a:gd name="T15" fmla="*/ 52 h 84"/>
                <a:gd name="T16" fmla="*/ 20 w 155"/>
                <a:gd name="T17" fmla="*/ 49 h 84"/>
                <a:gd name="T18" fmla="*/ 21 w 155"/>
                <a:gd name="T19" fmla="*/ 54 h 84"/>
                <a:gd name="T20" fmla="*/ 12 w 155"/>
                <a:gd name="T21" fmla="*/ 50 h 84"/>
                <a:gd name="T22" fmla="*/ 2 w 155"/>
                <a:gd name="T23" fmla="*/ 37 h 84"/>
                <a:gd name="T24" fmla="*/ 16 w 155"/>
                <a:gd name="T25" fmla="*/ 38 h 84"/>
                <a:gd name="T26" fmla="*/ 6 w 155"/>
                <a:gd name="T27" fmla="*/ 27 h 84"/>
                <a:gd name="T28" fmla="*/ 9 w 155"/>
                <a:gd name="T29" fmla="*/ 20 h 84"/>
                <a:gd name="T30" fmla="*/ 20 w 155"/>
                <a:gd name="T31" fmla="*/ 18 h 84"/>
                <a:gd name="T32" fmla="*/ 35 w 155"/>
                <a:gd name="T33" fmla="*/ 18 h 84"/>
                <a:gd name="T34" fmla="*/ 42 w 155"/>
                <a:gd name="T35" fmla="*/ 19 h 84"/>
                <a:gd name="T36" fmla="*/ 50 w 155"/>
                <a:gd name="T37" fmla="*/ 14 h 84"/>
                <a:gd name="T38" fmla="*/ 48 w 155"/>
                <a:gd name="T39" fmla="*/ 10 h 84"/>
                <a:gd name="T40" fmla="*/ 60 w 155"/>
                <a:gd name="T41" fmla="*/ 15 h 84"/>
                <a:gd name="T42" fmla="*/ 82 w 155"/>
                <a:gd name="T43" fmla="*/ 24 h 84"/>
                <a:gd name="T44" fmla="*/ 76 w 155"/>
                <a:gd name="T45" fmla="*/ 27 h 84"/>
                <a:gd name="T46" fmla="*/ 84 w 155"/>
                <a:gd name="T47" fmla="*/ 31 h 84"/>
                <a:gd name="T48" fmla="*/ 85 w 155"/>
                <a:gd name="T49" fmla="*/ 21 h 84"/>
                <a:gd name="T50" fmla="*/ 75 w 155"/>
                <a:gd name="T51" fmla="*/ 14 h 84"/>
                <a:gd name="T52" fmla="*/ 67 w 155"/>
                <a:gd name="T53" fmla="*/ 7 h 84"/>
                <a:gd name="T54" fmla="*/ 76 w 155"/>
                <a:gd name="T55" fmla="*/ 2 h 84"/>
                <a:gd name="T56" fmla="*/ 95 w 155"/>
                <a:gd name="T57" fmla="*/ 4 h 84"/>
                <a:gd name="T58" fmla="*/ 110 w 155"/>
                <a:gd name="T59" fmla="*/ 8 h 84"/>
                <a:gd name="T60" fmla="*/ 116 w 155"/>
                <a:gd name="T61" fmla="*/ 4 h 84"/>
                <a:gd name="T62" fmla="*/ 139 w 155"/>
                <a:gd name="T63" fmla="*/ 8 h 84"/>
                <a:gd name="T64" fmla="*/ 148 w 155"/>
                <a:gd name="T65" fmla="*/ 11 h 84"/>
                <a:gd name="T66" fmla="*/ 151 w 155"/>
                <a:gd name="T67" fmla="*/ 19 h 84"/>
                <a:gd name="T68" fmla="*/ 140 w 155"/>
                <a:gd name="T69" fmla="*/ 26 h 84"/>
                <a:gd name="T70" fmla="*/ 116 w 155"/>
                <a:gd name="T71" fmla="*/ 29 h 84"/>
                <a:gd name="T72" fmla="*/ 99 w 155"/>
                <a:gd name="T73" fmla="*/ 31 h 84"/>
                <a:gd name="T74" fmla="*/ 103 w 155"/>
                <a:gd name="T75" fmla="*/ 42 h 84"/>
                <a:gd name="T76" fmla="*/ 108 w 155"/>
                <a:gd name="T77" fmla="*/ 43 h 84"/>
                <a:gd name="T78" fmla="*/ 128 w 155"/>
                <a:gd name="T79" fmla="*/ 60 h 84"/>
                <a:gd name="T80" fmla="*/ 122 w 155"/>
                <a:gd name="T81" fmla="*/ 62 h 84"/>
                <a:gd name="T82" fmla="*/ 117 w 155"/>
                <a:gd name="T83" fmla="*/ 67 h 84"/>
                <a:gd name="T84" fmla="*/ 101 w 155"/>
                <a:gd name="T85" fmla="*/ 71 h 84"/>
                <a:gd name="T86" fmla="*/ 93 w 155"/>
                <a:gd name="T87" fmla="*/ 68 h 84"/>
                <a:gd name="T88" fmla="*/ 97 w 155"/>
                <a:gd name="T89" fmla="*/ 55 h 84"/>
                <a:gd name="T90" fmla="*/ 88 w 155"/>
                <a:gd name="T91" fmla="*/ 48 h 84"/>
                <a:gd name="T92" fmla="*/ 83 w 155"/>
                <a:gd name="T93" fmla="*/ 4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5" h="84">
                  <a:moveTo>
                    <a:pt x="83" y="44"/>
                  </a:moveTo>
                  <a:cubicBezTo>
                    <a:pt x="79" y="52"/>
                    <a:pt x="78" y="55"/>
                    <a:pt x="72" y="57"/>
                  </a:cubicBezTo>
                  <a:cubicBezTo>
                    <a:pt x="66" y="59"/>
                    <a:pt x="60" y="78"/>
                    <a:pt x="60" y="78"/>
                  </a:cubicBezTo>
                  <a:cubicBezTo>
                    <a:pt x="60" y="78"/>
                    <a:pt x="55" y="84"/>
                    <a:pt x="52" y="81"/>
                  </a:cubicBezTo>
                  <a:cubicBezTo>
                    <a:pt x="49" y="78"/>
                    <a:pt x="43" y="74"/>
                    <a:pt x="39" y="69"/>
                  </a:cubicBezTo>
                  <a:cubicBezTo>
                    <a:pt x="35" y="64"/>
                    <a:pt x="32" y="63"/>
                    <a:pt x="30" y="61"/>
                  </a:cubicBezTo>
                  <a:cubicBezTo>
                    <a:pt x="29" y="59"/>
                    <a:pt x="24" y="54"/>
                    <a:pt x="30" y="54"/>
                  </a:cubicBezTo>
                  <a:cubicBezTo>
                    <a:pt x="35" y="54"/>
                    <a:pt x="40" y="55"/>
                    <a:pt x="36" y="52"/>
                  </a:cubicBezTo>
                  <a:cubicBezTo>
                    <a:pt x="32" y="48"/>
                    <a:pt x="21" y="46"/>
                    <a:pt x="20" y="49"/>
                  </a:cubicBezTo>
                  <a:cubicBezTo>
                    <a:pt x="20" y="52"/>
                    <a:pt x="24" y="53"/>
                    <a:pt x="21" y="54"/>
                  </a:cubicBezTo>
                  <a:cubicBezTo>
                    <a:pt x="17" y="54"/>
                    <a:pt x="18" y="55"/>
                    <a:pt x="12" y="50"/>
                  </a:cubicBezTo>
                  <a:cubicBezTo>
                    <a:pt x="6" y="45"/>
                    <a:pt x="0" y="38"/>
                    <a:pt x="2" y="37"/>
                  </a:cubicBezTo>
                  <a:cubicBezTo>
                    <a:pt x="4" y="35"/>
                    <a:pt x="22" y="45"/>
                    <a:pt x="16" y="38"/>
                  </a:cubicBezTo>
                  <a:cubicBezTo>
                    <a:pt x="10" y="30"/>
                    <a:pt x="6" y="27"/>
                    <a:pt x="6" y="27"/>
                  </a:cubicBezTo>
                  <a:cubicBezTo>
                    <a:pt x="6" y="27"/>
                    <a:pt x="6" y="25"/>
                    <a:pt x="9" y="20"/>
                  </a:cubicBezTo>
                  <a:cubicBezTo>
                    <a:pt x="12" y="15"/>
                    <a:pt x="20" y="18"/>
                    <a:pt x="20" y="18"/>
                  </a:cubicBezTo>
                  <a:cubicBezTo>
                    <a:pt x="20" y="18"/>
                    <a:pt x="33" y="17"/>
                    <a:pt x="35" y="18"/>
                  </a:cubicBezTo>
                  <a:cubicBezTo>
                    <a:pt x="37" y="18"/>
                    <a:pt x="36" y="21"/>
                    <a:pt x="42" y="19"/>
                  </a:cubicBezTo>
                  <a:cubicBezTo>
                    <a:pt x="47" y="17"/>
                    <a:pt x="52" y="18"/>
                    <a:pt x="50" y="14"/>
                  </a:cubicBezTo>
                  <a:cubicBezTo>
                    <a:pt x="48" y="10"/>
                    <a:pt x="48" y="10"/>
                    <a:pt x="48" y="10"/>
                  </a:cubicBezTo>
                  <a:cubicBezTo>
                    <a:pt x="48" y="10"/>
                    <a:pt x="54" y="16"/>
                    <a:pt x="60" y="15"/>
                  </a:cubicBezTo>
                  <a:cubicBezTo>
                    <a:pt x="66" y="14"/>
                    <a:pt x="85" y="21"/>
                    <a:pt x="82" y="24"/>
                  </a:cubicBezTo>
                  <a:cubicBezTo>
                    <a:pt x="78" y="27"/>
                    <a:pt x="74" y="26"/>
                    <a:pt x="76" y="27"/>
                  </a:cubicBezTo>
                  <a:cubicBezTo>
                    <a:pt x="77" y="28"/>
                    <a:pt x="79" y="29"/>
                    <a:pt x="84" y="31"/>
                  </a:cubicBezTo>
                  <a:cubicBezTo>
                    <a:pt x="89" y="32"/>
                    <a:pt x="91" y="27"/>
                    <a:pt x="85" y="21"/>
                  </a:cubicBezTo>
                  <a:cubicBezTo>
                    <a:pt x="80" y="16"/>
                    <a:pt x="75" y="14"/>
                    <a:pt x="75" y="14"/>
                  </a:cubicBezTo>
                  <a:cubicBezTo>
                    <a:pt x="75" y="14"/>
                    <a:pt x="68" y="9"/>
                    <a:pt x="67" y="7"/>
                  </a:cubicBezTo>
                  <a:cubicBezTo>
                    <a:pt x="67" y="5"/>
                    <a:pt x="73" y="3"/>
                    <a:pt x="76" y="2"/>
                  </a:cubicBezTo>
                  <a:cubicBezTo>
                    <a:pt x="79" y="0"/>
                    <a:pt x="91" y="6"/>
                    <a:pt x="95" y="4"/>
                  </a:cubicBezTo>
                  <a:cubicBezTo>
                    <a:pt x="100" y="2"/>
                    <a:pt x="110" y="9"/>
                    <a:pt x="110" y="8"/>
                  </a:cubicBezTo>
                  <a:cubicBezTo>
                    <a:pt x="109" y="6"/>
                    <a:pt x="102" y="4"/>
                    <a:pt x="116" y="4"/>
                  </a:cubicBezTo>
                  <a:cubicBezTo>
                    <a:pt x="130" y="3"/>
                    <a:pt x="135" y="7"/>
                    <a:pt x="139" y="8"/>
                  </a:cubicBezTo>
                  <a:cubicBezTo>
                    <a:pt x="142" y="9"/>
                    <a:pt x="146" y="12"/>
                    <a:pt x="148" y="11"/>
                  </a:cubicBezTo>
                  <a:cubicBezTo>
                    <a:pt x="149" y="11"/>
                    <a:pt x="155" y="18"/>
                    <a:pt x="151" y="19"/>
                  </a:cubicBezTo>
                  <a:cubicBezTo>
                    <a:pt x="148" y="19"/>
                    <a:pt x="147" y="28"/>
                    <a:pt x="140" y="26"/>
                  </a:cubicBezTo>
                  <a:cubicBezTo>
                    <a:pt x="133" y="24"/>
                    <a:pt x="136" y="31"/>
                    <a:pt x="116" y="29"/>
                  </a:cubicBezTo>
                  <a:cubicBezTo>
                    <a:pt x="97" y="27"/>
                    <a:pt x="98" y="26"/>
                    <a:pt x="99" y="31"/>
                  </a:cubicBezTo>
                  <a:cubicBezTo>
                    <a:pt x="100" y="35"/>
                    <a:pt x="103" y="42"/>
                    <a:pt x="103" y="42"/>
                  </a:cubicBezTo>
                  <a:cubicBezTo>
                    <a:pt x="108" y="43"/>
                    <a:pt x="108" y="43"/>
                    <a:pt x="108" y="43"/>
                  </a:cubicBezTo>
                  <a:cubicBezTo>
                    <a:pt x="108" y="43"/>
                    <a:pt x="129" y="60"/>
                    <a:pt x="128" y="60"/>
                  </a:cubicBezTo>
                  <a:cubicBezTo>
                    <a:pt x="127" y="60"/>
                    <a:pt x="126" y="61"/>
                    <a:pt x="122" y="62"/>
                  </a:cubicBezTo>
                  <a:cubicBezTo>
                    <a:pt x="119" y="62"/>
                    <a:pt x="117" y="63"/>
                    <a:pt x="117" y="67"/>
                  </a:cubicBezTo>
                  <a:cubicBezTo>
                    <a:pt x="118" y="71"/>
                    <a:pt x="106" y="74"/>
                    <a:pt x="101" y="71"/>
                  </a:cubicBezTo>
                  <a:cubicBezTo>
                    <a:pt x="96" y="68"/>
                    <a:pt x="95" y="70"/>
                    <a:pt x="93" y="68"/>
                  </a:cubicBezTo>
                  <a:cubicBezTo>
                    <a:pt x="90" y="66"/>
                    <a:pt x="100" y="57"/>
                    <a:pt x="97" y="55"/>
                  </a:cubicBezTo>
                  <a:cubicBezTo>
                    <a:pt x="93" y="52"/>
                    <a:pt x="90" y="49"/>
                    <a:pt x="88" y="48"/>
                  </a:cubicBezTo>
                  <a:cubicBezTo>
                    <a:pt x="87" y="47"/>
                    <a:pt x="83" y="44"/>
                    <a:pt x="83"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7" name="Freeform 143"/>
            <p:cNvSpPr/>
            <p:nvPr/>
          </p:nvSpPr>
          <p:spPr bwMode="auto">
            <a:xfrm>
              <a:off x="6503988" y="1135063"/>
              <a:ext cx="427038" cy="342900"/>
            </a:xfrm>
            <a:custGeom>
              <a:avLst/>
              <a:gdLst>
                <a:gd name="T0" fmla="*/ 66 w 160"/>
                <a:gd name="T1" fmla="*/ 120 h 128"/>
                <a:gd name="T2" fmla="*/ 59 w 160"/>
                <a:gd name="T3" fmla="*/ 124 h 128"/>
                <a:gd name="T4" fmla="*/ 33 w 160"/>
                <a:gd name="T5" fmla="*/ 116 h 128"/>
                <a:gd name="T6" fmla="*/ 16 w 160"/>
                <a:gd name="T7" fmla="*/ 111 h 128"/>
                <a:gd name="T8" fmla="*/ 12 w 160"/>
                <a:gd name="T9" fmla="*/ 103 h 128"/>
                <a:gd name="T10" fmla="*/ 24 w 160"/>
                <a:gd name="T11" fmla="*/ 89 h 128"/>
                <a:gd name="T12" fmla="*/ 26 w 160"/>
                <a:gd name="T13" fmla="*/ 74 h 128"/>
                <a:gd name="T14" fmla="*/ 31 w 160"/>
                <a:gd name="T15" fmla="*/ 73 h 128"/>
                <a:gd name="T16" fmla="*/ 38 w 160"/>
                <a:gd name="T17" fmla="*/ 68 h 128"/>
                <a:gd name="T18" fmla="*/ 32 w 160"/>
                <a:gd name="T19" fmla="*/ 65 h 128"/>
                <a:gd name="T20" fmla="*/ 30 w 160"/>
                <a:gd name="T21" fmla="*/ 59 h 128"/>
                <a:gd name="T22" fmla="*/ 47 w 160"/>
                <a:gd name="T23" fmla="*/ 53 h 128"/>
                <a:gd name="T24" fmla="*/ 46 w 160"/>
                <a:gd name="T25" fmla="*/ 42 h 128"/>
                <a:gd name="T26" fmla="*/ 46 w 160"/>
                <a:gd name="T27" fmla="*/ 33 h 128"/>
                <a:gd name="T28" fmla="*/ 64 w 160"/>
                <a:gd name="T29" fmla="*/ 31 h 128"/>
                <a:gd name="T30" fmla="*/ 87 w 160"/>
                <a:gd name="T31" fmla="*/ 14 h 128"/>
                <a:gd name="T32" fmla="*/ 111 w 160"/>
                <a:gd name="T33" fmla="*/ 14 h 128"/>
                <a:gd name="T34" fmla="*/ 126 w 160"/>
                <a:gd name="T35" fmla="*/ 10 h 128"/>
                <a:gd name="T36" fmla="*/ 136 w 160"/>
                <a:gd name="T37" fmla="*/ 4 h 128"/>
                <a:gd name="T38" fmla="*/ 159 w 160"/>
                <a:gd name="T39" fmla="*/ 3 h 128"/>
                <a:gd name="T40" fmla="*/ 158 w 160"/>
                <a:gd name="T41" fmla="*/ 12 h 128"/>
                <a:gd name="T42" fmla="*/ 152 w 160"/>
                <a:gd name="T43" fmla="*/ 15 h 128"/>
                <a:gd name="T44" fmla="*/ 126 w 160"/>
                <a:gd name="T45" fmla="*/ 23 h 128"/>
                <a:gd name="T46" fmla="*/ 111 w 160"/>
                <a:gd name="T47" fmla="*/ 29 h 128"/>
                <a:gd name="T48" fmla="*/ 94 w 160"/>
                <a:gd name="T49" fmla="*/ 41 h 128"/>
                <a:gd name="T50" fmla="*/ 69 w 160"/>
                <a:gd name="T51" fmla="*/ 49 h 128"/>
                <a:gd name="T52" fmla="*/ 64 w 160"/>
                <a:gd name="T53" fmla="*/ 63 h 128"/>
                <a:gd name="T54" fmla="*/ 57 w 160"/>
                <a:gd name="T55" fmla="*/ 71 h 128"/>
                <a:gd name="T56" fmla="*/ 54 w 160"/>
                <a:gd name="T57" fmla="*/ 77 h 128"/>
                <a:gd name="T58" fmla="*/ 49 w 160"/>
                <a:gd name="T59" fmla="*/ 91 h 128"/>
                <a:gd name="T60" fmla="*/ 49 w 160"/>
                <a:gd name="T61" fmla="*/ 105 h 128"/>
                <a:gd name="T62" fmla="*/ 66 w 160"/>
                <a:gd name="T63" fmla="*/ 116 h 128"/>
                <a:gd name="T64" fmla="*/ 66 w 160"/>
                <a:gd name="T65"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28">
                  <a:moveTo>
                    <a:pt x="66" y="120"/>
                  </a:moveTo>
                  <a:cubicBezTo>
                    <a:pt x="64" y="122"/>
                    <a:pt x="72" y="128"/>
                    <a:pt x="59" y="124"/>
                  </a:cubicBezTo>
                  <a:cubicBezTo>
                    <a:pt x="46" y="120"/>
                    <a:pt x="37" y="123"/>
                    <a:pt x="33" y="116"/>
                  </a:cubicBezTo>
                  <a:cubicBezTo>
                    <a:pt x="30" y="109"/>
                    <a:pt x="20" y="115"/>
                    <a:pt x="16" y="111"/>
                  </a:cubicBezTo>
                  <a:cubicBezTo>
                    <a:pt x="12" y="106"/>
                    <a:pt x="0" y="116"/>
                    <a:pt x="12" y="103"/>
                  </a:cubicBezTo>
                  <a:cubicBezTo>
                    <a:pt x="24" y="89"/>
                    <a:pt x="23" y="98"/>
                    <a:pt x="24" y="89"/>
                  </a:cubicBezTo>
                  <a:cubicBezTo>
                    <a:pt x="25" y="81"/>
                    <a:pt x="26" y="74"/>
                    <a:pt x="26" y="74"/>
                  </a:cubicBezTo>
                  <a:cubicBezTo>
                    <a:pt x="26" y="74"/>
                    <a:pt x="27" y="71"/>
                    <a:pt x="31" y="73"/>
                  </a:cubicBezTo>
                  <a:cubicBezTo>
                    <a:pt x="35" y="74"/>
                    <a:pt x="39" y="69"/>
                    <a:pt x="38" y="68"/>
                  </a:cubicBezTo>
                  <a:cubicBezTo>
                    <a:pt x="36" y="68"/>
                    <a:pt x="35" y="68"/>
                    <a:pt x="32" y="65"/>
                  </a:cubicBezTo>
                  <a:cubicBezTo>
                    <a:pt x="30" y="62"/>
                    <a:pt x="25" y="60"/>
                    <a:pt x="30" y="59"/>
                  </a:cubicBezTo>
                  <a:cubicBezTo>
                    <a:pt x="34" y="58"/>
                    <a:pt x="48" y="56"/>
                    <a:pt x="47" y="53"/>
                  </a:cubicBezTo>
                  <a:cubicBezTo>
                    <a:pt x="47" y="50"/>
                    <a:pt x="46" y="42"/>
                    <a:pt x="46" y="42"/>
                  </a:cubicBezTo>
                  <a:cubicBezTo>
                    <a:pt x="46" y="42"/>
                    <a:pt x="44" y="33"/>
                    <a:pt x="46" y="33"/>
                  </a:cubicBezTo>
                  <a:cubicBezTo>
                    <a:pt x="48" y="32"/>
                    <a:pt x="61" y="33"/>
                    <a:pt x="64" y="31"/>
                  </a:cubicBezTo>
                  <a:cubicBezTo>
                    <a:pt x="66" y="29"/>
                    <a:pt x="83" y="16"/>
                    <a:pt x="87" y="14"/>
                  </a:cubicBezTo>
                  <a:cubicBezTo>
                    <a:pt x="90" y="12"/>
                    <a:pt x="109" y="14"/>
                    <a:pt x="111" y="14"/>
                  </a:cubicBezTo>
                  <a:cubicBezTo>
                    <a:pt x="113" y="14"/>
                    <a:pt x="123" y="13"/>
                    <a:pt x="126" y="10"/>
                  </a:cubicBezTo>
                  <a:cubicBezTo>
                    <a:pt x="130" y="8"/>
                    <a:pt x="131" y="7"/>
                    <a:pt x="136" y="4"/>
                  </a:cubicBezTo>
                  <a:cubicBezTo>
                    <a:pt x="140" y="0"/>
                    <a:pt x="159" y="1"/>
                    <a:pt x="159" y="3"/>
                  </a:cubicBezTo>
                  <a:cubicBezTo>
                    <a:pt x="160" y="6"/>
                    <a:pt x="158" y="12"/>
                    <a:pt x="158" y="12"/>
                  </a:cubicBezTo>
                  <a:cubicBezTo>
                    <a:pt x="158" y="12"/>
                    <a:pt x="157" y="11"/>
                    <a:pt x="152" y="15"/>
                  </a:cubicBezTo>
                  <a:cubicBezTo>
                    <a:pt x="148" y="20"/>
                    <a:pt x="131" y="22"/>
                    <a:pt x="126" y="23"/>
                  </a:cubicBezTo>
                  <a:cubicBezTo>
                    <a:pt x="121" y="24"/>
                    <a:pt x="122" y="26"/>
                    <a:pt x="111" y="29"/>
                  </a:cubicBezTo>
                  <a:cubicBezTo>
                    <a:pt x="101" y="32"/>
                    <a:pt x="108" y="39"/>
                    <a:pt x="94" y="41"/>
                  </a:cubicBezTo>
                  <a:cubicBezTo>
                    <a:pt x="81" y="44"/>
                    <a:pt x="73" y="44"/>
                    <a:pt x="69" y="49"/>
                  </a:cubicBezTo>
                  <a:cubicBezTo>
                    <a:pt x="66" y="55"/>
                    <a:pt x="66" y="61"/>
                    <a:pt x="64" y="63"/>
                  </a:cubicBezTo>
                  <a:cubicBezTo>
                    <a:pt x="62" y="65"/>
                    <a:pt x="57" y="69"/>
                    <a:pt x="57" y="71"/>
                  </a:cubicBezTo>
                  <a:cubicBezTo>
                    <a:pt x="58" y="73"/>
                    <a:pt x="54" y="77"/>
                    <a:pt x="54" y="77"/>
                  </a:cubicBezTo>
                  <a:cubicBezTo>
                    <a:pt x="54" y="77"/>
                    <a:pt x="52" y="89"/>
                    <a:pt x="49" y="91"/>
                  </a:cubicBezTo>
                  <a:cubicBezTo>
                    <a:pt x="47" y="92"/>
                    <a:pt x="44" y="98"/>
                    <a:pt x="49" y="105"/>
                  </a:cubicBezTo>
                  <a:cubicBezTo>
                    <a:pt x="54" y="111"/>
                    <a:pt x="66" y="116"/>
                    <a:pt x="66" y="116"/>
                  </a:cubicBezTo>
                  <a:lnTo>
                    <a:pt x="66"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8" name="Freeform 144"/>
            <p:cNvSpPr/>
            <p:nvPr/>
          </p:nvSpPr>
          <p:spPr bwMode="auto">
            <a:xfrm>
              <a:off x="6338888" y="900113"/>
              <a:ext cx="180975" cy="84138"/>
            </a:xfrm>
            <a:custGeom>
              <a:avLst/>
              <a:gdLst>
                <a:gd name="T0" fmla="*/ 60 w 68"/>
                <a:gd name="T1" fmla="*/ 29 h 31"/>
                <a:gd name="T2" fmla="*/ 41 w 68"/>
                <a:gd name="T3" fmla="*/ 26 h 31"/>
                <a:gd name="T4" fmla="*/ 22 w 68"/>
                <a:gd name="T5" fmla="*/ 21 h 31"/>
                <a:gd name="T6" fmla="*/ 3 w 68"/>
                <a:gd name="T7" fmla="*/ 15 h 31"/>
                <a:gd name="T8" fmla="*/ 4 w 68"/>
                <a:gd name="T9" fmla="*/ 9 h 31"/>
                <a:gd name="T10" fmla="*/ 11 w 68"/>
                <a:gd name="T11" fmla="*/ 8 h 31"/>
                <a:gd name="T12" fmla="*/ 17 w 68"/>
                <a:gd name="T13" fmla="*/ 9 h 31"/>
                <a:gd name="T14" fmla="*/ 37 w 68"/>
                <a:gd name="T15" fmla="*/ 5 h 31"/>
                <a:gd name="T16" fmla="*/ 41 w 68"/>
                <a:gd name="T17" fmla="*/ 8 h 31"/>
                <a:gd name="T18" fmla="*/ 48 w 68"/>
                <a:gd name="T19" fmla="*/ 4 h 31"/>
                <a:gd name="T20" fmla="*/ 64 w 68"/>
                <a:gd name="T21" fmla="*/ 13 h 31"/>
                <a:gd name="T22" fmla="*/ 61 w 68"/>
                <a:gd name="T23" fmla="*/ 24 h 31"/>
                <a:gd name="T24" fmla="*/ 60 w 68"/>
                <a:gd name="T25"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1">
                  <a:moveTo>
                    <a:pt x="60" y="29"/>
                  </a:moveTo>
                  <a:cubicBezTo>
                    <a:pt x="50" y="27"/>
                    <a:pt x="51" y="31"/>
                    <a:pt x="41" y="26"/>
                  </a:cubicBezTo>
                  <a:cubicBezTo>
                    <a:pt x="31" y="20"/>
                    <a:pt x="33" y="20"/>
                    <a:pt x="22" y="21"/>
                  </a:cubicBezTo>
                  <a:cubicBezTo>
                    <a:pt x="10" y="22"/>
                    <a:pt x="6" y="19"/>
                    <a:pt x="3" y="15"/>
                  </a:cubicBezTo>
                  <a:cubicBezTo>
                    <a:pt x="0" y="10"/>
                    <a:pt x="0" y="10"/>
                    <a:pt x="4" y="9"/>
                  </a:cubicBezTo>
                  <a:cubicBezTo>
                    <a:pt x="7" y="8"/>
                    <a:pt x="6" y="7"/>
                    <a:pt x="11" y="8"/>
                  </a:cubicBezTo>
                  <a:cubicBezTo>
                    <a:pt x="17" y="9"/>
                    <a:pt x="4" y="18"/>
                    <a:pt x="17" y="9"/>
                  </a:cubicBezTo>
                  <a:cubicBezTo>
                    <a:pt x="30" y="0"/>
                    <a:pt x="37" y="5"/>
                    <a:pt x="37" y="5"/>
                  </a:cubicBezTo>
                  <a:cubicBezTo>
                    <a:pt x="37" y="5"/>
                    <a:pt x="36" y="11"/>
                    <a:pt x="41" y="8"/>
                  </a:cubicBezTo>
                  <a:cubicBezTo>
                    <a:pt x="47" y="6"/>
                    <a:pt x="48" y="4"/>
                    <a:pt x="48" y="4"/>
                  </a:cubicBezTo>
                  <a:cubicBezTo>
                    <a:pt x="48" y="4"/>
                    <a:pt x="68" y="10"/>
                    <a:pt x="64" y="13"/>
                  </a:cubicBezTo>
                  <a:cubicBezTo>
                    <a:pt x="59" y="17"/>
                    <a:pt x="61" y="24"/>
                    <a:pt x="61" y="24"/>
                  </a:cubicBezTo>
                  <a:lnTo>
                    <a:pt x="6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9" name="Freeform 145"/>
            <p:cNvSpPr/>
            <p:nvPr/>
          </p:nvSpPr>
          <p:spPr bwMode="auto">
            <a:xfrm>
              <a:off x="6527800" y="933451"/>
              <a:ext cx="77788" cy="31750"/>
            </a:xfrm>
            <a:custGeom>
              <a:avLst/>
              <a:gdLst>
                <a:gd name="T0" fmla="*/ 21 w 29"/>
                <a:gd name="T1" fmla="*/ 10 h 12"/>
                <a:gd name="T2" fmla="*/ 9 w 29"/>
                <a:gd name="T3" fmla="*/ 12 h 12"/>
                <a:gd name="T4" fmla="*/ 1 w 29"/>
                <a:gd name="T5" fmla="*/ 9 h 12"/>
                <a:gd name="T6" fmla="*/ 5 w 29"/>
                <a:gd name="T7" fmla="*/ 6 h 12"/>
                <a:gd name="T8" fmla="*/ 12 w 29"/>
                <a:gd name="T9" fmla="*/ 5 h 12"/>
                <a:gd name="T10" fmla="*/ 13 w 29"/>
                <a:gd name="T11" fmla="*/ 0 h 12"/>
                <a:gd name="T12" fmla="*/ 24 w 29"/>
                <a:gd name="T13" fmla="*/ 2 h 12"/>
                <a:gd name="T14" fmla="*/ 27 w 29"/>
                <a:gd name="T15" fmla="*/ 7 h 12"/>
                <a:gd name="T16" fmla="*/ 21 w 29"/>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
                  <a:moveTo>
                    <a:pt x="21" y="10"/>
                  </a:moveTo>
                  <a:cubicBezTo>
                    <a:pt x="9" y="12"/>
                    <a:pt x="9" y="12"/>
                    <a:pt x="9" y="12"/>
                  </a:cubicBezTo>
                  <a:cubicBezTo>
                    <a:pt x="9" y="12"/>
                    <a:pt x="0" y="12"/>
                    <a:pt x="1" y="9"/>
                  </a:cubicBezTo>
                  <a:cubicBezTo>
                    <a:pt x="2" y="7"/>
                    <a:pt x="2" y="9"/>
                    <a:pt x="5" y="6"/>
                  </a:cubicBezTo>
                  <a:cubicBezTo>
                    <a:pt x="8" y="4"/>
                    <a:pt x="9" y="5"/>
                    <a:pt x="12" y="5"/>
                  </a:cubicBezTo>
                  <a:cubicBezTo>
                    <a:pt x="14" y="5"/>
                    <a:pt x="13" y="0"/>
                    <a:pt x="13" y="0"/>
                  </a:cubicBezTo>
                  <a:cubicBezTo>
                    <a:pt x="13" y="0"/>
                    <a:pt x="22" y="1"/>
                    <a:pt x="24" y="2"/>
                  </a:cubicBezTo>
                  <a:cubicBezTo>
                    <a:pt x="26" y="3"/>
                    <a:pt x="29" y="7"/>
                    <a:pt x="27" y="7"/>
                  </a:cubicBezTo>
                  <a:cubicBezTo>
                    <a:pt x="25" y="7"/>
                    <a:pt x="21" y="10"/>
                    <a:pt x="2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0" name="Freeform 146"/>
            <p:cNvSpPr/>
            <p:nvPr/>
          </p:nvSpPr>
          <p:spPr bwMode="auto">
            <a:xfrm>
              <a:off x="6559550" y="860426"/>
              <a:ext cx="120650" cy="69850"/>
            </a:xfrm>
            <a:custGeom>
              <a:avLst/>
              <a:gdLst>
                <a:gd name="T0" fmla="*/ 31 w 45"/>
                <a:gd name="T1" fmla="*/ 24 h 26"/>
                <a:gd name="T2" fmla="*/ 19 w 45"/>
                <a:gd name="T3" fmla="*/ 25 h 26"/>
                <a:gd name="T4" fmla="*/ 14 w 45"/>
                <a:gd name="T5" fmla="*/ 22 h 26"/>
                <a:gd name="T6" fmla="*/ 5 w 45"/>
                <a:gd name="T7" fmla="*/ 22 h 26"/>
                <a:gd name="T8" fmla="*/ 2 w 45"/>
                <a:gd name="T9" fmla="*/ 20 h 26"/>
                <a:gd name="T10" fmla="*/ 12 w 45"/>
                <a:gd name="T11" fmla="*/ 16 h 26"/>
                <a:gd name="T12" fmla="*/ 16 w 45"/>
                <a:gd name="T13" fmla="*/ 11 h 26"/>
                <a:gd name="T14" fmla="*/ 19 w 45"/>
                <a:gd name="T15" fmla="*/ 6 h 26"/>
                <a:gd name="T16" fmla="*/ 22 w 45"/>
                <a:gd name="T17" fmla="*/ 4 h 26"/>
                <a:gd name="T18" fmla="*/ 28 w 45"/>
                <a:gd name="T19" fmla="*/ 1 h 26"/>
                <a:gd name="T20" fmla="*/ 35 w 45"/>
                <a:gd name="T21" fmla="*/ 4 h 26"/>
                <a:gd name="T22" fmla="*/ 34 w 45"/>
                <a:gd name="T23" fmla="*/ 12 h 26"/>
                <a:gd name="T24" fmla="*/ 34 w 45"/>
                <a:gd name="T25" fmla="*/ 16 h 26"/>
                <a:gd name="T26" fmla="*/ 41 w 45"/>
                <a:gd name="T27" fmla="*/ 21 h 26"/>
                <a:gd name="T28" fmla="*/ 34 w 45"/>
                <a:gd name="T29" fmla="*/ 22 h 26"/>
                <a:gd name="T30" fmla="*/ 31 w 45"/>
                <a:gd name="T31"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26">
                  <a:moveTo>
                    <a:pt x="31" y="24"/>
                  </a:moveTo>
                  <a:cubicBezTo>
                    <a:pt x="29" y="24"/>
                    <a:pt x="22" y="26"/>
                    <a:pt x="19" y="25"/>
                  </a:cubicBezTo>
                  <a:cubicBezTo>
                    <a:pt x="17" y="24"/>
                    <a:pt x="17" y="22"/>
                    <a:pt x="14" y="22"/>
                  </a:cubicBezTo>
                  <a:cubicBezTo>
                    <a:pt x="10" y="21"/>
                    <a:pt x="5" y="22"/>
                    <a:pt x="5" y="22"/>
                  </a:cubicBezTo>
                  <a:cubicBezTo>
                    <a:pt x="5" y="22"/>
                    <a:pt x="0" y="25"/>
                    <a:pt x="2" y="20"/>
                  </a:cubicBezTo>
                  <a:cubicBezTo>
                    <a:pt x="5" y="15"/>
                    <a:pt x="11" y="17"/>
                    <a:pt x="12" y="16"/>
                  </a:cubicBezTo>
                  <a:cubicBezTo>
                    <a:pt x="12" y="14"/>
                    <a:pt x="13" y="13"/>
                    <a:pt x="16" y="11"/>
                  </a:cubicBezTo>
                  <a:cubicBezTo>
                    <a:pt x="19" y="8"/>
                    <a:pt x="15" y="9"/>
                    <a:pt x="19" y="6"/>
                  </a:cubicBezTo>
                  <a:cubicBezTo>
                    <a:pt x="22" y="4"/>
                    <a:pt x="22" y="4"/>
                    <a:pt x="22" y="4"/>
                  </a:cubicBezTo>
                  <a:cubicBezTo>
                    <a:pt x="22" y="4"/>
                    <a:pt x="25" y="0"/>
                    <a:pt x="28" y="1"/>
                  </a:cubicBezTo>
                  <a:cubicBezTo>
                    <a:pt x="32" y="2"/>
                    <a:pt x="35" y="4"/>
                    <a:pt x="35" y="4"/>
                  </a:cubicBezTo>
                  <a:cubicBezTo>
                    <a:pt x="35" y="4"/>
                    <a:pt x="36" y="12"/>
                    <a:pt x="34" y="12"/>
                  </a:cubicBezTo>
                  <a:cubicBezTo>
                    <a:pt x="32" y="12"/>
                    <a:pt x="34" y="16"/>
                    <a:pt x="34" y="16"/>
                  </a:cubicBezTo>
                  <a:cubicBezTo>
                    <a:pt x="34" y="16"/>
                    <a:pt x="45" y="20"/>
                    <a:pt x="41" y="21"/>
                  </a:cubicBezTo>
                  <a:cubicBezTo>
                    <a:pt x="37" y="22"/>
                    <a:pt x="34" y="22"/>
                    <a:pt x="34" y="22"/>
                  </a:cubicBezTo>
                  <a:lnTo>
                    <a:pt x="31"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1" name="Freeform 147"/>
            <p:cNvSpPr/>
            <p:nvPr/>
          </p:nvSpPr>
          <p:spPr bwMode="auto">
            <a:xfrm>
              <a:off x="6613525" y="938213"/>
              <a:ext cx="74613" cy="28575"/>
            </a:xfrm>
            <a:custGeom>
              <a:avLst/>
              <a:gdLst>
                <a:gd name="T0" fmla="*/ 1 w 28"/>
                <a:gd name="T1" fmla="*/ 10 h 11"/>
                <a:gd name="T2" fmla="*/ 9 w 28"/>
                <a:gd name="T3" fmla="*/ 9 h 11"/>
                <a:gd name="T4" fmla="*/ 16 w 28"/>
                <a:gd name="T5" fmla="*/ 7 h 11"/>
                <a:gd name="T6" fmla="*/ 25 w 28"/>
                <a:gd name="T7" fmla="*/ 3 h 11"/>
                <a:gd name="T8" fmla="*/ 17 w 28"/>
                <a:gd name="T9" fmla="*/ 2 h 11"/>
                <a:gd name="T10" fmla="*/ 5 w 28"/>
                <a:gd name="T11" fmla="*/ 1 h 11"/>
                <a:gd name="T12" fmla="*/ 0 w 28"/>
                <a:gd name="T13" fmla="*/ 7 h 11"/>
                <a:gd name="T14" fmla="*/ 1 w 28"/>
                <a:gd name="T15" fmla="*/ 1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1" y="10"/>
                  </a:moveTo>
                  <a:cubicBezTo>
                    <a:pt x="4" y="11"/>
                    <a:pt x="6" y="11"/>
                    <a:pt x="9" y="9"/>
                  </a:cubicBezTo>
                  <a:cubicBezTo>
                    <a:pt x="12" y="7"/>
                    <a:pt x="12" y="6"/>
                    <a:pt x="16" y="7"/>
                  </a:cubicBezTo>
                  <a:cubicBezTo>
                    <a:pt x="19" y="8"/>
                    <a:pt x="28" y="3"/>
                    <a:pt x="25" y="3"/>
                  </a:cubicBezTo>
                  <a:cubicBezTo>
                    <a:pt x="23" y="3"/>
                    <a:pt x="19" y="3"/>
                    <a:pt x="17" y="2"/>
                  </a:cubicBezTo>
                  <a:cubicBezTo>
                    <a:pt x="15" y="0"/>
                    <a:pt x="9" y="1"/>
                    <a:pt x="5" y="1"/>
                  </a:cubicBezTo>
                  <a:cubicBezTo>
                    <a:pt x="1" y="2"/>
                    <a:pt x="0" y="7"/>
                    <a:pt x="0" y="7"/>
                  </a:cubicBezTo>
                  <a:lnTo>
                    <a:pt x="1"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2" name="Freeform 148"/>
            <p:cNvSpPr/>
            <p:nvPr/>
          </p:nvSpPr>
          <p:spPr bwMode="auto">
            <a:xfrm>
              <a:off x="6684963" y="900113"/>
              <a:ext cx="69850" cy="66675"/>
            </a:xfrm>
            <a:custGeom>
              <a:avLst/>
              <a:gdLst>
                <a:gd name="T0" fmla="*/ 9 w 26"/>
                <a:gd name="T1" fmla="*/ 18 h 25"/>
                <a:gd name="T2" fmla="*/ 13 w 26"/>
                <a:gd name="T3" fmla="*/ 21 h 25"/>
                <a:gd name="T4" fmla="*/ 21 w 26"/>
                <a:gd name="T5" fmla="*/ 16 h 25"/>
                <a:gd name="T6" fmla="*/ 26 w 26"/>
                <a:gd name="T7" fmla="*/ 10 h 25"/>
                <a:gd name="T8" fmla="*/ 20 w 26"/>
                <a:gd name="T9" fmla="*/ 4 h 25"/>
                <a:gd name="T10" fmla="*/ 15 w 26"/>
                <a:gd name="T11" fmla="*/ 1 h 25"/>
                <a:gd name="T12" fmla="*/ 8 w 26"/>
                <a:gd name="T13" fmla="*/ 10 h 25"/>
                <a:gd name="T14" fmla="*/ 2 w 26"/>
                <a:gd name="T15" fmla="*/ 11 h 25"/>
                <a:gd name="T16" fmla="*/ 9 w 26"/>
                <a:gd name="T17" fmla="*/ 17 h 25"/>
                <a:gd name="T18" fmla="*/ 9 w 26"/>
                <a:gd name="T19"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5">
                  <a:moveTo>
                    <a:pt x="9" y="18"/>
                  </a:moveTo>
                  <a:cubicBezTo>
                    <a:pt x="9" y="18"/>
                    <a:pt x="7" y="25"/>
                    <a:pt x="13" y="21"/>
                  </a:cubicBezTo>
                  <a:cubicBezTo>
                    <a:pt x="19" y="17"/>
                    <a:pt x="19" y="16"/>
                    <a:pt x="21" y="16"/>
                  </a:cubicBezTo>
                  <a:cubicBezTo>
                    <a:pt x="23" y="15"/>
                    <a:pt x="26" y="10"/>
                    <a:pt x="26" y="10"/>
                  </a:cubicBezTo>
                  <a:cubicBezTo>
                    <a:pt x="26" y="10"/>
                    <a:pt x="22" y="6"/>
                    <a:pt x="20" y="4"/>
                  </a:cubicBezTo>
                  <a:cubicBezTo>
                    <a:pt x="17" y="2"/>
                    <a:pt x="20" y="0"/>
                    <a:pt x="15" y="1"/>
                  </a:cubicBezTo>
                  <a:cubicBezTo>
                    <a:pt x="9" y="1"/>
                    <a:pt x="8" y="10"/>
                    <a:pt x="8" y="10"/>
                  </a:cubicBezTo>
                  <a:cubicBezTo>
                    <a:pt x="8" y="10"/>
                    <a:pt x="0" y="7"/>
                    <a:pt x="2" y="11"/>
                  </a:cubicBezTo>
                  <a:cubicBezTo>
                    <a:pt x="4" y="15"/>
                    <a:pt x="9" y="17"/>
                    <a:pt x="9" y="17"/>
                  </a:cubicBezTo>
                  <a:lnTo>
                    <a:pt x="9"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3" name="Freeform 149"/>
            <p:cNvSpPr/>
            <p:nvPr/>
          </p:nvSpPr>
          <p:spPr bwMode="auto">
            <a:xfrm>
              <a:off x="6645275" y="965201"/>
              <a:ext cx="57150" cy="19050"/>
            </a:xfrm>
            <a:custGeom>
              <a:avLst/>
              <a:gdLst>
                <a:gd name="T0" fmla="*/ 9 w 21"/>
                <a:gd name="T1" fmla="*/ 0 h 7"/>
                <a:gd name="T2" fmla="*/ 4 w 21"/>
                <a:gd name="T3" fmla="*/ 5 h 7"/>
                <a:gd name="T4" fmla="*/ 15 w 21"/>
                <a:gd name="T5" fmla="*/ 7 h 7"/>
                <a:gd name="T6" fmla="*/ 20 w 21"/>
                <a:gd name="T7" fmla="*/ 5 h 7"/>
                <a:gd name="T8" fmla="*/ 15 w 21"/>
                <a:gd name="T9" fmla="*/ 0 h 7"/>
                <a:gd name="T10" fmla="*/ 9 w 21"/>
                <a:gd name="T11" fmla="*/ 0 h 7"/>
              </a:gdLst>
              <a:ahLst/>
              <a:cxnLst>
                <a:cxn ang="0">
                  <a:pos x="T0" y="T1"/>
                </a:cxn>
                <a:cxn ang="0">
                  <a:pos x="T2" y="T3"/>
                </a:cxn>
                <a:cxn ang="0">
                  <a:pos x="T4" y="T5"/>
                </a:cxn>
                <a:cxn ang="0">
                  <a:pos x="T6" y="T7"/>
                </a:cxn>
                <a:cxn ang="0">
                  <a:pos x="T8" y="T9"/>
                </a:cxn>
                <a:cxn ang="0">
                  <a:pos x="T10" y="T11"/>
                </a:cxn>
              </a:cxnLst>
              <a:rect l="0" t="0" r="r" b="b"/>
              <a:pathLst>
                <a:path w="21" h="7">
                  <a:moveTo>
                    <a:pt x="9" y="0"/>
                  </a:moveTo>
                  <a:cubicBezTo>
                    <a:pt x="7" y="0"/>
                    <a:pt x="0" y="3"/>
                    <a:pt x="4" y="5"/>
                  </a:cubicBezTo>
                  <a:cubicBezTo>
                    <a:pt x="8" y="7"/>
                    <a:pt x="14" y="7"/>
                    <a:pt x="15" y="7"/>
                  </a:cubicBezTo>
                  <a:cubicBezTo>
                    <a:pt x="17" y="7"/>
                    <a:pt x="20" y="7"/>
                    <a:pt x="20" y="5"/>
                  </a:cubicBezTo>
                  <a:cubicBezTo>
                    <a:pt x="21" y="3"/>
                    <a:pt x="15" y="0"/>
                    <a:pt x="15" y="0"/>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4" name="Freeform 150"/>
            <p:cNvSpPr/>
            <p:nvPr/>
          </p:nvSpPr>
          <p:spPr bwMode="auto">
            <a:xfrm>
              <a:off x="6645275" y="839788"/>
              <a:ext cx="34925" cy="23813"/>
            </a:xfrm>
            <a:custGeom>
              <a:avLst/>
              <a:gdLst>
                <a:gd name="T0" fmla="*/ 9 w 13"/>
                <a:gd name="T1" fmla="*/ 9 h 9"/>
                <a:gd name="T2" fmla="*/ 0 w 13"/>
                <a:gd name="T3" fmla="*/ 4 h 9"/>
                <a:gd name="T4" fmla="*/ 8 w 13"/>
                <a:gd name="T5" fmla="*/ 0 h 9"/>
                <a:gd name="T6" fmla="*/ 12 w 13"/>
                <a:gd name="T7" fmla="*/ 2 h 9"/>
                <a:gd name="T8" fmla="*/ 9 w 13"/>
                <a:gd name="T9" fmla="*/ 9 h 9"/>
              </a:gdLst>
              <a:ahLst/>
              <a:cxnLst>
                <a:cxn ang="0">
                  <a:pos x="T0" y="T1"/>
                </a:cxn>
                <a:cxn ang="0">
                  <a:pos x="T2" y="T3"/>
                </a:cxn>
                <a:cxn ang="0">
                  <a:pos x="T4" y="T5"/>
                </a:cxn>
                <a:cxn ang="0">
                  <a:pos x="T6" y="T7"/>
                </a:cxn>
                <a:cxn ang="0">
                  <a:pos x="T8" y="T9"/>
                </a:cxn>
              </a:cxnLst>
              <a:rect l="0" t="0" r="r" b="b"/>
              <a:pathLst>
                <a:path w="13" h="9">
                  <a:moveTo>
                    <a:pt x="9" y="9"/>
                  </a:moveTo>
                  <a:cubicBezTo>
                    <a:pt x="9" y="9"/>
                    <a:pt x="0" y="6"/>
                    <a:pt x="0" y="4"/>
                  </a:cubicBezTo>
                  <a:cubicBezTo>
                    <a:pt x="1" y="3"/>
                    <a:pt x="6" y="0"/>
                    <a:pt x="8" y="0"/>
                  </a:cubicBezTo>
                  <a:cubicBezTo>
                    <a:pt x="9" y="1"/>
                    <a:pt x="13" y="0"/>
                    <a:pt x="12" y="2"/>
                  </a:cubicBezTo>
                  <a:cubicBezTo>
                    <a:pt x="12" y="4"/>
                    <a:pt x="9" y="9"/>
                    <a:pt x="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5" name="Freeform 151"/>
            <p:cNvSpPr/>
            <p:nvPr/>
          </p:nvSpPr>
          <p:spPr bwMode="auto">
            <a:xfrm>
              <a:off x="6746875" y="868363"/>
              <a:ext cx="77788" cy="61913"/>
            </a:xfrm>
            <a:custGeom>
              <a:avLst/>
              <a:gdLst>
                <a:gd name="T0" fmla="*/ 16 w 29"/>
                <a:gd name="T1" fmla="*/ 22 h 23"/>
                <a:gd name="T2" fmla="*/ 19 w 29"/>
                <a:gd name="T3" fmla="*/ 19 h 23"/>
                <a:gd name="T4" fmla="*/ 29 w 29"/>
                <a:gd name="T5" fmla="*/ 12 h 23"/>
                <a:gd name="T6" fmla="*/ 26 w 29"/>
                <a:gd name="T7" fmla="*/ 7 h 23"/>
                <a:gd name="T8" fmla="*/ 17 w 29"/>
                <a:gd name="T9" fmla="*/ 1 h 23"/>
                <a:gd name="T10" fmla="*/ 11 w 29"/>
                <a:gd name="T11" fmla="*/ 11 h 23"/>
                <a:gd name="T12" fmla="*/ 3 w 29"/>
                <a:gd name="T13" fmla="*/ 13 h 23"/>
                <a:gd name="T14" fmla="*/ 5 w 29"/>
                <a:gd name="T15" fmla="*/ 18 h 23"/>
                <a:gd name="T16" fmla="*/ 10 w 29"/>
                <a:gd name="T17" fmla="*/ 23 h 23"/>
                <a:gd name="T18" fmla="*/ 16 w 29"/>
                <a:gd name="T19"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3">
                  <a:moveTo>
                    <a:pt x="16" y="22"/>
                  </a:moveTo>
                  <a:cubicBezTo>
                    <a:pt x="15" y="22"/>
                    <a:pt x="15" y="21"/>
                    <a:pt x="19" y="19"/>
                  </a:cubicBezTo>
                  <a:cubicBezTo>
                    <a:pt x="22" y="18"/>
                    <a:pt x="29" y="14"/>
                    <a:pt x="29" y="12"/>
                  </a:cubicBezTo>
                  <a:cubicBezTo>
                    <a:pt x="29" y="11"/>
                    <a:pt x="28" y="10"/>
                    <a:pt x="26" y="7"/>
                  </a:cubicBezTo>
                  <a:cubicBezTo>
                    <a:pt x="23" y="5"/>
                    <a:pt x="19" y="0"/>
                    <a:pt x="17" y="1"/>
                  </a:cubicBezTo>
                  <a:cubicBezTo>
                    <a:pt x="14" y="3"/>
                    <a:pt x="13" y="10"/>
                    <a:pt x="11" y="11"/>
                  </a:cubicBezTo>
                  <a:cubicBezTo>
                    <a:pt x="10" y="12"/>
                    <a:pt x="6" y="13"/>
                    <a:pt x="3" y="13"/>
                  </a:cubicBezTo>
                  <a:cubicBezTo>
                    <a:pt x="0" y="13"/>
                    <a:pt x="3" y="18"/>
                    <a:pt x="5" y="18"/>
                  </a:cubicBezTo>
                  <a:cubicBezTo>
                    <a:pt x="8" y="19"/>
                    <a:pt x="8" y="23"/>
                    <a:pt x="10" y="23"/>
                  </a:cubicBezTo>
                  <a:cubicBezTo>
                    <a:pt x="12" y="22"/>
                    <a:pt x="16" y="22"/>
                    <a:pt x="16"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6" name="Freeform 152"/>
            <p:cNvSpPr/>
            <p:nvPr/>
          </p:nvSpPr>
          <p:spPr bwMode="auto">
            <a:xfrm>
              <a:off x="7412038" y="890588"/>
              <a:ext cx="246063" cy="168275"/>
            </a:xfrm>
            <a:custGeom>
              <a:avLst/>
              <a:gdLst>
                <a:gd name="T0" fmla="*/ 23 w 92"/>
                <a:gd name="T1" fmla="*/ 42 h 63"/>
                <a:gd name="T2" fmla="*/ 22 w 92"/>
                <a:gd name="T3" fmla="*/ 49 h 63"/>
                <a:gd name="T4" fmla="*/ 8 w 92"/>
                <a:gd name="T5" fmla="*/ 40 h 63"/>
                <a:gd name="T6" fmla="*/ 2 w 92"/>
                <a:gd name="T7" fmla="*/ 45 h 63"/>
                <a:gd name="T8" fmla="*/ 3 w 92"/>
                <a:gd name="T9" fmla="*/ 35 h 63"/>
                <a:gd name="T10" fmla="*/ 7 w 92"/>
                <a:gd name="T11" fmla="*/ 31 h 63"/>
                <a:gd name="T12" fmla="*/ 8 w 92"/>
                <a:gd name="T13" fmla="*/ 21 h 63"/>
                <a:gd name="T14" fmla="*/ 13 w 92"/>
                <a:gd name="T15" fmla="*/ 17 h 63"/>
                <a:gd name="T16" fmla="*/ 29 w 92"/>
                <a:gd name="T17" fmla="*/ 8 h 63"/>
                <a:gd name="T18" fmla="*/ 34 w 92"/>
                <a:gd name="T19" fmla="*/ 2 h 63"/>
                <a:gd name="T20" fmla="*/ 44 w 92"/>
                <a:gd name="T21" fmla="*/ 6 h 63"/>
                <a:gd name="T22" fmla="*/ 51 w 92"/>
                <a:gd name="T23" fmla="*/ 16 h 63"/>
                <a:gd name="T24" fmla="*/ 61 w 92"/>
                <a:gd name="T25" fmla="*/ 27 h 63"/>
                <a:gd name="T26" fmla="*/ 70 w 92"/>
                <a:gd name="T27" fmla="*/ 36 h 63"/>
                <a:gd name="T28" fmla="*/ 90 w 92"/>
                <a:gd name="T29" fmla="*/ 42 h 63"/>
                <a:gd name="T30" fmla="*/ 85 w 92"/>
                <a:gd name="T31" fmla="*/ 47 h 63"/>
                <a:gd name="T32" fmla="*/ 86 w 92"/>
                <a:gd name="T33" fmla="*/ 51 h 63"/>
                <a:gd name="T34" fmla="*/ 87 w 92"/>
                <a:gd name="T35" fmla="*/ 58 h 63"/>
                <a:gd name="T36" fmla="*/ 72 w 92"/>
                <a:gd name="T37" fmla="*/ 58 h 63"/>
                <a:gd name="T38" fmla="*/ 66 w 92"/>
                <a:gd name="T39" fmla="*/ 62 h 63"/>
                <a:gd name="T40" fmla="*/ 55 w 92"/>
                <a:gd name="T41" fmla="*/ 57 h 63"/>
                <a:gd name="T42" fmla="*/ 44 w 92"/>
                <a:gd name="T43" fmla="*/ 52 h 63"/>
                <a:gd name="T44" fmla="*/ 36 w 92"/>
                <a:gd name="T45" fmla="*/ 51 h 63"/>
                <a:gd name="T46" fmla="*/ 28 w 92"/>
                <a:gd name="T47" fmla="*/ 41 h 63"/>
                <a:gd name="T48" fmla="*/ 23 w 92"/>
                <a:gd name="T49" fmla="*/ 4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 h="63">
                  <a:moveTo>
                    <a:pt x="23" y="42"/>
                  </a:moveTo>
                  <a:cubicBezTo>
                    <a:pt x="21" y="46"/>
                    <a:pt x="33" y="56"/>
                    <a:pt x="22" y="49"/>
                  </a:cubicBezTo>
                  <a:cubicBezTo>
                    <a:pt x="10" y="42"/>
                    <a:pt x="8" y="40"/>
                    <a:pt x="8" y="40"/>
                  </a:cubicBezTo>
                  <a:cubicBezTo>
                    <a:pt x="2" y="45"/>
                    <a:pt x="2" y="45"/>
                    <a:pt x="2" y="45"/>
                  </a:cubicBezTo>
                  <a:cubicBezTo>
                    <a:pt x="2" y="45"/>
                    <a:pt x="0" y="37"/>
                    <a:pt x="3" y="35"/>
                  </a:cubicBezTo>
                  <a:cubicBezTo>
                    <a:pt x="7" y="33"/>
                    <a:pt x="8" y="37"/>
                    <a:pt x="7" y="31"/>
                  </a:cubicBezTo>
                  <a:cubicBezTo>
                    <a:pt x="6" y="24"/>
                    <a:pt x="6" y="23"/>
                    <a:pt x="8" y="21"/>
                  </a:cubicBezTo>
                  <a:cubicBezTo>
                    <a:pt x="10" y="18"/>
                    <a:pt x="9" y="20"/>
                    <a:pt x="13" y="17"/>
                  </a:cubicBezTo>
                  <a:cubicBezTo>
                    <a:pt x="16" y="14"/>
                    <a:pt x="27" y="12"/>
                    <a:pt x="29" y="8"/>
                  </a:cubicBezTo>
                  <a:cubicBezTo>
                    <a:pt x="31" y="5"/>
                    <a:pt x="33" y="3"/>
                    <a:pt x="34" y="2"/>
                  </a:cubicBezTo>
                  <a:cubicBezTo>
                    <a:pt x="36" y="0"/>
                    <a:pt x="40" y="5"/>
                    <a:pt x="44" y="6"/>
                  </a:cubicBezTo>
                  <a:cubicBezTo>
                    <a:pt x="49" y="7"/>
                    <a:pt x="51" y="16"/>
                    <a:pt x="51" y="16"/>
                  </a:cubicBezTo>
                  <a:cubicBezTo>
                    <a:pt x="51" y="16"/>
                    <a:pt x="58" y="24"/>
                    <a:pt x="61" y="27"/>
                  </a:cubicBezTo>
                  <a:cubicBezTo>
                    <a:pt x="65" y="30"/>
                    <a:pt x="64" y="38"/>
                    <a:pt x="70" y="36"/>
                  </a:cubicBezTo>
                  <a:cubicBezTo>
                    <a:pt x="77" y="35"/>
                    <a:pt x="92" y="42"/>
                    <a:pt x="90" y="42"/>
                  </a:cubicBezTo>
                  <a:cubicBezTo>
                    <a:pt x="88" y="43"/>
                    <a:pt x="85" y="47"/>
                    <a:pt x="85" y="47"/>
                  </a:cubicBezTo>
                  <a:cubicBezTo>
                    <a:pt x="86" y="51"/>
                    <a:pt x="86" y="51"/>
                    <a:pt x="86" y="51"/>
                  </a:cubicBezTo>
                  <a:cubicBezTo>
                    <a:pt x="86" y="51"/>
                    <a:pt x="91" y="58"/>
                    <a:pt x="87" y="58"/>
                  </a:cubicBezTo>
                  <a:cubicBezTo>
                    <a:pt x="83" y="57"/>
                    <a:pt x="78" y="58"/>
                    <a:pt x="72" y="58"/>
                  </a:cubicBezTo>
                  <a:cubicBezTo>
                    <a:pt x="66" y="58"/>
                    <a:pt x="68" y="63"/>
                    <a:pt x="66" y="62"/>
                  </a:cubicBezTo>
                  <a:cubicBezTo>
                    <a:pt x="63" y="61"/>
                    <a:pt x="61" y="60"/>
                    <a:pt x="55" y="57"/>
                  </a:cubicBezTo>
                  <a:cubicBezTo>
                    <a:pt x="49" y="53"/>
                    <a:pt x="52" y="53"/>
                    <a:pt x="44" y="52"/>
                  </a:cubicBezTo>
                  <a:cubicBezTo>
                    <a:pt x="36" y="51"/>
                    <a:pt x="41" y="60"/>
                    <a:pt x="36" y="51"/>
                  </a:cubicBezTo>
                  <a:cubicBezTo>
                    <a:pt x="31" y="43"/>
                    <a:pt x="28" y="41"/>
                    <a:pt x="28" y="41"/>
                  </a:cubicBezTo>
                  <a:lnTo>
                    <a:pt x="23"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7" name="Freeform 153"/>
            <p:cNvSpPr/>
            <p:nvPr/>
          </p:nvSpPr>
          <p:spPr bwMode="auto">
            <a:xfrm>
              <a:off x="7631113" y="1004888"/>
              <a:ext cx="157163" cy="90488"/>
            </a:xfrm>
            <a:custGeom>
              <a:avLst/>
              <a:gdLst>
                <a:gd name="T0" fmla="*/ 5 w 59"/>
                <a:gd name="T1" fmla="*/ 32 h 34"/>
                <a:gd name="T2" fmla="*/ 19 w 59"/>
                <a:gd name="T3" fmla="*/ 28 h 34"/>
                <a:gd name="T4" fmla="*/ 35 w 59"/>
                <a:gd name="T5" fmla="*/ 30 h 34"/>
                <a:gd name="T6" fmla="*/ 48 w 59"/>
                <a:gd name="T7" fmla="*/ 29 h 34"/>
                <a:gd name="T8" fmla="*/ 49 w 59"/>
                <a:gd name="T9" fmla="*/ 25 h 34"/>
                <a:gd name="T10" fmla="*/ 55 w 59"/>
                <a:gd name="T11" fmla="*/ 22 h 34"/>
                <a:gd name="T12" fmla="*/ 39 w 59"/>
                <a:gd name="T13" fmla="*/ 9 h 34"/>
                <a:gd name="T14" fmla="*/ 25 w 59"/>
                <a:gd name="T15" fmla="*/ 1 h 34"/>
                <a:gd name="T16" fmla="*/ 13 w 59"/>
                <a:gd name="T17" fmla="*/ 6 h 34"/>
                <a:gd name="T18" fmla="*/ 10 w 59"/>
                <a:gd name="T19" fmla="*/ 13 h 34"/>
                <a:gd name="T20" fmla="*/ 2 w 59"/>
                <a:gd name="T21" fmla="*/ 24 h 34"/>
                <a:gd name="T22" fmla="*/ 2 w 59"/>
                <a:gd name="T23" fmla="*/ 32 h 34"/>
                <a:gd name="T24" fmla="*/ 5 w 59"/>
                <a:gd name="T25"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34">
                  <a:moveTo>
                    <a:pt x="5" y="32"/>
                  </a:moveTo>
                  <a:cubicBezTo>
                    <a:pt x="11" y="30"/>
                    <a:pt x="14" y="28"/>
                    <a:pt x="19" y="28"/>
                  </a:cubicBezTo>
                  <a:cubicBezTo>
                    <a:pt x="25" y="28"/>
                    <a:pt x="31" y="29"/>
                    <a:pt x="35" y="30"/>
                  </a:cubicBezTo>
                  <a:cubicBezTo>
                    <a:pt x="38" y="31"/>
                    <a:pt x="47" y="31"/>
                    <a:pt x="48" y="29"/>
                  </a:cubicBezTo>
                  <a:cubicBezTo>
                    <a:pt x="48" y="27"/>
                    <a:pt x="49" y="25"/>
                    <a:pt x="49" y="25"/>
                  </a:cubicBezTo>
                  <a:cubicBezTo>
                    <a:pt x="49" y="25"/>
                    <a:pt x="59" y="26"/>
                    <a:pt x="55" y="22"/>
                  </a:cubicBezTo>
                  <a:cubicBezTo>
                    <a:pt x="51" y="18"/>
                    <a:pt x="39" y="9"/>
                    <a:pt x="39" y="9"/>
                  </a:cubicBezTo>
                  <a:cubicBezTo>
                    <a:pt x="39" y="9"/>
                    <a:pt x="28" y="2"/>
                    <a:pt x="25" y="1"/>
                  </a:cubicBezTo>
                  <a:cubicBezTo>
                    <a:pt x="22" y="0"/>
                    <a:pt x="17" y="4"/>
                    <a:pt x="13" y="6"/>
                  </a:cubicBezTo>
                  <a:cubicBezTo>
                    <a:pt x="10" y="7"/>
                    <a:pt x="10" y="10"/>
                    <a:pt x="10" y="13"/>
                  </a:cubicBezTo>
                  <a:cubicBezTo>
                    <a:pt x="10" y="15"/>
                    <a:pt x="5" y="24"/>
                    <a:pt x="2" y="24"/>
                  </a:cubicBezTo>
                  <a:cubicBezTo>
                    <a:pt x="0" y="24"/>
                    <a:pt x="1" y="30"/>
                    <a:pt x="2" y="32"/>
                  </a:cubicBezTo>
                  <a:cubicBezTo>
                    <a:pt x="3" y="34"/>
                    <a:pt x="5" y="32"/>
                    <a:pt x="5"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8" name="Freeform 154"/>
            <p:cNvSpPr/>
            <p:nvPr/>
          </p:nvSpPr>
          <p:spPr bwMode="auto">
            <a:xfrm>
              <a:off x="7227888" y="1185863"/>
              <a:ext cx="39688" cy="42863"/>
            </a:xfrm>
            <a:custGeom>
              <a:avLst/>
              <a:gdLst>
                <a:gd name="T0" fmla="*/ 8 w 15"/>
                <a:gd name="T1" fmla="*/ 0 h 16"/>
                <a:gd name="T2" fmla="*/ 1 w 15"/>
                <a:gd name="T3" fmla="*/ 3 h 16"/>
                <a:gd name="T4" fmla="*/ 2 w 15"/>
                <a:gd name="T5" fmla="*/ 8 h 16"/>
                <a:gd name="T6" fmla="*/ 0 w 15"/>
                <a:gd name="T7" fmla="*/ 14 h 16"/>
                <a:gd name="T8" fmla="*/ 3 w 15"/>
                <a:gd name="T9" fmla="*/ 15 h 16"/>
                <a:gd name="T10" fmla="*/ 7 w 15"/>
                <a:gd name="T11" fmla="*/ 11 h 16"/>
                <a:gd name="T12" fmla="*/ 8 w 15"/>
                <a:gd name="T13" fmla="*/ 4 h 16"/>
                <a:gd name="T14" fmla="*/ 15 w 15"/>
                <a:gd name="T15" fmla="*/ 4 h 16"/>
                <a:gd name="T16" fmla="*/ 8 w 15"/>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8" y="0"/>
                  </a:moveTo>
                  <a:cubicBezTo>
                    <a:pt x="1" y="3"/>
                    <a:pt x="1" y="3"/>
                    <a:pt x="1" y="3"/>
                  </a:cubicBezTo>
                  <a:cubicBezTo>
                    <a:pt x="1" y="3"/>
                    <a:pt x="4" y="8"/>
                    <a:pt x="2" y="8"/>
                  </a:cubicBezTo>
                  <a:cubicBezTo>
                    <a:pt x="1" y="8"/>
                    <a:pt x="0" y="14"/>
                    <a:pt x="0" y="14"/>
                  </a:cubicBezTo>
                  <a:cubicBezTo>
                    <a:pt x="0" y="14"/>
                    <a:pt x="0" y="16"/>
                    <a:pt x="3" y="15"/>
                  </a:cubicBezTo>
                  <a:cubicBezTo>
                    <a:pt x="7" y="14"/>
                    <a:pt x="7" y="11"/>
                    <a:pt x="7" y="11"/>
                  </a:cubicBezTo>
                  <a:cubicBezTo>
                    <a:pt x="7" y="11"/>
                    <a:pt x="5" y="4"/>
                    <a:pt x="8" y="4"/>
                  </a:cubicBezTo>
                  <a:cubicBezTo>
                    <a:pt x="10" y="4"/>
                    <a:pt x="15" y="4"/>
                    <a:pt x="15" y="4"/>
                  </a:cubicBez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9" name="Freeform 155"/>
            <p:cNvSpPr/>
            <p:nvPr/>
          </p:nvSpPr>
          <p:spPr bwMode="auto">
            <a:xfrm>
              <a:off x="7391400" y="1114426"/>
              <a:ext cx="33338" cy="28575"/>
            </a:xfrm>
            <a:custGeom>
              <a:avLst/>
              <a:gdLst>
                <a:gd name="T0" fmla="*/ 0 w 13"/>
                <a:gd name="T1" fmla="*/ 11 h 11"/>
                <a:gd name="T2" fmla="*/ 8 w 13"/>
                <a:gd name="T3" fmla="*/ 7 h 11"/>
                <a:gd name="T4" fmla="*/ 10 w 13"/>
                <a:gd name="T5" fmla="*/ 0 h 11"/>
                <a:gd name="T6" fmla="*/ 4 w 13"/>
                <a:gd name="T7" fmla="*/ 3 h 11"/>
                <a:gd name="T8" fmla="*/ 4 w 13"/>
                <a:gd name="T9" fmla="*/ 9 h 11"/>
                <a:gd name="T10" fmla="*/ 0 w 13"/>
                <a:gd name="T11" fmla="*/ 11 h 11"/>
              </a:gdLst>
              <a:ahLst/>
              <a:cxnLst>
                <a:cxn ang="0">
                  <a:pos x="T0" y="T1"/>
                </a:cxn>
                <a:cxn ang="0">
                  <a:pos x="T2" y="T3"/>
                </a:cxn>
                <a:cxn ang="0">
                  <a:pos x="T4" y="T5"/>
                </a:cxn>
                <a:cxn ang="0">
                  <a:pos x="T6" y="T7"/>
                </a:cxn>
                <a:cxn ang="0">
                  <a:pos x="T8" y="T9"/>
                </a:cxn>
                <a:cxn ang="0">
                  <a:pos x="T10" y="T11"/>
                </a:cxn>
              </a:cxnLst>
              <a:rect l="0" t="0" r="r" b="b"/>
              <a:pathLst>
                <a:path w="13" h="11">
                  <a:moveTo>
                    <a:pt x="0" y="11"/>
                  </a:moveTo>
                  <a:cubicBezTo>
                    <a:pt x="0" y="11"/>
                    <a:pt x="4" y="11"/>
                    <a:pt x="8" y="7"/>
                  </a:cubicBezTo>
                  <a:cubicBezTo>
                    <a:pt x="11" y="3"/>
                    <a:pt x="13" y="0"/>
                    <a:pt x="10" y="0"/>
                  </a:cubicBezTo>
                  <a:cubicBezTo>
                    <a:pt x="8" y="0"/>
                    <a:pt x="4" y="3"/>
                    <a:pt x="4" y="3"/>
                  </a:cubicBezTo>
                  <a:cubicBezTo>
                    <a:pt x="4" y="9"/>
                    <a:pt x="4" y="9"/>
                    <a:pt x="4" y="9"/>
                  </a:cubicBez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0" name="Freeform 156"/>
            <p:cNvSpPr/>
            <p:nvPr/>
          </p:nvSpPr>
          <p:spPr bwMode="auto">
            <a:xfrm>
              <a:off x="7131050" y="914401"/>
              <a:ext cx="30163" cy="19050"/>
            </a:xfrm>
            <a:custGeom>
              <a:avLst/>
              <a:gdLst>
                <a:gd name="T0" fmla="*/ 0 w 11"/>
                <a:gd name="T1" fmla="*/ 6 h 7"/>
                <a:gd name="T2" fmla="*/ 11 w 11"/>
                <a:gd name="T3" fmla="*/ 7 h 7"/>
                <a:gd name="T4" fmla="*/ 9 w 11"/>
                <a:gd name="T5" fmla="*/ 0 h 7"/>
                <a:gd name="T6" fmla="*/ 0 w 11"/>
                <a:gd name="T7" fmla="*/ 6 h 7"/>
              </a:gdLst>
              <a:ahLst/>
              <a:cxnLst>
                <a:cxn ang="0">
                  <a:pos x="T0" y="T1"/>
                </a:cxn>
                <a:cxn ang="0">
                  <a:pos x="T2" y="T3"/>
                </a:cxn>
                <a:cxn ang="0">
                  <a:pos x="T4" y="T5"/>
                </a:cxn>
                <a:cxn ang="0">
                  <a:pos x="T6" y="T7"/>
                </a:cxn>
              </a:cxnLst>
              <a:rect l="0" t="0" r="r" b="b"/>
              <a:pathLst>
                <a:path w="11" h="7">
                  <a:moveTo>
                    <a:pt x="0" y="6"/>
                  </a:moveTo>
                  <a:cubicBezTo>
                    <a:pt x="5" y="6"/>
                    <a:pt x="11" y="7"/>
                    <a:pt x="11" y="7"/>
                  </a:cubicBezTo>
                  <a:cubicBezTo>
                    <a:pt x="11" y="7"/>
                    <a:pt x="10" y="0"/>
                    <a:pt x="9" y="0"/>
                  </a:cubicBezTo>
                  <a:cubicBezTo>
                    <a:pt x="7" y="0"/>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1" name="Freeform 157"/>
            <p:cNvSpPr/>
            <p:nvPr/>
          </p:nvSpPr>
          <p:spPr bwMode="auto">
            <a:xfrm>
              <a:off x="8523288" y="1162051"/>
              <a:ext cx="211138" cy="101600"/>
            </a:xfrm>
            <a:custGeom>
              <a:avLst/>
              <a:gdLst>
                <a:gd name="T0" fmla="*/ 7 w 79"/>
                <a:gd name="T1" fmla="*/ 9 h 38"/>
                <a:gd name="T2" fmla="*/ 5 w 79"/>
                <a:gd name="T3" fmla="*/ 23 h 38"/>
                <a:gd name="T4" fmla="*/ 16 w 79"/>
                <a:gd name="T5" fmla="*/ 30 h 38"/>
                <a:gd name="T6" fmla="*/ 24 w 79"/>
                <a:gd name="T7" fmla="*/ 37 h 38"/>
                <a:gd name="T8" fmla="*/ 30 w 79"/>
                <a:gd name="T9" fmla="*/ 31 h 38"/>
                <a:gd name="T10" fmla="*/ 30 w 79"/>
                <a:gd name="T11" fmla="*/ 29 h 38"/>
                <a:gd name="T12" fmla="*/ 42 w 79"/>
                <a:gd name="T13" fmla="*/ 31 h 38"/>
                <a:gd name="T14" fmla="*/ 49 w 79"/>
                <a:gd name="T15" fmla="*/ 32 h 38"/>
                <a:gd name="T16" fmla="*/ 52 w 79"/>
                <a:gd name="T17" fmla="*/ 28 h 38"/>
                <a:gd name="T18" fmla="*/ 59 w 79"/>
                <a:gd name="T19" fmla="*/ 29 h 38"/>
                <a:gd name="T20" fmla="*/ 76 w 79"/>
                <a:gd name="T21" fmla="*/ 22 h 38"/>
                <a:gd name="T22" fmla="*/ 76 w 79"/>
                <a:gd name="T23" fmla="*/ 15 h 38"/>
                <a:gd name="T24" fmla="*/ 70 w 79"/>
                <a:gd name="T25" fmla="*/ 13 h 38"/>
                <a:gd name="T26" fmla="*/ 61 w 79"/>
                <a:gd name="T27" fmla="*/ 9 h 38"/>
                <a:gd name="T28" fmla="*/ 39 w 79"/>
                <a:gd name="T29" fmla="*/ 9 h 38"/>
                <a:gd name="T30" fmla="*/ 35 w 79"/>
                <a:gd name="T31" fmla="*/ 11 h 38"/>
                <a:gd name="T32" fmla="*/ 28 w 79"/>
                <a:gd name="T33" fmla="*/ 9 h 38"/>
                <a:gd name="T34" fmla="*/ 20 w 79"/>
                <a:gd name="T35" fmla="*/ 1 h 38"/>
                <a:gd name="T36" fmla="*/ 9 w 79"/>
                <a:gd name="T37" fmla="*/ 6 h 38"/>
                <a:gd name="T38" fmla="*/ 7 w 79"/>
                <a:gd name="T39" fmla="*/ 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38">
                  <a:moveTo>
                    <a:pt x="7" y="9"/>
                  </a:moveTo>
                  <a:cubicBezTo>
                    <a:pt x="4" y="3"/>
                    <a:pt x="0" y="19"/>
                    <a:pt x="5" y="23"/>
                  </a:cubicBezTo>
                  <a:cubicBezTo>
                    <a:pt x="9" y="26"/>
                    <a:pt x="16" y="30"/>
                    <a:pt x="16" y="30"/>
                  </a:cubicBezTo>
                  <a:cubicBezTo>
                    <a:pt x="16" y="30"/>
                    <a:pt x="23" y="36"/>
                    <a:pt x="24" y="37"/>
                  </a:cubicBezTo>
                  <a:cubicBezTo>
                    <a:pt x="25" y="38"/>
                    <a:pt x="30" y="31"/>
                    <a:pt x="30" y="31"/>
                  </a:cubicBezTo>
                  <a:cubicBezTo>
                    <a:pt x="30" y="31"/>
                    <a:pt x="21" y="29"/>
                    <a:pt x="30" y="29"/>
                  </a:cubicBezTo>
                  <a:cubicBezTo>
                    <a:pt x="38" y="29"/>
                    <a:pt x="42" y="31"/>
                    <a:pt x="42" y="31"/>
                  </a:cubicBezTo>
                  <a:cubicBezTo>
                    <a:pt x="42" y="31"/>
                    <a:pt x="48" y="34"/>
                    <a:pt x="49" y="32"/>
                  </a:cubicBezTo>
                  <a:cubicBezTo>
                    <a:pt x="50" y="31"/>
                    <a:pt x="48" y="28"/>
                    <a:pt x="52" y="28"/>
                  </a:cubicBezTo>
                  <a:cubicBezTo>
                    <a:pt x="55" y="28"/>
                    <a:pt x="54" y="27"/>
                    <a:pt x="59" y="29"/>
                  </a:cubicBezTo>
                  <a:cubicBezTo>
                    <a:pt x="64" y="31"/>
                    <a:pt x="76" y="22"/>
                    <a:pt x="76" y="22"/>
                  </a:cubicBezTo>
                  <a:cubicBezTo>
                    <a:pt x="76" y="22"/>
                    <a:pt x="79" y="16"/>
                    <a:pt x="76" y="15"/>
                  </a:cubicBezTo>
                  <a:cubicBezTo>
                    <a:pt x="72" y="13"/>
                    <a:pt x="72" y="14"/>
                    <a:pt x="70" y="13"/>
                  </a:cubicBezTo>
                  <a:cubicBezTo>
                    <a:pt x="68" y="13"/>
                    <a:pt x="72" y="14"/>
                    <a:pt x="61" y="9"/>
                  </a:cubicBezTo>
                  <a:cubicBezTo>
                    <a:pt x="49" y="5"/>
                    <a:pt x="42" y="9"/>
                    <a:pt x="39" y="9"/>
                  </a:cubicBezTo>
                  <a:cubicBezTo>
                    <a:pt x="35" y="9"/>
                    <a:pt x="39" y="11"/>
                    <a:pt x="35" y="11"/>
                  </a:cubicBezTo>
                  <a:cubicBezTo>
                    <a:pt x="32" y="11"/>
                    <a:pt x="36" y="18"/>
                    <a:pt x="28" y="9"/>
                  </a:cubicBezTo>
                  <a:cubicBezTo>
                    <a:pt x="20" y="1"/>
                    <a:pt x="25" y="0"/>
                    <a:pt x="20" y="1"/>
                  </a:cubicBezTo>
                  <a:cubicBezTo>
                    <a:pt x="16" y="2"/>
                    <a:pt x="9" y="6"/>
                    <a:pt x="9" y="6"/>
                  </a:cubicBezTo>
                  <a:cubicBezTo>
                    <a:pt x="9" y="6"/>
                    <a:pt x="8" y="11"/>
                    <a:pt x="7"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2" name="Freeform 158"/>
            <p:cNvSpPr/>
            <p:nvPr/>
          </p:nvSpPr>
          <p:spPr bwMode="auto">
            <a:xfrm>
              <a:off x="8618538" y="1263651"/>
              <a:ext cx="101600" cy="65088"/>
            </a:xfrm>
            <a:custGeom>
              <a:avLst/>
              <a:gdLst>
                <a:gd name="T0" fmla="*/ 15 w 38"/>
                <a:gd name="T1" fmla="*/ 23 h 24"/>
                <a:gd name="T2" fmla="*/ 38 w 38"/>
                <a:gd name="T3" fmla="*/ 24 h 24"/>
                <a:gd name="T4" fmla="*/ 34 w 38"/>
                <a:gd name="T5" fmla="*/ 17 h 24"/>
                <a:gd name="T6" fmla="*/ 25 w 38"/>
                <a:gd name="T7" fmla="*/ 12 h 24"/>
                <a:gd name="T8" fmla="*/ 18 w 38"/>
                <a:gd name="T9" fmla="*/ 6 h 24"/>
                <a:gd name="T10" fmla="*/ 15 w 38"/>
                <a:gd name="T11" fmla="*/ 5 h 24"/>
                <a:gd name="T12" fmla="*/ 8 w 38"/>
                <a:gd name="T13" fmla="*/ 0 h 24"/>
                <a:gd name="T14" fmla="*/ 4 w 38"/>
                <a:gd name="T15" fmla="*/ 3 h 24"/>
                <a:gd name="T16" fmla="*/ 5 w 38"/>
                <a:gd name="T17" fmla="*/ 10 h 24"/>
                <a:gd name="T18" fmla="*/ 11 w 38"/>
                <a:gd name="T19" fmla="*/ 14 h 24"/>
                <a:gd name="T20" fmla="*/ 7 w 38"/>
                <a:gd name="T21" fmla="*/ 19 h 24"/>
                <a:gd name="T22" fmla="*/ 15 w 38"/>
                <a:gd name="T23"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4">
                  <a:moveTo>
                    <a:pt x="15" y="23"/>
                  </a:moveTo>
                  <a:cubicBezTo>
                    <a:pt x="38" y="24"/>
                    <a:pt x="38" y="24"/>
                    <a:pt x="38" y="24"/>
                  </a:cubicBezTo>
                  <a:cubicBezTo>
                    <a:pt x="34" y="17"/>
                    <a:pt x="34" y="17"/>
                    <a:pt x="34" y="17"/>
                  </a:cubicBezTo>
                  <a:cubicBezTo>
                    <a:pt x="25" y="12"/>
                    <a:pt x="25" y="12"/>
                    <a:pt x="25" y="12"/>
                  </a:cubicBezTo>
                  <a:cubicBezTo>
                    <a:pt x="25" y="12"/>
                    <a:pt x="21" y="7"/>
                    <a:pt x="18" y="6"/>
                  </a:cubicBezTo>
                  <a:cubicBezTo>
                    <a:pt x="15" y="5"/>
                    <a:pt x="18" y="7"/>
                    <a:pt x="15" y="5"/>
                  </a:cubicBezTo>
                  <a:cubicBezTo>
                    <a:pt x="12" y="3"/>
                    <a:pt x="11" y="0"/>
                    <a:pt x="8" y="0"/>
                  </a:cubicBezTo>
                  <a:cubicBezTo>
                    <a:pt x="6" y="0"/>
                    <a:pt x="8" y="0"/>
                    <a:pt x="4" y="3"/>
                  </a:cubicBezTo>
                  <a:cubicBezTo>
                    <a:pt x="0" y="7"/>
                    <a:pt x="5" y="10"/>
                    <a:pt x="5" y="10"/>
                  </a:cubicBezTo>
                  <a:cubicBezTo>
                    <a:pt x="11" y="14"/>
                    <a:pt x="11" y="14"/>
                    <a:pt x="11" y="14"/>
                  </a:cubicBezTo>
                  <a:cubicBezTo>
                    <a:pt x="11" y="14"/>
                    <a:pt x="6" y="17"/>
                    <a:pt x="7" y="19"/>
                  </a:cubicBezTo>
                  <a:cubicBezTo>
                    <a:pt x="8" y="21"/>
                    <a:pt x="15" y="23"/>
                    <a:pt x="15"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3" name="Freeform 159"/>
            <p:cNvSpPr/>
            <p:nvPr/>
          </p:nvSpPr>
          <p:spPr bwMode="auto">
            <a:xfrm>
              <a:off x="8488363" y="1252538"/>
              <a:ext cx="46038" cy="41275"/>
            </a:xfrm>
            <a:custGeom>
              <a:avLst/>
              <a:gdLst>
                <a:gd name="T0" fmla="*/ 17 w 17"/>
                <a:gd name="T1" fmla="*/ 15 h 15"/>
                <a:gd name="T2" fmla="*/ 4 w 17"/>
                <a:gd name="T3" fmla="*/ 6 h 15"/>
                <a:gd name="T4" fmla="*/ 5 w 17"/>
                <a:gd name="T5" fmla="*/ 3 h 15"/>
                <a:gd name="T6" fmla="*/ 17 w 17"/>
                <a:gd name="T7" fmla="*/ 10 h 15"/>
                <a:gd name="T8" fmla="*/ 17 w 17"/>
                <a:gd name="T9" fmla="*/ 15 h 15"/>
              </a:gdLst>
              <a:ahLst/>
              <a:cxnLst>
                <a:cxn ang="0">
                  <a:pos x="T0" y="T1"/>
                </a:cxn>
                <a:cxn ang="0">
                  <a:pos x="T2" y="T3"/>
                </a:cxn>
                <a:cxn ang="0">
                  <a:pos x="T4" y="T5"/>
                </a:cxn>
                <a:cxn ang="0">
                  <a:pos x="T6" y="T7"/>
                </a:cxn>
                <a:cxn ang="0">
                  <a:pos x="T8" y="T9"/>
                </a:cxn>
              </a:cxnLst>
              <a:rect l="0" t="0" r="r" b="b"/>
              <a:pathLst>
                <a:path w="17" h="15">
                  <a:moveTo>
                    <a:pt x="17" y="15"/>
                  </a:moveTo>
                  <a:cubicBezTo>
                    <a:pt x="4" y="6"/>
                    <a:pt x="4" y="6"/>
                    <a:pt x="4" y="6"/>
                  </a:cubicBezTo>
                  <a:cubicBezTo>
                    <a:pt x="4" y="6"/>
                    <a:pt x="0" y="0"/>
                    <a:pt x="5" y="3"/>
                  </a:cubicBezTo>
                  <a:cubicBezTo>
                    <a:pt x="10" y="6"/>
                    <a:pt x="17" y="10"/>
                    <a:pt x="17" y="10"/>
                  </a:cubicBezTo>
                  <a:lnTo>
                    <a:pt x="17"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4" name="Freeform 160"/>
            <p:cNvSpPr/>
            <p:nvPr/>
          </p:nvSpPr>
          <p:spPr bwMode="auto">
            <a:xfrm>
              <a:off x="8755063" y="1185863"/>
              <a:ext cx="109538" cy="66675"/>
            </a:xfrm>
            <a:custGeom>
              <a:avLst/>
              <a:gdLst>
                <a:gd name="T0" fmla="*/ 2 w 41"/>
                <a:gd name="T1" fmla="*/ 3 h 25"/>
                <a:gd name="T2" fmla="*/ 8 w 41"/>
                <a:gd name="T3" fmla="*/ 14 h 25"/>
                <a:gd name="T4" fmla="*/ 13 w 41"/>
                <a:gd name="T5" fmla="*/ 16 h 25"/>
                <a:gd name="T6" fmla="*/ 22 w 41"/>
                <a:gd name="T7" fmla="*/ 22 h 25"/>
                <a:gd name="T8" fmla="*/ 27 w 41"/>
                <a:gd name="T9" fmla="*/ 24 h 25"/>
                <a:gd name="T10" fmla="*/ 33 w 41"/>
                <a:gd name="T11" fmla="*/ 23 h 25"/>
                <a:gd name="T12" fmla="*/ 38 w 41"/>
                <a:gd name="T13" fmla="*/ 20 h 25"/>
                <a:gd name="T14" fmla="*/ 40 w 41"/>
                <a:gd name="T15" fmla="*/ 16 h 25"/>
                <a:gd name="T16" fmla="*/ 37 w 41"/>
                <a:gd name="T17" fmla="*/ 14 h 25"/>
                <a:gd name="T18" fmla="*/ 25 w 41"/>
                <a:gd name="T19" fmla="*/ 11 h 25"/>
                <a:gd name="T20" fmla="*/ 13 w 41"/>
                <a:gd name="T21" fmla="*/ 5 h 25"/>
                <a:gd name="T22" fmla="*/ 9 w 41"/>
                <a:gd name="T23" fmla="*/ 3 h 25"/>
                <a:gd name="T24" fmla="*/ 2 w 41"/>
                <a:gd name="T25"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5">
                  <a:moveTo>
                    <a:pt x="2" y="3"/>
                  </a:moveTo>
                  <a:cubicBezTo>
                    <a:pt x="3" y="5"/>
                    <a:pt x="8" y="14"/>
                    <a:pt x="8" y="14"/>
                  </a:cubicBezTo>
                  <a:cubicBezTo>
                    <a:pt x="8" y="14"/>
                    <a:pt x="11" y="14"/>
                    <a:pt x="13" y="16"/>
                  </a:cubicBezTo>
                  <a:cubicBezTo>
                    <a:pt x="15" y="17"/>
                    <a:pt x="22" y="22"/>
                    <a:pt x="22" y="22"/>
                  </a:cubicBezTo>
                  <a:cubicBezTo>
                    <a:pt x="27" y="24"/>
                    <a:pt x="27" y="24"/>
                    <a:pt x="27" y="24"/>
                  </a:cubicBezTo>
                  <a:cubicBezTo>
                    <a:pt x="27" y="24"/>
                    <a:pt x="28" y="25"/>
                    <a:pt x="33" y="23"/>
                  </a:cubicBezTo>
                  <a:cubicBezTo>
                    <a:pt x="38" y="22"/>
                    <a:pt x="36" y="22"/>
                    <a:pt x="38" y="20"/>
                  </a:cubicBezTo>
                  <a:cubicBezTo>
                    <a:pt x="40" y="18"/>
                    <a:pt x="41" y="18"/>
                    <a:pt x="40" y="16"/>
                  </a:cubicBezTo>
                  <a:cubicBezTo>
                    <a:pt x="39" y="14"/>
                    <a:pt x="40" y="14"/>
                    <a:pt x="37" y="14"/>
                  </a:cubicBezTo>
                  <a:cubicBezTo>
                    <a:pt x="33" y="13"/>
                    <a:pt x="31" y="13"/>
                    <a:pt x="25" y="11"/>
                  </a:cubicBezTo>
                  <a:cubicBezTo>
                    <a:pt x="18" y="10"/>
                    <a:pt x="15" y="6"/>
                    <a:pt x="13" y="5"/>
                  </a:cubicBezTo>
                  <a:cubicBezTo>
                    <a:pt x="11" y="3"/>
                    <a:pt x="17" y="5"/>
                    <a:pt x="9" y="3"/>
                  </a:cubicBezTo>
                  <a:cubicBezTo>
                    <a:pt x="0" y="0"/>
                    <a:pt x="2"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5" name="Freeform 161"/>
            <p:cNvSpPr/>
            <p:nvPr/>
          </p:nvSpPr>
          <p:spPr bwMode="auto">
            <a:xfrm>
              <a:off x="9567863" y="1404938"/>
              <a:ext cx="111125" cy="46038"/>
            </a:xfrm>
            <a:custGeom>
              <a:avLst/>
              <a:gdLst>
                <a:gd name="T0" fmla="*/ 7 w 42"/>
                <a:gd name="T1" fmla="*/ 4 h 17"/>
                <a:gd name="T2" fmla="*/ 3 w 42"/>
                <a:gd name="T3" fmla="*/ 8 h 17"/>
                <a:gd name="T4" fmla="*/ 13 w 42"/>
                <a:gd name="T5" fmla="*/ 12 h 17"/>
                <a:gd name="T6" fmla="*/ 24 w 42"/>
                <a:gd name="T7" fmla="*/ 16 h 17"/>
                <a:gd name="T8" fmla="*/ 33 w 42"/>
                <a:gd name="T9" fmla="*/ 12 h 17"/>
                <a:gd name="T10" fmla="*/ 41 w 42"/>
                <a:gd name="T11" fmla="*/ 13 h 17"/>
                <a:gd name="T12" fmla="*/ 39 w 42"/>
                <a:gd name="T13" fmla="*/ 7 h 17"/>
                <a:gd name="T14" fmla="*/ 30 w 42"/>
                <a:gd name="T15" fmla="*/ 2 h 17"/>
                <a:gd name="T16" fmla="*/ 25 w 42"/>
                <a:gd name="T17" fmla="*/ 2 h 17"/>
                <a:gd name="T18" fmla="*/ 9 w 42"/>
                <a:gd name="T19" fmla="*/ 0 h 17"/>
                <a:gd name="T20" fmla="*/ 7 w 42"/>
                <a:gd name="T21"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17">
                  <a:moveTo>
                    <a:pt x="7" y="4"/>
                  </a:moveTo>
                  <a:cubicBezTo>
                    <a:pt x="5" y="4"/>
                    <a:pt x="0" y="7"/>
                    <a:pt x="3" y="8"/>
                  </a:cubicBezTo>
                  <a:cubicBezTo>
                    <a:pt x="7" y="9"/>
                    <a:pt x="7" y="10"/>
                    <a:pt x="13" y="12"/>
                  </a:cubicBezTo>
                  <a:cubicBezTo>
                    <a:pt x="20" y="14"/>
                    <a:pt x="22" y="17"/>
                    <a:pt x="24" y="16"/>
                  </a:cubicBezTo>
                  <a:cubicBezTo>
                    <a:pt x="26" y="16"/>
                    <a:pt x="28" y="12"/>
                    <a:pt x="33" y="12"/>
                  </a:cubicBezTo>
                  <a:cubicBezTo>
                    <a:pt x="37" y="12"/>
                    <a:pt x="40" y="15"/>
                    <a:pt x="41" y="13"/>
                  </a:cubicBezTo>
                  <a:cubicBezTo>
                    <a:pt x="42" y="12"/>
                    <a:pt x="42" y="8"/>
                    <a:pt x="39" y="7"/>
                  </a:cubicBezTo>
                  <a:cubicBezTo>
                    <a:pt x="36" y="5"/>
                    <a:pt x="32" y="2"/>
                    <a:pt x="30" y="2"/>
                  </a:cubicBezTo>
                  <a:cubicBezTo>
                    <a:pt x="28" y="2"/>
                    <a:pt x="28" y="2"/>
                    <a:pt x="25" y="2"/>
                  </a:cubicBezTo>
                  <a:cubicBezTo>
                    <a:pt x="22" y="2"/>
                    <a:pt x="9" y="0"/>
                    <a:pt x="9" y="0"/>
                  </a:cubicBezTo>
                  <a:lnTo>
                    <a:pt x="7"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6" name="Freeform 162"/>
            <p:cNvSpPr/>
            <p:nvPr/>
          </p:nvSpPr>
          <p:spPr bwMode="auto">
            <a:xfrm>
              <a:off x="10475913" y="1951038"/>
              <a:ext cx="60325" cy="114300"/>
            </a:xfrm>
            <a:custGeom>
              <a:avLst/>
              <a:gdLst>
                <a:gd name="T0" fmla="*/ 6 w 23"/>
                <a:gd name="T1" fmla="*/ 0 h 43"/>
                <a:gd name="T2" fmla="*/ 4 w 23"/>
                <a:gd name="T3" fmla="*/ 8 h 43"/>
                <a:gd name="T4" fmla="*/ 4 w 23"/>
                <a:gd name="T5" fmla="*/ 13 h 43"/>
                <a:gd name="T6" fmla="*/ 6 w 23"/>
                <a:gd name="T7" fmla="*/ 24 h 43"/>
                <a:gd name="T8" fmla="*/ 6 w 23"/>
                <a:gd name="T9" fmla="*/ 28 h 43"/>
                <a:gd name="T10" fmla="*/ 5 w 23"/>
                <a:gd name="T11" fmla="*/ 37 h 43"/>
                <a:gd name="T12" fmla="*/ 13 w 23"/>
                <a:gd name="T13" fmla="*/ 38 h 43"/>
                <a:gd name="T14" fmla="*/ 15 w 23"/>
                <a:gd name="T15" fmla="*/ 33 h 43"/>
                <a:gd name="T16" fmla="*/ 22 w 23"/>
                <a:gd name="T17" fmla="*/ 29 h 43"/>
                <a:gd name="T18" fmla="*/ 20 w 23"/>
                <a:gd name="T19" fmla="*/ 23 h 43"/>
                <a:gd name="T20" fmla="*/ 14 w 23"/>
                <a:gd name="T21" fmla="*/ 5 h 43"/>
                <a:gd name="T22" fmla="*/ 6 w 23"/>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43">
                  <a:moveTo>
                    <a:pt x="6" y="0"/>
                  </a:moveTo>
                  <a:cubicBezTo>
                    <a:pt x="6" y="2"/>
                    <a:pt x="4" y="8"/>
                    <a:pt x="4" y="8"/>
                  </a:cubicBezTo>
                  <a:cubicBezTo>
                    <a:pt x="4" y="8"/>
                    <a:pt x="5" y="10"/>
                    <a:pt x="4" y="13"/>
                  </a:cubicBezTo>
                  <a:cubicBezTo>
                    <a:pt x="4" y="15"/>
                    <a:pt x="8" y="24"/>
                    <a:pt x="6" y="24"/>
                  </a:cubicBezTo>
                  <a:cubicBezTo>
                    <a:pt x="5" y="24"/>
                    <a:pt x="10" y="24"/>
                    <a:pt x="6" y="28"/>
                  </a:cubicBezTo>
                  <a:cubicBezTo>
                    <a:pt x="3" y="31"/>
                    <a:pt x="0" y="35"/>
                    <a:pt x="5" y="37"/>
                  </a:cubicBezTo>
                  <a:cubicBezTo>
                    <a:pt x="9" y="38"/>
                    <a:pt x="13" y="43"/>
                    <a:pt x="13" y="38"/>
                  </a:cubicBezTo>
                  <a:cubicBezTo>
                    <a:pt x="13" y="34"/>
                    <a:pt x="14" y="36"/>
                    <a:pt x="15" y="33"/>
                  </a:cubicBezTo>
                  <a:cubicBezTo>
                    <a:pt x="17" y="29"/>
                    <a:pt x="22" y="31"/>
                    <a:pt x="22" y="29"/>
                  </a:cubicBezTo>
                  <a:cubicBezTo>
                    <a:pt x="22" y="27"/>
                    <a:pt x="23" y="27"/>
                    <a:pt x="20" y="23"/>
                  </a:cubicBezTo>
                  <a:cubicBezTo>
                    <a:pt x="17" y="19"/>
                    <a:pt x="14" y="5"/>
                    <a:pt x="14" y="5"/>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7" name="Freeform 163"/>
            <p:cNvSpPr/>
            <p:nvPr/>
          </p:nvSpPr>
          <p:spPr bwMode="auto">
            <a:xfrm>
              <a:off x="10464800" y="2085976"/>
              <a:ext cx="42863" cy="33338"/>
            </a:xfrm>
            <a:custGeom>
              <a:avLst/>
              <a:gdLst>
                <a:gd name="T0" fmla="*/ 11 w 16"/>
                <a:gd name="T1" fmla="*/ 0 h 12"/>
                <a:gd name="T2" fmla="*/ 2 w 16"/>
                <a:gd name="T3" fmla="*/ 4 h 12"/>
                <a:gd name="T4" fmla="*/ 13 w 16"/>
                <a:gd name="T5" fmla="*/ 9 h 12"/>
                <a:gd name="T6" fmla="*/ 16 w 16"/>
                <a:gd name="T7" fmla="*/ 6 h 12"/>
                <a:gd name="T8" fmla="*/ 11 w 16"/>
                <a:gd name="T9" fmla="*/ 0 h 12"/>
              </a:gdLst>
              <a:ahLst/>
              <a:cxnLst>
                <a:cxn ang="0">
                  <a:pos x="T0" y="T1"/>
                </a:cxn>
                <a:cxn ang="0">
                  <a:pos x="T2" y="T3"/>
                </a:cxn>
                <a:cxn ang="0">
                  <a:pos x="T4" y="T5"/>
                </a:cxn>
                <a:cxn ang="0">
                  <a:pos x="T6" y="T7"/>
                </a:cxn>
                <a:cxn ang="0">
                  <a:pos x="T8" y="T9"/>
                </a:cxn>
              </a:cxnLst>
              <a:rect l="0" t="0" r="r" b="b"/>
              <a:pathLst>
                <a:path w="16" h="12">
                  <a:moveTo>
                    <a:pt x="11" y="0"/>
                  </a:moveTo>
                  <a:cubicBezTo>
                    <a:pt x="8" y="0"/>
                    <a:pt x="0" y="3"/>
                    <a:pt x="2" y="4"/>
                  </a:cubicBezTo>
                  <a:cubicBezTo>
                    <a:pt x="3" y="6"/>
                    <a:pt x="12" y="12"/>
                    <a:pt x="13" y="9"/>
                  </a:cubicBezTo>
                  <a:cubicBezTo>
                    <a:pt x="14" y="7"/>
                    <a:pt x="16" y="9"/>
                    <a:pt x="16" y="6"/>
                  </a:cubicBezTo>
                  <a:cubicBezTo>
                    <a:pt x="16" y="3"/>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8" name="Freeform 164"/>
            <p:cNvSpPr/>
            <p:nvPr/>
          </p:nvSpPr>
          <p:spPr bwMode="auto">
            <a:xfrm>
              <a:off x="10445750" y="2124076"/>
              <a:ext cx="74613" cy="58738"/>
            </a:xfrm>
            <a:custGeom>
              <a:avLst/>
              <a:gdLst>
                <a:gd name="T0" fmla="*/ 3 w 28"/>
                <a:gd name="T1" fmla="*/ 2 h 22"/>
                <a:gd name="T2" fmla="*/ 27 w 28"/>
                <a:gd name="T3" fmla="*/ 1 h 22"/>
                <a:gd name="T4" fmla="*/ 22 w 28"/>
                <a:gd name="T5" fmla="*/ 8 h 22"/>
                <a:gd name="T6" fmla="*/ 12 w 28"/>
                <a:gd name="T7" fmla="*/ 9 h 22"/>
                <a:gd name="T8" fmla="*/ 10 w 28"/>
                <a:gd name="T9" fmla="*/ 20 h 22"/>
                <a:gd name="T10" fmla="*/ 1 w 28"/>
                <a:gd name="T11" fmla="*/ 10 h 22"/>
                <a:gd name="T12" fmla="*/ 3 w 28"/>
                <a:gd name="T13" fmla="*/ 2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3" y="2"/>
                  </a:moveTo>
                  <a:cubicBezTo>
                    <a:pt x="3" y="2"/>
                    <a:pt x="28" y="0"/>
                    <a:pt x="27" y="1"/>
                  </a:cubicBezTo>
                  <a:cubicBezTo>
                    <a:pt x="25" y="1"/>
                    <a:pt x="27" y="8"/>
                    <a:pt x="22" y="8"/>
                  </a:cubicBezTo>
                  <a:cubicBezTo>
                    <a:pt x="16" y="9"/>
                    <a:pt x="14" y="5"/>
                    <a:pt x="12" y="9"/>
                  </a:cubicBezTo>
                  <a:cubicBezTo>
                    <a:pt x="10" y="13"/>
                    <a:pt x="13" y="22"/>
                    <a:pt x="10" y="20"/>
                  </a:cubicBezTo>
                  <a:cubicBezTo>
                    <a:pt x="6" y="18"/>
                    <a:pt x="1" y="12"/>
                    <a:pt x="1" y="10"/>
                  </a:cubicBezTo>
                  <a:cubicBezTo>
                    <a:pt x="0" y="8"/>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9" name="Freeform 165"/>
            <p:cNvSpPr/>
            <p:nvPr/>
          </p:nvSpPr>
          <p:spPr bwMode="auto">
            <a:xfrm>
              <a:off x="10085388" y="1993901"/>
              <a:ext cx="46038" cy="39688"/>
            </a:xfrm>
            <a:custGeom>
              <a:avLst/>
              <a:gdLst>
                <a:gd name="T0" fmla="*/ 17 w 17"/>
                <a:gd name="T1" fmla="*/ 15 h 15"/>
                <a:gd name="T2" fmla="*/ 13 w 17"/>
                <a:gd name="T3" fmla="*/ 1 h 15"/>
                <a:gd name="T4" fmla="*/ 1 w 17"/>
                <a:gd name="T5" fmla="*/ 2 h 15"/>
                <a:gd name="T6" fmla="*/ 10 w 17"/>
                <a:gd name="T7" fmla="*/ 12 h 15"/>
                <a:gd name="T8" fmla="*/ 17 w 17"/>
                <a:gd name="T9" fmla="*/ 15 h 15"/>
              </a:gdLst>
              <a:ahLst/>
              <a:cxnLst>
                <a:cxn ang="0">
                  <a:pos x="T0" y="T1"/>
                </a:cxn>
                <a:cxn ang="0">
                  <a:pos x="T2" y="T3"/>
                </a:cxn>
                <a:cxn ang="0">
                  <a:pos x="T4" y="T5"/>
                </a:cxn>
                <a:cxn ang="0">
                  <a:pos x="T6" y="T7"/>
                </a:cxn>
                <a:cxn ang="0">
                  <a:pos x="T8" y="T9"/>
                </a:cxn>
              </a:cxnLst>
              <a:rect l="0" t="0" r="r" b="b"/>
              <a:pathLst>
                <a:path w="17" h="15">
                  <a:moveTo>
                    <a:pt x="17" y="15"/>
                  </a:moveTo>
                  <a:cubicBezTo>
                    <a:pt x="16" y="11"/>
                    <a:pt x="15" y="1"/>
                    <a:pt x="13" y="1"/>
                  </a:cubicBezTo>
                  <a:cubicBezTo>
                    <a:pt x="11" y="0"/>
                    <a:pt x="2" y="1"/>
                    <a:pt x="1" y="2"/>
                  </a:cubicBezTo>
                  <a:cubicBezTo>
                    <a:pt x="0" y="4"/>
                    <a:pt x="10" y="12"/>
                    <a:pt x="10" y="12"/>
                  </a:cubicBezTo>
                  <a:lnTo>
                    <a:pt x="17"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0" name="Freeform 166"/>
            <p:cNvSpPr/>
            <p:nvPr/>
          </p:nvSpPr>
          <p:spPr bwMode="auto">
            <a:xfrm>
              <a:off x="9880600" y="1806576"/>
              <a:ext cx="114300" cy="44450"/>
            </a:xfrm>
            <a:custGeom>
              <a:avLst/>
              <a:gdLst>
                <a:gd name="T0" fmla="*/ 32 w 43"/>
                <a:gd name="T1" fmla="*/ 17 h 17"/>
                <a:gd name="T2" fmla="*/ 16 w 43"/>
                <a:gd name="T3" fmla="*/ 13 h 17"/>
                <a:gd name="T4" fmla="*/ 8 w 43"/>
                <a:gd name="T5" fmla="*/ 9 h 17"/>
                <a:gd name="T6" fmla="*/ 19 w 43"/>
                <a:gd name="T7" fmla="*/ 1 h 17"/>
                <a:gd name="T8" fmla="*/ 29 w 43"/>
                <a:gd name="T9" fmla="*/ 3 h 17"/>
                <a:gd name="T10" fmla="*/ 41 w 43"/>
                <a:gd name="T11" fmla="*/ 10 h 17"/>
                <a:gd name="T12" fmla="*/ 40 w 43"/>
                <a:gd name="T13" fmla="*/ 14 h 17"/>
                <a:gd name="T14" fmla="*/ 32 w 43"/>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7">
                  <a:moveTo>
                    <a:pt x="32" y="17"/>
                  </a:moveTo>
                  <a:cubicBezTo>
                    <a:pt x="26" y="14"/>
                    <a:pt x="19" y="14"/>
                    <a:pt x="16" y="13"/>
                  </a:cubicBezTo>
                  <a:cubicBezTo>
                    <a:pt x="13" y="12"/>
                    <a:pt x="17" y="17"/>
                    <a:pt x="8" y="9"/>
                  </a:cubicBezTo>
                  <a:cubicBezTo>
                    <a:pt x="0" y="1"/>
                    <a:pt x="12" y="1"/>
                    <a:pt x="19" y="1"/>
                  </a:cubicBezTo>
                  <a:cubicBezTo>
                    <a:pt x="26" y="0"/>
                    <a:pt x="20" y="0"/>
                    <a:pt x="29" y="3"/>
                  </a:cubicBezTo>
                  <a:cubicBezTo>
                    <a:pt x="37" y="6"/>
                    <a:pt x="41" y="10"/>
                    <a:pt x="41" y="10"/>
                  </a:cubicBezTo>
                  <a:cubicBezTo>
                    <a:pt x="41" y="10"/>
                    <a:pt x="43" y="14"/>
                    <a:pt x="40" y="14"/>
                  </a:cubicBezTo>
                  <a:cubicBezTo>
                    <a:pt x="36" y="15"/>
                    <a:pt x="32" y="17"/>
                    <a:pt x="32"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1" name="Freeform 167"/>
            <p:cNvSpPr/>
            <p:nvPr/>
          </p:nvSpPr>
          <p:spPr bwMode="auto">
            <a:xfrm>
              <a:off x="10158413" y="2297113"/>
              <a:ext cx="58738" cy="46038"/>
            </a:xfrm>
            <a:custGeom>
              <a:avLst/>
              <a:gdLst>
                <a:gd name="T0" fmla="*/ 18 w 22"/>
                <a:gd name="T1" fmla="*/ 0 h 17"/>
                <a:gd name="T2" fmla="*/ 10 w 22"/>
                <a:gd name="T3" fmla="*/ 7 h 17"/>
                <a:gd name="T4" fmla="*/ 1 w 22"/>
                <a:gd name="T5" fmla="*/ 10 h 17"/>
                <a:gd name="T6" fmla="*/ 7 w 22"/>
                <a:gd name="T7" fmla="*/ 17 h 17"/>
                <a:gd name="T8" fmla="*/ 7 w 22"/>
                <a:gd name="T9" fmla="*/ 13 h 17"/>
                <a:gd name="T10" fmla="*/ 17 w 22"/>
                <a:gd name="T11" fmla="*/ 11 h 17"/>
                <a:gd name="T12" fmla="*/ 21 w 22"/>
                <a:gd name="T13" fmla="*/ 6 h 17"/>
                <a:gd name="T14" fmla="*/ 21 w 22"/>
                <a:gd name="T15" fmla="*/ 2 h 17"/>
                <a:gd name="T16" fmla="*/ 18 w 22"/>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7">
                  <a:moveTo>
                    <a:pt x="18" y="0"/>
                  </a:moveTo>
                  <a:cubicBezTo>
                    <a:pt x="16" y="3"/>
                    <a:pt x="13" y="9"/>
                    <a:pt x="10" y="7"/>
                  </a:cubicBezTo>
                  <a:cubicBezTo>
                    <a:pt x="8" y="6"/>
                    <a:pt x="0" y="9"/>
                    <a:pt x="1" y="10"/>
                  </a:cubicBezTo>
                  <a:cubicBezTo>
                    <a:pt x="2" y="11"/>
                    <a:pt x="7" y="17"/>
                    <a:pt x="7" y="17"/>
                  </a:cubicBezTo>
                  <a:cubicBezTo>
                    <a:pt x="7" y="17"/>
                    <a:pt x="5" y="16"/>
                    <a:pt x="7" y="13"/>
                  </a:cubicBezTo>
                  <a:cubicBezTo>
                    <a:pt x="9" y="9"/>
                    <a:pt x="14" y="12"/>
                    <a:pt x="17" y="11"/>
                  </a:cubicBezTo>
                  <a:cubicBezTo>
                    <a:pt x="20" y="9"/>
                    <a:pt x="21" y="7"/>
                    <a:pt x="21" y="6"/>
                  </a:cubicBezTo>
                  <a:cubicBezTo>
                    <a:pt x="22" y="4"/>
                    <a:pt x="22" y="4"/>
                    <a:pt x="21" y="2"/>
                  </a:cubicBezTo>
                  <a:cubicBezTo>
                    <a:pt x="21" y="1"/>
                    <a:pt x="18" y="0"/>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2" name="Freeform 168"/>
            <p:cNvSpPr/>
            <p:nvPr/>
          </p:nvSpPr>
          <p:spPr bwMode="auto">
            <a:xfrm>
              <a:off x="9999663" y="2343151"/>
              <a:ext cx="65088" cy="39688"/>
            </a:xfrm>
            <a:custGeom>
              <a:avLst/>
              <a:gdLst>
                <a:gd name="T0" fmla="*/ 16 w 24"/>
                <a:gd name="T1" fmla="*/ 12 h 15"/>
                <a:gd name="T2" fmla="*/ 9 w 24"/>
                <a:gd name="T3" fmla="*/ 15 h 15"/>
                <a:gd name="T4" fmla="*/ 1 w 24"/>
                <a:gd name="T5" fmla="*/ 10 h 15"/>
                <a:gd name="T6" fmla="*/ 8 w 24"/>
                <a:gd name="T7" fmla="*/ 5 h 15"/>
                <a:gd name="T8" fmla="*/ 14 w 24"/>
                <a:gd name="T9" fmla="*/ 5 h 15"/>
                <a:gd name="T10" fmla="*/ 16 w 24"/>
                <a:gd name="T11" fmla="*/ 12 h 15"/>
              </a:gdLst>
              <a:ahLst/>
              <a:cxnLst>
                <a:cxn ang="0">
                  <a:pos x="T0" y="T1"/>
                </a:cxn>
                <a:cxn ang="0">
                  <a:pos x="T2" y="T3"/>
                </a:cxn>
                <a:cxn ang="0">
                  <a:pos x="T4" y="T5"/>
                </a:cxn>
                <a:cxn ang="0">
                  <a:pos x="T6" y="T7"/>
                </a:cxn>
                <a:cxn ang="0">
                  <a:pos x="T8" y="T9"/>
                </a:cxn>
                <a:cxn ang="0">
                  <a:pos x="T10" y="T11"/>
                </a:cxn>
              </a:cxnLst>
              <a:rect l="0" t="0" r="r" b="b"/>
              <a:pathLst>
                <a:path w="24" h="15">
                  <a:moveTo>
                    <a:pt x="16" y="12"/>
                  </a:moveTo>
                  <a:cubicBezTo>
                    <a:pt x="11" y="12"/>
                    <a:pt x="11" y="15"/>
                    <a:pt x="9" y="15"/>
                  </a:cubicBezTo>
                  <a:cubicBezTo>
                    <a:pt x="6" y="15"/>
                    <a:pt x="0" y="10"/>
                    <a:pt x="1" y="10"/>
                  </a:cubicBezTo>
                  <a:cubicBezTo>
                    <a:pt x="3" y="9"/>
                    <a:pt x="6" y="5"/>
                    <a:pt x="8" y="5"/>
                  </a:cubicBezTo>
                  <a:cubicBezTo>
                    <a:pt x="9" y="4"/>
                    <a:pt x="5" y="0"/>
                    <a:pt x="14" y="5"/>
                  </a:cubicBezTo>
                  <a:cubicBezTo>
                    <a:pt x="24" y="10"/>
                    <a:pt x="16" y="12"/>
                    <a:pt x="1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3" name="Freeform 169"/>
            <p:cNvSpPr/>
            <p:nvPr/>
          </p:nvSpPr>
          <p:spPr bwMode="auto">
            <a:xfrm>
              <a:off x="9931400" y="2378076"/>
              <a:ext cx="55563" cy="20638"/>
            </a:xfrm>
            <a:custGeom>
              <a:avLst/>
              <a:gdLst>
                <a:gd name="T0" fmla="*/ 21 w 21"/>
                <a:gd name="T1" fmla="*/ 6 h 8"/>
                <a:gd name="T2" fmla="*/ 8 w 21"/>
                <a:gd name="T3" fmla="*/ 6 h 8"/>
                <a:gd name="T4" fmla="*/ 3 w 21"/>
                <a:gd name="T5" fmla="*/ 1 h 8"/>
                <a:gd name="T6" fmla="*/ 12 w 21"/>
                <a:gd name="T7" fmla="*/ 1 h 8"/>
                <a:gd name="T8" fmla="*/ 20 w 21"/>
                <a:gd name="T9" fmla="*/ 2 h 8"/>
                <a:gd name="T10" fmla="*/ 21 w 21"/>
                <a:gd name="T11" fmla="*/ 6 h 8"/>
              </a:gdLst>
              <a:ahLst/>
              <a:cxnLst>
                <a:cxn ang="0">
                  <a:pos x="T0" y="T1"/>
                </a:cxn>
                <a:cxn ang="0">
                  <a:pos x="T2" y="T3"/>
                </a:cxn>
                <a:cxn ang="0">
                  <a:pos x="T4" y="T5"/>
                </a:cxn>
                <a:cxn ang="0">
                  <a:pos x="T6" y="T7"/>
                </a:cxn>
                <a:cxn ang="0">
                  <a:pos x="T8" y="T9"/>
                </a:cxn>
                <a:cxn ang="0">
                  <a:pos x="T10" y="T11"/>
                </a:cxn>
              </a:cxnLst>
              <a:rect l="0" t="0" r="r" b="b"/>
              <a:pathLst>
                <a:path w="21" h="8">
                  <a:moveTo>
                    <a:pt x="21" y="6"/>
                  </a:moveTo>
                  <a:cubicBezTo>
                    <a:pt x="16" y="8"/>
                    <a:pt x="8" y="6"/>
                    <a:pt x="8" y="6"/>
                  </a:cubicBezTo>
                  <a:cubicBezTo>
                    <a:pt x="8" y="6"/>
                    <a:pt x="0" y="2"/>
                    <a:pt x="3" y="1"/>
                  </a:cubicBezTo>
                  <a:cubicBezTo>
                    <a:pt x="6" y="0"/>
                    <a:pt x="9" y="1"/>
                    <a:pt x="12" y="1"/>
                  </a:cubicBezTo>
                  <a:cubicBezTo>
                    <a:pt x="15" y="2"/>
                    <a:pt x="20" y="2"/>
                    <a:pt x="20" y="2"/>
                  </a:cubicBezTo>
                  <a:lnTo>
                    <a:pt x="2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4" name="Freeform 170"/>
            <p:cNvSpPr/>
            <p:nvPr/>
          </p:nvSpPr>
          <p:spPr bwMode="auto">
            <a:xfrm>
              <a:off x="9847263" y="2379663"/>
              <a:ext cx="46038" cy="26988"/>
            </a:xfrm>
            <a:custGeom>
              <a:avLst/>
              <a:gdLst>
                <a:gd name="T0" fmla="*/ 10 w 17"/>
                <a:gd name="T1" fmla="*/ 10 h 10"/>
                <a:gd name="T2" fmla="*/ 3 w 17"/>
                <a:gd name="T3" fmla="*/ 1 h 10"/>
                <a:gd name="T4" fmla="*/ 15 w 17"/>
                <a:gd name="T5" fmla="*/ 5 h 10"/>
                <a:gd name="T6" fmla="*/ 10 w 17"/>
                <a:gd name="T7" fmla="*/ 10 h 10"/>
              </a:gdLst>
              <a:ahLst/>
              <a:cxnLst>
                <a:cxn ang="0">
                  <a:pos x="T0" y="T1"/>
                </a:cxn>
                <a:cxn ang="0">
                  <a:pos x="T2" y="T3"/>
                </a:cxn>
                <a:cxn ang="0">
                  <a:pos x="T4" y="T5"/>
                </a:cxn>
                <a:cxn ang="0">
                  <a:pos x="T6" y="T7"/>
                </a:cxn>
              </a:cxnLst>
              <a:rect l="0" t="0" r="r" b="b"/>
              <a:pathLst>
                <a:path w="17" h="10">
                  <a:moveTo>
                    <a:pt x="10" y="10"/>
                  </a:moveTo>
                  <a:cubicBezTo>
                    <a:pt x="8" y="8"/>
                    <a:pt x="0" y="0"/>
                    <a:pt x="3" y="1"/>
                  </a:cubicBezTo>
                  <a:cubicBezTo>
                    <a:pt x="6" y="2"/>
                    <a:pt x="17" y="4"/>
                    <a:pt x="15" y="5"/>
                  </a:cubicBezTo>
                  <a:cubicBezTo>
                    <a:pt x="13" y="6"/>
                    <a:pt x="10" y="10"/>
                    <a:pt x="1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5" name="Freeform 171"/>
            <p:cNvSpPr/>
            <p:nvPr/>
          </p:nvSpPr>
          <p:spPr bwMode="auto">
            <a:xfrm>
              <a:off x="9485313" y="2174876"/>
              <a:ext cx="63500" cy="61913"/>
            </a:xfrm>
            <a:custGeom>
              <a:avLst/>
              <a:gdLst>
                <a:gd name="T0" fmla="*/ 20 w 24"/>
                <a:gd name="T1" fmla="*/ 23 h 23"/>
                <a:gd name="T2" fmla="*/ 5 w 24"/>
                <a:gd name="T3" fmla="*/ 16 h 23"/>
                <a:gd name="T4" fmla="*/ 5 w 24"/>
                <a:gd name="T5" fmla="*/ 5 h 23"/>
                <a:gd name="T6" fmla="*/ 14 w 24"/>
                <a:gd name="T7" fmla="*/ 17 h 23"/>
                <a:gd name="T8" fmla="*/ 24 w 24"/>
                <a:gd name="T9" fmla="*/ 23 h 23"/>
                <a:gd name="T10" fmla="*/ 20 w 24"/>
                <a:gd name="T11" fmla="*/ 23 h 23"/>
              </a:gdLst>
              <a:ahLst/>
              <a:cxnLst>
                <a:cxn ang="0">
                  <a:pos x="T0" y="T1"/>
                </a:cxn>
                <a:cxn ang="0">
                  <a:pos x="T2" y="T3"/>
                </a:cxn>
                <a:cxn ang="0">
                  <a:pos x="T4" y="T5"/>
                </a:cxn>
                <a:cxn ang="0">
                  <a:pos x="T6" y="T7"/>
                </a:cxn>
                <a:cxn ang="0">
                  <a:pos x="T8" y="T9"/>
                </a:cxn>
                <a:cxn ang="0">
                  <a:pos x="T10" y="T11"/>
                </a:cxn>
              </a:cxnLst>
              <a:rect l="0" t="0" r="r" b="b"/>
              <a:pathLst>
                <a:path w="24" h="23">
                  <a:moveTo>
                    <a:pt x="20" y="23"/>
                  </a:moveTo>
                  <a:cubicBezTo>
                    <a:pt x="17" y="22"/>
                    <a:pt x="7" y="19"/>
                    <a:pt x="5" y="16"/>
                  </a:cubicBezTo>
                  <a:cubicBezTo>
                    <a:pt x="4" y="12"/>
                    <a:pt x="0" y="0"/>
                    <a:pt x="5" y="5"/>
                  </a:cubicBezTo>
                  <a:cubicBezTo>
                    <a:pt x="9" y="11"/>
                    <a:pt x="10" y="16"/>
                    <a:pt x="14" y="17"/>
                  </a:cubicBezTo>
                  <a:cubicBezTo>
                    <a:pt x="18" y="19"/>
                    <a:pt x="24" y="23"/>
                    <a:pt x="24" y="23"/>
                  </a:cubicBezTo>
                  <a:lnTo>
                    <a:pt x="20"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6" name="Freeform 172"/>
            <p:cNvSpPr/>
            <p:nvPr/>
          </p:nvSpPr>
          <p:spPr bwMode="auto">
            <a:xfrm>
              <a:off x="9544050" y="2206626"/>
              <a:ext cx="50800" cy="39688"/>
            </a:xfrm>
            <a:custGeom>
              <a:avLst/>
              <a:gdLst>
                <a:gd name="T0" fmla="*/ 12 w 19"/>
                <a:gd name="T1" fmla="*/ 15 h 15"/>
                <a:gd name="T2" fmla="*/ 15 w 19"/>
                <a:gd name="T3" fmla="*/ 10 h 15"/>
                <a:gd name="T4" fmla="*/ 7 w 19"/>
                <a:gd name="T5" fmla="*/ 6 h 15"/>
                <a:gd name="T6" fmla="*/ 2 w 19"/>
                <a:gd name="T7" fmla="*/ 2 h 15"/>
                <a:gd name="T8" fmla="*/ 7 w 19"/>
                <a:gd name="T9" fmla="*/ 11 h 15"/>
                <a:gd name="T10" fmla="*/ 12 w 19"/>
                <a:gd name="T11" fmla="*/ 15 h 15"/>
              </a:gdLst>
              <a:ahLst/>
              <a:cxnLst>
                <a:cxn ang="0">
                  <a:pos x="T0" y="T1"/>
                </a:cxn>
                <a:cxn ang="0">
                  <a:pos x="T2" y="T3"/>
                </a:cxn>
                <a:cxn ang="0">
                  <a:pos x="T4" y="T5"/>
                </a:cxn>
                <a:cxn ang="0">
                  <a:pos x="T6" y="T7"/>
                </a:cxn>
                <a:cxn ang="0">
                  <a:pos x="T8" y="T9"/>
                </a:cxn>
                <a:cxn ang="0">
                  <a:pos x="T10" y="T11"/>
                </a:cxn>
              </a:cxnLst>
              <a:rect l="0" t="0" r="r" b="b"/>
              <a:pathLst>
                <a:path w="19" h="15">
                  <a:moveTo>
                    <a:pt x="12" y="15"/>
                  </a:moveTo>
                  <a:cubicBezTo>
                    <a:pt x="16" y="13"/>
                    <a:pt x="19" y="11"/>
                    <a:pt x="15" y="10"/>
                  </a:cubicBezTo>
                  <a:cubicBezTo>
                    <a:pt x="11" y="9"/>
                    <a:pt x="13" y="9"/>
                    <a:pt x="7" y="6"/>
                  </a:cubicBezTo>
                  <a:cubicBezTo>
                    <a:pt x="2" y="2"/>
                    <a:pt x="4" y="0"/>
                    <a:pt x="2" y="2"/>
                  </a:cubicBezTo>
                  <a:cubicBezTo>
                    <a:pt x="0" y="4"/>
                    <a:pt x="7" y="11"/>
                    <a:pt x="7" y="11"/>
                  </a:cubicBezTo>
                  <a:lnTo>
                    <a:pt x="12"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7" name="Freeform 173"/>
            <p:cNvSpPr/>
            <p:nvPr/>
          </p:nvSpPr>
          <p:spPr bwMode="auto">
            <a:xfrm>
              <a:off x="8923338" y="2244726"/>
              <a:ext cx="147638" cy="330200"/>
            </a:xfrm>
            <a:custGeom>
              <a:avLst/>
              <a:gdLst>
                <a:gd name="T0" fmla="*/ 28 w 55"/>
                <a:gd name="T1" fmla="*/ 123 h 124"/>
                <a:gd name="T2" fmla="*/ 23 w 55"/>
                <a:gd name="T3" fmla="*/ 109 h 124"/>
                <a:gd name="T4" fmla="*/ 17 w 55"/>
                <a:gd name="T5" fmla="*/ 80 h 124"/>
                <a:gd name="T6" fmla="*/ 13 w 55"/>
                <a:gd name="T7" fmla="*/ 65 h 124"/>
                <a:gd name="T8" fmla="*/ 7 w 55"/>
                <a:gd name="T9" fmla="*/ 47 h 124"/>
                <a:gd name="T10" fmla="*/ 2 w 55"/>
                <a:gd name="T11" fmla="*/ 18 h 124"/>
                <a:gd name="T12" fmla="*/ 1 w 55"/>
                <a:gd name="T13" fmla="*/ 0 h 124"/>
                <a:gd name="T14" fmla="*/ 12 w 55"/>
                <a:gd name="T15" fmla="*/ 9 h 124"/>
                <a:gd name="T16" fmla="*/ 21 w 55"/>
                <a:gd name="T17" fmla="*/ 41 h 124"/>
                <a:gd name="T18" fmla="*/ 26 w 55"/>
                <a:gd name="T19" fmla="*/ 55 h 124"/>
                <a:gd name="T20" fmla="*/ 31 w 55"/>
                <a:gd name="T21" fmla="*/ 58 h 124"/>
                <a:gd name="T22" fmla="*/ 35 w 55"/>
                <a:gd name="T23" fmla="*/ 67 h 124"/>
                <a:gd name="T24" fmla="*/ 33 w 55"/>
                <a:gd name="T25" fmla="*/ 71 h 124"/>
                <a:gd name="T26" fmla="*/ 45 w 55"/>
                <a:gd name="T27" fmla="*/ 79 h 124"/>
                <a:gd name="T28" fmla="*/ 50 w 55"/>
                <a:gd name="T29" fmla="*/ 88 h 124"/>
                <a:gd name="T30" fmla="*/ 39 w 55"/>
                <a:gd name="T31" fmla="*/ 86 h 124"/>
                <a:gd name="T32" fmla="*/ 32 w 55"/>
                <a:gd name="T33" fmla="*/ 80 h 124"/>
                <a:gd name="T34" fmla="*/ 29 w 55"/>
                <a:gd name="T35" fmla="*/ 81 h 124"/>
                <a:gd name="T36" fmla="*/ 29 w 55"/>
                <a:gd name="T37" fmla="*/ 90 h 124"/>
                <a:gd name="T38" fmla="*/ 30 w 55"/>
                <a:gd name="T39" fmla="*/ 104 h 124"/>
                <a:gd name="T40" fmla="*/ 35 w 55"/>
                <a:gd name="T41" fmla="*/ 113 h 124"/>
                <a:gd name="T42" fmla="*/ 40 w 55"/>
                <a:gd name="T43" fmla="*/ 118 h 124"/>
                <a:gd name="T44" fmla="*/ 43 w 55"/>
                <a:gd name="T45" fmla="*/ 123 h 124"/>
                <a:gd name="T46" fmla="*/ 33 w 55"/>
                <a:gd name="T47" fmla="*/ 122 h 124"/>
                <a:gd name="T48" fmla="*/ 28 w 55"/>
                <a:gd name="T49" fmla="*/ 12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124">
                  <a:moveTo>
                    <a:pt x="28" y="123"/>
                  </a:moveTo>
                  <a:cubicBezTo>
                    <a:pt x="29" y="121"/>
                    <a:pt x="27" y="121"/>
                    <a:pt x="23" y="109"/>
                  </a:cubicBezTo>
                  <a:cubicBezTo>
                    <a:pt x="18" y="97"/>
                    <a:pt x="17" y="86"/>
                    <a:pt x="17" y="80"/>
                  </a:cubicBezTo>
                  <a:cubicBezTo>
                    <a:pt x="17" y="73"/>
                    <a:pt x="16" y="73"/>
                    <a:pt x="13" y="65"/>
                  </a:cubicBezTo>
                  <a:cubicBezTo>
                    <a:pt x="10" y="57"/>
                    <a:pt x="6" y="51"/>
                    <a:pt x="7" y="47"/>
                  </a:cubicBezTo>
                  <a:cubicBezTo>
                    <a:pt x="7" y="43"/>
                    <a:pt x="3" y="22"/>
                    <a:pt x="2" y="18"/>
                  </a:cubicBezTo>
                  <a:cubicBezTo>
                    <a:pt x="1" y="14"/>
                    <a:pt x="0" y="0"/>
                    <a:pt x="1" y="0"/>
                  </a:cubicBezTo>
                  <a:cubicBezTo>
                    <a:pt x="3" y="0"/>
                    <a:pt x="10" y="5"/>
                    <a:pt x="12" y="9"/>
                  </a:cubicBezTo>
                  <a:cubicBezTo>
                    <a:pt x="14" y="12"/>
                    <a:pt x="18" y="36"/>
                    <a:pt x="21" y="41"/>
                  </a:cubicBezTo>
                  <a:cubicBezTo>
                    <a:pt x="24" y="47"/>
                    <a:pt x="21" y="53"/>
                    <a:pt x="26" y="55"/>
                  </a:cubicBezTo>
                  <a:cubicBezTo>
                    <a:pt x="31" y="58"/>
                    <a:pt x="31" y="50"/>
                    <a:pt x="31" y="58"/>
                  </a:cubicBezTo>
                  <a:cubicBezTo>
                    <a:pt x="31" y="66"/>
                    <a:pt x="38" y="67"/>
                    <a:pt x="35" y="67"/>
                  </a:cubicBezTo>
                  <a:cubicBezTo>
                    <a:pt x="32" y="67"/>
                    <a:pt x="33" y="71"/>
                    <a:pt x="33" y="71"/>
                  </a:cubicBezTo>
                  <a:cubicBezTo>
                    <a:pt x="33" y="71"/>
                    <a:pt x="43" y="77"/>
                    <a:pt x="45" y="79"/>
                  </a:cubicBezTo>
                  <a:cubicBezTo>
                    <a:pt x="47" y="81"/>
                    <a:pt x="55" y="89"/>
                    <a:pt x="50" y="88"/>
                  </a:cubicBezTo>
                  <a:cubicBezTo>
                    <a:pt x="44" y="87"/>
                    <a:pt x="42" y="91"/>
                    <a:pt x="39" y="86"/>
                  </a:cubicBezTo>
                  <a:cubicBezTo>
                    <a:pt x="35" y="82"/>
                    <a:pt x="35" y="82"/>
                    <a:pt x="32" y="80"/>
                  </a:cubicBezTo>
                  <a:cubicBezTo>
                    <a:pt x="30" y="78"/>
                    <a:pt x="28" y="77"/>
                    <a:pt x="29" y="81"/>
                  </a:cubicBezTo>
                  <a:cubicBezTo>
                    <a:pt x="30" y="84"/>
                    <a:pt x="29" y="84"/>
                    <a:pt x="29" y="90"/>
                  </a:cubicBezTo>
                  <a:cubicBezTo>
                    <a:pt x="30" y="96"/>
                    <a:pt x="31" y="101"/>
                    <a:pt x="30" y="104"/>
                  </a:cubicBezTo>
                  <a:cubicBezTo>
                    <a:pt x="29" y="106"/>
                    <a:pt x="33" y="112"/>
                    <a:pt x="35" y="113"/>
                  </a:cubicBezTo>
                  <a:cubicBezTo>
                    <a:pt x="37" y="114"/>
                    <a:pt x="40" y="116"/>
                    <a:pt x="40" y="118"/>
                  </a:cubicBezTo>
                  <a:cubicBezTo>
                    <a:pt x="41" y="119"/>
                    <a:pt x="48" y="123"/>
                    <a:pt x="43" y="123"/>
                  </a:cubicBezTo>
                  <a:cubicBezTo>
                    <a:pt x="38" y="124"/>
                    <a:pt x="33" y="122"/>
                    <a:pt x="33" y="122"/>
                  </a:cubicBezTo>
                  <a:lnTo>
                    <a:pt x="28" y="1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8" name="Freeform 174"/>
            <p:cNvSpPr/>
            <p:nvPr/>
          </p:nvSpPr>
          <p:spPr bwMode="auto">
            <a:xfrm>
              <a:off x="8963025" y="2543176"/>
              <a:ext cx="276225" cy="198438"/>
            </a:xfrm>
            <a:custGeom>
              <a:avLst/>
              <a:gdLst>
                <a:gd name="T0" fmla="*/ 39 w 103"/>
                <a:gd name="T1" fmla="*/ 39 h 74"/>
                <a:gd name="T2" fmla="*/ 23 w 103"/>
                <a:gd name="T3" fmla="*/ 30 h 74"/>
                <a:gd name="T4" fmla="*/ 14 w 103"/>
                <a:gd name="T5" fmla="*/ 22 h 74"/>
                <a:gd name="T6" fmla="*/ 7 w 103"/>
                <a:gd name="T7" fmla="*/ 25 h 74"/>
                <a:gd name="T8" fmla="*/ 13 w 103"/>
                <a:gd name="T9" fmla="*/ 35 h 74"/>
                <a:gd name="T10" fmla="*/ 13 w 103"/>
                <a:gd name="T11" fmla="*/ 40 h 74"/>
                <a:gd name="T12" fmla="*/ 10 w 103"/>
                <a:gd name="T13" fmla="*/ 48 h 74"/>
                <a:gd name="T14" fmla="*/ 6 w 103"/>
                <a:gd name="T15" fmla="*/ 51 h 74"/>
                <a:gd name="T16" fmla="*/ 3 w 103"/>
                <a:gd name="T17" fmla="*/ 55 h 74"/>
                <a:gd name="T18" fmla="*/ 8 w 103"/>
                <a:gd name="T19" fmla="*/ 65 h 74"/>
                <a:gd name="T20" fmla="*/ 3 w 103"/>
                <a:gd name="T21" fmla="*/ 70 h 74"/>
                <a:gd name="T22" fmla="*/ 10 w 103"/>
                <a:gd name="T23" fmla="*/ 72 h 74"/>
                <a:gd name="T24" fmla="*/ 16 w 103"/>
                <a:gd name="T25" fmla="*/ 66 h 74"/>
                <a:gd name="T26" fmla="*/ 20 w 103"/>
                <a:gd name="T27" fmla="*/ 59 h 74"/>
                <a:gd name="T28" fmla="*/ 28 w 103"/>
                <a:gd name="T29" fmla="*/ 60 h 74"/>
                <a:gd name="T30" fmla="*/ 32 w 103"/>
                <a:gd name="T31" fmla="*/ 62 h 74"/>
                <a:gd name="T32" fmla="*/ 39 w 103"/>
                <a:gd name="T33" fmla="*/ 65 h 74"/>
                <a:gd name="T34" fmla="*/ 40 w 103"/>
                <a:gd name="T35" fmla="*/ 60 h 74"/>
                <a:gd name="T36" fmla="*/ 48 w 103"/>
                <a:gd name="T37" fmla="*/ 54 h 74"/>
                <a:gd name="T38" fmla="*/ 56 w 103"/>
                <a:gd name="T39" fmla="*/ 53 h 74"/>
                <a:gd name="T40" fmla="*/ 56 w 103"/>
                <a:gd name="T41" fmla="*/ 44 h 74"/>
                <a:gd name="T42" fmla="*/ 53 w 103"/>
                <a:gd name="T43" fmla="*/ 39 h 74"/>
                <a:gd name="T44" fmla="*/ 74 w 103"/>
                <a:gd name="T45" fmla="*/ 32 h 74"/>
                <a:gd name="T46" fmla="*/ 85 w 103"/>
                <a:gd name="T47" fmla="*/ 28 h 74"/>
                <a:gd name="T48" fmla="*/ 90 w 103"/>
                <a:gd name="T49" fmla="*/ 15 h 74"/>
                <a:gd name="T50" fmla="*/ 102 w 103"/>
                <a:gd name="T51" fmla="*/ 8 h 74"/>
                <a:gd name="T52" fmla="*/ 96 w 103"/>
                <a:gd name="T53" fmla="*/ 5 h 74"/>
                <a:gd name="T54" fmla="*/ 81 w 103"/>
                <a:gd name="T55" fmla="*/ 18 h 74"/>
                <a:gd name="T56" fmla="*/ 67 w 103"/>
                <a:gd name="T57" fmla="*/ 27 h 74"/>
                <a:gd name="T58" fmla="*/ 58 w 103"/>
                <a:gd name="T59" fmla="*/ 34 h 74"/>
                <a:gd name="T60" fmla="*/ 41 w 103"/>
                <a:gd name="T61" fmla="*/ 36 h 74"/>
                <a:gd name="T62" fmla="*/ 39 w 103"/>
                <a:gd name="T63" fmla="*/ 3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74">
                  <a:moveTo>
                    <a:pt x="39" y="39"/>
                  </a:moveTo>
                  <a:cubicBezTo>
                    <a:pt x="28" y="33"/>
                    <a:pt x="29" y="37"/>
                    <a:pt x="23" y="30"/>
                  </a:cubicBezTo>
                  <a:cubicBezTo>
                    <a:pt x="17" y="24"/>
                    <a:pt x="14" y="22"/>
                    <a:pt x="14" y="22"/>
                  </a:cubicBezTo>
                  <a:cubicBezTo>
                    <a:pt x="7" y="25"/>
                    <a:pt x="7" y="25"/>
                    <a:pt x="7" y="25"/>
                  </a:cubicBezTo>
                  <a:cubicBezTo>
                    <a:pt x="13" y="35"/>
                    <a:pt x="13" y="35"/>
                    <a:pt x="13" y="35"/>
                  </a:cubicBezTo>
                  <a:cubicBezTo>
                    <a:pt x="13" y="35"/>
                    <a:pt x="15" y="38"/>
                    <a:pt x="13" y="40"/>
                  </a:cubicBezTo>
                  <a:cubicBezTo>
                    <a:pt x="12" y="41"/>
                    <a:pt x="12" y="48"/>
                    <a:pt x="10" y="48"/>
                  </a:cubicBezTo>
                  <a:cubicBezTo>
                    <a:pt x="9" y="49"/>
                    <a:pt x="9" y="52"/>
                    <a:pt x="6" y="51"/>
                  </a:cubicBezTo>
                  <a:cubicBezTo>
                    <a:pt x="3" y="51"/>
                    <a:pt x="4" y="52"/>
                    <a:pt x="3" y="55"/>
                  </a:cubicBezTo>
                  <a:cubicBezTo>
                    <a:pt x="2" y="57"/>
                    <a:pt x="11" y="64"/>
                    <a:pt x="8" y="65"/>
                  </a:cubicBezTo>
                  <a:cubicBezTo>
                    <a:pt x="4" y="66"/>
                    <a:pt x="0" y="69"/>
                    <a:pt x="3" y="70"/>
                  </a:cubicBezTo>
                  <a:cubicBezTo>
                    <a:pt x="6" y="71"/>
                    <a:pt x="8" y="74"/>
                    <a:pt x="10" y="72"/>
                  </a:cubicBezTo>
                  <a:cubicBezTo>
                    <a:pt x="13" y="71"/>
                    <a:pt x="18" y="69"/>
                    <a:pt x="16" y="66"/>
                  </a:cubicBezTo>
                  <a:cubicBezTo>
                    <a:pt x="14" y="64"/>
                    <a:pt x="18" y="59"/>
                    <a:pt x="20" y="59"/>
                  </a:cubicBezTo>
                  <a:cubicBezTo>
                    <a:pt x="23" y="59"/>
                    <a:pt x="25" y="59"/>
                    <a:pt x="28" y="60"/>
                  </a:cubicBezTo>
                  <a:cubicBezTo>
                    <a:pt x="31" y="60"/>
                    <a:pt x="30" y="62"/>
                    <a:pt x="32" y="62"/>
                  </a:cubicBezTo>
                  <a:cubicBezTo>
                    <a:pt x="34" y="63"/>
                    <a:pt x="35" y="66"/>
                    <a:pt x="39" y="65"/>
                  </a:cubicBezTo>
                  <a:cubicBezTo>
                    <a:pt x="43" y="64"/>
                    <a:pt x="37" y="62"/>
                    <a:pt x="40" y="60"/>
                  </a:cubicBezTo>
                  <a:cubicBezTo>
                    <a:pt x="43" y="58"/>
                    <a:pt x="46" y="55"/>
                    <a:pt x="48" y="54"/>
                  </a:cubicBezTo>
                  <a:cubicBezTo>
                    <a:pt x="51" y="53"/>
                    <a:pt x="56" y="53"/>
                    <a:pt x="56" y="53"/>
                  </a:cubicBezTo>
                  <a:cubicBezTo>
                    <a:pt x="56" y="44"/>
                    <a:pt x="56" y="44"/>
                    <a:pt x="56" y="44"/>
                  </a:cubicBezTo>
                  <a:cubicBezTo>
                    <a:pt x="56" y="44"/>
                    <a:pt x="53" y="41"/>
                    <a:pt x="53" y="39"/>
                  </a:cubicBezTo>
                  <a:cubicBezTo>
                    <a:pt x="54" y="36"/>
                    <a:pt x="72" y="33"/>
                    <a:pt x="74" y="32"/>
                  </a:cubicBezTo>
                  <a:cubicBezTo>
                    <a:pt x="75" y="31"/>
                    <a:pt x="82" y="32"/>
                    <a:pt x="85" y="28"/>
                  </a:cubicBezTo>
                  <a:cubicBezTo>
                    <a:pt x="87" y="24"/>
                    <a:pt x="88" y="17"/>
                    <a:pt x="90" y="15"/>
                  </a:cubicBezTo>
                  <a:cubicBezTo>
                    <a:pt x="93" y="14"/>
                    <a:pt x="102" y="10"/>
                    <a:pt x="102" y="8"/>
                  </a:cubicBezTo>
                  <a:cubicBezTo>
                    <a:pt x="101" y="7"/>
                    <a:pt x="103" y="0"/>
                    <a:pt x="96" y="5"/>
                  </a:cubicBezTo>
                  <a:cubicBezTo>
                    <a:pt x="90" y="10"/>
                    <a:pt x="90" y="13"/>
                    <a:pt x="81" y="18"/>
                  </a:cubicBezTo>
                  <a:cubicBezTo>
                    <a:pt x="72" y="22"/>
                    <a:pt x="69" y="25"/>
                    <a:pt x="67" y="27"/>
                  </a:cubicBezTo>
                  <a:cubicBezTo>
                    <a:pt x="65" y="29"/>
                    <a:pt x="68" y="34"/>
                    <a:pt x="58" y="34"/>
                  </a:cubicBezTo>
                  <a:cubicBezTo>
                    <a:pt x="47" y="34"/>
                    <a:pt x="41" y="36"/>
                    <a:pt x="41" y="36"/>
                  </a:cubicBezTo>
                  <a:lnTo>
                    <a:pt x="39"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9" name="Freeform 175"/>
            <p:cNvSpPr/>
            <p:nvPr/>
          </p:nvSpPr>
          <p:spPr bwMode="auto">
            <a:xfrm>
              <a:off x="8755063" y="2735263"/>
              <a:ext cx="320675" cy="360363"/>
            </a:xfrm>
            <a:custGeom>
              <a:avLst/>
              <a:gdLst>
                <a:gd name="T0" fmla="*/ 98 w 120"/>
                <a:gd name="T1" fmla="*/ 0 h 135"/>
                <a:gd name="T2" fmla="*/ 91 w 120"/>
                <a:gd name="T3" fmla="*/ 6 h 135"/>
                <a:gd name="T4" fmla="*/ 85 w 120"/>
                <a:gd name="T5" fmla="*/ 12 h 135"/>
                <a:gd name="T6" fmla="*/ 89 w 120"/>
                <a:gd name="T7" fmla="*/ 29 h 135"/>
                <a:gd name="T8" fmla="*/ 92 w 120"/>
                <a:gd name="T9" fmla="*/ 41 h 135"/>
                <a:gd name="T10" fmla="*/ 86 w 120"/>
                <a:gd name="T11" fmla="*/ 45 h 135"/>
                <a:gd name="T12" fmla="*/ 81 w 120"/>
                <a:gd name="T13" fmla="*/ 51 h 135"/>
                <a:gd name="T14" fmla="*/ 78 w 120"/>
                <a:gd name="T15" fmla="*/ 55 h 135"/>
                <a:gd name="T16" fmla="*/ 70 w 120"/>
                <a:gd name="T17" fmla="*/ 48 h 135"/>
                <a:gd name="T18" fmla="*/ 65 w 120"/>
                <a:gd name="T19" fmla="*/ 55 h 135"/>
                <a:gd name="T20" fmla="*/ 63 w 120"/>
                <a:gd name="T21" fmla="*/ 60 h 135"/>
                <a:gd name="T22" fmla="*/ 60 w 120"/>
                <a:gd name="T23" fmla="*/ 66 h 135"/>
                <a:gd name="T24" fmla="*/ 51 w 120"/>
                <a:gd name="T25" fmla="*/ 72 h 135"/>
                <a:gd name="T26" fmla="*/ 49 w 120"/>
                <a:gd name="T27" fmla="*/ 77 h 135"/>
                <a:gd name="T28" fmla="*/ 28 w 120"/>
                <a:gd name="T29" fmla="*/ 79 h 135"/>
                <a:gd name="T30" fmla="*/ 21 w 120"/>
                <a:gd name="T31" fmla="*/ 84 h 135"/>
                <a:gd name="T32" fmla="*/ 18 w 120"/>
                <a:gd name="T33" fmla="*/ 90 h 135"/>
                <a:gd name="T34" fmla="*/ 14 w 120"/>
                <a:gd name="T35" fmla="*/ 99 h 135"/>
                <a:gd name="T36" fmla="*/ 2 w 120"/>
                <a:gd name="T37" fmla="*/ 101 h 135"/>
                <a:gd name="T38" fmla="*/ 6 w 120"/>
                <a:gd name="T39" fmla="*/ 109 h 135"/>
                <a:gd name="T40" fmla="*/ 17 w 120"/>
                <a:gd name="T41" fmla="*/ 115 h 135"/>
                <a:gd name="T42" fmla="*/ 21 w 120"/>
                <a:gd name="T43" fmla="*/ 129 h 135"/>
                <a:gd name="T44" fmla="*/ 21 w 120"/>
                <a:gd name="T45" fmla="*/ 130 h 135"/>
                <a:gd name="T46" fmla="*/ 30 w 120"/>
                <a:gd name="T47" fmla="*/ 120 h 135"/>
                <a:gd name="T48" fmla="*/ 36 w 120"/>
                <a:gd name="T49" fmla="*/ 100 h 135"/>
                <a:gd name="T50" fmla="*/ 46 w 120"/>
                <a:gd name="T51" fmla="*/ 103 h 135"/>
                <a:gd name="T52" fmla="*/ 55 w 120"/>
                <a:gd name="T53" fmla="*/ 93 h 135"/>
                <a:gd name="T54" fmla="*/ 58 w 120"/>
                <a:gd name="T55" fmla="*/ 93 h 135"/>
                <a:gd name="T56" fmla="*/ 65 w 120"/>
                <a:gd name="T57" fmla="*/ 98 h 135"/>
                <a:gd name="T58" fmla="*/ 78 w 120"/>
                <a:gd name="T59" fmla="*/ 90 h 135"/>
                <a:gd name="T60" fmla="*/ 77 w 120"/>
                <a:gd name="T61" fmla="*/ 81 h 135"/>
                <a:gd name="T62" fmla="*/ 84 w 120"/>
                <a:gd name="T63" fmla="*/ 78 h 135"/>
                <a:gd name="T64" fmla="*/ 91 w 120"/>
                <a:gd name="T65" fmla="*/ 84 h 135"/>
                <a:gd name="T66" fmla="*/ 112 w 120"/>
                <a:gd name="T67" fmla="*/ 80 h 135"/>
                <a:gd name="T68" fmla="*/ 108 w 120"/>
                <a:gd name="T69" fmla="*/ 67 h 135"/>
                <a:gd name="T70" fmla="*/ 111 w 120"/>
                <a:gd name="T71" fmla="*/ 61 h 135"/>
                <a:gd name="T72" fmla="*/ 108 w 120"/>
                <a:gd name="T73" fmla="*/ 42 h 135"/>
                <a:gd name="T74" fmla="*/ 117 w 120"/>
                <a:gd name="T75" fmla="*/ 33 h 135"/>
                <a:gd name="T76" fmla="*/ 117 w 120"/>
                <a:gd name="T77" fmla="*/ 27 h 135"/>
                <a:gd name="T78" fmla="*/ 109 w 120"/>
                <a:gd name="T79" fmla="*/ 11 h 135"/>
                <a:gd name="T80" fmla="*/ 101 w 120"/>
                <a:gd name="T81" fmla="*/ 4 h 135"/>
                <a:gd name="T82" fmla="*/ 98 w 120"/>
                <a:gd name="T83"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0" h="135">
                  <a:moveTo>
                    <a:pt x="98" y="0"/>
                  </a:moveTo>
                  <a:cubicBezTo>
                    <a:pt x="97" y="1"/>
                    <a:pt x="93" y="4"/>
                    <a:pt x="91" y="6"/>
                  </a:cubicBezTo>
                  <a:cubicBezTo>
                    <a:pt x="88" y="8"/>
                    <a:pt x="85" y="8"/>
                    <a:pt x="85" y="12"/>
                  </a:cubicBezTo>
                  <a:cubicBezTo>
                    <a:pt x="85" y="17"/>
                    <a:pt x="90" y="22"/>
                    <a:pt x="89" y="29"/>
                  </a:cubicBezTo>
                  <a:cubicBezTo>
                    <a:pt x="87" y="35"/>
                    <a:pt x="97" y="40"/>
                    <a:pt x="92" y="41"/>
                  </a:cubicBezTo>
                  <a:cubicBezTo>
                    <a:pt x="87" y="43"/>
                    <a:pt x="88" y="44"/>
                    <a:pt x="86" y="45"/>
                  </a:cubicBezTo>
                  <a:cubicBezTo>
                    <a:pt x="83" y="47"/>
                    <a:pt x="81" y="51"/>
                    <a:pt x="81" y="51"/>
                  </a:cubicBezTo>
                  <a:cubicBezTo>
                    <a:pt x="81" y="51"/>
                    <a:pt x="84" y="60"/>
                    <a:pt x="78" y="55"/>
                  </a:cubicBezTo>
                  <a:cubicBezTo>
                    <a:pt x="71" y="50"/>
                    <a:pt x="71" y="48"/>
                    <a:pt x="70" y="48"/>
                  </a:cubicBezTo>
                  <a:cubicBezTo>
                    <a:pt x="68" y="48"/>
                    <a:pt x="67" y="54"/>
                    <a:pt x="65" y="55"/>
                  </a:cubicBezTo>
                  <a:cubicBezTo>
                    <a:pt x="63" y="56"/>
                    <a:pt x="64" y="58"/>
                    <a:pt x="63" y="60"/>
                  </a:cubicBezTo>
                  <a:cubicBezTo>
                    <a:pt x="62" y="61"/>
                    <a:pt x="68" y="62"/>
                    <a:pt x="60" y="66"/>
                  </a:cubicBezTo>
                  <a:cubicBezTo>
                    <a:pt x="51" y="69"/>
                    <a:pt x="50" y="70"/>
                    <a:pt x="51" y="72"/>
                  </a:cubicBezTo>
                  <a:cubicBezTo>
                    <a:pt x="51" y="73"/>
                    <a:pt x="64" y="76"/>
                    <a:pt x="49" y="77"/>
                  </a:cubicBezTo>
                  <a:cubicBezTo>
                    <a:pt x="34" y="78"/>
                    <a:pt x="33" y="78"/>
                    <a:pt x="28" y="79"/>
                  </a:cubicBezTo>
                  <a:cubicBezTo>
                    <a:pt x="23" y="79"/>
                    <a:pt x="23" y="81"/>
                    <a:pt x="21" y="84"/>
                  </a:cubicBezTo>
                  <a:cubicBezTo>
                    <a:pt x="18" y="86"/>
                    <a:pt x="20" y="88"/>
                    <a:pt x="18" y="90"/>
                  </a:cubicBezTo>
                  <a:cubicBezTo>
                    <a:pt x="16" y="91"/>
                    <a:pt x="20" y="100"/>
                    <a:pt x="14" y="99"/>
                  </a:cubicBezTo>
                  <a:cubicBezTo>
                    <a:pt x="8" y="98"/>
                    <a:pt x="3" y="99"/>
                    <a:pt x="2" y="101"/>
                  </a:cubicBezTo>
                  <a:cubicBezTo>
                    <a:pt x="1" y="102"/>
                    <a:pt x="0" y="106"/>
                    <a:pt x="6" y="109"/>
                  </a:cubicBezTo>
                  <a:cubicBezTo>
                    <a:pt x="12" y="112"/>
                    <a:pt x="19" y="112"/>
                    <a:pt x="17" y="115"/>
                  </a:cubicBezTo>
                  <a:cubicBezTo>
                    <a:pt x="15" y="118"/>
                    <a:pt x="20" y="128"/>
                    <a:pt x="21" y="129"/>
                  </a:cubicBezTo>
                  <a:cubicBezTo>
                    <a:pt x="21" y="130"/>
                    <a:pt x="18" y="133"/>
                    <a:pt x="21" y="130"/>
                  </a:cubicBezTo>
                  <a:cubicBezTo>
                    <a:pt x="25" y="127"/>
                    <a:pt x="26" y="135"/>
                    <a:pt x="30" y="120"/>
                  </a:cubicBezTo>
                  <a:cubicBezTo>
                    <a:pt x="33" y="105"/>
                    <a:pt x="26" y="98"/>
                    <a:pt x="36" y="100"/>
                  </a:cubicBezTo>
                  <a:cubicBezTo>
                    <a:pt x="46" y="103"/>
                    <a:pt x="44" y="105"/>
                    <a:pt x="46" y="103"/>
                  </a:cubicBezTo>
                  <a:cubicBezTo>
                    <a:pt x="48" y="100"/>
                    <a:pt x="54" y="97"/>
                    <a:pt x="55" y="93"/>
                  </a:cubicBezTo>
                  <a:cubicBezTo>
                    <a:pt x="55" y="90"/>
                    <a:pt x="56" y="90"/>
                    <a:pt x="58" y="93"/>
                  </a:cubicBezTo>
                  <a:cubicBezTo>
                    <a:pt x="61" y="95"/>
                    <a:pt x="59" y="98"/>
                    <a:pt x="65" y="98"/>
                  </a:cubicBezTo>
                  <a:cubicBezTo>
                    <a:pt x="70" y="98"/>
                    <a:pt x="78" y="94"/>
                    <a:pt x="78" y="90"/>
                  </a:cubicBezTo>
                  <a:cubicBezTo>
                    <a:pt x="77" y="87"/>
                    <a:pt x="79" y="82"/>
                    <a:pt x="77" y="81"/>
                  </a:cubicBezTo>
                  <a:cubicBezTo>
                    <a:pt x="76" y="80"/>
                    <a:pt x="80" y="76"/>
                    <a:pt x="84" y="78"/>
                  </a:cubicBezTo>
                  <a:cubicBezTo>
                    <a:pt x="89" y="80"/>
                    <a:pt x="86" y="83"/>
                    <a:pt x="91" y="84"/>
                  </a:cubicBezTo>
                  <a:cubicBezTo>
                    <a:pt x="96" y="84"/>
                    <a:pt x="114" y="84"/>
                    <a:pt x="112" y="80"/>
                  </a:cubicBezTo>
                  <a:cubicBezTo>
                    <a:pt x="109" y="76"/>
                    <a:pt x="110" y="69"/>
                    <a:pt x="108" y="67"/>
                  </a:cubicBezTo>
                  <a:cubicBezTo>
                    <a:pt x="106" y="64"/>
                    <a:pt x="111" y="69"/>
                    <a:pt x="111" y="61"/>
                  </a:cubicBezTo>
                  <a:cubicBezTo>
                    <a:pt x="111" y="53"/>
                    <a:pt x="109" y="53"/>
                    <a:pt x="108" y="42"/>
                  </a:cubicBezTo>
                  <a:cubicBezTo>
                    <a:pt x="108" y="31"/>
                    <a:pt x="117" y="35"/>
                    <a:pt x="117" y="33"/>
                  </a:cubicBezTo>
                  <a:cubicBezTo>
                    <a:pt x="117" y="30"/>
                    <a:pt x="120" y="34"/>
                    <a:pt x="117" y="27"/>
                  </a:cubicBezTo>
                  <a:cubicBezTo>
                    <a:pt x="114" y="20"/>
                    <a:pt x="111" y="12"/>
                    <a:pt x="109" y="11"/>
                  </a:cubicBezTo>
                  <a:cubicBezTo>
                    <a:pt x="107" y="9"/>
                    <a:pt x="101" y="4"/>
                    <a:pt x="101" y="4"/>
                  </a:cubicBezTo>
                  <a:lnTo>
                    <a:pt x="9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0" name="Freeform 176"/>
            <p:cNvSpPr/>
            <p:nvPr/>
          </p:nvSpPr>
          <p:spPr bwMode="auto">
            <a:xfrm>
              <a:off x="8555038" y="3227388"/>
              <a:ext cx="61913" cy="95250"/>
            </a:xfrm>
            <a:custGeom>
              <a:avLst/>
              <a:gdLst>
                <a:gd name="T0" fmla="*/ 15 w 23"/>
                <a:gd name="T1" fmla="*/ 0 h 36"/>
                <a:gd name="T2" fmla="*/ 5 w 23"/>
                <a:gd name="T3" fmla="*/ 11 h 36"/>
                <a:gd name="T4" fmla="*/ 13 w 23"/>
                <a:gd name="T5" fmla="*/ 34 h 36"/>
                <a:gd name="T6" fmla="*/ 16 w 23"/>
                <a:gd name="T7" fmla="*/ 29 h 36"/>
                <a:gd name="T8" fmla="*/ 20 w 23"/>
                <a:gd name="T9" fmla="*/ 24 h 36"/>
                <a:gd name="T10" fmla="*/ 21 w 23"/>
                <a:gd name="T11" fmla="*/ 17 h 36"/>
                <a:gd name="T12" fmla="*/ 20 w 23"/>
                <a:gd name="T13" fmla="*/ 10 h 36"/>
                <a:gd name="T14" fmla="*/ 15 w 23"/>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6">
                  <a:moveTo>
                    <a:pt x="15" y="0"/>
                  </a:moveTo>
                  <a:cubicBezTo>
                    <a:pt x="8" y="4"/>
                    <a:pt x="0" y="4"/>
                    <a:pt x="5" y="11"/>
                  </a:cubicBezTo>
                  <a:cubicBezTo>
                    <a:pt x="11" y="17"/>
                    <a:pt x="15" y="36"/>
                    <a:pt x="13" y="34"/>
                  </a:cubicBezTo>
                  <a:cubicBezTo>
                    <a:pt x="12" y="32"/>
                    <a:pt x="13" y="33"/>
                    <a:pt x="16" y="29"/>
                  </a:cubicBezTo>
                  <a:cubicBezTo>
                    <a:pt x="19" y="26"/>
                    <a:pt x="22" y="26"/>
                    <a:pt x="20" y="24"/>
                  </a:cubicBezTo>
                  <a:cubicBezTo>
                    <a:pt x="18" y="22"/>
                    <a:pt x="19" y="19"/>
                    <a:pt x="21" y="17"/>
                  </a:cubicBezTo>
                  <a:cubicBezTo>
                    <a:pt x="23" y="15"/>
                    <a:pt x="22" y="15"/>
                    <a:pt x="20" y="10"/>
                  </a:cubicBezTo>
                  <a:cubicBezTo>
                    <a:pt x="19" y="5"/>
                    <a:pt x="15"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1" name="Freeform 177"/>
            <p:cNvSpPr/>
            <p:nvPr/>
          </p:nvSpPr>
          <p:spPr bwMode="auto">
            <a:xfrm>
              <a:off x="8667750" y="3227388"/>
              <a:ext cx="50800" cy="42863"/>
            </a:xfrm>
            <a:custGeom>
              <a:avLst/>
              <a:gdLst>
                <a:gd name="T0" fmla="*/ 1 w 19"/>
                <a:gd name="T1" fmla="*/ 12 h 16"/>
                <a:gd name="T2" fmla="*/ 17 w 19"/>
                <a:gd name="T3" fmla="*/ 11 h 16"/>
                <a:gd name="T4" fmla="*/ 14 w 19"/>
                <a:gd name="T5" fmla="*/ 3 h 16"/>
                <a:gd name="T6" fmla="*/ 4 w 19"/>
                <a:gd name="T7" fmla="*/ 10 h 16"/>
                <a:gd name="T8" fmla="*/ 1 w 19"/>
                <a:gd name="T9" fmla="*/ 12 h 16"/>
              </a:gdLst>
              <a:ahLst/>
              <a:cxnLst>
                <a:cxn ang="0">
                  <a:pos x="T0" y="T1"/>
                </a:cxn>
                <a:cxn ang="0">
                  <a:pos x="T2" y="T3"/>
                </a:cxn>
                <a:cxn ang="0">
                  <a:pos x="T4" y="T5"/>
                </a:cxn>
                <a:cxn ang="0">
                  <a:pos x="T6" y="T7"/>
                </a:cxn>
                <a:cxn ang="0">
                  <a:pos x="T8" y="T9"/>
                </a:cxn>
              </a:cxnLst>
              <a:rect l="0" t="0" r="r" b="b"/>
              <a:pathLst>
                <a:path w="19" h="16">
                  <a:moveTo>
                    <a:pt x="1" y="12"/>
                  </a:moveTo>
                  <a:cubicBezTo>
                    <a:pt x="0" y="13"/>
                    <a:pt x="19" y="16"/>
                    <a:pt x="17" y="11"/>
                  </a:cubicBezTo>
                  <a:cubicBezTo>
                    <a:pt x="14" y="7"/>
                    <a:pt x="19" y="6"/>
                    <a:pt x="14" y="3"/>
                  </a:cubicBezTo>
                  <a:cubicBezTo>
                    <a:pt x="10" y="0"/>
                    <a:pt x="4" y="10"/>
                    <a:pt x="4" y="10"/>
                  </a:cubicBezTo>
                  <a:lnTo>
                    <a:pt x="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2" name="Freeform 178"/>
            <p:cNvSpPr/>
            <p:nvPr/>
          </p:nvSpPr>
          <p:spPr bwMode="auto">
            <a:xfrm>
              <a:off x="8758238" y="3179763"/>
              <a:ext cx="23813" cy="23813"/>
            </a:xfrm>
            <a:custGeom>
              <a:avLst/>
              <a:gdLst>
                <a:gd name="T0" fmla="*/ 3 w 9"/>
                <a:gd name="T1" fmla="*/ 9 h 9"/>
                <a:gd name="T2" fmla="*/ 9 w 9"/>
                <a:gd name="T3" fmla="*/ 5 h 9"/>
                <a:gd name="T4" fmla="*/ 3 w 9"/>
                <a:gd name="T5" fmla="*/ 1 h 9"/>
                <a:gd name="T6" fmla="*/ 3 w 9"/>
                <a:gd name="T7" fmla="*/ 9 h 9"/>
              </a:gdLst>
              <a:ahLst/>
              <a:cxnLst>
                <a:cxn ang="0">
                  <a:pos x="T0" y="T1"/>
                </a:cxn>
                <a:cxn ang="0">
                  <a:pos x="T2" y="T3"/>
                </a:cxn>
                <a:cxn ang="0">
                  <a:pos x="T4" y="T5"/>
                </a:cxn>
                <a:cxn ang="0">
                  <a:pos x="T6" y="T7"/>
                </a:cxn>
              </a:cxnLst>
              <a:rect l="0" t="0" r="r" b="b"/>
              <a:pathLst>
                <a:path w="9" h="9">
                  <a:moveTo>
                    <a:pt x="3" y="9"/>
                  </a:moveTo>
                  <a:cubicBezTo>
                    <a:pt x="4" y="9"/>
                    <a:pt x="9" y="8"/>
                    <a:pt x="9" y="5"/>
                  </a:cubicBezTo>
                  <a:cubicBezTo>
                    <a:pt x="9" y="3"/>
                    <a:pt x="5" y="0"/>
                    <a:pt x="3" y="1"/>
                  </a:cubicBezTo>
                  <a:cubicBezTo>
                    <a:pt x="0" y="2"/>
                    <a:pt x="3" y="9"/>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3" name="Freeform 179"/>
            <p:cNvSpPr/>
            <p:nvPr/>
          </p:nvSpPr>
          <p:spPr bwMode="auto">
            <a:xfrm>
              <a:off x="8763000" y="3136901"/>
              <a:ext cx="49213" cy="34925"/>
            </a:xfrm>
            <a:custGeom>
              <a:avLst/>
              <a:gdLst>
                <a:gd name="T0" fmla="*/ 16 w 18"/>
                <a:gd name="T1" fmla="*/ 13 h 13"/>
                <a:gd name="T2" fmla="*/ 4 w 18"/>
                <a:gd name="T3" fmla="*/ 9 h 13"/>
                <a:gd name="T4" fmla="*/ 6 w 18"/>
                <a:gd name="T5" fmla="*/ 2 h 13"/>
                <a:gd name="T6" fmla="*/ 16 w 18"/>
                <a:gd name="T7" fmla="*/ 5 h 13"/>
                <a:gd name="T8" fmla="*/ 16 w 18"/>
                <a:gd name="T9" fmla="*/ 13 h 13"/>
              </a:gdLst>
              <a:ahLst/>
              <a:cxnLst>
                <a:cxn ang="0">
                  <a:pos x="T0" y="T1"/>
                </a:cxn>
                <a:cxn ang="0">
                  <a:pos x="T2" y="T3"/>
                </a:cxn>
                <a:cxn ang="0">
                  <a:pos x="T4" y="T5"/>
                </a:cxn>
                <a:cxn ang="0">
                  <a:pos x="T6" y="T7"/>
                </a:cxn>
                <a:cxn ang="0">
                  <a:pos x="T8" y="T9"/>
                </a:cxn>
              </a:cxnLst>
              <a:rect l="0" t="0" r="r" b="b"/>
              <a:pathLst>
                <a:path w="18" h="13">
                  <a:moveTo>
                    <a:pt x="16" y="13"/>
                  </a:moveTo>
                  <a:cubicBezTo>
                    <a:pt x="13" y="12"/>
                    <a:pt x="9" y="13"/>
                    <a:pt x="4" y="9"/>
                  </a:cubicBezTo>
                  <a:cubicBezTo>
                    <a:pt x="0" y="5"/>
                    <a:pt x="5" y="3"/>
                    <a:pt x="6" y="2"/>
                  </a:cubicBezTo>
                  <a:cubicBezTo>
                    <a:pt x="6" y="0"/>
                    <a:pt x="18" y="4"/>
                    <a:pt x="16" y="5"/>
                  </a:cubicBezTo>
                  <a:cubicBezTo>
                    <a:pt x="15" y="6"/>
                    <a:pt x="16" y="13"/>
                    <a:pt x="1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4" name="Freeform 180"/>
            <p:cNvSpPr/>
            <p:nvPr/>
          </p:nvSpPr>
          <p:spPr bwMode="auto">
            <a:xfrm>
              <a:off x="8605838" y="3408363"/>
              <a:ext cx="136525" cy="168275"/>
            </a:xfrm>
            <a:custGeom>
              <a:avLst/>
              <a:gdLst>
                <a:gd name="T0" fmla="*/ 19 w 51"/>
                <a:gd name="T1" fmla="*/ 38 h 63"/>
                <a:gd name="T2" fmla="*/ 19 w 51"/>
                <a:gd name="T3" fmla="*/ 29 h 63"/>
                <a:gd name="T4" fmla="*/ 28 w 51"/>
                <a:gd name="T5" fmla="*/ 22 h 63"/>
                <a:gd name="T6" fmla="*/ 20 w 51"/>
                <a:gd name="T7" fmla="*/ 5 h 63"/>
                <a:gd name="T8" fmla="*/ 12 w 51"/>
                <a:gd name="T9" fmla="*/ 2 h 63"/>
                <a:gd name="T10" fmla="*/ 3 w 51"/>
                <a:gd name="T11" fmla="*/ 14 h 63"/>
                <a:gd name="T12" fmla="*/ 2 w 51"/>
                <a:gd name="T13" fmla="*/ 21 h 63"/>
                <a:gd name="T14" fmla="*/ 1 w 51"/>
                <a:gd name="T15" fmla="*/ 25 h 63"/>
                <a:gd name="T16" fmla="*/ 9 w 51"/>
                <a:gd name="T17" fmla="*/ 34 h 63"/>
                <a:gd name="T18" fmla="*/ 7 w 51"/>
                <a:gd name="T19" fmla="*/ 41 h 63"/>
                <a:gd name="T20" fmla="*/ 14 w 51"/>
                <a:gd name="T21" fmla="*/ 47 h 63"/>
                <a:gd name="T22" fmla="*/ 12 w 51"/>
                <a:gd name="T23" fmla="*/ 53 h 63"/>
                <a:gd name="T24" fmla="*/ 12 w 51"/>
                <a:gd name="T25" fmla="*/ 55 h 63"/>
                <a:gd name="T26" fmla="*/ 24 w 51"/>
                <a:gd name="T27" fmla="*/ 62 h 63"/>
                <a:gd name="T28" fmla="*/ 19 w 51"/>
                <a:gd name="T29" fmla="*/ 54 h 63"/>
                <a:gd name="T30" fmla="*/ 27 w 51"/>
                <a:gd name="T31" fmla="*/ 50 h 63"/>
                <a:gd name="T32" fmla="*/ 47 w 51"/>
                <a:gd name="T33" fmla="*/ 63 h 63"/>
                <a:gd name="T34" fmla="*/ 49 w 51"/>
                <a:gd name="T35" fmla="*/ 59 h 63"/>
                <a:gd name="T36" fmla="*/ 48 w 51"/>
                <a:gd name="T37" fmla="*/ 50 h 63"/>
                <a:gd name="T38" fmla="*/ 44 w 51"/>
                <a:gd name="T39" fmla="*/ 48 h 63"/>
                <a:gd name="T40" fmla="*/ 34 w 51"/>
                <a:gd name="T41" fmla="*/ 45 h 63"/>
                <a:gd name="T42" fmla="*/ 27 w 51"/>
                <a:gd name="T43" fmla="*/ 44 h 63"/>
                <a:gd name="T44" fmla="*/ 19 w 51"/>
                <a:gd name="T45"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 h="63">
                  <a:moveTo>
                    <a:pt x="19" y="38"/>
                  </a:moveTo>
                  <a:cubicBezTo>
                    <a:pt x="17" y="35"/>
                    <a:pt x="15" y="32"/>
                    <a:pt x="19" y="29"/>
                  </a:cubicBezTo>
                  <a:cubicBezTo>
                    <a:pt x="24" y="26"/>
                    <a:pt x="30" y="27"/>
                    <a:pt x="28" y="22"/>
                  </a:cubicBezTo>
                  <a:cubicBezTo>
                    <a:pt x="26" y="19"/>
                    <a:pt x="20" y="7"/>
                    <a:pt x="20" y="5"/>
                  </a:cubicBezTo>
                  <a:cubicBezTo>
                    <a:pt x="20" y="4"/>
                    <a:pt x="13" y="0"/>
                    <a:pt x="12" y="2"/>
                  </a:cubicBezTo>
                  <a:cubicBezTo>
                    <a:pt x="10" y="4"/>
                    <a:pt x="3" y="14"/>
                    <a:pt x="3" y="14"/>
                  </a:cubicBezTo>
                  <a:cubicBezTo>
                    <a:pt x="2" y="21"/>
                    <a:pt x="2" y="21"/>
                    <a:pt x="2" y="21"/>
                  </a:cubicBezTo>
                  <a:cubicBezTo>
                    <a:pt x="2" y="21"/>
                    <a:pt x="2" y="24"/>
                    <a:pt x="1" y="25"/>
                  </a:cubicBezTo>
                  <a:cubicBezTo>
                    <a:pt x="0" y="27"/>
                    <a:pt x="6" y="33"/>
                    <a:pt x="9" y="34"/>
                  </a:cubicBezTo>
                  <a:cubicBezTo>
                    <a:pt x="12" y="36"/>
                    <a:pt x="6" y="38"/>
                    <a:pt x="7" y="41"/>
                  </a:cubicBezTo>
                  <a:cubicBezTo>
                    <a:pt x="8" y="43"/>
                    <a:pt x="14" y="47"/>
                    <a:pt x="14" y="47"/>
                  </a:cubicBezTo>
                  <a:cubicBezTo>
                    <a:pt x="12" y="53"/>
                    <a:pt x="12" y="53"/>
                    <a:pt x="12" y="53"/>
                  </a:cubicBezTo>
                  <a:cubicBezTo>
                    <a:pt x="12" y="53"/>
                    <a:pt x="5" y="53"/>
                    <a:pt x="12" y="55"/>
                  </a:cubicBezTo>
                  <a:cubicBezTo>
                    <a:pt x="19" y="58"/>
                    <a:pt x="24" y="63"/>
                    <a:pt x="24" y="62"/>
                  </a:cubicBezTo>
                  <a:cubicBezTo>
                    <a:pt x="23" y="61"/>
                    <a:pt x="19" y="54"/>
                    <a:pt x="19" y="54"/>
                  </a:cubicBezTo>
                  <a:cubicBezTo>
                    <a:pt x="27" y="50"/>
                    <a:pt x="27" y="50"/>
                    <a:pt x="27" y="50"/>
                  </a:cubicBezTo>
                  <a:cubicBezTo>
                    <a:pt x="47" y="63"/>
                    <a:pt x="47" y="63"/>
                    <a:pt x="47" y="63"/>
                  </a:cubicBezTo>
                  <a:cubicBezTo>
                    <a:pt x="47" y="63"/>
                    <a:pt x="47" y="60"/>
                    <a:pt x="49" y="59"/>
                  </a:cubicBezTo>
                  <a:cubicBezTo>
                    <a:pt x="51" y="57"/>
                    <a:pt x="48" y="50"/>
                    <a:pt x="48" y="50"/>
                  </a:cubicBezTo>
                  <a:cubicBezTo>
                    <a:pt x="48" y="50"/>
                    <a:pt x="51" y="49"/>
                    <a:pt x="44" y="48"/>
                  </a:cubicBezTo>
                  <a:cubicBezTo>
                    <a:pt x="37" y="46"/>
                    <a:pt x="37" y="45"/>
                    <a:pt x="34" y="45"/>
                  </a:cubicBezTo>
                  <a:cubicBezTo>
                    <a:pt x="32" y="45"/>
                    <a:pt x="31" y="47"/>
                    <a:pt x="27" y="44"/>
                  </a:cubicBezTo>
                  <a:cubicBezTo>
                    <a:pt x="24" y="42"/>
                    <a:pt x="19" y="38"/>
                    <a:pt x="19"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5" name="Freeform 181"/>
            <p:cNvSpPr/>
            <p:nvPr/>
          </p:nvSpPr>
          <p:spPr bwMode="auto">
            <a:xfrm>
              <a:off x="8680450" y="3641726"/>
              <a:ext cx="168275" cy="111125"/>
            </a:xfrm>
            <a:custGeom>
              <a:avLst/>
              <a:gdLst>
                <a:gd name="T0" fmla="*/ 44 w 63"/>
                <a:gd name="T1" fmla="*/ 0 h 42"/>
                <a:gd name="T2" fmla="*/ 31 w 63"/>
                <a:gd name="T3" fmla="*/ 13 h 42"/>
                <a:gd name="T4" fmla="*/ 23 w 63"/>
                <a:gd name="T5" fmla="*/ 11 h 42"/>
                <a:gd name="T6" fmla="*/ 14 w 63"/>
                <a:gd name="T7" fmla="*/ 14 h 42"/>
                <a:gd name="T8" fmla="*/ 13 w 63"/>
                <a:gd name="T9" fmla="*/ 20 h 42"/>
                <a:gd name="T10" fmla="*/ 6 w 63"/>
                <a:gd name="T11" fmla="*/ 29 h 42"/>
                <a:gd name="T12" fmla="*/ 26 w 63"/>
                <a:gd name="T13" fmla="*/ 26 h 42"/>
                <a:gd name="T14" fmla="*/ 35 w 63"/>
                <a:gd name="T15" fmla="*/ 29 h 42"/>
                <a:gd name="T16" fmla="*/ 43 w 63"/>
                <a:gd name="T17" fmla="*/ 39 h 42"/>
                <a:gd name="T18" fmla="*/ 53 w 63"/>
                <a:gd name="T19" fmla="*/ 40 h 42"/>
                <a:gd name="T20" fmla="*/ 52 w 63"/>
                <a:gd name="T21" fmla="*/ 30 h 42"/>
                <a:gd name="T22" fmla="*/ 61 w 63"/>
                <a:gd name="T23" fmla="*/ 25 h 42"/>
                <a:gd name="T24" fmla="*/ 62 w 63"/>
                <a:gd name="T25" fmla="*/ 15 h 42"/>
                <a:gd name="T26" fmla="*/ 54 w 63"/>
                <a:gd name="T27" fmla="*/ 7 h 42"/>
                <a:gd name="T28" fmla="*/ 44 w 63"/>
                <a:gd name="T2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42">
                  <a:moveTo>
                    <a:pt x="44" y="0"/>
                  </a:moveTo>
                  <a:cubicBezTo>
                    <a:pt x="38" y="5"/>
                    <a:pt x="38" y="15"/>
                    <a:pt x="31" y="13"/>
                  </a:cubicBezTo>
                  <a:cubicBezTo>
                    <a:pt x="23" y="11"/>
                    <a:pt x="33" y="14"/>
                    <a:pt x="23" y="11"/>
                  </a:cubicBezTo>
                  <a:cubicBezTo>
                    <a:pt x="14" y="8"/>
                    <a:pt x="16" y="11"/>
                    <a:pt x="14" y="14"/>
                  </a:cubicBezTo>
                  <a:cubicBezTo>
                    <a:pt x="12" y="16"/>
                    <a:pt x="13" y="20"/>
                    <a:pt x="13" y="20"/>
                  </a:cubicBezTo>
                  <a:cubicBezTo>
                    <a:pt x="13" y="20"/>
                    <a:pt x="0" y="29"/>
                    <a:pt x="6" y="29"/>
                  </a:cubicBezTo>
                  <a:cubicBezTo>
                    <a:pt x="12" y="28"/>
                    <a:pt x="18" y="27"/>
                    <a:pt x="26" y="26"/>
                  </a:cubicBezTo>
                  <a:cubicBezTo>
                    <a:pt x="35" y="24"/>
                    <a:pt x="38" y="27"/>
                    <a:pt x="35" y="29"/>
                  </a:cubicBezTo>
                  <a:cubicBezTo>
                    <a:pt x="33" y="30"/>
                    <a:pt x="38" y="37"/>
                    <a:pt x="43" y="39"/>
                  </a:cubicBezTo>
                  <a:cubicBezTo>
                    <a:pt x="47" y="40"/>
                    <a:pt x="54" y="42"/>
                    <a:pt x="53" y="40"/>
                  </a:cubicBezTo>
                  <a:cubicBezTo>
                    <a:pt x="53" y="37"/>
                    <a:pt x="52" y="35"/>
                    <a:pt x="52" y="30"/>
                  </a:cubicBezTo>
                  <a:cubicBezTo>
                    <a:pt x="51" y="26"/>
                    <a:pt x="61" y="25"/>
                    <a:pt x="61" y="25"/>
                  </a:cubicBezTo>
                  <a:cubicBezTo>
                    <a:pt x="61" y="25"/>
                    <a:pt x="63" y="16"/>
                    <a:pt x="62" y="15"/>
                  </a:cubicBezTo>
                  <a:cubicBezTo>
                    <a:pt x="60" y="14"/>
                    <a:pt x="56" y="9"/>
                    <a:pt x="54" y="7"/>
                  </a:cubicBezTo>
                  <a:cubicBezTo>
                    <a:pt x="52" y="4"/>
                    <a:pt x="44" y="0"/>
                    <a:pt x="4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6" name="Freeform 182"/>
            <p:cNvSpPr/>
            <p:nvPr/>
          </p:nvSpPr>
          <p:spPr bwMode="auto">
            <a:xfrm>
              <a:off x="8366125" y="3705226"/>
              <a:ext cx="298450" cy="274638"/>
            </a:xfrm>
            <a:custGeom>
              <a:avLst/>
              <a:gdLst>
                <a:gd name="T0" fmla="*/ 94 w 112"/>
                <a:gd name="T1" fmla="*/ 29 h 103"/>
                <a:gd name="T2" fmla="*/ 97 w 112"/>
                <a:gd name="T3" fmla="*/ 42 h 103"/>
                <a:gd name="T4" fmla="*/ 107 w 112"/>
                <a:gd name="T5" fmla="*/ 51 h 103"/>
                <a:gd name="T6" fmla="*/ 102 w 112"/>
                <a:gd name="T7" fmla="*/ 58 h 103"/>
                <a:gd name="T8" fmla="*/ 94 w 112"/>
                <a:gd name="T9" fmla="*/ 67 h 103"/>
                <a:gd name="T10" fmla="*/ 99 w 112"/>
                <a:gd name="T11" fmla="*/ 83 h 103"/>
                <a:gd name="T12" fmla="*/ 91 w 112"/>
                <a:gd name="T13" fmla="*/ 84 h 103"/>
                <a:gd name="T14" fmla="*/ 89 w 112"/>
                <a:gd name="T15" fmla="*/ 88 h 103"/>
                <a:gd name="T16" fmla="*/ 91 w 112"/>
                <a:gd name="T17" fmla="*/ 100 h 103"/>
                <a:gd name="T18" fmla="*/ 82 w 112"/>
                <a:gd name="T19" fmla="*/ 101 h 103"/>
                <a:gd name="T20" fmla="*/ 65 w 112"/>
                <a:gd name="T21" fmla="*/ 101 h 103"/>
                <a:gd name="T22" fmla="*/ 49 w 112"/>
                <a:gd name="T23" fmla="*/ 96 h 103"/>
                <a:gd name="T24" fmla="*/ 36 w 112"/>
                <a:gd name="T25" fmla="*/ 95 h 103"/>
                <a:gd name="T26" fmla="*/ 22 w 112"/>
                <a:gd name="T27" fmla="*/ 88 h 103"/>
                <a:gd name="T28" fmla="*/ 9 w 112"/>
                <a:gd name="T29" fmla="*/ 81 h 103"/>
                <a:gd name="T30" fmla="*/ 2 w 112"/>
                <a:gd name="T31" fmla="*/ 67 h 103"/>
                <a:gd name="T32" fmla="*/ 9 w 112"/>
                <a:gd name="T33" fmla="*/ 47 h 103"/>
                <a:gd name="T34" fmla="*/ 23 w 112"/>
                <a:gd name="T35" fmla="*/ 57 h 103"/>
                <a:gd name="T36" fmla="*/ 37 w 112"/>
                <a:gd name="T37" fmla="*/ 43 h 103"/>
                <a:gd name="T38" fmla="*/ 56 w 112"/>
                <a:gd name="T39" fmla="*/ 30 h 103"/>
                <a:gd name="T40" fmla="*/ 61 w 112"/>
                <a:gd name="T41" fmla="*/ 27 h 103"/>
                <a:gd name="T42" fmla="*/ 65 w 112"/>
                <a:gd name="T43" fmla="*/ 15 h 103"/>
                <a:gd name="T44" fmla="*/ 76 w 112"/>
                <a:gd name="T45" fmla="*/ 3 h 103"/>
                <a:gd name="T46" fmla="*/ 102 w 112"/>
                <a:gd name="T47" fmla="*/ 15 h 103"/>
                <a:gd name="T48" fmla="*/ 94 w 112"/>
                <a:gd name="T49" fmla="*/ 2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2" h="103">
                  <a:moveTo>
                    <a:pt x="94" y="29"/>
                  </a:moveTo>
                  <a:cubicBezTo>
                    <a:pt x="91" y="34"/>
                    <a:pt x="96" y="40"/>
                    <a:pt x="97" y="42"/>
                  </a:cubicBezTo>
                  <a:cubicBezTo>
                    <a:pt x="98" y="44"/>
                    <a:pt x="112" y="45"/>
                    <a:pt x="107" y="51"/>
                  </a:cubicBezTo>
                  <a:cubicBezTo>
                    <a:pt x="103" y="56"/>
                    <a:pt x="100" y="56"/>
                    <a:pt x="102" y="58"/>
                  </a:cubicBezTo>
                  <a:cubicBezTo>
                    <a:pt x="105" y="60"/>
                    <a:pt x="95" y="60"/>
                    <a:pt x="94" y="67"/>
                  </a:cubicBezTo>
                  <a:cubicBezTo>
                    <a:pt x="93" y="74"/>
                    <a:pt x="100" y="83"/>
                    <a:pt x="99" y="83"/>
                  </a:cubicBezTo>
                  <a:cubicBezTo>
                    <a:pt x="97" y="83"/>
                    <a:pt x="93" y="83"/>
                    <a:pt x="91" y="84"/>
                  </a:cubicBezTo>
                  <a:cubicBezTo>
                    <a:pt x="88" y="84"/>
                    <a:pt x="89" y="83"/>
                    <a:pt x="89" y="88"/>
                  </a:cubicBezTo>
                  <a:cubicBezTo>
                    <a:pt x="90" y="93"/>
                    <a:pt x="91" y="100"/>
                    <a:pt x="91" y="100"/>
                  </a:cubicBezTo>
                  <a:cubicBezTo>
                    <a:pt x="91" y="100"/>
                    <a:pt x="85" y="103"/>
                    <a:pt x="82" y="101"/>
                  </a:cubicBezTo>
                  <a:cubicBezTo>
                    <a:pt x="79" y="99"/>
                    <a:pt x="69" y="100"/>
                    <a:pt x="65" y="101"/>
                  </a:cubicBezTo>
                  <a:cubicBezTo>
                    <a:pt x="61" y="102"/>
                    <a:pt x="53" y="96"/>
                    <a:pt x="49" y="96"/>
                  </a:cubicBezTo>
                  <a:cubicBezTo>
                    <a:pt x="45" y="96"/>
                    <a:pt x="45" y="97"/>
                    <a:pt x="36" y="95"/>
                  </a:cubicBezTo>
                  <a:cubicBezTo>
                    <a:pt x="27" y="92"/>
                    <a:pt x="29" y="90"/>
                    <a:pt x="22" y="88"/>
                  </a:cubicBezTo>
                  <a:cubicBezTo>
                    <a:pt x="16" y="86"/>
                    <a:pt x="14" y="92"/>
                    <a:pt x="9" y="81"/>
                  </a:cubicBezTo>
                  <a:cubicBezTo>
                    <a:pt x="4" y="71"/>
                    <a:pt x="3" y="71"/>
                    <a:pt x="2" y="67"/>
                  </a:cubicBezTo>
                  <a:cubicBezTo>
                    <a:pt x="0" y="64"/>
                    <a:pt x="9" y="49"/>
                    <a:pt x="9" y="47"/>
                  </a:cubicBezTo>
                  <a:cubicBezTo>
                    <a:pt x="10" y="45"/>
                    <a:pt x="23" y="56"/>
                    <a:pt x="23" y="57"/>
                  </a:cubicBezTo>
                  <a:cubicBezTo>
                    <a:pt x="24" y="58"/>
                    <a:pt x="39" y="45"/>
                    <a:pt x="37" y="43"/>
                  </a:cubicBezTo>
                  <a:cubicBezTo>
                    <a:pt x="35" y="41"/>
                    <a:pt x="56" y="34"/>
                    <a:pt x="56" y="30"/>
                  </a:cubicBezTo>
                  <a:cubicBezTo>
                    <a:pt x="57" y="27"/>
                    <a:pt x="59" y="26"/>
                    <a:pt x="61" y="27"/>
                  </a:cubicBezTo>
                  <a:cubicBezTo>
                    <a:pt x="64" y="29"/>
                    <a:pt x="65" y="19"/>
                    <a:pt x="65" y="15"/>
                  </a:cubicBezTo>
                  <a:cubicBezTo>
                    <a:pt x="65" y="10"/>
                    <a:pt x="72" y="5"/>
                    <a:pt x="76" y="3"/>
                  </a:cubicBezTo>
                  <a:cubicBezTo>
                    <a:pt x="80" y="0"/>
                    <a:pt x="103" y="17"/>
                    <a:pt x="102" y="15"/>
                  </a:cubicBezTo>
                  <a:cubicBezTo>
                    <a:pt x="101" y="12"/>
                    <a:pt x="94" y="29"/>
                    <a:pt x="9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7" name="Freeform 183"/>
            <p:cNvSpPr/>
            <p:nvPr/>
          </p:nvSpPr>
          <p:spPr bwMode="auto">
            <a:xfrm>
              <a:off x="9009063" y="3881438"/>
              <a:ext cx="644525" cy="273050"/>
            </a:xfrm>
            <a:custGeom>
              <a:avLst/>
              <a:gdLst>
                <a:gd name="T0" fmla="*/ 35 w 241"/>
                <a:gd name="T1" fmla="*/ 39 h 102"/>
                <a:gd name="T2" fmla="*/ 70 w 241"/>
                <a:gd name="T3" fmla="*/ 45 h 102"/>
                <a:gd name="T4" fmla="*/ 93 w 241"/>
                <a:gd name="T5" fmla="*/ 59 h 102"/>
                <a:gd name="T6" fmla="*/ 95 w 241"/>
                <a:gd name="T7" fmla="*/ 68 h 102"/>
                <a:gd name="T8" fmla="*/ 87 w 241"/>
                <a:gd name="T9" fmla="*/ 78 h 102"/>
                <a:gd name="T10" fmla="*/ 99 w 241"/>
                <a:gd name="T11" fmla="*/ 81 h 102"/>
                <a:gd name="T12" fmla="*/ 117 w 241"/>
                <a:gd name="T13" fmla="*/ 79 h 102"/>
                <a:gd name="T14" fmla="*/ 133 w 241"/>
                <a:gd name="T15" fmla="*/ 87 h 102"/>
                <a:gd name="T16" fmla="*/ 139 w 241"/>
                <a:gd name="T17" fmla="*/ 89 h 102"/>
                <a:gd name="T18" fmla="*/ 150 w 241"/>
                <a:gd name="T19" fmla="*/ 86 h 102"/>
                <a:gd name="T20" fmla="*/ 162 w 241"/>
                <a:gd name="T21" fmla="*/ 77 h 102"/>
                <a:gd name="T22" fmla="*/ 184 w 241"/>
                <a:gd name="T23" fmla="*/ 80 h 102"/>
                <a:gd name="T24" fmla="*/ 194 w 241"/>
                <a:gd name="T25" fmla="*/ 91 h 102"/>
                <a:gd name="T26" fmla="*/ 219 w 241"/>
                <a:gd name="T27" fmla="*/ 102 h 102"/>
                <a:gd name="T28" fmla="*/ 236 w 241"/>
                <a:gd name="T29" fmla="*/ 102 h 102"/>
                <a:gd name="T30" fmla="*/ 238 w 241"/>
                <a:gd name="T31" fmla="*/ 94 h 102"/>
                <a:gd name="T32" fmla="*/ 230 w 241"/>
                <a:gd name="T33" fmla="*/ 91 h 102"/>
                <a:gd name="T34" fmla="*/ 206 w 241"/>
                <a:gd name="T35" fmla="*/ 81 h 102"/>
                <a:gd name="T36" fmla="*/ 194 w 241"/>
                <a:gd name="T37" fmla="*/ 70 h 102"/>
                <a:gd name="T38" fmla="*/ 192 w 241"/>
                <a:gd name="T39" fmla="*/ 62 h 102"/>
                <a:gd name="T40" fmla="*/ 190 w 241"/>
                <a:gd name="T41" fmla="*/ 60 h 102"/>
                <a:gd name="T42" fmla="*/ 170 w 241"/>
                <a:gd name="T43" fmla="*/ 44 h 102"/>
                <a:gd name="T44" fmla="*/ 153 w 241"/>
                <a:gd name="T45" fmla="*/ 37 h 102"/>
                <a:gd name="T46" fmla="*/ 119 w 241"/>
                <a:gd name="T47" fmla="*/ 25 h 102"/>
                <a:gd name="T48" fmla="*/ 95 w 241"/>
                <a:gd name="T49" fmla="*/ 19 h 102"/>
                <a:gd name="T50" fmla="*/ 67 w 241"/>
                <a:gd name="T51" fmla="*/ 14 h 102"/>
                <a:gd name="T52" fmla="*/ 61 w 241"/>
                <a:gd name="T53" fmla="*/ 23 h 102"/>
                <a:gd name="T54" fmla="*/ 52 w 241"/>
                <a:gd name="T55" fmla="*/ 33 h 102"/>
                <a:gd name="T56" fmla="*/ 41 w 241"/>
                <a:gd name="T57" fmla="*/ 28 h 102"/>
                <a:gd name="T58" fmla="*/ 39 w 241"/>
                <a:gd name="T59" fmla="*/ 19 h 102"/>
                <a:gd name="T60" fmla="*/ 28 w 241"/>
                <a:gd name="T61" fmla="*/ 10 h 102"/>
                <a:gd name="T62" fmla="*/ 2 w 241"/>
                <a:gd name="T63" fmla="*/ 6 h 102"/>
                <a:gd name="T64" fmla="*/ 8 w 241"/>
                <a:gd name="T65" fmla="*/ 15 h 102"/>
                <a:gd name="T66" fmla="*/ 23 w 241"/>
                <a:gd name="T67" fmla="*/ 23 h 102"/>
                <a:gd name="T68" fmla="*/ 28 w 241"/>
                <a:gd name="T69" fmla="*/ 26 h 102"/>
                <a:gd name="T70" fmla="*/ 21 w 241"/>
                <a:gd name="T71" fmla="*/ 30 h 102"/>
                <a:gd name="T72" fmla="*/ 35 w 241"/>
                <a:gd name="T73" fmla="*/ 3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1" h="102">
                  <a:moveTo>
                    <a:pt x="35" y="39"/>
                  </a:moveTo>
                  <a:cubicBezTo>
                    <a:pt x="37" y="39"/>
                    <a:pt x="51" y="36"/>
                    <a:pt x="70" y="45"/>
                  </a:cubicBezTo>
                  <a:cubicBezTo>
                    <a:pt x="88" y="54"/>
                    <a:pt x="94" y="57"/>
                    <a:pt x="93" y="59"/>
                  </a:cubicBezTo>
                  <a:cubicBezTo>
                    <a:pt x="93" y="61"/>
                    <a:pt x="99" y="68"/>
                    <a:pt x="95" y="68"/>
                  </a:cubicBezTo>
                  <a:cubicBezTo>
                    <a:pt x="91" y="68"/>
                    <a:pt x="80" y="75"/>
                    <a:pt x="87" y="78"/>
                  </a:cubicBezTo>
                  <a:cubicBezTo>
                    <a:pt x="93" y="81"/>
                    <a:pt x="91" y="84"/>
                    <a:pt x="99" y="81"/>
                  </a:cubicBezTo>
                  <a:cubicBezTo>
                    <a:pt x="106" y="78"/>
                    <a:pt x="102" y="75"/>
                    <a:pt x="117" y="79"/>
                  </a:cubicBezTo>
                  <a:cubicBezTo>
                    <a:pt x="131" y="84"/>
                    <a:pt x="133" y="87"/>
                    <a:pt x="133" y="87"/>
                  </a:cubicBezTo>
                  <a:cubicBezTo>
                    <a:pt x="133" y="87"/>
                    <a:pt x="128" y="91"/>
                    <a:pt x="139" y="89"/>
                  </a:cubicBezTo>
                  <a:cubicBezTo>
                    <a:pt x="149" y="88"/>
                    <a:pt x="148" y="88"/>
                    <a:pt x="150" y="86"/>
                  </a:cubicBezTo>
                  <a:cubicBezTo>
                    <a:pt x="153" y="84"/>
                    <a:pt x="162" y="80"/>
                    <a:pt x="162" y="77"/>
                  </a:cubicBezTo>
                  <a:cubicBezTo>
                    <a:pt x="162" y="75"/>
                    <a:pt x="182" y="78"/>
                    <a:pt x="184" y="80"/>
                  </a:cubicBezTo>
                  <a:cubicBezTo>
                    <a:pt x="187" y="82"/>
                    <a:pt x="191" y="90"/>
                    <a:pt x="194" y="91"/>
                  </a:cubicBezTo>
                  <a:cubicBezTo>
                    <a:pt x="196" y="91"/>
                    <a:pt x="212" y="102"/>
                    <a:pt x="219" y="102"/>
                  </a:cubicBezTo>
                  <a:cubicBezTo>
                    <a:pt x="226" y="102"/>
                    <a:pt x="236" y="102"/>
                    <a:pt x="236" y="102"/>
                  </a:cubicBezTo>
                  <a:cubicBezTo>
                    <a:pt x="236" y="102"/>
                    <a:pt x="241" y="96"/>
                    <a:pt x="238" y="94"/>
                  </a:cubicBezTo>
                  <a:cubicBezTo>
                    <a:pt x="236" y="92"/>
                    <a:pt x="236" y="93"/>
                    <a:pt x="230" y="91"/>
                  </a:cubicBezTo>
                  <a:cubicBezTo>
                    <a:pt x="223" y="89"/>
                    <a:pt x="214" y="86"/>
                    <a:pt x="206" y="81"/>
                  </a:cubicBezTo>
                  <a:cubicBezTo>
                    <a:pt x="198" y="76"/>
                    <a:pt x="194" y="73"/>
                    <a:pt x="194" y="70"/>
                  </a:cubicBezTo>
                  <a:cubicBezTo>
                    <a:pt x="193" y="67"/>
                    <a:pt x="192" y="62"/>
                    <a:pt x="192" y="62"/>
                  </a:cubicBezTo>
                  <a:cubicBezTo>
                    <a:pt x="192" y="62"/>
                    <a:pt x="205" y="71"/>
                    <a:pt x="190" y="60"/>
                  </a:cubicBezTo>
                  <a:cubicBezTo>
                    <a:pt x="176" y="49"/>
                    <a:pt x="174" y="44"/>
                    <a:pt x="170" y="44"/>
                  </a:cubicBezTo>
                  <a:cubicBezTo>
                    <a:pt x="166" y="44"/>
                    <a:pt x="165" y="43"/>
                    <a:pt x="153" y="37"/>
                  </a:cubicBezTo>
                  <a:cubicBezTo>
                    <a:pt x="142" y="32"/>
                    <a:pt x="127" y="27"/>
                    <a:pt x="119" y="25"/>
                  </a:cubicBezTo>
                  <a:cubicBezTo>
                    <a:pt x="111" y="23"/>
                    <a:pt x="107" y="21"/>
                    <a:pt x="95" y="19"/>
                  </a:cubicBezTo>
                  <a:cubicBezTo>
                    <a:pt x="84" y="16"/>
                    <a:pt x="70" y="12"/>
                    <a:pt x="67" y="14"/>
                  </a:cubicBezTo>
                  <a:cubicBezTo>
                    <a:pt x="64" y="15"/>
                    <a:pt x="63" y="20"/>
                    <a:pt x="61" y="23"/>
                  </a:cubicBezTo>
                  <a:cubicBezTo>
                    <a:pt x="60" y="25"/>
                    <a:pt x="60" y="37"/>
                    <a:pt x="52" y="33"/>
                  </a:cubicBezTo>
                  <a:cubicBezTo>
                    <a:pt x="44" y="28"/>
                    <a:pt x="44" y="32"/>
                    <a:pt x="41" y="28"/>
                  </a:cubicBezTo>
                  <a:cubicBezTo>
                    <a:pt x="39" y="23"/>
                    <a:pt x="42" y="26"/>
                    <a:pt x="39" y="19"/>
                  </a:cubicBezTo>
                  <a:cubicBezTo>
                    <a:pt x="36" y="12"/>
                    <a:pt x="34" y="10"/>
                    <a:pt x="28" y="10"/>
                  </a:cubicBezTo>
                  <a:cubicBezTo>
                    <a:pt x="22" y="10"/>
                    <a:pt x="0" y="0"/>
                    <a:pt x="2" y="6"/>
                  </a:cubicBezTo>
                  <a:cubicBezTo>
                    <a:pt x="4" y="12"/>
                    <a:pt x="8" y="15"/>
                    <a:pt x="8" y="15"/>
                  </a:cubicBezTo>
                  <a:cubicBezTo>
                    <a:pt x="8" y="15"/>
                    <a:pt x="25" y="23"/>
                    <a:pt x="23" y="23"/>
                  </a:cubicBezTo>
                  <a:cubicBezTo>
                    <a:pt x="22" y="23"/>
                    <a:pt x="29" y="22"/>
                    <a:pt x="28" y="26"/>
                  </a:cubicBezTo>
                  <a:cubicBezTo>
                    <a:pt x="27" y="31"/>
                    <a:pt x="20" y="28"/>
                    <a:pt x="21" y="30"/>
                  </a:cubicBezTo>
                  <a:cubicBezTo>
                    <a:pt x="22" y="31"/>
                    <a:pt x="21" y="40"/>
                    <a:pt x="35"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8" name="Freeform 184"/>
            <p:cNvSpPr/>
            <p:nvPr/>
          </p:nvSpPr>
          <p:spPr bwMode="auto">
            <a:xfrm>
              <a:off x="9115425" y="4006851"/>
              <a:ext cx="53975" cy="46038"/>
            </a:xfrm>
            <a:custGeom>
              <a:avLst/>
              <a:gdLst>
                <a:gd name="T0" fmla="*/ 8 w 20"/>
                <a:gd name="T1" fmla="*/ 0 h 17"/>
                <a:gd name="T2" fmla="*/ 2 w 20"/>
                <a:gd name="T3" fmla="*/ 8 h 17"/>
                <a:gd name="T4" fmla="*/ 5 w 20"/>
                <a:gd name="T5" fmla="*/ 17 h 17"/>
                <a:gd name="T6" fmla="*/ 15 w 20"/>
                <a:gd name="T7" fmla="*/ 15 h 17"/>
                <a:gd name="T8" fmla="*/ 18 w 20"/>
                <a:gd name="T9" fmla="*/ 11 h 17"/>
                <a:gd name="T10" fmla="*/ 8 w 20"/>
                <a:gd name="T11" fmla="*/ 0 h 17"/>
              </a:gdLst>
              <a:ahLst/>
              <a:cxnLst>
                <a:cxn ang="0">
                  <a:pos x="T0" y="T1"/>
                </a:cxn>
                <a:cxn ang="0">
                  <a:pos x="T2" y="T3"/>
                </a:cxn>
                <a:cxn ang="0">
                  <a:pos x="T4" y="T5"/>
                </a:cxn>
                <a:cxn ang="0">
                  <a:pos x="T6" y="T7"/>
                </a:cxn>
                <a:cxn ang="0">
                  <a:pos x="T8" y="T9"/>
                </a:cxn>
                <a:cxn ang="0">
                  <a:pos x="T10" y="T11"/>
                </a:cxn>
              </a:cxnLst>
              <a:rect l="0" t="0" r="r" b="b"/>
              <a:pathLst>
                <a:path w="20" h="17">
                  <a:moveTo>
                    <a:pt x="8" y="0"/>
                  </a:moveTo>
                  <a:cubicBezTo>
                    <a:pt x="6" y="0"/>
                    <a:pt x="0" y="6"/>
                    <a:pt x="2" y="8"/>
                  </a:cubicBezTo>
                  <a:cubicBezTo>
                    <a:pt x="4" y="9"/>
                    <a:pt x="5" y="17"/>
                    <a:pt x="5" y="17"/>
                  </a:cubicBezTo>
                  <a:cubicBezTo>
                    <a:pt x="5" y="17"/>
                    <a:pt x="10" y="17"/>
                    <a:pt x="15" y="15"/>
                  </a:cubicBezTo>
                  <a:cubicBezTo>
                    <a:pt x="20" y="14"/>
                    <a:pt x="20" y="13"/>
                    <a:pt x="18" y="11"/>
                  </a:cubicBezTo>
                  <a:cubicBezTo>
                    <a:pt x="16" y="9"/>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9" name="Freeform 185"/>
            <p:cNvSpPr/>
            <p:nvPr/>
          </p:nvSpPr>
          <p:spPr bwMode="auto">
            <a:xfrm>
              <a:off x="8836025" y="4089401"/>
              <a:ext cx="117475" cy="65088"/>
            </a:xfrm>
            <a:custGeom>
              <a:avLst/>
              <a:gdLst>
                <a:gd name="T0" fmla="*/ 10 w 44"/>
                <a:gd name="T1" fmla="*/ 21 h 24"/>
                <a:gd name="T2" fmla="*/ 33 w 44"/>
                <a:gd name="T3" fmla="*/ 7 h 24"/>
                <a:gd name="T4" fmla="*/ 37 w 44"/>
                <a:gd name="T5" fmla="*/ 1 h 24"/>
                <a:gd name="T6" fmla="*/ 16 w 44"/>
                <a:gd name="T7" fmla="*/ 1 h 24"/>
                <a:gd name="T8" fmla="*/ 5 w 44"/>
                <a:gd name="T9" fmla="*/ 10 h 24"/>
                <a:gd name="T10" fmla="*/ 1 w 44"/>
                <a:gd name="T11" fmla="*/ 13 h 24"/>
                <a:gd name="T12" fmla="*/ 10 w 44"/>
                <a:gd name="T13" fmla="*/ 21 h 24"/>
              </a:gdLst>
              <a:ahLst/>
              <a:cxnLst>
                <a:cxn ang="0">
                  <a:pos x="T0" y="T1"/>
                </a:cxn>
                <a:cxn ang="0">
                  <a:pos x="T2" y="T3"/>
                </a:cxn>
                <a:cxn ang="0">
                  <a:pos x="T4" y="T5"/>
                </a:cxn>
                <a:cxn ang="0">
                  <a:pos x="T6" y="T7"/>
                </a:cxn>
                <a:cxn ang="0">
                  <a:pos x="T8" y="T9"/>
                </a:cxn>
                <a:cxn ang="0">
                  <a:pos x="T10" y="T11"/>
                </a:cxn>
                <a:cxn ang="0">
                  <a:pos x="T12" y="T13"/>
                </a:cxn>
              </a:cxnLst>
              <a:rect l="0" t="0" r="r" b="b"/>
              <a:pathLst>
                <a:path w="44" h="24">
                  <a:moveTo>
                    <a:pt x="10" y="21"/>
                  </a:moveTo>
                  <a:cubicBezTo>
                    <a:pt x="16" y="18"/>
                    <a:pt x="30" y="9"/>
                    <a:pt x="33" y="7"/>
                  </a:cubicBezTo>
                  <a:cubicBezTo>
                    <a:pt x="37" y="5"/>
                    <a:pt x="44" y="1"/>
                    <a:pt x="37" y="1"/>
                  </a:cubicBezTo>
                  <a:cubicBezTo>
                    <a:pt x="31" y="1"/>
                    <a:pt x="20" y="0"/>
                    <a:pt x="16" y="1"/>
                  </a:cubicBezTo>
                  <a:cubicBezTo>
                    <a:pt x="12" y="2"/>
                    <a:pt x="6" y="8"/>
                    <a:pt x="5" y="10"/>
                  </a:cubicBezTo>
                  <a:cubicBezTo>
                    <a:pt x="4" y="12"/>
                    <a:pt x="3" y="13"/>
                    <a:pt x="1" y="13"/>
                  </a:cubicBezTo>
                  <a:cubicBezTo>
                    <a:pt x="0" y="13"/>
                    <a:pt x="4" y="24"/>
                    <a:pt x="1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80" name="Freeform 186"/>
            <p:cNvSpPr/>
            <p:nvPr/>
          </p:nvSpPr>
          <p:spPr bwMode="auto">
            <a:xfrm>
              <a:off x="8704263" y="4113213"/>
              <a:ext cx="80963" cy="33338"/>
            </a:xfrm>
            <a:custGeom>
              <a:avLst/>
              <a:gdLst>
                <a:gd name="T0" fmla="*/ 20 w 30"/>
                <a:gd name="T1" fmla="*/ 11 h 12"/>
                <a:gd name="T2" fmla="*/ 0 w 30"/>
                <a:gd name="T3" fmla="*/ 4 h 12"/>
                <a:gd name="T4" fmla="*/ 9 w 30"/>
                <a:gd name="T5" fmla="*/ 1 h 12"/>
                <a:gd name="T6" fmla="*/ 20 w 30"/>
                <a:gd name="T7" fmla="*/ 11 h 12"/>
              </a:gdLst>
              <a:ahLst/>
              <a:cxnLst>
                <a:cxn ang="0">
                  <a:pos x="T0" y="T1"/>
                </a:cxn>
                <a:cxn ang="0">
                  <a:pos x="T2" y="T3"/>
                </a:cxn>
                <a:cxn ang="0">
                  <a:pos x="T4" y="T5"/>
                </a:cxn>
                <a:cxn ang="0">
                  <a:pos x="T6" y="T7"/>
                </a:cxn>
              </a:cxnLst>
              <a:rect l="0" t="0" r="r" b="b"/>
              <a:pathLst>
                <a:path w="30" h="12">
                  <a:moveTo>
                    <a:pt x="20" y="11"/>
                  </a:moveTo>
                  <a:cubicBezTo>
                    <a:pt x="13" y="12"/>
                    <a:pt x="0" y="4"/>
                    <a:pt x="0" y="4"/>
                  </a:cubicBezTo>
                  <a:cubicBezTo>
                    <a:pt x="0" y="4"/>
                    <a:pt x="6" y="0"/>
                    <a:pt x="9" y="1"/>
                  </a:cubicBezTo>
                  <a:cubicBezTo>
                    <a:pt x="12" y="3"/>
                    <a:pt x="30" y="10"/>
                    <a:pt x="2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81" name="Freeform 187"/>
            <p:cNvSpPr/>
            <p:nvPr/>
          </p:nvSpPr>
          <p:spPr bwMode="auto">
            <a:xfrm>
              <a:off x="8293100" y="4029076"/>
              <a:ext cx="536575" cy="82550"/>
            </a:xfrm>
            <a:custGeom>
              <a:avLst/>
              <a:gdLst>
                <a:gd name="T0" fmla="*/ 18 w 201"/>
                <a:gd name="T1" fmla="*/ 1 h 31"/>
                <a:gd name="T2" fmla="*/ 5 w 201"/>
                <a:gd name="T3" fmla="*/ 13 h 31"/>
                <a:gd name="T4" fmla="*/ 27 w 201"/>
                <a:gd name="T5" fmla="*/ 20 h 31"/>
                <a:gd name="T6" fmla="*/ 55 w 201"/>
                <a:gd name="T7" fmla="*/ 23 h 31"/>
                <a:gd name="T8" fmla="*/ 80 w 201"/>
                <a:gd name="T9" fmla="*/ 25 h 31"/>
                <a:gd name="T10" fmla="*/ 92 w 201"/>
                <a:gd name="T11" fmla="*/ 28 h 31"/>
                <a:gd name="T12" fmla="*/ 117 w 201"/>
                <a:gd name="T13" fmla="*/ 28 h 31"/>
                <a:gd name="T14" fmla="*/ 130 w 201"/>
                <a:gd name="T15" fmla="*/ 30 h 31"/>
                <a:gd name="T16" fmla="*/ 143 w 201"/>
                <a:gd name="T17" fmla="*/ 29 h 31"/>
                <a:gd name="T18" fmla="*/ 177 w 201"/>
                <a:gd name="T19" fmla="*/ 28 h 31"/>
                <a:gd name="T20" fmla="*/ 189 w 201"/>
                <a:gd name="T21" fmla="*/ 29 h 31"/>
                <a:gd name="T22" fmla="*/ 200 w 201"/>
                <a:gd name="T23" fmla="*/ 25 h 31"/>
                <a:gd name="T24" fmla="*/ 172 w 201"/>
                <a:gd name="T25" fmla="*/ 27 h 31"/>
                <a:gd name="T26" fmla="*/ 153 w 201"/>
                <a:gd name="T27" fmla="*/ 24 h 31"/>
                <a:gd name="T28" fmla="*/ 130 w 201"/>
                <a:gd name="T29" fmla="*/ 24 h 31"/>
                <a:gd name="T30" fmla="*/ 122 w 201"/>
                <a:gd name="T31" fmla="*/ 24 h 31"/>
                <a:gd name="T32" fmla="*/ 98 w 201"/>
                <a:gd name="T33" fmla="*/ 17 h 31"/>
                <a:gd name="T34" fmla="*/ 91 w 201"/>
                <a:gd name="T35" fmla="*/ 11 h 31"/>
                <a:gd name="T36" fmla="*/ 77 w 201"/>
                <a:gd name="T37" fmla="*/ 12 h 31"/>
                <a:gd name="T38" fmla="*/ 67 w 201"/>
                <a:gd name="T39" fmla="*/ 10 h 31"/>
                <a:gd name="T40" fmla="*/ 43 w 201"/>
                <a:gd name="T41" fmla="*/ 7 h 31"/>
                <a:gd name="T42" fmla="*/ 27 w 201"/>
                <a:gd name="T43" fmla="*/ 3 h 31"/>
                <a:gd name="T44" fmla="*/ 18 w 201"/>
                <a:gd name="T4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1" h="31">
                  <a:moveTo>
                    <a:pt x="18" y="1"/>
                  </a:moveTo>
                  <a:cubicBezTo>
                    <a:pt x="9" y="5"/>
                    <a:pt x="0" y="11"/>
                    <a:pt x="5" y="13"/>
                  </a:cubicBezTo>
                  <a:cubicBezTo>
                    <a:pt x="9" y="15"/>
                    <a:pt x="17" y="21"/>
                    <a:pt x="27" y="20"/>
                  </a:cubicBezTo>
                  <a:cubicBezTo>
                    <a:pt x="38" y="20"/>
                    <a:pt x="40" y="23"/>
                    <a:pt x="55" y="23"/>
                  </a:cubicBezTo>
                  <a:cubicBezTo>
                    <a:pt x="70" y="22"/>
                    <a:pt x="77" y="25"/>
                    <a:pt x="80" y="25"/>
                  </a:cubicBezTo>
                  <a:cubicBezTo>
                    <a:pt x="83" y="25"/>
                    <a:pt x="82" y="28"/>
                    <a:pt x="92" y="28"/>
                  </a:cubicBezTo>
                  <a:cubicBezTo>
                    <a:pt x="101" y="29"/>
                    <a:pt x="112" y="28"/>
                    <a:pt x="117" y="28"/>
                  </a:cubicBezTo>
                  <a:cubicBezTo>
                    <a:pt x="122" y="28"/>
                    <a:pt x="123" y="29"/>
                    <a:pt x="130" y="30"/>
                  </a:cubicBezTo>
                  <a:cubicBezTo>
                    <a:pt x="137" y="31"/>
                    <a:pt x="126" y="29"/>
                    <a:pt x="143" y="29"/>
                  </a:cubicBezTo>
                  <a:cubicBezTo>
                    <a:pt x="159" y="30"/>
                    <a:pt x="170" y="27"/>
                    <a:pt x="177" y="28"/>
                  </a:cubicBezTo>
                  <a:cubicBezTo>
                    <a:pt x="184" y="28"/>
                    <a:pt x="186" y="29"/>
                    <a:pt x="189" y="29"/>
                  </a:cubicBezTo>
                  <a:cubicBezTo>
                    <a:pt x="191" y="29"/>
                    <a:pt x="201" y="27"/>
                    <a:pt x="200" y="25"/>
                  </a:cubicBezTo>
                  <a:cubicBezTo>
                    <a:pt x="198" y="22"/>
                    <a:pt x="177" y="29"/>
                    <a:pt x="172" y="27"/>
                  </a:cubicBezTo>
                  <a:cubicBezTo>
                    <a:pt x="168" y="25"/>
                    <a:pt x="156" y="24"/>
                    <a:pt x="153" y="24"/>
                  </a:cubicBezTo>
                  <a:cubicBezTo>
                    <a:pt x="150" y="25"/>
                    <a:pt x="136" y="24"/>
                    <a:pt x="130" y="24"/>
                  </a:cubicBezTo>
                  <a:cubicBezTo>
                    <a:pt x="124" y="24"/>
                    <a:pt x="137" y="27"/>
                    <a:pt x="122" y="24"/>
                  </a:cubicBezTo>
                  <a:cubicBezTo>
                    <a:pt x="107" y="21"/>
                    <a:pt x="98" y="17"/>
                    <a:pt x="98" y="17"/>
                  </a:cubicBezTo>
                  <a:cubicBezTo>
                    <a:pt x="98" y="17"/>
                    <a:pt x="102" y="11"/>
                    <a:pt x="91" y="11"/>
                  </a:cubicBezTo>
                  <a:cubicBezTo>
                    <a:pt x="79" y="12"/>
                    <a:pt x="77" y="12"/>
                    <a:pt x="77" y="12"/>
                  </a:cubicBezTo>
                  <a:cubicBezTo>
                    <a:pt x="77" y="12"/>
                    <a:pt x="84" y="12"/>
                    <a:pt x="67" y="10"/>
                  </a:cubicBezTo>
                  <a:cubicBezTo>
                    <a:pt x="51" y="7"/>
                    <a:pt x="49" y="7"/>
                    <a:pt x="43" y="7"/>
                  </a:cubicBezTo>
                  <a:cubicBezTo>
                    <a:pt x="38" y="7"/>
                    <a:pt x="31" y="6"/>
                    <a:pt x="27" y="3"/>
                  </a:cubicBezTo>
                  <a:cubicBezTo>
                    <a:pt x="22" y="0"/>
                    <a:pt x="18" y="1"/>
                    <a:pt x="1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82" name="Freeform 188"/>
            <p:cNvSpPr/>
            <p:nvPr/>
          </p:nvSpPr>
          <p:spPr bwMode="auto">
            <a:xfrm>
              <a:off x="7967663" y="3748088"/>
              <a:ext cx="365125" cy="290513"/>
            </a:xfrm>
            <a:custGeom>
              <a:avLst/>
              <a:gdLst>
                <a:gd name="T0" fmla="*/ 122 w 137"/>
                <a:gd name="T1" fmla="*/ 103 h 109"/>
                <a:gd name="T2" fmla="*/ 101 w 137"/>
                <a:gd name="T3" fmla="*/ 94 h 109"/>
                <a:gd name="T4" fmla="*/ 79 w 137"/>
                <a:gd name="T5" fmla="*/ 81 h 109"/>
                <a:gd name="T6" fmla="*/ 51 w 137"/>
                <a:gd name="T7" fmla="*/ 47 h 109"/>
                <a:gd name="T8" fmla="*/ 27 w 137"/>
                <a:gd name="T9" fmla="*/ 30 h 109"/>
                <a:gd name="T10" fmla="*/ 0 w 137"/>
                <a:gd name="T11" fmla="*/ 4 h 109"/>
                <a:gd name="T12" fmla="*/ 23 w 137"/>
                <a:gd name="T13" fmla="*/ 1 h 109"/>
                <a:gd name="T14" fmla="*/ 52 w 137"/>
                <a:gd name="T15" fmla="*/ 24 h 109"/>
                <a:gd name="T16" fmla="*/ 117 w 137"/>
                <a:gd name="T17" fmla="*/ 66 h 109"/>
                <a:gd name="T18" fmla="*/ 123 w 137"/>
                <a:gd name="T19" fmla="*/ 87 h 109"/>
                <a:gd name="T20" fmla="*/ 122 w 137"/>
                <a:gd name="T21" fmla="*/ 10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09">
                  <a:moveTo>
                    <a:pt x="122" y="103"/>
                  </a:moveTo>
                  <a:cubicBezTo>
                    <a:pt x="121" y="103"/>
                    <a:pt x="112" y="100"/>
                    <a:pt x="101" y="94"/>
                  </a:cubicBezTo>
                  <a:cubicBezTo>
                    <a:pt x="90" y="87"/>
                    <a:pt x="87" y="89"/>
                    <a:pt x="79" y="81"/>
                  </a:cubicBezTo>
                  <a:cubicBezTo>
                    <a:pt x="70" y="73"/>
                    <a:pt x="59" y="55"/>
                    <a:pt x="51" y="47"/>
                  </a:cubicBezTo>
                  <a:cubicBezTo>
                    <a:pt x="43" y="40"/>
                    <a:pt x="47" y="44"/>
                    <a:pt x="27" y="30"/>
                  </a:cubicBezTo>
                  <a:cubicBezTo>
                    <a:pt x="7" y="16"/>
                    <a:pt x="0" y="4"/>
                    <a:pt x="0" y="4"/>
                  </a:cubicBezTo>
                  <a:cubicBezTo>
                    <a:pt x="0" y="4"/>
                    <a:pt x="19" y="0"/>
                    <a:pt x="23" y="1"/>
                  </a:cubicBezTo>
                  <a:cubicBezTo>
                    <a:pt x="27" y="3"/>
                    <a:pt x="31" y="11"/>
                    <a:pt x="52" y="24"/>
                  </a:cubicBezTo>
                  <a:cubicBezTo>
                    <a:pt x="72" y="37"/>
                    <a:pt x="112" y="58"/>
                    <a:pt x="117" y="66"/>
                  </a:cubicBezTo>
                  <a:cubicBezTo>
                    <a:pt x="122" y="74"/>
                    <a:pt x="119" y="82"/>
                    <a:pt x="123" y="87"/>
                  </a:cubicBezTo>
                  <a:cubicBezTo>
                    <a:pt x="127" y="92"/>
                    <a:pt x="137" y="109"/>
                    <a:pt x="122"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83" name="Freeform 189"/>
            <p:cNvSpPr/>
            <p:nvPr/>
          </p:nvSpPr>
          <p:spPr bwMode="auto">
            <a:xfrm>
              <a:off x="7500938" y="3651251"/>
              <a:ext cx="111125" cy="92075"/>
            </a:xfrm>
            <a:custGeom>
              <a:avLst/>
              <a:gdLst>
                <a:gd name="T0" fmla="*/ 11 w 42"/>
                <a:gd name="T1" fmla="*/ 0 h 34"/>
                <a:gd name="T2" fmla="*/ 6 w 42"/>
                <a:gd name="T3" fmla="*/ 15 h 34"/>
                <a:gd name="T4" fmla="*/ 14 w 42"/>
                <a:gd name="T5" fmla="*/ 31 h 34"/>
                <a:gd name="T6" fmla="*/ 23 w 42"/>
                <a:gd name="T7" fmla="*/ 32 h 34"/>
                <a:gd name="T8" fmla="*/ 35 w 42"/>
                <a:gd name="T9" fmla="*/ 25 h 34"/>
                <a:gd name="T10" fmla="*/ 42 w 42"/>
                <a:gd name="T11" fmla="*/ 23 h 34"/>
                <a:gd name="T12" fmla="*/ 17 w 42"/>
                <a:gd name="T13" fmla="*/ 6 h 34"/>
                <a:gd name="T14" fmla="*/ 11 w 42"/>
                <a:gd name="T15" fmla="*/ 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4">
                  <a:moveTo>
                    <a:pt x="11" y="0"/>
                  </a:moveTo>
                  <a:cubicBezTo>
                    <a:pt x="2" y="3"/>
                    <a:pt x="0" y="4"/>
                    <a:pt x="6" y="15"/>
                  </a:cubicBezTo>
                  <a:cubicBezTo>
                    <a:pt x="12" y="26"/>
                    <a:pt x="10" y="30"/>
                    <a:pt x="14" y="31"/>
                  </a:cubicBezTo>
                  <a:cubicBezTo>
                    <a:pt x="19" y="31"/>
                    <a:pt x="20" y="34"/>
                    <a:pt x="23" y="32"/>
                  </a:cubicBezTo>
                  <a:cubicBezTo>
                    <a:pt x="27" y="31"/>
                    <a:pt x="32" y="27"/>
                    <a:pt x="35" y="25"/>
                  </a:cubicBezTo>
                  <a:cubicBezTo>
                    <a:pt x="38" y="23"/>
                    <a:pt x="42" y="23"/>
                    <a:pt x="42" y="23"/>
                  </a:cubicBezTo>
                  <a:cubicBezTo>
                    <a:pt x="42" y="23"/>
                    <a:pt x="20" y="9"/>
                    <a:pt x="17" y="6"/>
                  </a:cubicBezTo>
                  <a:cubicBezTo>
                    <a:pt x="14" y="4"/>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84" name="Freeform 190"/>
            <p:cNvSpPr/>
            <p:nvPr/>
          </p:nvSpPr>
          <p:spPr bwMode="auto">
            <a:xfrm>
              <a:off x="10390188" y="4995863"/>
              <a:ext cx="203200" cy="200025"/>
            </a:xfrm>
            <a:custGeom>
              <a:avLst/>
              <a:gdLst>
                <a:gd name="T0" fmla="*/ 14 w 76"/>
                <a:gd name="T1" fmla="*/ 69 h 75"/>
                <a:gd name="T2" fmla="*/ 37 w 76"/>
                <a:gd name="T3" fmla="*/ 74 h 75"/>
                <a:gd name="T4" fmla="*/ 57 w 76"/>
                <a:gd name="T5" fmla="*/ 62 h 75"/>
                <a:gd name="T6" fmla="*/ 57 w 76"/>
                <a:gd name="T7" fmla="*/ 48 h 75"/>
                <a:gd name="T8" fmla="*/ 71 w 76"/>
                <a:gd name="T9" fmla="*/ 33 h 75"/>
                <a:gd name="T10" fmla="*/ 72 w 76"/>
                <a:gd name="T11" fmla="*/ 20 h 75"/>
                <a:gd name="T12" fmla="*/ 69 w 76"/>
                <a:gd name="T13" fmla="*/ 9 h 75"/>
                <a:gd name="T14" fmla="*/ 51 w 76"/>
                <a:gd name="T15" fmla="*/ 0 h 75"/>
                <a:gd name="T16" fmla="*/ 50 w 76"/>
                <a:gd name="T17" fmla="*/ 10 h 75"/>
                <a:gd name="T18" fmla="*/ 47 w 76"/>
                <a:gd name="T19" fmla="*/ 30 h 75"/>
                <a:gd name="T20" fmla="*/ 27 w 76"/>
                <a:gd name="T21" fmla="*/ 38 h 75"/>
                <a:gd name="T22" fmla="*/ 20 w 76"/>
                <a:gd name="T23" fmla="*/ 48 h 75"/>
                <a:gd name="T24" fmla="*/ 1 w 76"/>
                <a:gd name="T25" fmla="*/ 65 h 75"/>
                <a:gd name="T26" fmla="*/ 14 w 76"/>
                <a:gd name="T27" fmla="*/ 6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75">
                  <a:moveTo>
                    <a:pt x="14" y="69"/>
                  </a:moveTo>
                  <a:cubicBezTo>
                    <a:pt x="22" y="70"/>
                    <a:pt x="29" y="75"/>
                    <a:pt x="37" y="74"/>
                  </a:cubicBezTo>
                  <a:cubicBezTo>
                    <a:pt x="46" y="74"/>
                    <a:pt x="61" y="64"/>
                    <a:pt x="57" y="62"/>
                  </a:cubicBezTo>
                  <a:cubicBezTo>
                    <a:pt x="54" y="60"/>
                    <a:pt x="52" y="58"/>
                    <a:pt x="57" y="48"/>
                  </a:cubicBezTo>
                  <a:cubicBezTo>
                    <a:pt x="61" y="38"/>
                    <a:pt x="72" y="38"/>
                    <a:pt x="71" y="33"/>
                  </a:cubicBezTo>
                  <a:cubicBezTo>
                    <a:pt x="70" y="28"/>
                    <a:pt x="72" y="24"/>
                    <a:pt x="72" y="20"/>
                  </a:cubicBezTo>
                  <a:cubicBezTo>
                    <a:pt x="71" y="15"/>
                    <a:pt x="76" y="13"/>
                    <a:pt x="69" y="9"/>
                  </a:cubicBezTo>
                  <a:cubicBezTo>
                    <a:pt x="63" y="5"/>
                    <a:pt x="51" y="0"/>
                    <a:pt x="51" y="0"/>
                  </a:cubicBezTo>
                  <a:cubicBezTo>
                    <a:pt x="51" y="0"/>
                    <a:pt x="48" y="0"/>
                    <a:pt x="50" y="10"/>
                  </a:cubicBezTo>
                  <a:cubicBezTo>
                    <a:pt x="52" y="20"/>
                    <a:pt x="59" y="29"/>
                    <a:pt x="47" y="30"/>
                  </a:cubicBezTo>
                  <a:cubicBezTo>
                    <a:pt x="35" y="30"/>
                    <a:pt x="34" y="35"/>
                    <a:pt x="27" y="38"/>
                  </a:cubicBezTo>
                  <a:cubicBezTo>
                    <a:pt x="20" y="40"/>
                    <a:pt x="31" y="45"/>
                    <a:pt x="20" y="48"/>
                  </a:cubicBezTo>
                  <a:cubicBezTo>
                    <a:pt x="8" y="51"/>
                    <a:pt x="0" y="61"/>
                    <a:pt x="1" y="65"/>
                  </a:cubicBezTo>
                  <a:cubicBezTo>
                    <a:pt x="2" y="68"/>
                    <a:pt x="14" y="69"/>
                    <a:pt x="14"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85" name="Freeform 191"/>
            <p:cNvSpPr/>
            <p:nvPr/>
          </p:nvSpPr>
          <p:spPr bwMode="auto">
            <a:xfrm>
              <a:off x="10475913" y="4795838"/>
              <a:ext cx="228600" cy="223838"/>
            </a:xfrm>
            <a:custGeom>
              <a:avLst/>
              <a:gdLst>
                <a:gd name="T0" fmla="*/ 57 w 86"/>
                <a:gd name="T1" fmla="*/ 80 h 84"/>
                <a:gd name="T2" fmla="*/ 51 w 86"/>
                <a:gd name="T3" fmla="*/ 68 h 84"/>
                <a:gd name="T4" fmla="*/ 40 w 86"/>
                <a:gd name="T5" fmla="*/ 61 h 84"/>
                <a:gd name="T6" fmla="*/ 32 w 86"/>
                <a:gd name="T7" fmla="*/ 53 h 84"/>
                <a:gd name="T8" fmla="*/ 45 w 86"/>
                <a:gd name="T9" fmla="*/ 51 h 84"/>
                <a:gd name="T10" fmla="*/ 34 w 86"/>
                <a:gd name="T11" fmla="*/ 34 h 84"/>
                <a:gd name="T12" fmla="*/ 0 w 86"/>
                <a:gd name="T13" fmla="*/ 0 h 84"/>
                <a:gd name="T14" fmla="*/ 32 w 86"/>
                <a:gd name="T15" fmla="*/ 17 h 84"/>
                <a:gd name="T16" fmla="*/ 57 w 86"/>
                <a:gd name="T17" fmla="*/ 35 h 84"/>
                <a:gd name="T18" fmla="*/ 70 w 86"/>
                <a:gd name="T19" fmla="*/ 43 h 84"/>
                <a:gd name="T20" fmla="*/ 79 w 86"/>
                <a:gd name="T21" fmla="*/ 34 h 84"/>
                <a:gd name="T22" fmla="*/ 80 w 86"/>
                <a:gd name="T23" fmla="*/ 43 h 84"/>
                <a:gd name="T24" fmla="*/ 80 w 86"/>
                <a:gd name="T25" fmla="*/ 57 h 84"/>
                <a:gd name="T26" fmla="*/ 69 w 86"/>
                <a:gd name="T27" fmla="*/ 59 h 84"/>
                <a:gd name="T28" fmla="*/ 69 w 86"/>
                <a:gd name="T29" fmla="*/ 66 h 84"/>
                <a:gd name="T30" fmla="*/ 57 w 86"/>
                <a:gd name="T31"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 h="84">
                  <a:moveTo>
                    <a:pt x="57" y="80"/>
                  </a:moveTo>
                  <a:cubicBezTo>
                    <a:pt x="53" y="79"/>
                    <a:pt x="52" y="71"/>
                    <a:pt x="51" y="68"/>
                  </a:cubicBezTo>
                  <a:cubicBezTo>
                    <a:pt x="50" y="64"/>
                    <a:pt x="40" y="61"/>
                    <a:pt x="40" y="61"/>
                  </a:cubicBezTo>
                  <a:cubicBezTo>
                    <a:pt x="40" y="61"/>
                    <a:pt x="32" y="55"/>
                    <a:pt x="32" y="53"/>
                  </a:cubicBezTo>
                  <a:cubicBezTo>
                    <a:pt x="33" y="51"/>
                    <a:pt x="47" y="53"/>
                    <a:pt x="45" y="51"/>
                  </a:cubicBezTo>
                  <a:cubicBezTo>
                    <a:pt x="43" y="48"/>
                    <a:pt x="44" y="41"/>
                    <a:pt x="34" y="34"/>
                  </a:cubicBezTo>
                  <a:cubicBezTo>
                    <a:pt x="25" y="28"/>
                    <a:pt x="0" y="0"/>
                    <a:pt x="0" y="0"/>
                  </a:cubicBezTo>
                  <a:cubicBezTo>
                    <a:pt x="0" y="0"/>
                    <a:pt x="15" y="10"/>
                    <a:pt x="32" y="17"/>
                  </a:cubicBezTo>
                  <a:cubicBezTo>
                    <a:pt x="50" y="24"/>
                    <a:pt x="56" y="32"/>
                    <a:pt x="57" y="35"/>
                  </a:cubicBezTo>
                  <a:cubicBezTo>
                    <a:pt x="58" y="39"/>
                    <a:pt x="71" y="47"/>
                    <a:pt x="70" y="43"/>
                  </a:cubicBezTo>
                  <a:cubicBezTo>
                    <a:pt x="70" y="39"/>
                    <a:pt x="77" y="31"/>
                    <a:pt x="79" y="34"/>
                  </a:cubicBezTo>
                  <a:cubicBezTo>
                    <a:pt x="80" y="36"/>
                    <a:pt x="84" y="41"/>
                    <a:pt x="80" y="43"/>
                  </a:cubicBezTo>
                  <a:cubicBezTo>
                    <a:pt x="76" y="45"/>
                    <a:pt x="86" y="56"/>
                    <a:pt x="80" y="57"/>
                  </a:cubicBezTo>
                  <a:cubicBezTo>
                    <a:pt x="75" y="57"/>
                    <a:pt x="69" y="59"/>
                    <a:pt x="69" y="59"/>
                  </a:cubicBezTo>
                  <a:cubicBezTo>
                    <a:pt x="69" y="66"/>
                    <a:pt x="69" y="66"/>
                    <a:pt x="69" y="66"/>
                  </a:cubicBezTo>
                  <a:cubicBezTo>
                    <a:pt x="69" y="66"/>
                    <a:pt x="72" y="84"/>
                    <a:pt x="57"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86" name="Freeform 192"/>
            <p:cNvSpPr/>
            <p:nvPr/>
          </p:nvSpPr>
          <p:spPr bwMode="auto">
            <a:xfrm>
              <a:off x="8632825" y="4151313"/>
              <a:ext cx="1241425" cy="809625"/>
            </a:xfrm>
            <a:custGeom>
              <a:avLst/>
              <a:gdLst>
                <a:gd name="T0" fmla="*/ 254 w 465"/>
                <a:gd name="T1" fmla="*/ 230 h 303"/>
                <a:gd name="T2" fmla="*/ 211 w 465"/>
                <a:gd name="T3" fmla="*/ 217 h 303"/>
                <a:gd name="T4" fmla="*/ 146 w 465"/>
                <a:gd name="T5" fmla="*/ 232 h 303"/>
                <a:gd name="T6" fmla="*/ 126 w 465"/>
                <a:gd name="T7" fmla="*/ 244 h 303"/>
                <a:gd name="T8" fmla="*/ 106 w 465"/>
                <a:gd name="T9" fmla="*/ 244 h 303"/>
                <a:gd name="T10" fmla="*/ 88 w 465"/>
                <a:gd name="T11" fmla="*/ 251 h 303"/>
                <a:gd name="T12" fmla="*/ 77 w 465"/>
                <a:gd name="T13" fmla="*/ 256 h 303"/>
                <a:gd name="T14" fmla="*/ 45 w 465"/>
                <a:gd name="T15" fmla="*/ 248 h 303"/>
                <a:gd name="T16" fmla="*/ 38 w 465"/>
                <a:gd name="T17" fmla="*/ 232 h 303"/>
                <a:gd name="T18" fmla="*/ 27 w 465"/>
                <a:gd name="T19" fmla="*/ 201 h 303"/>
                <a:gd name="T20" fmla="*/ 14 w 465"/>
                <a:gd name="T21" fmla="*/ 180 h 303"/>
                <a:gd name="T22" fmla="*/ 0 w 465"/>
                <a:gd name="T23" fmla="*/ 155 h 303"/>
                <a:gd name="T24" fmla="*/ 5 w 465"/>
                <a:gd name="T25" fmla="*/ 145 h 303"/>
                <a:gd name="T26" fmla="*/ 11 w 465"/>
                <a:gd name="T27" fmla="*/ 108 h 303"/>
                <a:gd name="T28" fmla="*/ 80 w 465"/>
                <a:gd name="T29" fmla="*/ 65 h 303"/>
                <a:gd name="T30" fmla="*/ 96 w 465"/>
                <a:gd name="T31" fmla="*/ 59 h 303"/>
                <a:gd name="T32" fmla="*/ 104 w 465"/>
                <a:gd name="T33" fmla="*/ 38 h 303"/>
                <a:gd name="T34" fmla="*/ 145 w 465"/>
                <a:gd name="T35" fmla="*/ 41 h 303"/>
                <a:gd name="T36" fmla="*/ 152 w 465"/>
                <a:gd name="T37" fmla="*/ 30 h 303"/>
                <a:gd name="T38" fmla="*/ 166 w 465"/>
                <a:gd name="T39" fmla="*/ 16 h 303"/>
                <a:gd name="T40" fmla="*/ 171 w 465"/>
                <a:gd name="T41" fmla="*/ 6 h 303"/>
                <a:gd name="T42" fmla="*/ 200 w 465"/>
                <a:gd name="T43" fmla="*/ 11 h 303"/>
                <a:gd name="T44" fmla="*/ 230 w 465"/>
                <a:gd name="T45" fmla="*/ 16 h 303"/>
                <a:gd name="T46" fmla="*/ 234 w 465"/>
                <a:gd name="T47" fmla="*/ 47 h 303"/>
                <a:gd name="T48" fmla="*/ 266 w 465"/>
                <a:gd name="T49" fmla="*/ 64 h 303"/>
                <a:gd name="T50" fmla="*/ 290 w 465"/>
                <a:gd name="T51" fmla="*/ 59 h 303"/>
                <a:gd name="T52" fmla="*/ 282 w 465"/>
                <a:gd name="T53" fmla="*/ 12 h 303"/>
                <a:gd name="T54" fmla="*/ 288 w 465"/>
                <a:gd name="T55" fmla="*/ 1 h 303"/>
                <a:gd name="T56" fmla="*/ 310 w 465"/>
                <a:gd name="T57" fmla="*/ 29 h 303"/>
                <a:gd name="T58" fmla="*/ 337 w 465"/>
                <a:gd name="T59" fmla="*/ 51 h 303"/>
                <a:gd name="T60" fmla="*/ 348 w 465"/>
                <a:gd name="T61" fmla="*/ 75 h 303"/>
                <a:gd name="T62" fmla="*/ 372 w 465"/>
                <a:gd name="T63" fmla="*/ 91 h 303"/>
                <a:gd name="T64" fmla="*/ 406 w 465"/>
                <a:gd name="T65" fmla="*/ 118 h 303"/>
                <a:gd name="T66" fmla="*/ 430 w 465"/>
                <a:gd name="T67" fmla="*/ 133 h 303"/>
                <a:gd name="T68" fmla="*/ 456 w 465"/>
                <a:gd name="T69" fmla="*/ 189 h 303"/>
                <a:gd name="T70" fmla="*/ 456 w 465"/>
                <a:gd name="T71" fmla="*/ 228 h 303"/>
                <a:gd name="T72" fmla="*/ 444 w 465"/>
                <a:gd name="T73" fmla="*/ 265 h 303"/>
                <a:gd name="T74" fmla="*/ 420 w 465"/>
                <a:gd name="T75" fmla="*/ 281 h 303"/>
                <a:gd name="T76" fmla="*/ 410 w 465"/>
                <a:gd name="T77" fmla="*/ 296 h 303"/>
                <a:gd name="T78" fmla="*/ 391 w 465"/>
                <a:gd name="T79" fmla="*/ 283 h 303"/>
                <a:gd name="T80" fmla="*/ 373 w 465"/>
                <a:gd name="T81" fmla="*/ 298 h 303"/>
                <a:gd name="T82" fmla="*/ 341 w 465"/>
                <a:gd name="T83" fmla="*/ 286 h 303"/>
                <a:gd name="T84" fmla="*/ 324 w 465"/>
                <a:gd name="T85" fmla="*/ 259 h 303"/>
                <a:gd name="T86" fmla="*/ 296 w 465"/>
                <a:gd name="T87" fmla="*/ 259 h 303"/>
                <a:gd name="T88" fmla="*/ 269 w 465"/>
                <a:gd name="T89" fmla="*/ 25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5" h="303">
                  <a:moveTo>
                    <a:pt x="269" y="251"/>
                  </a:moveTo>
                  <a:cubicBezTo>
                    <a:pt x="259" y="244"/>
                    <a:pt x="264" y="238"/>
                    <a:pt x="254" y="230"/>
                  </a:cubicBezTo>
                  <a:cubicBezTo>
                    <a:pt x="244" y="223"/>
                    <a:pt x="263" y="223"/>
                    <a:pt x="237" y="220"/>
                  </a:cubicBezTo>
                  <a:cubicBezTo>
                    <a:pt x="211" y="217"/>
                    <a:pt x="211" y="214"/>
                    <a:pt x="211" y="217"/>
                  </a:cubicBezTo>
                  <a:cubicBezTo>
                    <a:pt x="211" y="219"/>
                    <a:pt x="171" y="224"/>
                    <a:pt x="168" y="225"/>
                  </a:cubicBezTo>
                  <a:cubicBezTo>
                    <a:pt x="164" y="226"/>
                    <a:pt x="157" y="228"/>
                    <a:pt x="146" y="232"/>
                  </a:cubicBezTo>
                  <a:cubicBezTo>
                    <a:pt x="135" y="235"/>
                    <a:pt x="139" y="239"/>
                    <a:pt x="136" y="241"/>
                  </a:cubicBezTo>
                  <a:cubicBezTo>
                    <a:pt x="132" y="243"/>
                    <a:pt x="130" y="246"/>
                    <a:pt x="126" y="244"/>
                  </a:cubicBezTo>
                  <a:cubicBezTo>
                    <a:pt x="122" y="242"/>
                    <a:pt x="119" y="240"/>
                    <a:pt x="116" y="240"/>
                  </a:cubicBezTo>
                  <a:cubicBezTo>
                    <a:pt x="113" y="240"/>
                    <a:pt x="112" y="244"/>
                    <a:pt x="106" y="244"/>
                  </a:cubicBezTo>
                  <a:cubicBezTo>
                    <a:pt x="99" y="244"/>
                    <a:pt x="98" y="243"/>
                    <a:pt x="94" y="245"/>
                  </a:cubicBezTo>
                  <a:cubicBezTo>
                    <a:pt x="90" y="247"/>
                    <a:pt x="90" y="250"/>
                    <a:pt x="88" y="251"/>
                  </a:cubicBezTo>
                  <a:cubicBezTo>
                    <a:pt x="85" y="251"/>
                    <a:pt x="87" y="253"/>
                    <a:pt x="84" y="254"/>
                  </a:cubicBezTo>
                  <a:cubicBezTo>
                    <a:pt x="80" y="255"/>
                    <a:pt x="89" y="257"/>
                    <a:pt x="77" y="256"/>
                  </a:cubicBezTo>
                  <a:cubicBezTo>
                    <a:pt x="64" y="255"/>
                    <a:pt x="72" y="257"/>
                    <a:pt x="60" y="254"/>
                  </a:cubicBezTo>
                  <a:cubicBezTo>
                    <a:pt x="47" y="251"/>
                    <a:pt x="49" y="251"/>
                    <a:pt x="45" y="248"/>
                  </a:cubicBezTo>
                  <a:cubicBezTo>
                    <a:pt x="42" y="245"/>
                    <a:pt x="40" y="251"/>
                    <a:pt x="35" y="242"/>
                  </a:cubicBezTo>
                  <a:cubicBezTo>
                    <a:pt x="29" y="232"/>
                    <a:pt x="39" y="234"/>
                    <a:pt x="38" y="232"/>
                  </a:cubicBezTo>
                  <a:cubicBezTo>
                    <a:pt x="38" y="230"/>
                    <a:pt x="34" y="215"/>
                    <a:pt x="34" y="215"/>
                  </a:cubicBezTo>
                  <a:cubicBezTo>
                    <a:pt x="34" y="215"/>
                    <a:pt x="32" y="204"/>
                    <a:pt x="27" y="201"/>
                  </a:cubicBezTo>
                  <a:cubicBezTo>
                    <a:pt x="21" y="197"/>
                    <a:pt x="23" y="198"/>
                    <a:pt x="22" y="192"/>
                  </a:cubicBezTo>
                  <a:cubicBezTo>
                    <a:pt x="22" y="186"/>
                    <a:pt x="23" y="187"/>
                    <a:pt x="14" y="180"/>
                  </a:cubicBezTo>
                  <a:cubicBezTo>
                    <a:pt x="6" y="174"/>
                    <a:pt x="6" y="173"/>
                    <a:pt x="3" y="168"/>
                  </a:cubicBezTo>
                  <a:cubicBezTo>
                    <a:pt x="0" y="163"/>
                    <a:pt x="0" y="157"/>
                    <a:pt x="0" y="155"/>
                  </a:cubicBezTo>
                  <a:cubicBezTo>
                    <a:pt x="1" y="152"/>
                    <a:pt x="0" y="156"/>
                    <a:pt x="5" y="153"/>
                  </a:cubicBezTo>
                  <a:cubicBezTo>
                    <a:pt x="10" y="151"/>
                    <a:pt x="10" y="147"/>
                    <a:pt x="5" y="145"/>
                  </a:cubicBezTo>
                  <a:cubicBezTo>
                    <a:pt x="0" y="142"/>
                    <a:pt x="0" y="138"/>
                    <a:pt x="2" y="129"/>
                  </a:cubicBezTo>
                  <a:cubicBezTo>
                    <a:pt x="4" y="120"/>
                    <a:pt x="1" y="116"/>
                    <a:pt x="11" y="108"/>
                  </a:cubicBezTo>
                  <a:cubicBezTo>
                    <a:pt x="21" y="100"/>
                    <a:pt x="23" y="96"/>
                    <a:pt x="49" y="93"/>
                  </a:cubicBezTo>
                  <a:cubicBezTo>
                    <a:pt x="75" y="89"/>
                    <a:pt x="80" y="81"/>
                    <a:pt x="80" y="65"/>
                  </a:cubicBezTo>
                  <a:cubicBezTo>
                    <a:pt x="81" y="49"/>
                    <a:pt x="85" y="55"/>
                    <a:pt x="85" y="55"/>
                  </a:cubicBezTo>
                  <a:cubicBezTo>
                    <a:pt x="96" y="59"/>
                    <a:pt x="96" y="59"/>
                    <a:pt x="96" y="59"/>
                  </a:cubicBezTo>
                  <a:cubicBezTo>
                    <a:pt x="96" y="59"/>
                    <a:pt x="101" y="60"/>
                    <a:pt x="100" y="53"/>
                  </a:cubicBezTo>
                  <a:cubicBezTo>
                    <a:pt x="100" y="47"/>
                    <a:pt x="99" y="38"/>
                    <a:pt x="104" y="38"/>
                  </a:cubicBezTo>
                  <a:cubicBezTo>
                    <a:pt x="110" y="38"/>
                    <a:pt x="130" y="27"/>
                    <a:pt x="133" y="28"/>
                  </a:cubicBezTo>
                  <a:cubicBezTo>
                    <a:pt x="136" y="30"/>
                    <a:pt x="137" y="34"/>
                    <a:pt x="145" y="41"/>
                  </a:cubicBezTo>
                  <a:cubicBezTo>
                    <a:pt x="153" y="47"/>
                    <a:pt x="150" y="37"/>
                    <a:pt x="153" y="39"/>
                  </a:cubicBezTo>
                  <a:cubicBezTo>
                    <a:pt x="155" y="41"/>
                    <a:pt x="151" y="33"/>
                    <a:pt x="152" y="30"/>
                  </a:cubicBezTo>
                  <a:cubicBezTo>
                    <a:pt x="152" y="28"/>
                    <a:pt x="157" y="21"/>
                    <a:pt x="157" y="21"/>
                  </a:cubicBezTo>
                  <a:cubicBezTo>
                    <a:pt x="166" y="16"/>
                    <a:pt x="166" y="16"/>
                    <a:pt x="166" y="16"/>
                  </a:cubicBezTo>
                  <a:cubicBezTo>
                    <a:pt x="178" y="13"/>
                    <a:pt x="178" y="13"/>
                    <a:pt x="178" y="13"/>
                  </a:cubicBezTo>
                  <a:cubicBezTo>
                    <a:pt x="178" y="13"/>
                    <a:pt x="169" y="9"/>
                    <a:pt x="171" y="6"/>
                  </a:cubicBezTo>
                  <a:cubicBezTo>
                    <a:pt x="173" y="4"/>
                    <a:pt x="174" y="5"/>
                    <a:pt x="181" y="5"/>
                  </a:cubicBezTo>
                  <a:cubicBezTo>
                    <a:pt x="188" y="5"/>
                    <a:pt x="197" y="11"/>
                    <a:pt x="200" y="11"/>
                  </a:cubicBezTo>
                  <a:cubicBezTo>
                    <a:pt x="203" y="11"/>
                    <a:pt x="223" y="13"/>
                    <a:pt x="223" y="13"/>
                  </a:cubicBezTo>
                  <a:cubicBezTo>
                    <a:pt x="230" y="16"/>
                    <a:pt x="230" y="16"/>
                    <a:pt x="230" y="16"/>
                  </a:cubicBezTo>
                  <a:cubicBezTo>
                    <a:pt x="230" y="16"/>
                    <a:pt x="230" y="36"/>
                    <a:pt x="227" y="36"/>
                  </a:cubicBezTo>
                  <a:cubicBezTo>
                    <a:pt x="225" y="36"/>
                    <a:pt x="223" y="44"/>
                    <a:pt x="234" y="47"/>
                  </a:cubicBezTo>
                  <a:cubicBezTo>
                    <a:pt x="244" y="51"/>
                    <a:pt x="249" y="54"/>
                    <a:pt x="249" y="54"/>
                  </a:cubicBezTo>
                  <a:cubicBezTo>
                    <a:pt x="266" y="64"/>
                    <a:pt x="266" y="64"/>
                    <a:pt x="266" y="64"/>
                  </a:cubicBezTo>
                  <a:cubicBezTo>
                    <a:pt x="266" y="64"/>
                    <a:pt x="291" y="72"/>
                    <a:pt x="284" y="68"/>
                  </a:cubicBezTo>
                  <a:cubicBezTo>
                    <a:pt x="277" y="65"/>
                    <a:pt x="293" y="73"/>
                    <a:pt x="290" y="59"/>
                  </a:cubicBezTo>
                  <a:cubicBezTo>
                    <a:pt x="286" y="45"/>
                    <a:pt x="288" y="37"/>
                    <a:pt x="285" y="31"/>
                  </a:cubicBezTo>
                  <a:cubicBezTo>
                    <a:pt x="283" y="26"/>
                    <a:pt x="281" y="15"/>
                    <a:pt x="282" y="12"/>
                  </a:cubicBezTo>
                  <a:cubicBezTo>
                    <a:pt x="284" y="10"/>
                    <a:pt x="284" y="8"/>
                    <a:pt x="286" y="4"/>
                  </a:cubicBezTo>
                  <a:cubicBezTo>
                    <a:pt x="288" y="1"/>
                    <a:pt x="281" y="0"/>
                    <a:pt x="288" y="1"/>
                  </a:cubicBezTo>
                  <a:cubicBezTo>
                    <a:pt x="294" y="1"/>
                    <a:pt x="298" y="6"/>
                    <a:pt x="298" y="6"/>
                  </a:cubicBezTo>
                  <a:cubicBezTo>
                    <a:pt x="298" y="6"/>
                    <a:pt x="304" y="26"/>
                    <a:pt x="310" y="29"/>
                  </a:cubicBezTo>
                  <a:cubicBezTo>
                    <a:pt x="315" y="32"/>
                    <a:pt x="325" y="35"/>
                    <a:pt x="325" y="35"/>
                  </a:cubicBezTo>
                  <a:cubicBezTo>
                    <a:pt x="325" y="35"/>
                    <a:pt x="336" y="47"/>
                    <a:pt x="337" y="51"/>
                  </a:cubicBezTo>
                  <a:cubicBezTo>
                    <a:pt x="338" y="56"/>
                    <a:pt x="353" y="60"/>
                    <a:pt x="348" y="64"/>
                  </a:cubicBezTo>
                  <a:cubicBezTo>
                    <a:pt x="344" y="69"/>
                    <a:pt x="345" y="74"/>
                    <a:pt x="348" y="75"/>
                  </a:cubicBezTo>
                  <a:cubicBezTo>
                    <a:pt x="352" y="76"/>
                    <a:pt x="361" y="83"/>
                    <a:pt x="361" y="83"/>
                  </a:cubicBezTo>
                  <a:cubicBezTo>
                    <a:pt x="361" y="83"/>
                    <a:pt x="365" y="88"/>
                    <a:pt x="372" y="91"/>
                  </a:cubicBezTo>
                  <a:cubicBezTo>
                    <a:pt x="378" y="93"/>
                    <a:pt x="382" y="101"/>
                    <a:pt x="382" y="101"/>
                  </a:cubicBezTo>
                  <a:cubicBezTo>
                    <a:pt x="406" y="118"/>
                    <a:pt x="406" y="118"/>
                    <a:pt x="406" y="118"/>
                  </a:cubicBezTo>
                  <a:cubicBezTo>
                    <a:pt x="406" y="118"/>
                    <a:pt x="392" y="117"/>
                    <a:pt x="400" y="120"/>
                  </a:cubicBezTo>
                  <a:cubicBezTo>
                    <a:pt x="408" y="124"/>
                    <a:pt x="429" y="131"/>
                    <a:pt x="430" y="133"/>
                  </a:cubicBezTo>
                  <a:cubicBezTo>
                    <a:pt x="430" y="135"/>
                    <a:pt x="446" y="143"/>
                    <a:pt x="448" y="153"/>
                  </a:cubicBezTo>
                  <a:cubicBezTo>
                    <a:pt x="450" y="163"/>
                    <a:pt x="458" y="180"/>
                    <a:pt x="456" y="189"/>
                  </a:cubicBezTo>
                  <a:cubicBezTo>
                    <a:pt x="454" y="197"/>
                    <a:pt x="458" y="210"/>
                    <a:pt x="460" y="214"/>
                  </a:cubicBezTo>
                  <a:cubicBezTo>
                    <a:pt x="462" y="218"/>
                    <a:pt x="465" y="224"/>
                    <a:pt x="456" y="228"/>
                  </a:cubicBezTo>
                  <a:cubicBezTo>
                    <a:pt x="447" y="233"/>
                    <a:pt x="449" y="242"/>
                    <a:pt x="445" y="247"/>
                  </a:cubicBezTo>
                  <a:cubicBezTo>
                    <a:pt x="441" y="252"/>
                    <a:pt x="447" y="264"/>
                    <a:pt x="444" y="265"/>
                  </a:cubicBezTo>
                  <a:cubicBezTo>
                    <a:pt x="440" y="265"/>
                    <a:pt x="451" y="277"/>
                    <a:pt x="443" y="279"/>
                  </a:cubicBezTo>
                  <a:cubicBezTo>
                    <a:pt x="435" y="280"/>
                    <a:pt x="420" y="281"/>
                    <a:pt x="420" y="281"/>
                  </a:cubicBezTo>
                  <a:cubicBezTo>
                    <a:pt x="420" y="281"/>
                    <a:pt x="419" y="286"/>
                    <a:pt x="417" y="290"/>
                  </a:cubicBezTo>
                  <a:cubicBezTo>
                    <a:pt x="415" y="294"/>
                    <a:pt x="420" y="297"/>
                    <a:pt x="410" y="296"/>
                  </a:cubicBezTo>
                  <a:cubicBezTo>
                    <a:pt x="401" y="296"/>
                    <a:pt x="396" y="303"/>
                    <a:pt x="395" y="292"/>
                  </a:cubicBezTo>
                  <a:cubicBezTo>
                    <a:pt x="394" y="282"/>
                    <a:pt x="396" y="280"/>
                    <a:pt x="391" y="283"/>
                  </a:cubicBezTo>
                  <a:cubicBezTo>
                    <a:pt x="386" y="286"/>
                    <a:pt x="377" y="288"/>
                    <a:pt x="376" y="291"/>
                  </a:cubicBezTo>
                  <a:cubicBezTo>
                    <a:pt x="375" y="294"/>
                    <a:pt x="378" y="298"/>
                    <a:pt x="373" y="298"/>
                  </a:cubicBezTo>
                  <a:cubicBezTo>
                    <a:pt x="369" y="299"/>
                    <a:pt x="358" y="296"/>
                    <a:pt x="350" y="291"/>
                  </a:cubicBezTo>
                  <a:cubicBezTo>
                    <a:pt x="341" y="286"/>
                    <a:pt x="353" y="294"/>
                    <a:pt x="341" y="286"/>
                  </a:cubicBezTo>
                  <a:cubicBezTo>
                    <a:pt x="329" y="279"/>
                    <a:pt x="322" y="269"/>
                    <a:pt x="322" y="267"/>
                  </a:cubicBezTo>
                  <a:cubicBezTo>
                    <a:pt x="323" y="264"/>
                    <a:pt x="332" y="266"/>
                    <a:pt x="324" y="259"/>
                  </a:cubicBezTo>
                  <a:cubicBezTo>
                    <a:pt x="316" y="251"/>
                    <a:pt x="311" y="263"/>
                    <a:pt x="306" y="261"/>
                  </a:cubicBezTo>
                  <a:cubicBezTo>
                    <a:pt x="301" y="259"/>
                    <a:pt x="303" y="264"/>
                    <a:pt x="296" y="259"/>
                  </a:cubicBezTo>
                  <a:cubicBezTo>
                    <a:pt x="290" y="255"/>
                    <a:pt x="286" y="251"/>
                    <a:pt x="286" y="251"/>
                  </a:cubicBezTo>
                  <a:lnTo>
                    <a:pt x="269" y="2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87" name="Freeform 193"/>
            <p:cNvSpPr/>
            <p:nvPr/>
          </p:nvSpPr>
          <p:spPr bwMode="auto">
            <a:xfrm>
              <a:off x="9653588" y="4995863"/>
              <a:ext cx="165100" cy="103188"/>
            </a:xfrm>
            <a:custGeom>
              <a:avLst/>
              <a:gdLst>
                <a:gd name="T0" fmla="*/ 37 w 62"/>
                <a:gd name="T1" fmla="*/ 11 h 39"/>
                <a:gd name="T2" fmla="*/ 9 w 62"/>
                <a:gd name="T3" fmla="*/ 3 h 39"/>
                <a:gd name="T4" fmla="*/ 13 w 62"/>
                <a:gd name="T5" fmla="*/ 17 h 39"/>
                <a:gd name="T6" fmla="*/ 25 w 62"/>
                <a:gd name="T7" fmla="*/ 27 h 39"/>
                <a:gd name="T8" fmla="*/ 36 w 62"/>
                <a:gd name="T9" fmla="*/ 38 h 39"/>
                <a:gd name="T10" fmla="*/ 55 w 62"/>
                <a:gd name="T11" fmla="*/ 31 h 39"/>
                <a:gd name="T12" fmla="*/ 57 w 62"/>
                <a:gd name="T13" fmla="*/ 11 h 39"/>
                <a:gd name="T14" fmla="*/ 49 w 62"/>
                <a:gd name="T15" fmla="*/ 2 h 39"/>
                <a:gd name="T16" fmla="*/ 37 w 62"/>
                <a:gd name="T17"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9">
                  <a:moveTo>
                    <a:pt x="37" y="11"/>
                  </a:moveTo>
                  <a:cubicBezTo>
                    <a:pt x="19" y="8"/>
                    <a:pt x="19" y="3"/>
                    <a:pt x="9" y="3"/>
                  </a:cubicBezTo>
                  <a:cubicBezTo>
                    <a:pt x="0" y="3"/>
                    <a:pt x="7" y="14"/>
                    <a:pt x="13" y="17"/>
                  </a:cubicBezTo>
                  <a:cubicBezTo>
                    <a:pt x="20" y="20"/>
                    <a:pt x="20" y="21"/>
                    <a:pt x="25" y="27"/>
                  </a:cubicBezTo>
                  <a:cubicBezTo>
                    <a:pt x="30" y="33"/>
                    <a:pt x="25" y="38"/>
                    <a:pt x="36" y="38"/>
                  </a:cubicBezTo>
                  <a:cubicBezTo>
                    <a:pt x="48" y="39"/>
                    <a:pt x="54" y="34"/>
                    <a:pt x="55" y="31"/>
                  </a:cubicBezTo>
                  <a:cubicBezTo>
                    <a:pt x="56" y="28"/>
                    <a:pt x="62" y="18"/>
                    <a:pt x="57" y="11"/>
                  </a:cubicBezTo>
                  <a:cubicBezTo>
                    <a:pt x="51" y="5"/>
                    <a:pt x="54" y="0"/>
                    <a:pt x="49" y="2"/>
                  </a:cubicBezTo>
                  <a:cubicBezTo>
                    <a:pt x="44" y="4"/>
                    <a:pt x="37" y="11"/>
                    <a:pt x="37"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grpSp>
      <p:sp>
        <p:nvSpPr>
          <p:cNvPr id="88" name="任意多边形 87"/>
          <p:cNvSpPr/>
          <p:nvPr userDrawn="1"/>
        </p:nvSpPr>
        <p:spPr>
          <a:xfrm>
            <a:off x="7127" y="910439"/>
            <a:ext cx="9899053" cy="113243"/>
          </a:xfrm>
          <a:custGeom>
            <a:avLst/>
            <a:gdLst>
              <a:gd name="connsiteX0" fmla="*/ 0 w 8821621"/>
              <a:gd name="connsiteY0" fmla="*/ 0 h 98038"/>
              <a:gd name="connsiteX1" fmla="*/ 8723583 w 8821621"/>
              <a:gd name="connsiteY1" fmla="*/ 0 h 98038"/>
              <a:gd name="connsiteX2" fmla="*/ 8821621 w 8821621"/>
              <a:gd name="connsiteY2" fmla="*/ 98038 h 98038"/>
              <a:gd name="connsiteX3" fmla="*/ 0 w 8821621"/>
              <a:gd name="connsiteY3" fmla="*/ 98038 h 98038"/>
              <a:gd name="connsiteX4" fmla="*/ 0 w 8821621"/>
              <a:gd name="connsiteY4" fmla="*/ 0 h 98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1621" h="98038">
                <a:moveTo>
                  <a:pt x="0" y="0"/>
                </a:moveTo>
                <a:lnTo>
                  <a:pt x="8723583" y="0"/>
                </a:lnTo>
                <a:lnTo>
                  <a:pt x="8821621" y="98038"/>
                </a:lnTo>
                <a:lnTo>
                  <a:pt x="0" y="98038"/>
                </a:lnTo>
                <a:lnTo>
                  <a:pt x="0" y="0"/>
                </a:lnTo>
                <a:close/>
              </a:path>
            </a:pathLst>
          </a:custGeom>
          <a:solidFill>
            <a:srgbClr val="E40000"/>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915" dirty="0">
              <a:solidFill>
                <a:srgbClr val="FFFFFF"/>
              </a:solidFill>
              <a:latin typeface="+mn-ea"/>
            </a:endParaRPr>
          </a:p>
        </p:txBody>
      </p:sp>
      <p:sp>
        <p:nvSpPr>
          <p:cNvPr id="89" name="任意多边形 88"/>
          <p:cNvSpPr/>
          <p:nvPr userDrawn="1"/>
        </p:nvSpPr>
        <p:spPr>
          <a:xfrm>
            <a:off x="12439578" y="910439"/>
            <a:ext cx="1248624" cy="113243"/>
          </a:xfrm>
          <a:custGeom>
            <a:avLst/>
            <a:gdLst>
              <a:gd name="connsiteX0" fmla="*/ 98038 w 1112721"/>
              <a:gd name="connsiteY0" fmla="*/ 0 h 98038"/>
              <a:gd name="connsiteX1" fmla="*/ 1112721 w 1112721"/>
              <a:gd name="connsiteY1" fmla="*/ 0 h 98038"/>
              <a:gd name="connsiteX2" fmla="*/ 1112721 w 1112721"/>
              <a:gd name="connsiteY2" fmla="*/ 98038 h 98038"/>
              <a:gd name="connsiteX3" fmla="*/ 0 w 1112721"/>
              <a:gd name="connsiteY3" fmla="*/ 98038 h 98038"/>
              <a:gd name="connsiteX4" fmla="*/ 98038 w 1112721"/>
              <a:gd name="connsiteY4" fmla="*/ 0 h 98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721" h="98038">
                <a:moveTo>
                  <a:pt x="98038" y="0"/>
                </a:moveTo>
                <a:lnTo>
                  <a:pt x="1112721" y="0"/>
                </a:lnTo>
                <a:lnTo>
                  <a:pt x="1112721" y="98038"/>
                </a:lnTo>
                <a:lnTo>
                  <a:pt x="0" y="98038"/>
                </a:lnTo>
                <a:lnTo>
                  <a:pt x="98038" y="0"/>
                </a:lnTo>
                <a:close/>
              </a:path>
            </a:pathLst>
          </a:custGeom>
          <a:solidFill>
            <a:srgbClr val="E40000"/>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915" dirty="0">
              <a:solidFill>
                <a:srgbClr val="FFFFFF"/>
              </a:solidFill>
              <a:latin typeface="+mn-ea"/>
            </a:endParaRPr>
          </a:p>
        </p:txBody>
      </p:sp>
      <p:sp>
        <p:nvSpPr>
          <p:cNvPr id="90" name="任意多边形 89"/>
          <p:cNvSpPr/>
          <p:nvPr userDrawn="1"/>
        </p:nvSpPr>
        <p:spPr>
          <a:xfrm>
            <a:off x="9906179" y="1023682"/>
            <a:ext cx="2533398" cy="47204"/>
          </a:xfrm>
          <a:custGeom>
            <a:avLst/>
            <a:gdLst>
              <a:gd name="connsiteX0" fmla="*/ 0 w 2257658"/>
              <a:gd name="connsiteY0" fmla="*/ 0 h 40866"/>
              <a:gd name="connsiteX1" fmla="*/ 2257658 w 2257658"/>
              <a:gd name="connsiteY1" fmla="*/ 0 h 40866"/>
              <a:gd name="connsiteX2" fmla="*/ 2216792 w 2257658"/>
              <a:gd name="connsiteY2" fmla="*/ 40866 h 40866"/>
              <a:gd name="connsiteX3" fmla="*/ 40866 w 2257658"/>
              <a:gd name="connsiteY3" fmla="*/ 40866 h 40866"/>
              <a:gd name="connsiteX4" fmla="*/ 0 w 2257658"/>
              <a:gd name="connsiteY4" fmla="*/ 0 h 40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7658" h="40866">
                <a:moveTo>
                  <a:pt x="0" y="0"/>
                </a:moveTo>
                <a:lnTo>
                  <a:pt x="2257658" y="0"/>
                </a:lnTo>
                <a:lnTo>
                  <a:pt x="2216792" y="40866"/>
                </a:lnTo>
                <a:lnTo>
                  <a:pt x="40866" y="40866"/>
                </a:lnTo>
                <a:lnTo>
                  <a:pt x="0" y="0"/>
                </a:lnTo>
                <a:close/>
              </a:path>
            </a:pathLst>
          </a:custGeom>
          <a:solidFill>
            <a:srgbClr val="E40000"/>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915" dirty="0">
              <a:solidFill>
                <a:srgbClr val="FFFFFF"/>
              </a:solidFill>
              <a:latin typeface="+mn-ea"/>
            </a:endParaRPr>
          </a:p>
        </p:txBody>
      </p:sp>
      <p:sp>
        <p:nvSpPr>
          <p:cNvPr id="96" name="直角三角形 95"/>
          <p:cNvSpPr/>
          <p:nvPr userDrawn="1"/>
        </p:nvSpPr>
        <p:spPr>
          <a:xfrm>
            <a:off x="9503" y="406636"/>
            <a:ext cx="489429" cy="503804"/>
          </a:xfrm>
          <a:prstGeom prst="rtTriangle">
            <a:avLst/>
          </a:prstGeom>
          <a:solidFill>
            <a:srgbClr val="E40000"/>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915" dirty="0">
              <a:solidFill>
                <a:srgbClr val="FFFFFF"/>
              </a:solidFill>
              <a:latin typeface="+mn-ea"/>
            </a:endParaRPr>
          </a:p>
        </p:txBody>
      </p:sp>
      <p:pic>
        <p:nvPicPr>
          <p:cNvPr id="119" name="图片 118"/>
          <p:cNvPicPr>
            <a:picLocks noChangeAspect="1"/>
          </p:cNvPicPr>
          <p:nvPr userDrawn="1"/>
        </p:nvPicPr>
        <p:blipFill>
          <a:blip r:embed="rId3" cstate="print"/>
          <a:stretch>
            <a:fillRect/>
          </a:stretch>
        </p:blipFill>
        <p:spPr>
          <a:xfrm>
            <a:off x="10018637" y="386724"/>
            <a:ext cx="2312303" cy="5985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4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stretch>
            <a:fillRect/>
          </a:stretch>
        </p:blipFill>
        <p:spPr>
          <a:xfrm>
            <a:off x="-1185" y="992"/>
            <a:ext cx="13682261" cy="7922311"/>
          </a:xfrm>
          <a:prstGeom prst="rect">
            <a:avLst/>
          </a:prstGeom>
        </p:spPr>
      </p:pic>
      <p:grpSp>
        <p:nvGrpSpPr>
          <p:cNvPr id="3" name="组合 2"/>
          <p:cNvGrpSpPr/>
          <p:nvPr userDrawn="1"/>
        </p:nvGrpSpPr>
        <p:grpSpPr>
          <a:xfrm>
            <a:off x="3234122" y="2336131"/>
            <a:ext cx="7212832" cy="3249363"/>
            <a:chOff x="-177801" y="684213"/>
            <a:chExt cx="10882314" cy="4872038"/>
          </a:xfrm>
          <a:solidFill>
            <a:schemeClr val="tx1">
              <a:alpha val="5000"/>
            </a:schemeClr>
          </a:solidFill>
        </p:grpSpPr>
        <p:sp>
          <p:nvSpPr>
            <p:cNvPr id="4" name="Freeform 110"/>
            <p:cNvSpPr/>
            <p:nvPr/>
          </p:nvSpPr>
          <p:spPr bwMode="auto">
            <a:xfrm>
              <a:off x="-60325" y="1279526"/>
              <a:ext cx="3186113" cy="4276725"/>
            </a:xfrm>
            <a:custGeom>
              <a:avLst/>
              <a:gdLst>
                <a:gd name="T0" fmla="*/ 738 w 1193"/>
                <a:gd name="T1" fmla="*/ 1528 h 1601"/>
                <a:gd name="T2" fmla="*/ 773 w 1193"/>
                <a:gd name="T3" fmla="*/ 1460 h 1601"/>
                <a:gd name="T4" fmla="*/ 834 w 1193"/>
                <a:gd name="T5" fmla="*/ 1404 h 1601"/>
                <a:gd name="T6" fmla="*/ 1005 w 1193"/>
                <a:gd name="T7" fmla="*/ 1267 h 1601"/>
                <a:gd name="T8" fmla="*/ 1137 w 1193"/>
                <a:gd name="T9" fmla="*/ 1107 h 1601"/>
                <a:gd name="T10" fmla="*/ 1164 w 1193"/>
                <a:gd name="T11" fmla="*/ 1026 h 1601"/>
                <a:gd name="T12" fmla="*/ 1041 w 1193"/>
                <a:gd name="T13" fmla="*/ 983 h 1601"/>
                <a:gd name="T14" fmla="*/ 959 w 1193"/>
                <a:gd name="T15" fmla="*/ 919 h 1601"/>
                <a:gd name="T16" fmla="*/ 878 w 1193"/>
                <a:gd name="T17" fmla="*/ 882 h 1601"/>
                <a:gd name="T18" fmla="*/ 810 w 1193"/>
                <a:gd name="T19" fmla="*/ 866 h 1601"/>
                <a:gd name="T20" fmla="*/ 704 w 1193"/>
                <a:gd name="T21" fmla="*/ 886 h 1601"/>
                <a:gd name="T22" fmla="*/ 675 w 1193"/>
                <a:gd name="T23" fmla="*/ 790 h 1601"/>
                <a:gd name="T24" fmla="*/ 580 w 1193"/>
                <a:gd name="T25" fmla="*/ 742 h 1601"/>
                <a:gd name="T26" fmla="*/ 729 w 1193"/>
                <a:gd name="T27" fmla="*/ 692 h 1601"/>
                <a:gd name="T28" fmla="*/ 818 w 1193"/>
                <a:gd name="T29" fmla="*/ 623 h 1601"/>
                <a:gd name="T30" fmla="*/ 882 w 1193"/>
                <a:gd name="T31" fmla="*/ 554 h 1601"/>
                <a:gd name="T32" fmla="*/ 970 w 1193"/>
                <a:gd name="T33" fmla="*/ 513 h 1601"/>
                <a:gd name="T34" fmla="*/ 956 w 1193"/>
                <a:gd name="T35" fmla="*/ 481 h 1601"/>
                <a:gd name="T36" fmla="*/ 961 w 1193"/>
                <a:gd name="T37" fmla="*/ 439 h 1601"/>
                <a:gd name="T38" fmla="*/ 1026 w 1193"/>
                <a:gd name="T39" fmla="*/ 434 h 1601"/>
                <a:gd name="T40" fmla="*/ 1052 w 1193"/>
                <a:gd name="T41" fmla="*/ 442 h 1601"/>
                <a:gd name="T42" fmla="*/ 1018 w 1193"/>
                <a:gd name="T43" fmla="*/ 356 h 1601"/>
                <a:gd name="T44" fmla="*/ 971 w 1193"/>
                <a:gd name="T45" fmla="*/ 284 h 1601"/>
                <a:gd name="T46" fmla="*/ 924 w 1193"/>
                <a:gd name="T47" fmla="*/ 246 h 1601"/>
                <a:gd name="T48" fmla="*/ 856 w 1193"/>
                <a:gd name="T49" fmla="*/ 261 h 1601"/>
                <a:gd name="T50" fmla="*/ 829 w 1193"/>
                <a:gd name="T51" fmla="*/ 396 h 1601"/>
                <a:gd name="T52" fmla="*/ 804 w 1193"/>
                <a:gd name="T53" fmla="*/ 378 h 1601"/>
                <a:gd name="T54" fmla="*/ 714 w 1193"/>
                <a:gd name="T55" fmla="*/ 292 h 1601"/>
                <a:gd name="T56" fmla="*/ 787 w 1193"/>
                <a:gd name="T57" fmla="*/ 183 h 1601"/>
                <a:gd name="T58" fmla="*/ 822 w 1193"/>
                <a:gd name="T59" fmla="*/ 141 h 1601"/>
                <a:gd name="T60" fmla="*/ 852 w 1193"/>
                <a:gd name="T61" fmla="*/ 84 h 1601"/>
                <a:gd name="T62" fmla="*/ 793 w 1193"/>
                <a:gd name="T63" fmla="*/ 92 h 1601"/>
                <a:gd name="T64" fmla="*/ 763 w 1193"/>
                <a:gd name="T65" fmla="*/ 30 h 1601"/>
                <a:gd name="T66" fmla="*/ 745 w 1193"/>
                <a:gd name="T67" fmla="*/ 43 h 1601"/>
                <a:gd name="T68" fmla="*/ 721 w 1193"/>
                <a:gd name="T69" fmla="*/ 104 h 1601"/>
                <a:gd name="T70" fmla="*/ 659 w 1193"/>
                <a:gd name="T71" fmla="*/ 113 h 1601"/>
                <a:gd name="T72" fmla="*/ 532 w 1193"/>
                <a:gd name="T73" fmla="*/ 95 h 1601"/>
                <a:gd name="T74" fmla="*/ 469 w 1193"/>
                <a:gd name="T75" fmla="*/ 80 h 1601"/>
                <a:gd name="T76" fmla="*/ 423 w 1193"/>
                <a:gd name="T77" fmla="*/ 77 h 1601"/>
                <a:gd name="T78" fmla="*/ 108 w 1193"/>
                <a:gd name="T79" fmla="*/ 100 h 1601"/>
                <a:gd name="T80" fmla="*/ 98 w 1193"/>
                <a:gd name="T81" fmla="*/ 142 h 1601"/>
                <a:gd name="T82" fmla="*/ 107 w 1193"/>
                <a:gd name="T83" fmla="*/ 178 h 1601"/>
                <a:gd name="T84" fmla="*/ 59 w 1193"/>
                <a:gd name="T85" fmla="*/ 280 h 1601"/>
                <a:gd name="T86" fmla="*/ 48 w 1193"/>
                <a:gd name="T87" fmla="*/ 347 h 1601"/>
                <a:gd name="T88" fmla="*/ 155 w 1193"/>
                <a:gd name="T89" fmla="*/ 276 h 1601"/>
                <a:gd name="T90" fmla="*/ 191 w 1193"/>
                <a:gd name="T91" fmla="*/ 275 h 1601"/>
                <a:gd name="T92" fmla="*/ 313 w 1193"/>
                <a:gd name="T93" fmla="*/ 303 h 1601"/>
                <a:gd name="T94" fmla="*/ 355 w 1193"/>
                <a:gd name="T95" fmla="*/ 419 h 1601"/>
                <a:gd name="T96" fmla="*/ 349 w 1193"/>
                <a:gd name="T97" fmla="*/ 560 h 1601"/>
                <a:gd name="T98" fmla="*/ 415 w 1193"/>
                <a:gd name="T99" fmla="*/ 708 h 1601"/>
                <a:gd name="T100" fmla="*/ 451 w 1193"/>
                <a:gd name="T101" fmla="*/ 746 h 1601"/>
                <a:gd name="T102" fmla="*/ 488 w 1193"/>
                <a:gd name="T103" fmla="*/ 781 h 1601"/>
                <a:gd name="T104" fmla="*/ 634 w 1193"/>
                <a:gd name="T105" fmla="*/ 865 h 1601"/>
                <a:gd name="T106" fmla="*/ 714 w 1193"/>
                <a:gd name="T107" fmla="*/ 910 h 1601"/>
                <a:gd name="T108" fmla="*/ 724 w 1193"/>
                <a:gd name="T109" fmla="*/ 968 h 1601"/>
                <a:gd name="T110" fmla="*/ 693 w 1193"/>
                <a:gd name="T111" fmla="*/ 1048 h 1601"/>
                <a:gd name="T112" fmla="*/ 766 w 1193"/>
                <a:gd name="T113" fmla="*/ 1225 h 1601"/>
                <a:gd name="T114" fmla="*/ 689 w 1193"/>
                <a:gd name="T115" fmla="*/ 1436 h 1601"/>
                <a:gd name="T116" fmla="*/ 672 w 1193"/>
                <a:gd name="T117" fmla="*/ 1479 h 1601"/>
                <a:gd name="T118" fmla="*/ 678 w 1193"/>
                <a:gd name="T119" fmla="*/ 1566 h 1601"/>
                <a:gd name="T120" fmla="*/ 790 w 1193"/>
                <a:gd name="T121" fmla="*/ 1595 h 1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93" h="1601">
                  <a:moveTo>
                    <a:pt x="792" y="1592"/>
                  </a:moveTo>
                  <a:cubicBezTo>
                    <a:pt x="792" y="1592"/>
                    <a:pt x="800" y="1596"/>
                    <a:pt x="800" y="1592"/>
                  </a:cubicBezTo>
                  <a:cubicBezTo>
                    <a:pt x="801" y="1588"/>
                    <a:pt x="800" y="1583"/>
                    <a:pt x="796" y="1582"/>
                  </a:cubicBezTo>
                  <a:cubicBezTo>
                    <a:pt x="792" y="1581"/>
                    <a:pt x="783" y="1579"/>
                    <a:pt x="772" y="1572"/>
                  </a:cubicBezTo>
                  <a:cubicBezTo>
                    <a:pt x="761" y="1564"/>
                    <a:pt x="741" y="1563"/>
                    <a:pt x="744" y="1555"/>
                  </a:cubicBezTo>
                  <a:cubicBezTo>
                    <a:pt x="746" y="1548"/>
                    <a:pt x="736" y="1539"/>
                    <a:pt x="738" y="1528"/>
                  </a:cubicBezTo>
                  <a:cubicBezTo>
                    <a:pt x="740" y="1517"/>
                    <a:pt x="739" y="1516"/>
                    <a:pt x="748" y="1515"/>
                  </a:cubicBezTo>
                  <a:cubicBezTo>
                    <a:pt x="756" y="1514"/>
                    <a:pt x="758" y="1504"/>
                    <a:pt x="762" y="1502"/>
                  </a:cubicBezTo>
                  <a:cubicBezTo>
                    <a:pt x="766" y="1499"/>
                    <a:pt x="784" y="1490"/>
                    <a:pt x="784" y="1487"/>
                  </a:cubicBezTo>
                  <a:cubicBezTo>
                    <a:pt x="784" y="1485"/>
                    <a:pt x="784" y="1480"/>
                    <a:pt x="780" y="1479"/>
                  </a:cubicBezTo>
                  <a:cubicBezTo>
                    <a:pt x="776" y="1479"/>
                    <a:pt x="768" y="1477"/>
                    <a:pt x="767" y="1474"/>
                  </a:cubicBezTo>
                  <a:cubicBezTo>
                    <a:pt x="766" y="1472"/>
                    <a:pt x="771" y="1462"/>
                    <a:pt x="773" y="1460"/>
                  </a:cubicBezTo>
                  <a:cubicBezTo>
                    <a:pt x="776" y="1458"/>
                    <a:pt x="793" y="1458"/>
                    <a:pt x="793" y="1458"/>
                  </a:cubicBezTo>
                  <a:cubicBezTo>
                    <a:pt x="793" y="1458"/>
                    <a:pt x="793" y="1439"/>
                    <a:pt x="796" y="1438"/>
                  </a:cubicBezTo>
                  <a:cubicBezTo>
                    <a:pt x="798" y="1437"/>
                    <a:pt x="810" y="1429"/>
                    <a:pt x="813" y="1428"/>
                  </a:cubicBezTo>
                  <a:cubicBezTo>
                    <a:pt x="816" y="1428"/>
                    <a:pt x="817" y="1420"/>
                    <a:pt x="811" y="1419"/>
                  </a:cubicBezTo>
                  <a:cubicBezTo>
                    <a:pt x="806" y="1418"/>
                    <a:pt x="797" y="1412"/>
                    <a:pt x="801" y="1408"/>
                  </a:cubicBezTo>
                  <a:cubicBezTo>
                    <a:pt x="806" y="1403"/>
                    <a:pt x="831" y="1407"/>
                    <a:pt x="834" y="1404"/>
                  </a:cubicBezTo>
                  <a:cubicBezTo>
                    <a:pt x="836" y="1401"/>
                    <a:pt x="841" y="1386"/>
                    <a:pt x="854" y="1383"/>
                  </a:cubicBezTo>
                  <a:cubicBezTo>
                    <a:pt x="867" y="1380"/>
                    <a:pt x="924" y="1354"/>
                    <a:pt x="905" y="1339"/>
                  </a:cubicBezTo>
                  <a:cubicBezTo>
                    <a:pt x="886" y="1323"/>
                    <a:pt x="905" y="1329"/>
                    <a:pt x="905" y="1329"/>
                  </a:cubicBezTo>
                  <a:cubicBezTo>
                    <a:pt x="905" y="1329"/>
                    <a:pt x="924" y="1340"/>
                    <a:pt x="935" y="1333"/>
                  </a:cubicBezTo>
                  <a:cubicBezTo>
                    <a:pt x="945" y="1327"/>
                    <a:pt x="989" y="1287"/>
                    <a:pt x="991" y="1278"/>
                  </a:cubicBezTo>
                  <a:cubicBezTo>
                    <a:pt x="993" y="1269"/>
                    <a:pt x="999" y="1268"/>
                    <a:pt x="1005" y="1267"/>
                  </a:cubicBezTo>
                  <a:cubicBezTo>
                    <a:pt x="1010" y="1267"/>
                    <a:pt x="1018" y="1264"/>
                    <a:pt x="1018" y="1258"/>
                  </a:cubicBezTo>
                  <a:cubicBezTo>
                    <a:pt x="1017" y="1252"/>
                    <a:pt x="1013" y="1238"/>
                    <a:pt x="1019" y="1233"/>
                  </a:cubicBezTo>
                  <a:cubicBezTo>
                    <a:pt x="1025" y="1229"/>
                    <a:pt x="1061" y="1206"/>
                    <a:pt x="1076" y="1206"/>
                  </a:cubicBezTo>
                  <a:cubicBezTo>
                    <a:pt x="1091" y="1206"/>
                    <a:pt x="1101" y="1204"/>
                    <a:pt x="1116" y="1178"/>
                  </a:cubicBezTo>
                  <a:cubicBezTo>
                    <a:pt x="1131" y="1152"/>
                    <a:pt x="1125" y="1153"/>
                    <a:pt x="1131" y="1151"/>
                  </a:cubicBezTo>
                  <a:cubicBezTo>
                    <a:pt x="1136" y="1148"/>
                    <a:pt x="1137" y="1107"/>
                    <a:pt x="1137" y="1107"/>
                  </a:cubicBezTo>
                  <a:cubicBezTo>
                    <a:pt x="1137" y="1107"/>
                    <a:pt x="1143" y="1103"/>
                    <a:pt x="1147" y="1103"/>
                  </a:cubicBezTo>
                  <a:cubicBezTo>
                    <a:pt x="1151" y="1103"/>
                    <a:pt x="1162" y="1087"/>
                    <a:pt x="1162" y="1087"/>
                  </a:cubicBezTo>
                  <a:cubicBezTo>
                    <a:pt x="1175" y="1079"/>
                    <a:pt x="1175" y="1079"/>
                    <a:pt x="1175" y="1079"/>
                  </a:cubicBezTo>
                  <a:cubicBezTo>
                    <a:pt x="1175" y="1079"/>
                    <a:pt x="1179" y="1071"/>
                    <a:pt x="1183" y="1069"/>
                  </a:cubicBezTo>
                  <a:cubicBezTo>
                    <a:pt x="1187" y="1066"/>
                    <a:pt x="1193" y="1037"/>
                    <a:pt x="1187" y="1032"/>
                  </a:cubicBezTo>
                  <a:cubicBezTo>
                    <a:pt x="1182" y="1028"/>
                    <a:pt x="1170" y="1030"/>
                    <a:pt x="1164" y="1026"/>
                  </a:cubicBezTo>
                  <a:cubicBezTo>
                    <a:pt x="1158" y="1021"/>
                    <a:pt x="1133" y="1007"/>
                    <a:pt x="1128" y="1007"/>
                  </a:cubicBezTo>
                  <a:cubicBezTo>
                    <a:pt x="1122" y="1008"/>
                    <a:pt x="1101" y="1009"/>
                    <a:pt x="1094" y="1005"/>
                  </a:cubicBezTo>
                  <a:cubicBezTo>
                    <a:pt x="1087" y="1002"/>
                    <a:pt x="1095" y="993"/>
                    <a:pt x="1086" y="993"/>
                  </a:cubicBezTo>
                  <a:cubicBezTo>
                    <a:pt x="1078" y="992"/>
                    <a:pt x="1061" y="988"/>
                    <a:pt x="1056" y="987"/>
                  </a:cubicBezTo>
                  <a:cubicBezTo>
                    <a:pt x="1050" y="986"/>
                    <a:pt x="1041" y="993"/>
                    <a:pt x="1040" y="994"/>
                  </a:cubicBezTo>
                  <a:cubicBezTo>
                    <a:pt x="1038" y="995"/>
                    <a:pt x="1053" y="987"/>
                    <a:pt x="1041" y="983"/>
                  </a:cubicBezTo>
                  <a:cubicBezTo>
                    <a:pt x="1029" y="979"/>
                    <a:pt x="1032" y="974"/>
                    <a:pt x="1034" y="973"/>
                  </a:cubicBezTo>
                  <a:cubicBezTo>
                    <a:pt x="1036" y="972"/>
                    <a:pt x="1044" y="964"/>
                    <a:pt x="1036" y="959"/>
                  </a:cubicBezTo>
                  <a:cubicBezTo>
                    <a:pt x="1028" y="955"/>
                    <a:pt x="1020" y="950"/>
                    <a:pt x="1022" y="945"/>
                  </a:cubicBezTo>
                  <a:cubicBezTo>
                    <a:pt x="1023" y="940"/>
                    <a:pt x="1008" y="929"/>
                    <a:pt x="1005" y="929"/>
                  </a:cubicBezTo>
                  <a:cubicBezTo>
                    <a:pt x="1002" y="928"/>
                    <a:pt x="993" y="925"/>
                    <a:pt x="984" y="926"/>
                  </a:cubicBezTo>
                  <a:cubicBezTo>
                    <a:pt x="974" y="926"/>
                    <a:pt x="959" y="923"/>
                    <a:pt x="959" y="919"/>
                  </a:cubicBezTo>
                  <a:cubicBezTo>
                    <a:pt x="960" y="915"/>
                    <a:pt x="951" y="906"/>
                    <a:pt x="947" y="905"/>
                  </a:cubicBezTo>
                  <a:cubicBezTo>
                    <a:pt x="942" y="903"/>
                    <a:pt x="938" y="903"/>
                    <a:pt x="933" y="897"/>
                  </a:cubicBezTo>
                  <a:cubicBezTo>
                    <a:pt x="929" y="891"/>
                    <a:pt x="929" y="888"/>
                    <a:pt x="923" y="887"/>
                  </a:cubicBezTo>
                  <a:cubicBezTo>
                    <a:pt x="916" y="887"/>
                    <a:pt x="913" y="885"/>
                    <a:pt x="912" y="881"/>
                  </a:cubicBezTo>
                  <a:cubicBezTo>
                    <a:pt x="912" y="876"/>
                    <a:pt x="905" y="873"/>
                    <a:pt x="896" y="879"/>
                  </a:cubicBezTo>
                  <a:cubicBezTo>
                    <a:pt x="888" y="884"/>
                    <a:pt x="881" y="886"/>
                    <a:pt x="878" y="882"/>
                  </a:cubicBezTo>
                  <a:cubicBezTo>
                    <a:pt x="874" y="879"/>
                    <a:pt x="874" y="878"/>
                    <a:pt x="862" y="878"/>
                  </a:cubicBezTo>
                  <a:cubicBezTo>
                    <a:pt x="850" y="878"/>
                    <a:pt x="844" y="878"/>
                    <a:pt x="847" y="871"/>
                  </a:cubicBezTo>
                  <a:cubicBezTo>
                    <a:pt x="851" y="864"/>
                    <a:pt x="840" y="861"/>
                    <a:pt x="832" y="866"/>
                  </a:cubicBezTo>
                  <a:cubicBezTo>
                    <a:pt x="825" y="872"/>
                    <a:pt x="822" y="877"/>
                    <a:pt x="818" y="876"/>
                  </a:cubicBezTo>
                  <a:cubicBezTo>
                    <a:pt x="813" y="876"/>
                    <a:pt x="829" y="871"/>
                    <a:pt x="825" y="865"/>
                  </a:cubicBezTo>
                  <a:cubicBezTo>
                    <a:pt x="822" y="859"/>
                    <a:pt x="822" y="860"/>
                    <a:pt x="810" y="866"/>
                  </a:cubicBezTo>
                  <a:cubicBezTo>
                    <a:pt x="798" y="872"/>
                    <a:pt x="793" y="875"/>
                    <a:pt x="783" y="875"/>
                  </a:cubicBezTo>
                  <a:cubicBezTo>
                    <a:pt x="773" y="875"/>
                    <a:pt x="777" y="879"/>
                    <a:pt x="771" y="887"/>
                  </a:cubicBezTo>
                  <a:cubicBezTo>
                    <a:pt x="766" y="895"/>
                    <a:pt x="759" y="910"/>
                    <a:pt x="754" y="905"/>
                  </a:cubicBezTo>
                  <a:cubicBezTo>
                    <a:pt x="748" y="900"/>
                    <a:pt x="744" y="886"/>
                    <a:pt x="735" y="889"/>
                  </a:cubicBezTo>
                  <a:cubicBezTo>
                    <a:pt x="727" y="893"/>
                    <a:pt x="725" y="902"/>
                    <a:pt x="719" y="898"/>
                  </a:cubicBezTo>
                  <a:cubicBezTo>
                    <a:pt x="713" y="893"/>
                    <a:pt x="705" y="890"/>
                    <a:pt x="704" y="886"/>
                  </a:cubicBezTo>
                  <a:cubicBezTo>
                    <a:pt x="704" y="882"/>
                    <a:pt x="700" y="879"/>
                    <a:pt x="700" y="879"/>
                  </a:cubicBezTo>
                  <a:cubicBezTo>
                    <a:pt x="700" y="879"/>
                    <a:pt x="695" y="878"/>
                    <a:pt x="701" y="857"/>
                  </a:cubicBezTo>
                  <a:cubicBezTo>
                    <a:pt x="707" y="835"/>
                    <a:pt x="709" y="829"/>
                    <a:pt x="686" y="829"/>
                  </a:cubicBezTo>
                  <a:cubicBezTo>
                    <a:pt x="664" y="830"/>
                    <a:pt x="654" y="834"/>
                    <a:pt x="656" y="827"/>
                  </a:cubicBezTo>
                  <a:cubicBezTo>
                    <a:pt x="657" y="820"/>
                    <a:pt x="663" y="822"/>
                    <a:pt x="664" y="814"/>
                  </a:cubicBezTo>
                  <a:cubicBezTo>
                    <a:pt x="665" y="807"/>
                    <a:pt x="672" y="794"/>
                    <a:pt x="675" y="790"/>
                  </a:cubicBezTo>
                  <a:cubicBezTo>
                    <a:pt x="678" y="785"/>
                    <a:pt x="686" y="774"/>
                    <a:pt x="679" y="774"/>
                  </a:cubicBezTo>
                  <a:cubicBezTo>
                    <a:pt x="673" y="775"/>
                    <a:pt x="654" y="771"/>
                    <a:pt x="646" y="778"/>
                  </a:cubicBezTo>
                  <a:cubicBezTo>
                    <a:pt x="638" y="786"/>
                    <a:pt x="629" y="802"/>
                    <a:pt x="623" y="803"/>
                  </a:cubicBezTo>
                  <a:cubicBezTo>
                    <a:pt x="616" y="805"/>
                    <a:pt x="594" y="809"/>
                    <a:pt x="590" y="803"/>
                  </a:cubicBezTo>
                  <a:cubicBezTo>
                    <a:pt x="587" y="797"/>
                    <a:pt x="572" y="796"/>
                    <a:pt x="573" y="776"/>
                  </a:cubicBezTo>
                  <a:cubicBezTo>
                    <a:pt x="574" y="757"/>
                    <a:pt x="573" y="747"/>
                    <a:pt x="580" y="742"/>
                  </a:cubicBezTo>
                  <a:cubicBezTo>
                    <a:pt x="586" y="737"/>
                    <a:pt x="585" y="738"/>
                    <a:pt x="586" y="729"/>
                  </a:cubicBezTo>
                  <a:cubicBezTo>
                    <a:pt x="587" y="719"/>
                    <a:pt x="594" y="706"/>
                    <a:pt x="604" y="703"/>
                  </a:cubicBezTo>
                  <a:cubicBezTo>
                    <a:pt x="613" y="701"/>
                    <a:pt x="623" y="689"/>
                    <a:pt x="629" y="689"/>
                  </a:cubicBezTo>
                  <a:cubicBezTo>
                    <a:pt x="635" y="688"/>
                    <a:pt x="659" y="704"/>
                    <a:pt x="664" y="699"/>
                  </a:cubicBezTo>
                  <a:cubicBezTo>
                    <a:pt x="669" y="695"/>
                    <a:pt x="671" y="684"/>
                    <a:pt x="685" y="686"/>
                  </a:cubicBezTo>
                  <a:cubicBezTo>
                    <a:pt x="699" y="689"/>
                    <a:pt x="724" y="685"/>
                    <a:pt x="729" y="692"/>
                  </a:cubicBezTo>
                  <a:cubicBezTo>
                    <a:pt x="734" y="699"/>
                    <a:pt x="744" y="718"/>
                    <a:pt x="743" y="726"/>
                  </a:cubicBezTo>
                  <a:cubicBezTo>
                    <a:pt x="741" y="735"/>
                    <a:pt x="744" y="741"/>
                    <a:pt x="750" y="739"/>
                  </a:cubicBezTo>
                  <a:cubicBezTo>
                    <a:pt x="755" y="737"/>
                    <a:pt x="759" y="727"/>
                    <a:pt x="758" y="722"/>
                  </a:cubicBezTo>
                  <a:cubicBezTo>
                    <a:pt x="757" y="717"/>
                    <a:pt x="757" y="697"/>
                    <a:pt x="757" y="689"/>
                  </a:cubicBezTo>
                  <a:cubicBezTo>
                    <a:pt x="756" y="680"/>
                    <a:pt x="748" y="674"/>
                    <a:pt x="761" y="666"/>
                  </a:cubicBezTo>
                  <a:cubicBezTo>
                    <a:pt x="775" y="658"/>
                    <a:pt x="818" y="633"/>
                    <a:pt x="818" y="623"/>
                  </a:cubicBezTo>
                  <a:cubicBezTo>
                    <a:pt x="818" y="613"/>
                    <a:pt x="814" y="603"/>
                    <a:pt x="817" y="600"/>
                  </a:cubicBezTo>
                  <a:cubicBezTo>
                    <a:pt x="820" y="596"/>
                    <a:pt x="820" y="607"/>
                    <a:pt x="825" y="604"/>
                  </a:cubicBezTo>
                  <a:cubicBezTo>
                    <a:pt x="831" y="601"/>
                    <a:pt x="837" y="582"/>
                    <a:pt x="842" y="579"/>
                  </a:cubicBezTo>
                  <a:cubicBezTo>
                    <a:pt x="847" y="576"/>
                    <a:pt x="851" y="567"/>
                    <a:pt x="853" y="563"/>
                  </a:cubicBezTo>
                  <a:cubicBezTo>
                    <a:pt x="855" y="558"/>
                    <a:pt x="863" y="556"/>
                    <a:pt x="867" y="558"/>
                  </a:cubicBezTo>
                  <a:cubicBezTo>
                    <a:pt x="872" y="560"/>
                    <a:pt x="880" y="558"/>
                    <a:pt x="882" y="554"/>
                  </a:cubicBezTo>
                  <a:cubicBezTo>
                    <a:pt x="884" y="550"/>
                    <a:pt x="881" y="542"/>
                    <a:pt x="882" y="538"/>
                  </a:cubicBezTo>
                  <a:cubicBezTo>
                    <a:pt x="883" y="535"/>
                    <a:pt x="898" y="527"/>
                    <a:pt x="904" y="521"/>
                  </a:cubicBezTo>
                  <a:cubicBezTo>
                    <a:pt x="911" y="515"/>
                    <a:pt x="918" y="514"/>
                    <a:pt x="921" y="515"/>
                  </a:cubicBezTo>
                  <a:cubicBezTo>
                    <a:pt x="924" y="517"/>
                    <a:pt x="931" y="506"/>
                    <a:pt x="930" y="514"/>
                  </a:cubicBezTo>
                  <a:cubicBezTo>
                    <a:pt x="929" y="522"/>
                    <a:pt x="931" y="535"/>
                    <a:pt x="937" y="528"/>
                  </a:cubicBezTo>
                  <a:cubicBezTo>
                    <a:pt x="944" y="520"/>
                    <a:pt x="966" y="513"/>
                    <a:pt x="970" y="513"/>
                  </a:cubicBezTo>
                  <a:cubicBezTo>
                    <a:pt x="973" y="513"/>
                    <a:pt x="979" y="507"/>
                    <a:pt x="981" y="504"/>
                  </a:cubicBezTo>
                  <a:cubicBezTo>
                    <a:pt x="983" y="500"/>
                    <a:pt x="991" y="501"/>
                    <a:pt x="995" y="500"/>
                  </a:cubicBezTo>
                  <a:cubicBezTo>
                    <a:pt x="1000" y="499"/>
                    <a:pt x="1000" y="495"/>
                    <a:pt x="995" y="489"/>
                  </a:cubicBezTo>
                  <a:cubicBezTo>
                    <a:pt x="990" y="484"/>
                    <a:pt x="1001" y="470"/>
                    <a:pt x="992" y="475"/>
                  </a:cubicBezTo>
                  <a:cubicBezTo>
                    <a:pt x="982" y="481"/>
                    <a:pt x="984" y="489"/>
                    <a:pt x="975" y="488"/>
                  </a:cubicBezTo>
                  <a:cubicBezTo>
                    <a:pt x="966" y="486"/>
                    <a:pt x="956" y="483"/>
                    <a:pt x="956" y="481"/>
                  </a:cubicBezTo>
                  <a:cubicBezTo>
                    <a:pt x="957" y="479"/>
                    <a:pt x="956" y="469"/>
                    <a:pt x="952" y="474"/>
                  </a:cubicBezTo>
                  <a:cubicBezTo>
                    <a:pt x="948" y="479"/>
                    <a:pt x="947" y="470"/>
                    <a:pt x="954" y="466"/>
                  </a:cubicBezTo>
                  <a:cubicBezTo>
                    <a:pt x="961" y="461"/>
                    <a:pt x="961" y="455"/>
                    <a:pt x="956" y="451"/>
                  </a:cubicBezTo>
                  <a:cubicBezTo>
                    <a:pt x="951" y="447"/>
                    <a:pt x="944" y="446"/>
                    <a:pt x="939" y="446"/>
                  </a:cubicBezTo>
                  <a:cubicBezTo>
                    <a:pt x="934" y="447"/>
                    <a:pt x="929" y="436"/>
                    <a:pt x="943" y="437"/>
                  </a:cubicBezTo>
                  <a:cubicBezTo>
                    <a:pt x="956" y="438"/>
                    <a:pt x="960" y="437"/>
                    <a:pt x="961" y="439"/>
                  </a:cubicBezTo>
                  <a:cubicBezTo>
                    <a:pt x="962" y="441"/>
                    <a:pt x="971" y="459"/>
                    <a:pt x="976" y="455"/>
                  </a:cubicBezTo>
                  <a:cubicBezTo>
                    <a:pt x="980" y="450"/>
                    <a:pt x="991" y="449"/>
                    <a:pt x="984" y="445"/>
                  </a:cubicBezTo>
                  <a:cubicBezTo>
                    <a:pt x="978" y="441"/>
                    <a:pt x="970" y="438"/>
                    <a:pt x="973" y="436"/>
                  </a:cubicBezTo>
                  <a:cubicBezTo>
                    <a:pt x="976" y="434"/>
                    <a:pt x="994" y="439"/>
                    <a:pt x="999" y="437"/>
                  </a:cubicBezTo>
                  <a:cubicBezTo>
                    <a:pt x="1003" y="434"/>
                    <a:pt x="1022" y="416"/>
                    <a:pt x="1025" y="417"/>
                  </a:cubicBezTo>
                  <a:cubicBezTo>
                    <a:pt x="1028" y="418"/>
                    <a:pt x="1029" y="429"/>
                    <a:pt x="1026" y="434"/>
                  </a:cubicBezTo>
                  <a:cubicBezTo>
                    <a:pt x="1023" y="440"/>
                    <a:pt x="1000" y="457"/>
                    <a:pt x="1002" y="461"/>
                  </a:cubicBezTo>
                  <a:cubicBezTo>
                    <a:pt x="1005" y="465"/>
                    <a:pt x="1006" y="473"/>
                    <a:pt x="1006" y="473"/>
                  </a:cubicBezTo>
                  <a:cubicBezTo>
                    <a:pt x="1006" y="473"/>
                    <a:pt x="1024" y="462"/>
                    <a:pt x="1037" y="473"/>
                  </a:cubicBezTo>
                  <a:cubicBezTo>
                    <a:pt x="1050" y="485"/>
                    <a:pt x="1061" y="490"/>
                    <a:pt x="1063" y="484"/>
                  </a:cubicBezTo>
                  <a:cubicBezTo>
                    <a:pt x="1066" y="477"/>
                    <a:pt x="1072" y="473"/>
                    <a:pt x="1068" y="462"/>
                  </a:cubicBezTo>
                  <a:cubicBezTo>
                    <a:pt x="1063" y="450"/>
                    <a:pt x="1058" y="444"/>
                    <a:pt x="1052" y="442"/>
                  </a:cubicBezTo>
                  <a:cubicBezTo>
                    <a:pt x="1046" y="440"/>
                    <a:pt x="1036" y="437"/>
                    <a:pt x="1038" y="431"/>
                  </a:cubicBezTo>
                  <a:cubicBezTo>
                    <a:pt x="1040" y="425"/>
                    <a:pt x="1041" y="427"/>
                    <a:pt x="1046" y="416"/>
                  </a:cubicBezTo>
                  <a:cubicBezTo>
                    <a:pt x="1050" y="405"/>
                    <a:pt x="1052" y="377"/>
                    <a:pt x="1047" y="377"/>
                  </a:cubicBezTo>
                  <a:cubicBezTo>
                    <a:pt x="1043" y="377"/>
                    <a:pt x="1037" y="380"/>
                    <a:pt x="1037" y="375"/>
                  </a:cubicBezTo>
                  <a:cubicBezTo>
                    <a:pt x="1037" y="370"/>
                    <a:pt x="1041" y="365"/>
                    <a:pt x="1033" y="364"/>
                  </a:cubicBezTo>
                  <a:cubicBezTo>
                    <a:pt x="1025" y="362"/>
                    <a:pt x="1021" y="359"/>
                    <a:pt x="1018" y="356"/>
                  </a:cubicBezTo>
                  <a:cubicBezTo>
                    <a:pt x="1014" y="353"/>
                    <a:pt x="1012" y="343"/>
                    <a:pt x="1006" y="340"/>
                  </a:cubicBezTo>
                  <a:cubicBezTo>
                    <a:pt x="1001" y="337"/>
                    <a:pt x="994" y="340"/>
                    <a:pt x="999" y="335"/>
                  </a:cubicBezTo>
                  <a:cubicBezTo>
                    <a:pt x="1004" y="330"/>
                    <a:pt x="1003" y="317"/>
                    <a:pt x="1000" y="310"/>
                  </a:cubicBezTo>
                  <a:cubicBezTo>
                    <a:pt x="997" y="302"/>
                    <a:pt x="990" y="293"/>
                    <a:pt x="989" y="282"/>
                  </a:cubicBezTo>
                  <a:cubicBezTo>
                    <a:pt x="988" y="272"/>
                    <a:pt x="988" y="264"/>
                    <a:pt x="984" y="266"/>
                  </a:cubicBezTo>
                  <a:cubicBezTo>
                    <a:pt x="979" y="269"/>
                    <a:pt x="975" y="275"/>
                    <a:pt x="971" y="284"/>
                  </a:cubicBezTo>
                  <a:cubicBezTo>
                    <a:pt x="967" y="292"/>
                    <a:pt x="962" y="297"/>
                    <a:pt x="959" y="297"/>
                  </a:cubicBezTo>
                  <a:cubicBezTo>
                    <a:pt x="957" y="298"/>
                    <a:pt x="957" y="307"/>
                    <a:pt x="951" y="301"/>
                  </a:cubicBezTo>
                  <a:cubicBezTo>
                    <a:pt x="946" y="296"/>
                    <a:pt x="940" y="290"/>
                    <a:pt x="938" y="288"/>
                  </a:cubicBezTo>
                  <a:cubicBezTo>
                    <a:pt x="936" y="285"/>
                    <a:pt x="931" y="281"/>
                    <a:pt x="937" y="270"/>
                  </a:cubicBezTo>
                  <a:cubicBezTo>
                    <a:pt x="943" y="259"/>
                    <a:pt x="943" y="251"/>
                    <a:pt x="940" y="250"/>
                  </a:cubicBezTo>
                  <a:cubicBezTo>
                    <a:pt x="937" y="248"/>
                    <a:pt x="930" y="259"/>
                    <a:pt x="924" y="246"/>
                  </a:cubicBezTo>
                  <a:cubicBezTo>
                    <a:pt x="919" y="233"/>
                    <a:pt x="920" y="229"/>
                    <a:pt x="912" y="227"/>
                  </a:cubicBezTo>
                  <a:cubicBezTo>
                    <a:pt x="903" y="224"/>
                    <a:pt x="904" y="227"/>
                    <a:pt x="893" y="224"/>
                  </a:cubicBezTo>
                  <a:cubicBezTo>
                    <a:pt x="881" y="221"/>
                    <a:pt x="883" y="213"/>
                    <a:pt x="874" y="219"/>
                  </a:cubicBezTo>
                  <a:cubicBezTo>
                    <a:pt x="865" y="224"/>
                    <a:pt x="857" y="220"/>
                    <a:pt x="861" y="232"/>
                  </a:cubicBezTo>
                  <a:cubicBezTo>
                    <a:pt x="866" y="244"/>
                    <a:pt x="866" y="250"/>
                    <a:pt x="862" y="250"/>
                  </a:cubicBezTo>
                  <a:cubicBezTo>
                    <a:pt x="857" y="251"/>
                    <a:pt x="853" y="256"/>
                    <a:pt x="856" y="261"/>
                  </a:cubicBezTo>
                  <a:cubicBezTo>
                    <a:pt x="859" y="266"/>
                    <a:pt x="871" y="263"/>
                    <a:pt x="861" y="275"/>
                  </a:cubicBezTo>
                  <a:cubicBezTo>
                    <a:pt x="851" y="286"/>
                    <a:pt x="847" y="298"/>
                    <a:pt x="852" y="301"/>
                  </a:cubicBezTo>
                  <a:cubicBezTo>
                    <a:pt x="857" y="305"/>
                    <a:pt x="864" y="312"/>
                    <a:pt x="861" y="320"/>
                  </a:cubicBezTo>
                  <a:cubicBezTo>
                    <a:pt x="858" y="328"/>
                    <a:pt x="859" y="346"/>
                    <a:pt x="844" y="355"/>
                  </a:cubicBezTo>
                  <a:cubicBezTo>
                    <a:pt x="829" y="365"/>
                    <a:pt x="828" y="371"/>
                    <a:pt x="828" y="374"/>
                  </a:cubicBezTo>
                  <a:cubicBezTo>
                    <a:pt x="827" y="377"/>
                    <a:pt x="825" y="390"/>
                    <a:pt x="829" y="396"/>
                  </a:cubicBezTo>
                  <a:cubicBezTo>
                    <a:pt x="833" y="402"/>
                    <a:pt x="835" y="405"/>
                    <a:pt x="831" y="407"/>
                  </a:cubicBezTo>
                  <a:cubicBezTo>
                    <a:pt x="828" y="409"/>
                    <a:pt x="822" y="421"/>
                    <a:pt x="817" y="418"/>
                  </a:cubicBezTo>
                  <a:cubicBezTo>
                    <a:pt x="813" y="415"/>
                    <a:pt x="809" y="413"/>
                    <a:pt x="805" y="409"/>
                  </a:cubicBezTo>
                  <a:cubicBezTo>
                    <a:pt x="802" y="405"/>
                    <a:pt x="795" y="397"/>
                    <a:pt x="801" y="397"/>
                  </a:cubicBezTo>
                  <a:cubicBezTo>
                    <a:pt x="806" y="398"/>
                    <a:pt x="815" y="394"/>
                    <a:pt x="810" y="390"/>
                  </a:cubicBezTo>
                  <a:cubicBezTo>
                    <a:pt x="806" y="387"/>
                    <a:pt x="803" y="386"/>
                    <a:pt x="804" y="378"/>
                  </a:cubicBezTo>
                  <a:cubicBezTo>
                    <a:pt x="805" y="371"/>
                    <a:pt x="800" y="354"/>
                    <a:pt x="796" y="354"/>
                  </a:cubicBezTo>
                  <a:cubicBezTo>
                    <a:pt x="792" y="354"/>
                    <a:pt x="781" y="354"/>
                    <a:pt x="781" y="347"/>
                  </a:cubicBezTo>
                  <a:cubicBezTo>
                    <a:pt x="780" y="340"/>
                    <a:pt x="756" y="333"/>
                    <a:pt x="749" y="329"/>
                  </a:cubicBezTo>
                  <a:cubicBezTo>
                    <a:pt x="743" y="324"/>
                    <a:pt x="740" y="318"/>
                    <a:pt x="728" y="319"/>
                  </a:cubicBezTo>
                  <a:cubicBezTo>
                    <a:pt x="715" y="320"/>
                    <a:pt x="715" y="325"/>
                    <a:pt x="716" y="311"/>
                  </a:cubicBezTo>
                  <a:cubicBezTo>
                    <a:pt x="716" y="296"/>
                    <a:pt x="723" y="296"/>
                    <a:pt x="714" y="292"/>
                  </a:cubicBezTo>
                  <a:cubicBezTo>
                    <a:pt x="704" y="288"/>
                    <a:pt x="696" y="290"/>
                    <a:pt x="703" y="278"/>
                  </a:cubicBezTo>
                  <a:cubicBezTo>
                    <a:pt x="711" y="266"/>
                    <a:pt x="700" y="262"/>
                    <a:pt x="714" y="253"/>
                  </a:cubicBezTo>
                  <a:cubicBezTo>
                    <a:pt x="728" y="243"/>
                    <a:pt x="740" y="217"/>
                    <a:pt x="741" y="216"/>
                  </a:cubicBezTo>
                  <a:cubicBezTo>
                    <a:pt x="743" y="214"/>
                    <a:pt x="751" y="215"/>
                    <a:pt x="755" y="207"/>
                  </a:cubicBezTo>
                  <a:cubicBezTo>
                    <a:pt x="758" y="199"/>
                    <a:pt x="753" y="194"/>
                    <a:pt x="766" y="193"/>
                  </a:cubicBezTo>
                  <a:cubicBezTo>
                    <a:pt x="779" y="193"/>
                    <a:pt x="781" y="195"/>
                    <a:pt x="787" y="183"/>
                  </a:cubicBezTo>
                  <a:cubicBezTo>
                    <a:pt x="794" y="172"/>
                    <a:pt x="803" y="167"/>
                    <a:pt x="792" y="163"/>
                  </a:cubicBezTo>
                  <a:cubicBezTo>
                    <a:pt x="782" y="160"/>
                    <a:pt x="773" y="156"/>
                    <a:pt x="777" y="156"/>
                  </a:cubicBezTo>
                  <a:cubicBezTo>
                    <a:pt x="782" y="156"/>
                    <a:pt x="797" y="158"/>
                    <a:pt x="800" y="156"/>
                  </a:cubicBezTo>
                  <a:cubicBezTo>
                    <a:pt x="802" y="155"/>
                    <a:pt x="819" y="149"/>
                    <a:pt x="814" y="144"/>
                  </a:cubicBezTo>
                  <a:cubicBezTo>
                    <a:pt x="808" y="139"/>
                    <a:pt x="804" y="138"/>
                    <a:pt x="809" y="137"/>
                  </a:cubicBezTo>
                  <a:cubicBezTo>
                    <a:pt x="813" y="136"/>
                    <a:pt x="818" y="142"/>
                    <a:pt x="822" y="141"/>
                  </a:cubicBezTo>
                  <a:cubicBezTo>
                    <a:pt x="826" y="140"/>
                    <a:pt x="825" y="129"/>
                    <a:pt x="829" y="130"/>
                  </a:cubicBezTo>
                  <a:cubicBezTo>
                    <a:pt x="834" y="131"/>
                    <a:pt x="838" y="137"/>
                    <a:pt x="844" y="132"/>
                  </a:cubicBezTo>
                  <a:cubicBezTo>
                    <a:pt x="850" y="128"/>
                    <a:pt x="863" y="131"/>
                    <a:pt x="861" y="121"/>
                  </a:cubicBezTo>
                  <a:cubicBezTo>
                    <a:pt x="859" y="112"/>
                    <a:pt x="848" y="113"/>
                    <a:pt x="854" y="107"/>
                  </a:cubicBezTo>
                  <a:cubicBezTo>
                    <a:pt x="861" y="101"/>
                    <a:pt x="862" y="98"/>
                    <a:pt x="858" y="94"/>
                  </a:cubicBezTo>
                  <a:cubicBezTo>
                    <a:pt x="854" y="90"/>
                    <a:pt x="858" y="86"/>
                    <a:pt x="852" y="84"/>
                  </a:cubicBezTo>
                  <a:cubicBezTo>
                    <a:pt x="847" y="81"/>
                    <a:pt x="831" y="84"/>
                    <a:pt x="830" y="88"/>
                  </a:cubicBezTo>
                  <a:cubicBezTo>
                    <a:pt x="829" y="92"/>
                    <a:pt x="822" y="98"/>
                    <a:pt x="816" y="107"/>
                  </a:cubicBezTo>
                  <a:cubicBezTo>
                    <a:pt x="810" y="116"/>
                    <a:pt x="809" y="119"/>
                    <a:pt x="805" y="118"/>
                  </a:cubicBezTo>
                  <a:cubicBezTo>
                    <a:pt x="801" y="117"/>
                    <a:pt x="799" y="126"/>
                    <a:pt x="801" y="116"/>
                  </a:cubicBezTo>
                  <a:cubicBezTo>
                    <a:pt x="803" y="105"/>
                    <a:pt x="805" y="106"/>
                    <a:pt x="804" y="102"/>
                  </a:cubicBezTo>
                  <a:cubicBezTo>
                    <a:pt x="802" y="99"/>
                    <a:pt x="797" y="93"/>
                    <a:pt x="793" y="92"/>
                  </a:cubicBezTo>
                  <a:cubicBezTo>
                    <a:pt x="790" y="91"/>
                    <a:pt x="787" y="90"/>
                    <a:pt x="783" y="96"/>
                  </a:cubicBezTo>
                  <a:cubicBezTo>
                    <a:pt x="780" y="102"/>
                    <a:pt x="780" y="85"/>
                    <a:pt x="776" y="82"/>
                  </a:cubicBezTo>
                  <a:cubicBezTo>
                    <a:pt x="773" y="80"/>
                    <a:pt x="781" y="78"/>
                    <a:pt x="773" y="70"/>
                  </a:cubicBezTo>
                  <a:cubicBezTo>
                    <a:pt x="765" y="62"/>
                    <a:pt x="769" y="51"/>
                    <a:pt x="763" y="49"/>
                  </a:cubicBezTo>
                  <a:cubicBezTo>
                    <a:pt x="757" y="47"/>
                    <a:pt x="756" y="47"/>
                    <a:pt x="758" y="41"/>
                  </a:cubicBezTo>
                  <a:cubicBezTo>
                    <a:pt x="760" y="34"/>
                    <a:pt x="748" y="27"/>
                    <a:pt x="763" y="30"/>
                  </a:cubicBezTo>
                  <a:cubicBezTo>
                    <a:pt x="778" y="33"/>
                    <a:pt x="778" y="35"/>
                    <a:pt x="784" y="28"/>
                  </a:cubicBezTo>
                  <a:cubicBezTo>
                    <a:pt x="791" y="22"/>
                    <a:pt x="806" y="16"/>
                    <a:pt x="799" y="11"/>
                  </a:cubicBezTo>
                  <a:cubicBezTo>
                    <a:pt x="791" y="5"/>
                    <a:pt x="780" y="3"/>
                    <a:pt x="776" y="1"/>
                  </a:cubicBezTo>
                  <a:cubicBezTo>
                    <a:pt x="773" y="0"/>
                    <a:pt x="755" y="4"/>
                    <a:pt x="755" y="4"/>
                  </a:cubicBezTo>
                  <a:cubicBezTo>
                    <a:pt x="755" y="4"/>
                    <a:pt x="746" y="26"/>
                    <a:pt x="745" y="27"/>
                  </a:cubicBezTo>
                  <a:cubicBezTo>
                    <a:pt x="744" y="29"/>
                    <a:pt x="752" y="31"/>
                    <a:pt x="745" y="43"/>
                  </a:cubicBezTo>
                  <a:cubicBezTo>
                    <a:pt x="739" y="55"/>
                    <a:pt x="733" y="51"/>
                    <a:pt x="732" y="62"/>
                  </a:cubicBezTo>
                  <a:cubicBezTo>
                    <a:pt x="730" y="72"/>
                    <a:pt x="731" y="83"/>
                    <a:pt x="731" y="83"/>
                  </a:cubicBezTo>
                  <a:cubicBezTo>
                    <a:pt x="731" y="83"/>
                    <a:pt x="744" y="90"/>
                    <a:pt x="743" y="90"/>
                  </a:cubicBezTo>
                  <a:cubicBezTo>
                    <a:pt x="741" y="90"/>
                    <a:pt x="751" y="100"/>
                    <a:pt x="747" y="102"/>
                  </a:cubicBezTo>
                  <a:cubicBezTo>
                    <a:pt x="743" y="104"/>
                    <a:pt x="750" y="109"/>
                    <a:pt x="739" y="109"/>
                  </a:cubicBezTo>
                  <a:cubicBezTo>
                    <a:pt x="728" y="109"/>
                    <a:pt x="718" y="105"/>
                    <a:pt x="721" y="104"/>
                  </a:cubicBezTo>
                  <a:cubicBezTo>
                    <a:pt x="724" y="103"/>
                    <a:pt x="735" y="100"/>
                    <a:pt x="732" y="96"/>
                  </a:cubicBezTo>
                  <a:cubicBezTo>
                    <a:pt x="729" y="92"/>
                    <a:pt x="718" y="81"/>
                    <a:pt x="713" y="85"/>
                  </a:cubicBezTo>
                  <a:cubicBezTo>
                    <a:pt x="709" y="89"/>
                    <a:pt x="692" y="95"/>
                    <a:pt x="695" y="96"/>
                  </a:cubicBezTo>
                  <a:cubicBezTo>
                    <a:pt x="698" y="98"/>
                    <a:pt x="713" y="102"/>
                    <a:pt x="708" y="105"/>
                  </a:cubicBezTo>
                  <a:cubicBezTo>
                    <a:pt x="702" y="108"/>
                    <a:pt x="698" y="117"/>
                    <a:pt x="691" y="116"/>
                  </a:cubicBezTo>
                  <a:cubicBezTo>
                    <a:pt x="684" y="116"/>
                    <a:pt x="666" y="115"/>
                    <a:pt x="659" y="113"/>
                  </a:cubicBezTo>
                  <a:cubicBezTo>
                    <a:pt x="652" y="112"/>
                    <a:pt x="644" y="106"/>
                    <a:pt x="653" y="102"/>
                  </a:cubicBezTo>
                  <a:cubicBezTo>
                    <a:pt x="662" y="99"/>
                    <a:pt x="622" y="99"/>
                    <a:pt x="617" y="105"/>
                  </a:cubicBezTo>
                  <a:cubicBezTo>
                    <a:pt x="612" y="111"/>
                    <a:pt x="612" y="114"/>
                    <a:pt x="604" y="113"/>
                  </a:cubicBezTo>
                  <a:cubicBezTo>
                    <a:pt x="595" y="113"/>
                    <a:pt x="554" y="113"/>
                    <a:pt x="554" y="113"/>
                  </a:cubicBezTo>
                  <a:cubicBezTo>
                    <a:pt x="554" y="113"/>
                    <a:pt x="568" y="106"/>
                    <a:pt x="556" y="99"/>
                  </a:cubicBezTo>
                  <a:cubicBezTo>
                    <a:pt x="543" y="93"/>
                    <a:pt x="534" y="95"/>
                    <a:pt x="532" y="95"/>
                  </a:cubicBezTo>
                  <a:cubicBezTo>
                    <a:pt x="530" y="95"/>
                    <a:pt x="527" y="95"/>
                    <a:pt x="520" y="91"/>
                  </a:cubicBezTo>
                  <a:cubicBezTo>
                    <a:pt x="513" y="88"/>
                    <a:pt x="506" y="85"/>
                    <a:pt x="504" y="84"/>
                  </a:cubicBezTo>
                  <a:cubicBezTo>
                    <a:pt x="502" y="82"/>
                    <a:pt x="490" y="81"/>
                    <a:pt x="487" y="83"/>
                  </a:cubicBezTo>
                  <a:cubicBezTo>
                    <a:pt x="484" y="84"/>
                    <a:pt x="484" y="90"/>
                    <a:pt x="482" y="90"/>
                  </a:cubicBezTo>
                  <a:cubicBezTo>
                    <a:pt x="479" y="91"/>
                    <a:pt x="476" y="91"/>
                    <a:pt x="476" y="83"/>
                  </a:cubicBezTo>
                  <a:cubicBezTo>
                    <a:pt x="476" y="75"/>
                    <a:pt x="469" y="80"/>
                    <a:pt x="469" y="80"/>
                  </a:cubicBezTo>
                  <a:cubicBezTo>
                    <a:pt x="465" y="88"/>
                    <a:pt x="465" y="88"/>
                    <a:pt x="465" y="88"/>
                  </a:cubicBezTo>
                  <a:cubicBezTo>
                    <a:pt x="465" y="88"/>
                    <a:pt x="461" y="88"/>
                    <a:pt x="459" y="84"/>
                  </a:cubicBezTo>
                  <a:cubicBezTo>
                    <a:pt x="458" y="81"/>
                    <a:pt x="458" y="78"/>
                    <a:pt x="455" y="76"/>
                  </a:cubicBezTo>
                  <a:cubicBezTo>
                    <a:pt x="452" y="74"/>
                    <a:pt x="457" y="73"/>
                    <a:pt x="449" y="73"/>
                  </a:cubicBezTo>
                  <a:cubicBezTo>
                    <a:pt x="442" y="74"/>
                    <a:pt x="442" y="82"/>
                    <a:pt x="438" y="81"/>
                  </a:cubicBezTo>
                  <a:cubicBezTo>
                    <a:pt x="433" y="81"/>
                    <a:pt x="440" y="69"/>
                    <a:pt x="423" y="77"/>
                  </a:cubicBezTo>
                  <a:cubicBezTo>
                    <a:pt x="405" y="86"/>
                    <a:pt x="382" y="89"/>
                    <a:pt x="371" y="95"/>
                  </a:cubicBezTo>
                  <a:cubicBezTo>
                    <a:pt x="360" y="100"/>
                    <a:pt x="357" y="95"/>
                    <a:pt x="334" y="85"/>
                  </a:cubicBezTo>
                  <a:cubicBezTo>
                    <a:pt x="310" y="75"/>
                    <a:pt x="284" y="83"/>
                    <a:pt x="238" y="71"/>
                  </a:cubicBezTo>
                  <a:cubicBezTo>
                    <a:pt x="192" y="60"/>
                    <a:pt x="185" y="67"/>
                    <a:pt x="170" y="71"/>
                  </a:cubicBezTo>
                  <a:cubicBezTo>
                    <a:pt x="155" y="75"/>
                    <a:pt x="142" y="71"/>
                    <a:pt x="131" y="82"/>
                  </a:cubicBezTo>
                  <a:cubicBezTo>
                    <a:pt x="120" y="93"/>
                    <a:pt x="122" y="98"/>
                    <a:pt x="108" y="100"/>
                  </a:cubicBezTo>
                  <a:cubicBezTo>
                    <a:pt x="94" y="101"/>
                    <a:pt x="83" y="105"/>
                    <a:pt x="85" y="108"/>
                  </a:cubicBezTo>
                  <a:cubicBezTo>
                    <a:pt x="87" y="111"/>
                    <a:pt x="98" y="113"/>
                    <a:pt x="101" y="115"/>
                  </a:cubicBezTo>
                  <a:cubicBezTo>
                    <a:pt x="104" y="117"/>
                    <a:pt x="103" y="129"/>
                    <a:pt x="111" y="132"/>
                  </a:cubicBezTo>
                  <a:cubicBezTo>
                    <a:pt x="120" y="135"/>
                    <a:pt x="135" y="133"/>
                    <a:pt x="131" y="138"/>
                  </a:cubicBezTo>
                  <a:cubicBezTo>
                    <a:pt x="128" y="142"/>
                    <a:pt x="118" y="156"/>
                    <a:pt x="114" y="152"/>
                  </a:cubicBezTo>
                  <a:cubicBezTo>
                    <a:pt x="109" y="148"/>
                    <a:pt x="104" y="142"/>
                    <a:pt x="98" y="142"/>
                  </a:cubicBezTo>
                  <a:cubicBezTo>
                    <a:pt x="92" y="142"/>
                    <a:pt x="79" y="146"/>
                    <a:pt x="74" y="149"/>
                  </a:cubicBezTo>
                  <a:cubicBezTo>
                    <a:pt x="69" y="152"/>
                    <a:pt x="60" y="153"/>
                    <a:pt x="61" y="159"/>
                  </a:cubicBezTo>
                  <a:cubicBezTo>
                    <a:pt x="62" y="165"/>
                    <a:pt x="69" y="162"/>
                    <a:pt x="68" y="167"/>
                  </a:cubicBezTo>
                  <a:cubicBezTo>
                    <a:pt x="67" y="173"/>
                    <a:pt x="58" y="168"/>
                    <a:pt x="58" y="175"/>
                  </a:cubicBezTo>
                  <a:cubicBezTo>
                    <a:pt x="59" y="182"/>
                    <a:pt x="78" y="187"/>
                    <a:pt x="87" y="184"/>
                  </a:cubicBezTo>
                  <a:cubicBezTo>
                    <a:pt x="96" y="181"/>
                    <a:pt x="102" y="171"/>
                    <a:pt x="107" y="178"/>
                  </a:cubicBezTo>
                  <a:cubicBezTo>
                    <a:pt x="112" y="185"/>
                    <a:pt x="115" y="201"/>
                    <a:pt x="104" y="204"/>
                  </a:cubicBezTo>
                  <a:cubicBezTo>
                    <a:pt x="93" y="207"/>
                    <a:pt x="64" y="214"/>
                    <a:pt x="61" y="221"/>
                  </a:cubicBezTo>
                  <a:cubicBezTo>
                    <a:pt x="59" y="229"/>
                    <a:pt x="50" y="242"/>
                    <a:pt x="46" y="243"/>
                  </a:cubicBezTo>
                  <a:cubicBezTo>
                    <a:pt x="42" y="243"/>
                    <a:pt x="42" y="254"/>
                    <a:pt x="46" y="258"/>
                  </a:cubicBezTo>
                  <a:cubicBezTo>
                    <a:pt x="49" y="262"/>
                    <a:pt x="45" y="261"/>
                    <a:pt x="47" y="269"/>
                  </a:cubicBezTo>
                  <a:cubicBezTo>
                    <a:pt x="49" y="277"/>
                    <a:pt x="52" y="286"/>
                    <a:pt x="59" y="280"/>
                  </a:cubicBezTo>
                  <a:cubicBezTo>
                    <a:pt x="66" y="275"/>
                    <a:pt x="75" y="280"/>
                    <a:pt x="70" y="287"/>
                  </a:cubicBezTo>
                  <a:cubicBezTo>
                    <a:pt x="65" y="295"/>
                    <a:pt x="55" y="299"/>
                    <a:pt x="70" y="299"/>
                  </a:cubicBezTo>
                  <a:cubicBezTo>
                    <a:pt x="85" y="299"/>
                    <a:pt x="83" y="292"/>
                    <a:pt x="95" y="296"/>
                  </a:cubicBezTo>
                  <a:cubicBezTo>
                    <a:pt x="107" y="301"/>
                    <a:pt x="110" y="295"/>
                    <a:pt x="107" y="304"/>
                  </a:cubicBezTo>
                  <a:cubicBezTo>
                    <a:pt x="103" y="314"/>
                    <a:pt x="93" y="327"/>
                    <a:pt x="78" y="334"/>
                  </a:cubicBezTo>
                  <a:cubicBezTo>
                    <a:pt x="63" y="341"/>
                    <a:pt x="60" y="340"/>
                    <a:pt x="48" y="347"/>
                  </a:cubicBezTo>
                  <a:cubicBezTo>
                    <a:pt x="36" y="354"/>
                    <a:pt x="0" y="373"/>
                    <a:pt x="11" y="372"/>
                  </a:cubicBezTo>
                  <a:cubicBezTo>
                    <a:pt x="23" y="372"/>
                    <a:pt x="43" y="358"/>
                    <a:pt x="48" y="356"/>
                  </a:cubicBezTo>
                  <a:cubicBezTo>
                    <a:pt x="54" y="354"/>
                    <a:pt x="56" y="362"/>
                    <a:pt x="65" y="356"/>
                  </a:cubicBezTo>
                  <a:cubicBezTo>
                    <a:pt x="73" y="350"/>
                    <a:pt x="107" y="325"/>
                    <a:pt x="118" y="318"/>
                  </a:cubicBezTo>
                  <a:cubicBezTo>
                    <a:pt x="129" y="311"/>
                    <a:pt x="145" y="307"/>
                    <a:pt x="146" y="297"/>
                  </a:cubicBezTo>
                  <a:cubicBezTo>
                    <a:pt x="147" y="287"/>
                    <a:pt x="147" y="278"/>
                    <a:pt x="155" y="276"/>
                  </a:cubicBezTo>
                  <a:cubicBezTo>
                    <a:pt x="164" y="273"/>
                    <a:pt x="166" y="266"/>
                    <a:pt x="175" y="260"/>
                  </a:cubicBezTo>
                  <a:cubicBezTo>
                    <a:pt x="184" y="253"/>
                    <a:pt x="193" y="244"/>
                    <a:pt x="197" y="246"/>
                  </a:cubicBezTo>
                  <a:cubicBezTo>
                    <a:pt x="201" y="248"/>
                    <a:pt x="193" y="252"/>
                    <a:pt x="186" y="257"/>
                  </a:cubicBezTo>
                  <a:cubicBezTo>
                    <a:pt x="178" y="261"/>
                    <a:pt x="171" y="267"/>
                    <a:pt x="170" y="276"/>
                  </a:cubicBezTo>
                  <a:cubicBezTo>
                    <a:pt x="169" y="286"/>
                    <a:pt x="156" y="296"/>
                    <a:pt x="167" y="291"/>
                  </a:cubicBezTo>
                  <a:cubicBezTo>
                    <a:pt x="177" y="286"/>
                    <a:pt x="184" y="279"/>
                    <a:pt x="191" y="275"/>
                  </a:cubicBezTo>
                  <a:cubicBezTo>
                    <a:pt x="199" y="271"/>
                    <a:pt x="204" y="277"/>
                    <a:pt x="207" y="268"/>
                  </a:cubicBezTo>
                  <a:cubicBezTo>
                    <a:pt x="210" y="259"/>
                    <a:pt x="206" y="251"/>
                    <a:pt x="214" y="256"/>
                  </a:cubicBezTo>
                  <a:cubicBezTo>
                    <a:pt x="221" y="260"/>
                    <a:pt x="231" y="269"/>
                    <a:pt x="240" y="273"/>
                  </a:cubicBezTo>
                  <a:cubicBezTo>
                    <a:pt x="249" y="277"/>
                    <a:pt x="249" y="268"/>
                    <a:pt x="271" y="278"/>
                  </a:cubicBezTo>
                  <a:cubicBezTo>
                    <a:pt x="294" y="288"/>
                    <a:pt x="293" y="282"/>
                    <a:pt x="296" y="299"/>
                  </a:cubicBezTo>
                  <a:cubicBezTo>
                    <a:pt x="298" y="315"/>
                    <a:pt x="307" y="300"/>
                    <a:pt x="313" y="303"/>
                  </a:cubicBezTo>
                  <a:cubicBezTo>
                    <a:pt x="320" y="306"/>
                    <a:pt x="327" y="306"/>
                    <a:pt x="328" y="319"/>
                  </a:cubicBezTo>
                  <a:cubicBezTo>
                    <a:pt x="330" y="333"/>
                    <a:pt x="332" y="338"/>
                    <a:pt x="330" y="347"/>
                  </a:cubicBezTo>
                  <a:cubicBezTo>
                    <a:pt x="328" y="356"/>
                    <a:pt x="341" y="353"/>
                    <a:pt x="342" y="363"/>
                  </a:cubicBezTo>
                  <a:cubicBezTo>
                    <a:pt x="342" y="372"/>
                    <a:pt x="341" y="384"/>
                    <a:pt x="342" y="387"/>
                  </a:cubicBezTo>
                  <a:cubicBezTo>
                    <a:pt x="343" y="389"/>
                    <a:pt x="358" y="391"/>
                    <a:pt x="354" y="398"/>
                  </a:cubicBezTo>
                  <a:cubicBezTo>
                    <a:pt x="351" y="405"/>
                    <a:pt x="352" y="412"/>
                    <a:pt x="355" y="419"/>
                  </a:cubicBezTo>
                  <a:cubicBezTo>
                    <a:pt x="359" y="425"/>
                    <a:pt x="363" y="427"/>
                    <a:pt x="372" y="436"/>
                  </a:cubicBezTo>
                  <a:cubicBezTo>
                    <a:pt x="381" y="445"/>
                    <a:pt x="399" y="461"/>
                    <a:pt x="393" y="463"/>
                  </a:cubicBezTo>
                  <a:cubicBezTo>
                    <a:pt x="388" y="466"/>
                    <a:pt x="382" y="461"/>
                    <a:pt x="376" y="468"/>
                  </a:cubicBezTo>
                  <a:cubicBezTo>
                    <a:pt x="370" y="475"/>
                    <a:pt x="374" y="477"/>
                    <a:pt x="369" y="496"/>
                  </a:cubicBezTo>
                  <a:cubicBezTo>
                    <a:pt x="364" y="514"/>
                    <a:pt x="365" y="515"/>
                    <a:pt x="360" y="529"/>
                  </a:cubicBezTo>
                  <a:cubicBezTo>
                    <a:pt x="354" y="544"/>
                    <a:pt x="351" y="548"/>
                    <a:pt x="349" y="560"/>
                  </a:cubicBezTo>
                  <a:cubicBezTo>
                    <a:pt x="347" y="572"/>
                    <a:pt x="342" y="580"/>
                    <a:pt x="351" y="591"/>
                  </a:cubicBezTo>
                  <a:cubicBezTo>
                    <a:pt x="360" y="602"/>
                    <a:pt x="346" y="603"/>
                    <a:pt x="358" y="619"/>
                  </a:cubicBezTo>
                  <a:cubicBezTo>
                    <a:pt x="370" y="635"/>
                    <a:pt x="376" y="631"/>
                    <a:pt x="382" y="641"/>
                  </a:cubicBezTo>
                  <a:cubicBezTo>
                    <a:pt x="389" y="651"/>
                    <a:pt x="407" y="648"/>
                    <a:pt x="402" y="661"/>
                  </a:cubicBezTo>
                  <a:cubicBezTo>
                    <a:pt x="397" y="674"/>
                    <a:pt x="399" y="681"/>
                    <a:pt x="408" y="691"/>
                  </a:cubicBezTo>
                  <a:cubicBezTo>
                    <a:pt x="418" y="701"/>
                    <a:pt x="419" y="704"/>
                    <a:pt x="415" y="708"/>
                  </a:cubicBezTo>
                  <a:cubicBezTo>
                    <a:pt x="411" y="712"/>
                    <a:pt x="405" y="716"/>
                    <a:pt x="409" y="718"/>
                  </a:cubicBezTo>
                  <a:cubicBezTo>
                    <a:pt x="412" y="720"/>
                    <a:pt x="417" y="719"/>
                    <a:pt x="422" y="727"/>
                  </a:cubicBezTo>
                  <a:cubicBezTo>
                    <a:pt x="427" y="736"/>
                    <a:pt x="427" y="743"/>
                    <a:pt x="430" y="746"/>
                  </a:cubicBezTo>
                  <a:cubicBezTo>
                    <a:pt x="433" y="749"/>
                    <a:pt x="441" y="755"/>
                    <a:pt x="440" y="758"/>
                  </a:cubicBezTo>
                  <a:cubicBezTo>
                    <a:pt x="440" y="762"/>
                    <a:pt x="451" y="766"/>
                    <a:pt x="451" y="761"/>
                  </a:cubicBezTo>
                  <a:cubicBezTo>
                    <a:pt x="451" y="756"/>
                    <a:pt x="458" y="762"/>
                    <a:pt x="451" y="746"/>
                  </a:cubicBezTo>
                  <a:cubicBezTo>
                    <a:pt x="443" y="730"/>
                    <a:pt x="431" y="717"/>
                    <a:pt x="427" y="707"/>
                  </a:cubicBezTo>
                  <a:cubicBezTo>
                    <a:pt x="424" y="697"/>
                    <a:pt x="419" y="683"/>
                    <a:pt x="421" y="679"/>
                  </a:cubicBezTo>
                  <a:cubicBezTo>
                    <a:pt x="422" y="675"/>
                    <a:pt x="424" y="664"/>
                    <a:pt x="431" y="670"/>
                  </a:cubicBezTo>
                  <a:cubicBezTo>
                    <a:pt x="438" y="676"/>
                    <a:pt x="432" y="687"/>
                    <a:pt x="439" y="700"/>
                  </a:cubicBezTo>
                  <a:cubicBezTo>
                    <a:pt x="446" y="713"/>
                    <a:pt x="471" y="741"/>
                    <a:pt x="475" y="746"/>
                  </a:cubicBezTo>
                  <a:cubicBezTo>
                    <a:pt x="478" y="751"/>
                    <a:pt x="492" y="771"/>
                    <a:pt x="488" y="781"/>
                  </a:cubicBezTo>
                  <a:cubicBezTo>
                    <a:pt x="483" y="791"/>
                    <a:pt x="481" y="792"/>
                    <a:pt x="488" y="796"/>
                  </a:cubicBezTo>
                  <a:cubicBezTo>
                    <a:pt x="495" y="800"/>
                    <a:pt x="554" y="831"/>
                    <a:pt x="562" y="831"/>
                  </a:cubicBezTo>
                  <a:cubicBezTo>
                    <a:pt x="570" y="832"/>
                    <a:pt x="586" y="824"/>
                    <a:pt x="592" y="828"/>
                  </a:cubicBezTo>
                  <a:cubicBezTo>
                    <a:pt x="599" y="831"/>
                    <a:pt x="611" y="848"/>
                    <a:pt x="618" y="848"/>
                  </a:cubicBezTo>
                  <a:cubicBezTo>
                    <a:pt x="624" y="848"/>
                    <a:pt x="636" y="845"/>
                    <a:pt x="635" y="852"/>
                  </a:cubicBezTo>
                  <a:cubicBezTo>
                    <a:pt x="633" y="859"/>
                    <a:pt x="627" y="869"/>
                    <a:pt x="634" y="865"/>
                  </a:cubicBezTo>
                  <a:cubicBezTo>
                    <a:pt x="641" y="861"/>
                    <a:pt x="645" y="853"/>
                    <a:pt x="651" y="857"/>
                  </a:cubicBezTo>
                  <a:cubicBezTo>
                    <a:pt x="657" y="861"/>
                    <a:pt x="667" y="871"/>
                    <a:pt x="668" y="879"/>
                  </a:cubicBezTo>
                  <a:cubicBezTo>
                    <a:pt x="670" y="887"/>
                    <a:pt x="676" y="892"/>
                    <a:pt x="681" y="889"/>
                  </a:cubicBezTo>
                  <a:cubicBezTo>
                    <a:pt x="686" y="886"/>
                    <a:pt x="694" y="893"/>
                    <a:pt x="695" y="898"/>
                  </a:cubicBezTo>
                  <a:cubicBezTo>
                    <a:pt x="697" y="903"/>
                    <a:pt x="700" y="907"/>
                    <a:pt x="705" y="906"/>
                  </a:cubicBezTo>
                  <a:cubicBezTo>
                    <a:pt x="710" y="904"/>
                    <a:pt x="714" y="906"/>
                    <a:pt x="714" y="910"/>
                  </a:cubicBezTo>
                  <a:cubicBezTo>
                    <a:pt x="714" y="913"/>
                    <a:pt x="717" y="918"/>
                    <a:pt x="721" y="913"/>
                  </a:cubicBezTo>
                  <a:cubicBezTo>
                    <a:pt x="726" y="908"/>
                    <a:pt x="725" y="903"/>
                    <a:pt x="727" y="903"/>
                  </a:cubicBezTo>
                  <a:cubicBezTo>
                    <a:pt x="729" y="903"/>
                    <a:pt x="737" y="899"/>
                    <a:pt x="738" y="905"/>
                  </a:cubicBezTo>
                  <a:cubicBezTo>
                    <a:pt x="739" y="911"/>
                    <a:pt x="748" y="921"/>
                    <a:pt x="745" y="931"/>
                  </a:cubicBezTo>
                  <a:cubicBezTo>
                    <a:pt x="741" y="940"/>
                    <a:pt x="746" y="954"/>
                    <a:pt x="735" y="955"/>
                  </a:cubicBezTo>
                  <a:cubicBezTo>
                    <a:pt x="723" y="956"/>
                    <a:pt x="720" y="963"/>
                    <a:pt x="724" y="968"/>
                  </a:cubicBezTo>
                  <a:cubicBezTo>
                    <a:pt x="728" y="972"/>
                    <a:pt x="721" y="969"/>
                    <a:pt x="714" y="974"/>
                  </a:cubicBezTo>
                  <a:cubicBezTo>
                    <a:pt x="708" y="979"/>
                    <a:pt x="696" y="975"/>
                    <a:pt x="699" y="985"/>
                  </a:cubicBezTo>
                  <a:cubicBezTo>
                    <a:pt x="703" y="995"/>
                    <a:pt x="698" y="1008"/>
                    <a:pt x="698" y="1008"/>
                  </a:cubicBezTo>
                  <a:cubicBezTo>
                    <a:pt x="698" y="1008"/>
                    <a:pt x="711" y="1014"/>
                    <a:pt x="703" y="1015"/>
                  </a:cubicBezTo>
                  <a:cubicBezTo>
                    <a:pt x="694" y="1016"/>
                    <a:pt x="695" y="1018"/>
                    <a:pt x="692" y="1027"/>
                  </a:cubicBezTo>
                  <a:cubicBezTo>
                    <a:pt x="690" y="1036"/>
                    <a:pt x="690" y="1048"/>
                    <a:pt x="693" y="1048"/>
                  </a:cubicBezTo>
                  <a:cubicBezTo>
                    <a:pt x="696" y="1047"/>
                    <a:pt x="713" y="1067"/>
                    <a:pt x="715" y="1079"/>
                  </a:cubicBezTo>
                  <a:cubicBezTo>
                    <a:pt x="717" y="1091"/>
                    <a:pt x="724" y="1107"/>
                    <a:pt x="726" y="1119"/>
                  </a:cubicBezTo>
                  <a:cubicBezTo>
                    <a:pt x="727" y="1131"/>
                    <a:pt x="743" y="1135"/>
                    <a:pt x="750" y="1138"/>
                  </a:cubicBezTo>
                  <a:cubicBezTo>
                    <a:pt x="756" y="1141"/>
                    <a:pt x="771" y="1146"/>
                    <a:pt x="772" y="1153"/>
                  </a:cubicBezTo>
                  <a:cubicBezTo>
                    <a:pt x="774" y="1159"/>
                    <a:pt x="781" y="1152"/>
                    <a:pt x="779" y="1169"/>
                  </a:cubicBezTo>
                  <a:cubicBezTo>
                    <a:pt x="778" y="1186"/>
                    <a:pt x="772" y="1213"/>
                    <a:pt x="766" y="1225"/>
                  </a:cubicBezTo>
                  <a:cubicBezTo>
                    <a:pt x="760" y="1238"/>
                    <a:pt x="760" y="1241"/>
                    <a:pt x="755" y="1260"/>
                  </a:cubicBezTo>
                  <a:cubicBezTo>
                    <a:pt x="750" y="1279"/>
                    <a:pt x="752" y="1284"/>
                    <a:pt x="749" y="1291"/>
                  </a:cubicBezTo>
                  <a:cubicBezTo>
                    <a:pt x="746" y="1298"/>
                    <a:pt x="739" y="1327"/>
                    <a:pt x="730" y="1338"/>
                  </a:cubicBezTo>
                  <a:cubicBezTo>
                    <a:pt x="720" y="1349"/>
                    <a:pt x="711" y="1350"/>
                    <a:pt x="710" y="1367"/>
                  </a:cubicBezTo>
                  <a:cubicBezTo>
                    <a:pt x="708" y="1384"/>
                    <a:pt x="701" y="1393"/>
                    <a:pt x="698" y="1404"/>
                  </a:cubicBezTo>
                  <a:cubicBezTo>
                    <a:pt x="695" y="1416"/>
                    <a:pt x="688" y="1431"/>
                    <a:pt x="689" y="1436"/>
                  </a:cubicBezTo>
                  <a:cubicBezTo>
                    <a:pt x="689" y="1442"/>
                    <a:pt x="697" y="1435"/>
                    <a:pt x="697" y="1435"/>
                  </a:cubicBezTo>
                  <a:cubicBezTo>
                    <a:pt x="697" y="1435"/>
                    <a:pt x="707" y="1415"/>
                    <a:pt x="710" y="1416"/>
                  </a:cubicBezTo>
                  <a:cubicBezTo>
                    <a:pt x="713" y="1416"/>
                    <a:pt x="712" y="1412"/>
                    <a:pt x="712" y="1423"/>
                  </a:cubicBezTo>
                  <a:cubicBezTo>
                    <a:pt x="712" y="1434"/>
                    <a:pt x="703" y="1447"/>
                    <a:pt x="697" y="1451"/>
                  </a:cubicBezTo>
                  <a:cubicBezTo>
                    <a:pt x="692" y="1456"/>
                    <a:pt x="692" y="1456"/>
                    <a:pt x="682" y="1463"/>
                  </a:cubicBezTo>
                  <a:cubicBezTo>
                    <a:pt x="672" y="1470"/>
                    <a:pt x="672" y="1476"/>
                    <a:pt x="672" y="1479"/>
                  </a:cubicBezTo>
                  <a:cubicBezTo>
                    <a:pt x="672" y="1481"/>
                    <a:pt x="680" y="1484"/>
                    <a:pt x="676" y="1486"/>
                  </a:cubicBezTo>
                  <a:cubicBezTo>
                    <a:pt x="672" y="1488"/>
                    <a:pt x="674" y="1490"/>
                    <a:pt x="670" y="1493"/>
                  </a:cubicBezTo>
                  <a:cubicBezTo>
                    <a:pt x="667" y="1495"/>
                    <a:pt x="660" y="1498"/>
                    <a:pt x="663" y="1502"/>
                  </a:cubicBezTo>
                  <a:cubicBezTo>
                    <a:pt x="666" y="1507"/>
                    <a:pt x="659" y="1517"/>
                    <a:pt x="660" y="1524"/>
                  </a:cubicBezTo>
                  <a:cubicBezTo>
                    <a:pt x="660" y="1530"/>
                    <a:pt x="666" y="1541"/>
                    <a:pt x="666" y="1541"/>
                  </a:cubicBezTo>
                  <a:cubicBezTo>
                    <a:pt x="666" y="1541"/>
                    <a:pt x="674" y="1563"/>
                    <a:pt x="678" y="1566"/>
                  </a:cubicBezTo>
                  <a:cubicBezTo>
                    <a:pt x="682" y="1570"/>
                    <a:pt x="691" y="1572"/>
                    <a:pt x="690" y="1576"/>
                  </a:cubicBezTo>
                  <a:cubicBezTo>
                    <a:pt x="689" y="1581"/>
                    <a:pt x="698" y="1578"/>
                    <a:pt x="707" y="1582"/>
                  </a:cubicBezTo>
                  <a:cubicBezTo>
                    <a:pt x="716" y="1586"/>
                    <a:pt x="710" y="1601"/>
                    <a:pt x="727" y="1597"/>
                  </a:cubicBezTo>
                  <a:cubicBezTo>
                    <a:pt x="744" y="1594"/>
                    <a:pt x="759" y="1595"/>
                    <a:pt x="759" y="1595"/>
                  </a:cubicBezTo>
                  <a:cubicBezTo>
                    <a:pt x="759" y="1595"/>
                    <a:pt x="761" y="1597"/>
                    <a:pt x="767" y="1598"/>
                  </a:cubicBezTo>
                  <a:cubicBezTo>
                    <a:pt x="773" y="1599"/>
                    <a:pt x="790" y="1595"/>
                    <a:pt x="790" y="1595"/>
                  </a:cubicBezTo>
                  <a:lnTo>
                    <a:pt x="792" y="15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 name="Freeform 111"/>
            <p:cNvSpPr/>
            <p:nvPr/>
          </p:nvSpPr>
          <p:spPr bwMode="auto">
            <a:xfrm>
              <a:off x="2484437" y="684213"/>
              <a:ext cx="1468438" cy="1327150"/>
            </a:xfrm>
            <a:custGeom>
              <a:avLst/>
              <a:gdLst>
                <a:gd name="T0" fmla="*/ 62 w 550"/>
                <a:gd name="T1" fmla="*/ 110 h 497"/>
                <a:gd name="T2" fmla="*/ 81 w 550"/>
                <a:gd name="T3" fmla="*/ 123 h 497"/>
                <a:gd name="T4" fmla="*/ 27 w 550"/>
                <a:gd name="T5" fmla="*/ 143 h 497"/>
                <a:gd name="T6" fmla="*/ 11 w 550"/>
                <a:gd name="T7" fmla="*/ 164 h 497"/>
                <a:gd name="T8" fmla="*/ 32 w 550"/>
                <a:gd name="T9" fmla="*/ 178 h 497"/>
                <a:gd name="T10" fmla="*/ 55 w 550"/>
                <a:gd name="T11" fmla="*/ 187 h 497"/>
                <a:gd name="T12" fmla="*/ 119 w 550"/>
                <a:gd name="T13" fmla="*/ 204 h 497"/>
                <a:gd name="T14" fmla="*/ 147 w 550"/>
                <a:gd name="T15" fmla="*/ 271 h 497"/>
                <a:gd name="T16" fmla="*/ 164 w 550"/>
                <a:gd name="T17" fmla="*/ 270 h 497"/>
                <a:gd name="T18" fmla="*/ 173 w 550"/>
                <a:gd name="T19" fmla="*/ 313 h 497"/>
                <a:gd name="T20" fmla="*/ 153 w 550"/>
                <a:gd name="T21" fmla="*/ 334 h 497"/>
                <a:gd name="T22" fmla="*/ 150 w 550"/>
                <a:gd name="T23" fmla="*/ 364 h 497"/>
                <a:gd name="T24" fmla="*/ 157 w 550"/>
                <a:gd name="T25" fmla="*/ 401 h 497"/>
                <a:gd name="T26" fmla="*/ 177 w 550"/>
                <a:gd name="T27" fmla="*/ 395 h 497"/>
                <a:gd name="T28" fmla="*/ 160 w 550"/>
                <a:gd name="T29" fmla="*/ 421 h 497"/>
                <a:gd name="T30" fmla="*/ 179 w 550"/>
                <a:gd name="T31" fmla="*/ 454 h 497"/>
                <a:gd name="T32" fmla="*/ 206 w 550"/>
                <a:gd name="T33" fmla="*/ 478 h 497"/>
                <a:gd name="T34" fmla="*/ 227 w 550"/>
                <a:gd name="T35" fmla="*/ 492 h 497"/>
                <a:gd name="T36" fmla="*/ 250 w 550"/>
                <a:gd name="T37" fmla="*/ 446 h 497"/>
                <a:gd name="T38" fmla="*/ 267 w 550"/>
                <a:gd name="T39" fmla="*/ 408 h 497"/>
                <a:gd name="T40" fmla="*/ 296 w 550"/>
                <a:gd name="T41" fmla="*/ 376 h 497"/>
                <a:gd name="T42" fmla="*/ 345 w 550"/>
                <a:gd name="T43" fmla="*/ 345 h 497"/>
                <a:gd name="T44" fmla="*/ 443 w 550"/>
                <a:gd name="T45" fmla="*/ 298 h 497"/>
                <a:gd name="T46" fmla="*/ 401 w 550"/>
                <a:gd name="T47" fmla="*/ 290 h 497"/>
                <a:gd name="T48" fmla="*/ 427 w 550"/>
                <a:gd name="T49" fmla="*/ 287 h 497"/>
                <a:gd name="T50" fmla="*/ 451 w 550"/>
                <a:gd name="T51" fmla="*/ 281 h 497"/>
                <a:gd name="T52" fmla="*/ 411 w 550"/>
                <a:gd name="T53" fmla="*/ 255 h 497"/>
                <a:gd name="T54" fmla="*/ 431 w 550"/>
                <a:gd name="T55" fmla="*/ 236 h 497"/>
                <a:gd name="T56" fmla="*/ 453 w 550"/>
                <a:gd name="T57" fmla="*/ 238 h 497"/>
                <a:gd name="T58" fmla="*/ 453 w 550"/>
                <a:gd name="T59" fmla="*/ 225 h 497"/>
                <a:gd name="T60" fmla="*/ 478 w 550"/>
                <a:gd name="T61" fmla="*/ 198 h 497"/>
                <a:gd name="T62" fmla="*/ 462 w 550"/>
                <a:gd name="T63" fmla="*/ 180 h 497"/>
                <a:gd name="T64" fmla="*/ 484 w 550"/>
                <a:gd name="T65" fmla="*/ 162 h 497"/>
                <a:gd name="T66" fmla="*/ 460 w 550"/>
                <a:gd name="T67" fmla="*/ 149 h 497"/>
                <a:gd name="T68" fmla="*/ 476 w 550"/>
                <a:gd name="T69" fmla="*/ 124 h 497"/>
                <a:gd name="T70" fmla="*/ 498 w 550"/>
                <a:gd name="T71" fmla="*/ 104 h 497"/>
                <a:gd name="T72" fmla="*/ 543 w 550"/>
                <a:gd name="T73" fmla="*/ 73 h 497"/>
                <a:gd name="T74" fmla="*/ 486 w 550"/>
                <a:gd name="T75" fmla="*/ 61 h 497"/>
                <a:gd name="T76" fmla="*/ 442 w 550"/>
                <a:gd name="T77" fmla="*/ 79 h 497"/>
                <a:gd name="T78" fmla="*/ 439 w 550"/>
                <a:gd name="T79" fmla="*/ 60 h 497"/>
                <a:gd name="T80" fmla="*/ 416 w 550"/>
                <a:gd name="T81" fmla="*/ 53 h 497"/>
                <a:gd name="T82" fmla="*/ 458 w 550"/>
                <a:gd name="T83" fmla="*/ 30 h 497"/>
                <a:gd name="T84" fmla="*/ 414 w 550"/>
                <a:gd name="T85" fmla="*/ 6 h 497"/>
                <a:gd name="T86" fmla="*/ 321 w 550"/>
                <a:gd name="T87" fmla="*/ 11 h 497"/>
                <a:gd name="T88" fmla="*/ 288 w 550"/>
                <a:gd name="T89" fmla="*/ 21 h 497"/>
                <a:gd name="T90" fmla="*/ 245 w 550"/>
                <a:gd name="T91" fmla="*/ 35 h 497"/>
                <a:gd name="T92" fmla="*/ 221 w 550"/>
                <a:gd name="T93" fmla="*/ 40 h 497"/>
                <a:gd name="T94" fmla="*/ 192 w 550"/>
                <a:gd name="T95" fmla="*/ 47 h 497"/>
                <a:gd name="T96" fmla="*/ 153 w 550"/>
                <a:gd name="T97" fmla="*/ 51 h 497"/>
                <a:gd name="T98" fmla="*/ 141 w 550"/>
                <a:gd name="T99" fmla="*/ 68 h 497"/>
                <a:gd name="T100" fmla="*/ 89 w 550"/>
                <a:gd name="T101" fmla="*/ 8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497">
                  <a:moveTo>
                    <a:pt x="67" y="99"/>
                  </a:moveTo>
                  <a:cubicBezTo>
                    <a:pt x="62" y="100"/>
                    <a:pt x="60" y="110"/>
                    <a:pt x="62" y="110"/>
                  </a:cubicBezTo>
                  <a:cubicBezTo>
                    <a:pt x="64" y="111"/>
                    <a:pt x="73" y="106"/>
                    <a:pt x="84" y="110"/>
                  </a:cubicBezTo>
                  <a:cubicBezTo>
                    <a:pt x="95" y="115"/>
                    <a:pt x="87" y="122"/>
                    <a:pt x="81" y="123"/>
                  </a:cubicBezTo>
                  <a:cubicBezTo>
                    <a:pt x="76" y="125"/>
                    <a:pt x="71" y="121"/>
                    <a:pt x="56" y="129"/>
                  </a:cubicBezTo>
                  <a:cubicBezTo>
                    <a:pt x="42" y="137"/>
                    <a:pt x="35" y="146"/>
                    <a:pt x="27" y="143"/>
                  </a:cubicBezTo>
                  <a:cubicBezTo>
                    <a:pt x="20" y="139"/>
                    <a:pt x="5" y="144"/>
                    <a:pt x="3" y="148"/>
                  </a:cubicBezTo>
                  <a:cubicBezTo>
                    <a:pt x="0" y="152"/>
                    <a:pt x="11" y="164"/>
                    <a:pt x="11" y="164"/>
                  </a:cubicBezTo>
                  <a:cubicBezTo>
                    <a:pt x="24" y="163"/>
                    <a:pt x="24" y="163"/>
                    <a:pt x="24" y="163"/>
                  </a:cubicBezTo>
                  <a:cubicBezTo>
                    <a:pt x="24" y="163"/>
                    <a:pt x="37" y="175"/>
                    <a:pt x="32" y="178"/>
                  </a:cubicBezTo>
                  <a:cubicBezTo>
                    <a:pt x="28" y="181"/>
                    <a:pt x="19" y="179"/>
                    <a:pt x="30" y="184"/>
                  </a:cubicBezTo>
                  <a:cubicBezTo>
                    <a:pt x="41" y="189"/>
                    <a:pt x="29" y="185"/>
                    <a:pt x="55" y="187"/>
                  </a:cubicBezTo>
                  <a:cubicBezTo>
                    <a:pt x="81" y="189"/>
                    <a:pt x="72" y="187"/>
                    <a:pt x="84" y="189"/>
                  </a:cubicBezTo>
                  <a:cubicBezTo>
                    <a:pt x="97" y="190"/>
                    <a:pt x="116" y="203"/>
                    <a:pt x="119" y="204"/>
                  </a:cubicBezTo>
                  <a:cubicBezTo>
                    <a:pt x="123" y="204"/>
                    <a:pt x="138" y="205"/>
                    <a:pt x="139" y="217"/>
                  </a:cubicBezTo>
                  <a:cubicBezTo>
                    <a:pt x="140" y="229"/>
                    <a:pt x="153" y="263"/>
                    <a:pt x="147" y="271"/>
                  </a:cubicBezTo>
                  <a:cubicBezTo>
                    <a:pt x="141" y="279"/>
                    <a:pt x="161" y="287"/>
                    <a:pt x="159" y="283"/>
                  </a:cubicBezTo>
                  <a:cubicBezTo>
                    <a:pt x="158" y="280"/>
                    <a:pt x="160" y="268"/>
                    <a:pt x="164" y="270"/>
                  </a:cubicBezTo>
                  <a:cubicBezTo>
                    <a:pt x="168" y="272"/>
                    <a:pt x="178" y="301"/>
                    <a:pt x="177" y="303"/>
                  </a:cubicBezTo>
                  <a:cubicBezTo>
                    <a:pt x="176" y="305"/>
                    <a:pt x="178" y="305"/>
                    <a:pt x="173" y="313"/>
                  </a:cubicBezTo>
                  <a:cubicBezTo>
                    <a:pt x="169" y="321"/>
                    <a:pt x="164" y="329"/>
                    <a:pt x="162" y="329"/>
                  </a:cubicBezTo>
                  <a:cubicBezTo>
                    <a:pt x="159" y="329"/>
                    <a:pt x="154" y="331"/>
                    <a:pt x="153" y="334"/>
                  </a:cubicBezTo>
                  <a:cubicBezTo>
                    <a:pt x="152" y="336"/>
                    <a:pt x="154" y="339"/>
                    <a:pt x="153" y="347"/>
                  </a:cubicBezTo>
                  <a:cubicBezTo>
                    <a:pt x="152" y="355"/>
                    <a:pt x="147" y="356"/>
                    <a:pt x="150" y="364"/>
                  </a:cubicBezTo>
                  <a:cubicBezTo>
                    <a:pt x="154" y="372"/>
                    <a:pt x="151" y="372"/>
                    <a:pt x="152" y="379"/>
                  </a:cubicBezTo>
                  <a:cubicBezTo>
                    <a:pt x="152" y="386"/>
                    <a:pt x="162" y="399"/>
                    <a:pt x="157" y="401"/>
                  </a:cubicBezTo>
                  <a:cubicBezTo>
                    <a:pt x="152" y="402"/>
                    <a:pt x="151" y="410"/>
                    <a:pt x="158" y="405"/>
                  </a:cubicBezTo>
                  <a:cubicBezTo>
                    <a:pt x="164" y="401"/>
                    <a:pt x="177" y="395"/>
                    <a:pt x="177" y="395"/>
                  </a:cubicBezTo>
                  <a:cubicBezTo>
                    <a:pt x="177" y="395"/>
                    <a:pt x="181" y="397"/>
                    <a:pt x="176" y="399"/>
                  </a:cubicBezTo>
                  <a:cubicBezTo>
                    <a:pt x="171" y="400"/>
                    <a:pt x="157" y="416"/>
                    <a:pt x="160" y="421"/>
                  </a:cubicBezTo>
                  <a:cubicBezTo>
                    <a:pt x="164" y="426"/>
                    <a:pt x="169" y="428"/>
                    <a:pt x="171" y="436"/>
                  </a:cubicBezTo>
                  <a:cubicBezTo>
                    <a:pt x="173" y="445"/>
                    <a:pt x="183" y="444"/>
                    <a:pt x="179" y="454"/>
                  </a:cubicBezTo>
                  <a:cubicBezTo>
                    <a:pt x="175" y="465"/>
                    <a:pt x="186" y="468"/>
                    <a:pt x="186" y="474"/>
                  </a:cubicBezTo>
                  <a:cubicBezTo>
                    <a:pt x="186" y="480"/>
                    <a:pt x="197" y="469"/>
                    <a:pt x="206" y="478"/>
                  </a:cubicBezTo>
                  <a:cubicBezTo>
                    <a:pt x="215" y="487"/>
                    <a:pt x="208" y="489"/>
                    <a:pt x="216" y="493"/>
                  </a:cubicBezTo>
                  <a:cubicBezTo>
                    <a:pt x="224" y="497"/>
                    <a:pt x="225" y="494"/>
                    <a:pt x="227" y="492"/>
                  </a:cubicBezTo>
                  <a:cubicBezTo>
                    <a:pt x="229" y="490"/>
                    <a:pt x="230" y="475"/>
                    <a:pt x="237" y="464"/>
                  </a:cubicBezTo>
                  <a:cubicBezTo>
                    <a:pt x="244" y="453"/>
                    <a:pt x="250" y="453"/>
                    <a:pt x="250" y="446"/>
                  </a:cubicBezTo>
                  <a:cubicBezTo>
                    <a:pt x="250" y="439"/>
                    <a:pt x="260" y="426"/>
                    <a:pt x="263" y="421"/>
                  </a:cubicBezTo>
                  <a:cubicBezTo>
                    <a:pt x="265" y="417"/>
                    <a:pt x="273" y="412"/>
                    <a:pt x="267" y="408"/>
                  </a:cubicBezTo>
                  <a:cubicBezTo>
                    <a:pt x="261" y="404"/>
                    <a:pt x="271" y="400"/>
                    <a:pt x="281" y="393"/>
                  </a:cubicBezTo>
                  <a:cubicBezTo>
                    <a:pt x="290" y="386"/>
                    <a:pt x="288" y="378"/>
                    <a:pt x="296" y="376"/>
                  </a:cubicBezTo>
                  <a:cubicBezTo>
                    <a:pt x="305" y="374"/>
                    <a:pt x="298" y="370"/>
                    <a:pt x="311" y="366"/>
                  </a:cubicBezTo>
                  <a:cubicBezTo>
                    <a:pt x="324" y="361"/>
                    <a:pt x="336" y="351"/>
                    <a:pt x="345" y="345"/>
                  </a:cubicBezTo>
                  <a:cubicBezTo>
                    <a:pt x="353" y="339"/>
                    <a:pt x="350" y="336"/>
                    <a:pt x="366" y="332"/>
                  </a:cubicBezTo>
                  <a:cubicBezTo>
                    <a:pt x="383" y="328"/>
                    <a:pt x="443" y="298"/>
                    <a:pt x="443" y="298"/>
                  </a:cubicBezTo>
                  <a:cubicBezTo>
                    <a:pt x="443" y="298"/>
                    <a:pt x="431" y="296"/>
                    <a:pt x="421" y="295"/>
                  </a:cubicBezTo>
                  <a:cubicBezTo>
                    <a:pt x="412" y="295"/>
                    <a:pt x="397" y="293"/>
                    <a:pt x="401" y="290"/>
                  </a:cubicBezTo>
                  <a:cubicBezTo>
                    <a:pt x="405" y="287"/>
                    <a:pt x="410" y="278"/>
                    <a:pt x="413" y="277"/>
                  </a:cubicBezTo>
                  <a:cubicBezTo>
                    <a:pt x="416" y="276"/>
                    <a:pt x="427" y="287"/>
                    <a:pt x="427" y="287"/>
                  </a:cubicBezTo>
                  <a:cubicBezTo>
                    <a:pt x="427" y="287"/>
                    <a:pt x="447" y="291"/>
                    <a:pt x="445" y="289"/>
                  </a:cubicBezTo>
                  <a:cubicBezTo>
                    <a:pt x="444" y="287"/>
                    <a:pt x="451" y="284"/>
                    <a:pt x="451" y="281"/>
                  </a:cubicBezTo>
                  <a:cubicBezTo>
                    <a:pt x="451" y="278"/>
                    <a:pt x="445" y="270"/>
                    <a:pt x="432" y="264"/>
                  </a:cubicBezTo>
                  <a:cubicBezTo>
                    <a:pt x="420" y="258"/>
                    <a:pt x="423" y="261"/>
                    <a:pt x="411" y="255"/>
                  </a:cubicBezTo>
                  <a:cubicBezTo>
                    <a:pt x="398" y="248"/>
                    <a:pt x="387" y="247"/>
                    <a:pt x="397" y="245"/>
                  </a:cubicBezTo>
                  <a:cubicBezTo>
                    <a:pt x="406" y="242"/>
                    <a:pt x="428" y="240"/>
                    <a:pt x="431" y="236"/>
                  </a:cubicBezTo>
                  <a:cubicBezTo>
                    <a:pt x="433" y="232"/>
                    <a:pt x="426" y="227"/>
                    <a:pt x="433" y="232"/>
                  </a:cubicBezTo>
                  <a:cubicBezTo>
                    <a:pt x="441" y="237"/>
                    <a:pt x="444" y="237"/>
                    <a:pt x="453" y="238"/>
                  </a:cubicBezTo>
                  <a:cubicBezTo>
                    <a:pt x="462" y="239"/>
                    <a:pt x="466" y="241"/>
                    <a:pt x="463" y="236"/>
                  </a:cubicBezTo>
                  <a:cubicBezTo>
                    <a:pt x="459" y="231"/>
                    <a:pt x="449" y="239"/>
                    <a:pt x="453" y="225"/>
                  </a:cubicBezTo>
                  <a:cubicBezTo>
                    <a:pt x="458" y="211"/>
                    <a:pt x="476" y="206"/>
                    <a:pt x="476" y="206"/>
                  </a:cubicBezTo>
                  <a:cubicBezTo>
                    <a:pt x="476" y="206"/>
                    <a:pt x="487" y="211"/>
                    <a:pt x="478" y="198"/>
                  </a:cubicBezTo>
                  <a:cubicBezTo>
                    <a:pt x="469" y="186"/>
                    <a:pt x="470" y="187"/>
                    <a:pt x="466" y="183"/>
                  </a:cubicBezTo>
                  <a:cubicBezTo>
                    <a:pt x="462" y="180"/>
                    <a:pt x="462" y="180"/>
                    <a:pt x="462" y="180"/>
                  </a:cubicBezTo>
                  <a:cubicBezTo>
                    <a:pt x="462" y="180"/>
                    <a:pt x="493" y="175"/>
                    <a:pt x="490" y="172"/>
                  </a:cubicBezTo>
                  <a:cubicBezTo>
                    <a:pt x="488" y="168"/>
                    <a:pt x="484" y="162"/>
                    <a:pt x="484" y="162"/>
                  </a:cubicBezTo>
                  <a:cubicBezTo>
                    <a:pt x="484" y="162"/>
                    <a:pt x="484" y="161"/>
                    <a:pt x="472" y="155"/>
                  </a:cubicBezTo>
                  <a:cubicBezTo>
                    <a:pt x="460" y="149"/>
                    <a:pt x="460" y="154"/>
                    <a:pt x="460" y="149"/>
                  </a:cubicBezTo>
                  <a:cubicBezTo>
                    <a:pt x="459" y="144"/>
                    <a:pt x="470" y="137"/>
                    <a:pt x="471" y="133"/>
                  </a:cubicBezTo>
                  <a:cubicBezTo>
                    <a:pt x="473" y="129"/>
                    <a:pt x="476" y="126"/>
                    <a:pt x="476" y="124"/>
                  </a:cubicBezTo>
                  <a:cubicBezTo>
                    <a:pt x="476" y="122"/>
                    <a:pt x="477" y="116"/>
                    <a:pt x="479" y="115"/>
                  </a:cubicBezTo>
                  <a:cubicBezTo>
                    <a:pt x="481" y="114"/>
                    <a:pt x="489" y="112"/>
                    <a:pt x="498" y="104"/>
                  </a:cubicBezTo>
                  <a:cubicBezTo>
                    <a:pt x="507" y="95"/>
                    <a:pt x="515" y="83"/>
                    <a:pt x="518" y="83"/>
                  </a:cubicBezTo>
                  <a:cubicBezTo>
                    <a:pt x="522" y="83"/>
                    <a:pt x="539" y="75"/>
                    <a:pt x="543" y="73"/>
                  </a:cubicBezTo>
                  <a:cubicBezTo>
                    <a:pt x="546" y="71"/>
                    <a:pt x="550" y="64"/>
                    <a:pt x="536" y="63"/>
                  </a:cubicBezTo>
                  <a:cubicBezTo>
                    <a:pt x="521" y="61"/>
                    <a:pt x="490" y="56"/>
                    <a:pt x="486" y="61"/>
                  </a:cubicBezTo>
                  <a:cubicBezTo>
                    <a:pt x="481" y="67"/>
                    <a:pt x="471" y="73"/>
                    <a:pt x="468" y="79"/>
                  </a:cubicBezTo>
                  <a:cubicBezTo>
                    <a:pt x="465" y="85"/>
                    <a:pt x="448" y="80"/>
                    <a:pt x="442" y="79"/>
                  </a:cubicBezTo>
                  <a:cubicBezTo>
                    <a:pt x="436" y="77"/>
                    <a:pt x="466" y="69"/>
                    <a:pt x="459" y="63"/>
                  </a:cubicBezTo>
                  <a:cubicBezTo>
                    <a:pt x="452" y="56"/>
                    <a:pt x="453" y="54"/>
                    <a:pt x="439" y="60"/>
                  </a:cubicBezTo>
                  <a:cubicBezTo>
                    <a:pt x="425" y="66"/>
                    <a:pt x="426" y="71"/>
                    <a:pt x="419" y="72"/>
                  </a:cubicBezTo>
                  <a:cubicBezTo>
                    <a:pt x="412" y="73"/>
                    <a:pt x="401" y="60"/>
                    <a:pt x="416" y="53"/>
                  </a:cubicBezTo>
                  <a:cubicBezTo>
                    <a:pt x="431" y="46"/>
                    <a:pt x="469" y="52"/>
                    <a:pt x="470" y="48"/>
                  </a:cubicBezTo>
                  <a:cubicBezTo>
                    <a:pt x="472" y="44"/>
                    <a:pt x="468" y="33"/>
                    <a:pt x="458" y="30"/>
                  </a:cubicBezTo>
                  <a:cubicBezTo>
                    <a:pt x="448" y="27"/>
                    <a:pt x="429" y="20"/>
                    <a:pt x="422" y="17"/>
                  </a:cubicBezTo>
                  <a:cubicBezTo>
                    <a:pt x="416" y="13"/>
                    <a:pt x="414" y="6"/>
                    <a:pt x="414" y="6"/>
                  </a:cubicBezTo>
                  <a:cubicBezTo>
                    <a:pt x="371" y="0"/>
                    <a:pt x="371" y="0"/>
                    <a:pt x="371" y="0"/>
                  </a:cubicBezTo>
                  <a:cubicBezTo>
                    <a:pt x="371" y="0"/>
                    <a:pt x="326" y="10"/>
                    <a:pt x="321" y="11"/>
                  </a:cubicBezTo>
                  <a:cubicBezTo>
                    <a:pt x="316" y="11"/>
                    <a:pt x="317" y="15"/>
                    <a:pt x="305" y="17"/>
                  </a:cubicBezTo>
                  <a:cubicBezTo>
                    <a:pt x="293" y="20"/>
                    <a:pt x="288" y="21"/>
                    <a:pt x="288" y="21"/>
                  </a:cubicBezTo>
                  <a:cubicBezTo>
                    <a:pt x="288" y="21"/>
                    <a:pt x="274" y="18"/>
                    <a:pt x="263" y="20"/>
                  </a:cubicBezTo>
                  <a:cubicBezTo>
                    <a:pt x="252" y="22"/>
                    <a:pt x="245" y="35"/>
                    <a:pt x="245" y="35"/>
                  </a:cubicBezTo>
                  <a:cubicBezTo>
                    <a:pt x="245" y="35"/>
                    <a:pt x="250" y="38"/>
                    <a:pt x="252" y="40"/>
                  </a:cubicBezTo>
                  <a:cubicBezTo>
                    <a:pt x="255" y="42"/>
                    <a:pt x="234" y="41"/>
                    <a:pt x="221" y="40"/>
                  </a:cubicBezTo>
                  <a:cubicBezTo>
                    <a:pt x="208" y="38"/>
                    <a:pt x="208" y="43"/>
                    <a:pt x="205" y="52"/>
                  </a:cubicBezTo>
                  <a:cubicBezTo>
                    <a:pt x="201" y="60"/>
                    <a:pt x="197" y="54"/>
                    <a:pt x="192" y="47"/>
                  </a:cubicBezTo>
                  <a:cubicBezTo>
                    <a:pt x="187" y="40"/>
                    <a:pt x="182" y="42"/>
                    <a:pt x="178" y="48"/>
                  </a:cubicBezTo>
                  <a:cubicBezTo>
                    <a:pt x="174" y="54"/>
                    <a:pt x="168" y="46"/>
                    <a:pt x="153" y="51"/>
                  </a:cubicBezTo>
                  <a:cubicBezTo>
                    <a:pt x="139" y="56"/>
                    <a:pt x="126" y="61"/>
                    <a:pt x="126" y="61"/>
                  </a:cubicBezTo>
                  <a:cubicBezTo>
                    <a:pt x="126" y="61"/>
                    <a:pt x="145" y="65"/>
                    <a:pt x="141" y="68"/>
                  </a:cubicBezTo>
                  <a:cubicBezTo>
                    <a:pt x="137" y="71"/>
                    <a:pt x="111" y="77"/>
                    <a:pt x="111" y="77"/>
                  </a:cubicBezTo>
                  <a:cubicBezTo>
                    <a:pt x="111" y="77"/>
                    <a:pt x="92" y="88"/>
                    <a:pt x="89" y="88"/>
                  </a:cubicBezTo>
                  <a:cubicBezTo>
                    <a:pt x="85" y="88"/>
                    <a:pt x="67" y="99"/>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 name="Freeform 112"/>
            <p:cNvSpPr/>
            <p:nvPr/>
          </p:nvSpPr>
          <p:spPr bwMode="auto">
            <a:xfrm>
              <a:off x="1952625" y="735013"/>
              <a:ext cx="868363" cy="539750"/>
            </a:xfrm>
            <a:custGeom>
              <a:avLst/>
              <a:gdLst>
                <a:gd name="T0" fmla="*/ 297 w 325"/>
                <a:gd name="T1" fmla="*/ 44 h 202"/>
                <a:gd name="T2" fmla="*/ 285 w 325"/>
                <a:gd name="T3" fmla="*/ 53 h 202"/>
                <a:gd name="T4" fmla="*/ 277 w 325"/>
                <a:gd name="T5" fmla="*/ 64 h 202"/>
                <a:gd name="T6" fmla="*/ 232 w 325"/>
                <a:gd name="T7" fmla="*/ 88 h 202"/>
                <a:gd name="T8" fmla="*/ 211 w 325"/>
                <a:gd name="T9" fmla="*/ 104 h 202"/>
                <a:gd name="T10" fmla="*/ 197 w 325"/>
                <a:gd name="T11" fmla="*/ 106 h 202"/>
                <a:gd name="T12" fmla="*/ 192 w 325"/>
                <a:gd name="T13" fmla="*/ 124 h 202"/>
                <a:gd name="T14" fmla="*/ 169 w 325"/>
                <a:gd name="T15" fmla="*/ 138 h 202"/>
                <a:gd name="T16" fmla="*/ 160 w 325"/>
                <a:gd name="T17" fmla="*/ 148 h 202"/>
                <a:gd name="T18" fmla="*/ 162 w 325"/>
                <a:gd name="T19" fmla="*/ 164 h 202"/>
                <a:gd name="T20" fmla="*/ 143 w 325"/>
                <a:gd name="T21" fmla="*/ 169 h 202"/>
                <a:gd name="T22" fmla="*/ 127 w 325"/>
                <a:gd name="T23" fmla="*/ 168 h 202"/>
                <a:gd name="T24" fmla="*/ 105 w 325"/>
                <a:gd name="T25" fmla="*/ 168 h 202"/>
                <a:gd name="T26" fmla="*/ 80 w 325"/>
                <a:gd name="T27" fmla="*/ 168 h 202"/>
                <a:gd name="T28" fmla="*/ 74 w 325"/>
                <a:gd name="T29" fmla="*/ 168 h 202"/>
                <a:gd name="T30" fmla="*/ 60 w 325"/>
                <a:gd name="T31" fmla="*/ 170 h 202"/>
                <a:gd name="T32" fmla="*/ 62 w 325"/>
                <a:gd name="T33" fmla="*/ 177 h 202"/>
                <a:gd name="T34" fmla="*/ 83 w 325"/>
                <a:gd name="T35" fmla="*/ 177 h 202"/>
                <a:gd name="T36" fmla="*/ 118 w 325"/>
                <a:gd name="T37" fmla="*/ 182 h 202"/>
                <a:gd name="T38" fmla="*/ 142 w 325"/>
                <a:gd name="T39" fmla="*/ 182 h 202"/>
                <a:gd name="T40" fmla="*/ 144 w 325"/>
                <a:gd name="T41" fmla="*/ 195 h 202"/>
                <a:gd name="T42" fmla="*/ 129 w 325"/>
                <a:gd name="T43" fmla="*/ 201 h 202"/>
                <a:gd name="T44" fmla="*/ 109 w 325"/>
                <a:gd name="T45" fmla="*/ 200 h 202"/>
                <a:gd name="T46" fmla="*/ 67 w 325"/>
                <a:gd name="T47" fmla="*/ 199 h 202"/>
                <a:gd name="T48" fmla="*/ 37 w 325"/>
                <a:gd name="T49" fmla="*/ 193 h 202"/>
                <a:gd name="T50" fmla="*/ 29 w 325"/>
                <a:gd name="T51" fmla="*/ 181 h 202"/>
                <a:gd name="T52" fmla="*/ 24 w 325"/>
                <a:gd name="T53" fmla="*/ 170 h 202"/>
                <a:gd name="T54" fmla="*/ 3 w 325"/>
                <a:gd name="T55" fmla="*/ 160 h 202"/>
                <a:gd name="T56" fmla="*/ 3 w 325"/>
                <a:gd name="T57" fmla="*/ 153 h 202"/>
                <a:gd name="T58" fmla="*/ 21 w 325"/>
                <a:gd name="T59" fmla="*/ 152 h 202"/>
                <a:gd name="T60" fmla="*/ 35 w 325"/>
                <a:gd name="T61" fmla="*/ 158 h 202"/>
                <a:gd name="T62" fmla="*/ 63 w 325"/>
                <a:gd name="T63" fmla="*/ 156 h 202"/>
                <a:gd name="T64" fmla="*/ 81 w 325"/>
                <a:gd name="T65" fmla="*/ 151 h 202"/>
                <a:gd name="T66" fmla="*/ 77 w 325"/>
                <a:gd name="T67" fmla="*/ 137 h 202"/>
                <a:gd name="T68" fmla="*/ 94 w 325"/>
                <a:gd name="T69" fmla="*/ 137 h 202"/>
                <a:gd name="T70" fmla="*/ 98 w 325"/>
                <a:gd name="T71" fmla="*/ 137 h 202"/>
                <a:gd name="T72" fmla="*/ 94 w 325"/>
                <a:gd name="T73" fmla="*/ 131 h 202"/>
                <a:gd name="T74" fmla="*/ 81 w 325"/>
                <a:gd name="T75" fmla="*/ 127 h 202"/>
                <a:gd name="T76" fmla="*/ 103 w 325"/>
                <a:gd name="T77" fmla="*/ 109 h 202"/>
                <a:gd name="T78" fmla="*/ 116 w 325"/>
                <a:gd name="T79" fmla="*/ 100 h 202"/>
                <a:gd name="T80" fmla="*/ 100 w 325"/>
                <a:gd name="T81" fmla="*/ 87 h 202"/>
                <a:gd name="T82" fmla="*/ 87 w 325"/>
                <a:gd name="T83" fmla="*/ 79 h 202"/>
                <a:gd name="T84" fmla="*/ 74 w 325"/>
                <a:gd name="T85" fmla="*/ 59 h 202"/>
                <a:gd name="T86" fmla="*/ 61 w 325"/>
                <a:gd name="T87" fmla="*/ 52 h 202"/>
                <a:gd name="T88" fmla="*/ 74 w 325"/>
                <a:gd name="T89" fmla="*/ 41 h 202"/>
                <a:gd name="T90" fmla="*/ 98 w 325"/>
                <a:gd name="T91" fmla="*/ 33 h 202"/>
                <a:gd name="T92" fmla="*/ 114 w 325"/>
                <a:gd name="T93" fmla="*/ 37 h 202"/>
                <a:gd name="T94" fmla="*/ 113 w 325"/>
                <a:gd name="T95" fmla="*/ 25 h 202"/>
                <a:gd name="T96" fmla="*/ 134 w 325"/>
                <a:gd name="T97" fmla="*/ 31 h 202"/>
                <a:gd name="T98" fmla="*/ 143 w 325"/>
                <a:gd name="T99" fmla="*/ 22 h 202"/>
                <a:gd name="T100" fmla="*/ 156 w 325"/>
                <a:gd name="T101" fmla="*/ 11 h 202"/>
                <a:gd name="T102" fmla="*/ 194 w 325"/>
                <a:gd name="T103" fmla="*/ 8 h 202"/>
                <a:gd name="T104" fmla="*/ 212 w 325"/>
                <a:gd name="T105" fmla="*/ 3 h 202"/>
                <a:gd name="T106" fmla="*/ 223 w 325"/>
                <a:gd name="T107" fmla="*/ 15 h 202"/>
                <a:gd name="T108" fmla="*/ 226 w 325"/>
                <a:gd name="T109" fmla="*/ 4 h 202"/>
                <a:gd name="T110" fmla="*/ 284 w 325"/>
                <a:gd name="T111" fmla="*/ 12 h 202"/>
                <a:gd name="T112" fmla="*/ 324 w 325"/>
                <a:gd name="T113" fmla="*/ 22 h 202"/>
                <a:gd name="T114" fmla="*/ 318 w 325"/>
                <a:gd name="T115" fmla="*/ 38 h 202"/>
                <a:gd name="T116" fmla="*/ 297 w 325"/>
                <a:gd name="T117" fmla="*/ 4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5" h="202">
                  <a:moveTo>
                    <a:pt x="297" y="44"/>
                  </a:moveTo>
                  <a:cubicBezTo>
                    <a:pt x="280" y="48"/>
                    <a:pt x="275" y="52"/>
                    <a:pt x="285" y="53"/>
                  </a:cubicBezTo>
                  <a:cubicBezTo>
                    <a:pt x="294" y="54"/>
                    <a:pt x="303" y="50"/>
                    <a:pt x="277" y="64"/>
                  </a:cubicBezTo>
                  <a:cubicBezTo>
                    <a:pt x="252" y="77"/>
                    <a:pt x="242" y="83"/>
                    <a:pt x="232" y="88"/>
                  </a:cubicBezTo>
                  <a:cubicBezTo>
                    <a:pt x="222" y="93"/>
                    <a:pt x="223" y="103"/>
                    <a:pt x="211" y="104"/>
                  </a:cubicBezTo>
                  <a:cubicBezTo>
                    <a:pt x="200" y="104"/>
                    <a:pt x="201" y="93"/>
                    <a:pt x="197" y="106"/>
                  </a:cubicBezTo>
                  <a:cubicBezTo>
                    <a:pt x="193" y="119"/>
                    <a:pt x="193" y="122"/>
                    <a:pt x="192" y="124"/>
                  </a:cubicBezTo>
                  <a:cubicBezTo>
                    <a:pt x="191" y="127"/>
                    <a:pt x="180" y="137"/>
                    <a:pt x="169" y="138"/>
                  </a:cubicBezTo>
                  <a:cubicBezTo>
                    <a:pt x="159" y="139"/>
                    <a:pt x="164" y="141"/>
                    <a:pt x="160" y="148"/>
                  </a:cubicBezTo>
                  <a:cubicBezTo>
                    <a:pt x="156" y="154"/>
                    <a:pt x="177" y="161"/>
                    <a:pt x="162" y="164"/>
                  </a:cubicBezTo>
                  <a:cubicBezTo>
                    <a:pt x="147" y="166"/>
                    <a:pt x="145" y="168"/>
                    <a:pt x="143" y="169"/>
                  </a:cubicBezTo>
                  <a:cubicBezTo>
                    <a:pt x="140" y="170"/>
                    <a:pt x="135" y="171"/>
                    <a:pt x="127" y="168"/>
                  </a:cubicBezTo>
                  <a:cubicBezTo>
                    <a:pt x="119" y="166"/>
                    <a:pt x="119" y="169"/>
                    <a:pt x="105" y="168"/>
                  </a:cubicBezTo>
                  <a:cubicBezTo>
                    <a:pt x="91" y="168"/>
                    <a:pt x="86" y="168"/>
                    <a:pt x="80" y="168"/>
                  </a:cubicBezTo>
                  <a:cubicBezTo>
                    <a:pt x="74" y="168"/>
                    <a:pt x="84" y="167"/>
                    <a:pt x="74" y="168"/>
                  </a:cubicBezTo>
                  <a:cubicBezTo>
                    <a:pt x="65" y="168"/>
                    <a:pt x="59" y="166"/>
                    <a:pt x="60" y="170"/>
                  </a:cubicBezTo>
                  <a:cubicBezTo>
                    <a:pt x="61" y="174"/>
                    <a:pt x="60" y="176"/>
                    <a:pt x="62" y="177"/>
                  </a:cubicBezTo>
                  <a:cubicBezTo>
                    <a:pt x="65" y="178"/>
                    <a:pt x="70" y="176"/>
                    <a:pt x="83" y="177"/>
                  </a:cubicBezTo>
                  <a:cubicBezTo>
                    <a:pt x="97" y="178"/>
                    <a:pt x="106" y="182"/>
                    <a:pt x="118" y="182"/>
                  </a:cubicBezTo>
                  <a:cubicBezTo>
                    <a:pt x="130" y="181"/>
                    <a:pt x="136" y="179"/>
                    <a:pt x="142" y="182"/>
                  </a:cubicBezTo>
                  <a:cubicBezTo>
                    <a:pt x="147" y="185"/>
                    <a:pt x="149" y="195"/>
                    <a:pt x="144" y="195"/>
                  </a:cubicBezTo>
                  <a:cubicBezTo>
                    <a:pt x="138" y="196"/>
                    <a:pt x="138" y="201"/>
                    <a:pt x="129" y="201"/>
                  </a:cubicBezTo>
                  <a:cubicBezTo>
                    <a:pt x="120" y="201"/>
                    <a:pt x="126" y="202"/>
                    <a:pt x="109" y="200"/>
                  </a:cubicBezTo>
                  <a:cubicBezTo>
                    <a:pt x="92" y="198"/>
                    <a:pt x="80" y="201"/>
                    <a:pt x="67" y="199"/>
                  </a:cubicBezTo>
                  <a:cubicBezTo>
                    <a:pt x="54" y="196"/>
                    <a:pt x="43" y="198"/>
                    <a:pt x="37" y="193"/>
                  </a:cubicBezTo>
                  <a:cubicBezTo>
                    <a:pt x="31" y="189"/>
                    <a:pt x="31" y="187"/>
                    <a:pt x="29" y="181"/>
                  </a:cubicBezTo>
                  <a:cubicBezTo>
                    <a:pt x="26" y="174"/>
                    <a:pt x="34" y="176"/>
                    <a:pt x="24" y="170"/>
                  </a:cubicBezTo>
                  <a:cubicBezTo>
                    <a:pt x="13" y="164"/>
                    <a:pt x="3" y="160"/>
                    <a:pt x="3" y="160"/>
                  </a:cubicBezTo>
                  <a:cubicBezTo>
                    <a:pt x="3" y="160"/>
                    <a:pt x="0" y="157"/>
                    <a:pt x="3" y="153"/>
                  </a:cubicBezTo>
                  <a:cubicBezTo>
                    <a:pt x="6" y="149"/>
                    <a:pt x="21" y="152"/>
                    <a:pt x="21" y="152"/>
                  </a:cubicBezTo>
                  <a:cubicBezTo>
                    <a:pt x="35" y="158"/>
                    <a:pt x="35" y="158"/>
                    <a:pt x="35" y="158"/>
                  </a:cubicBezTo>
                  <a:cubicBezTo>
                    <a:pt x="35" y="158"/>
                    <a:pt x="61" y="162"/>
                    <a:pt x="63" y="156"/>
                  </a:cubicBezTo>
                  <a:cubicBezTo>
                    <a:pt x="65" y="149"/>
                    <a:pt x="82" y="158"/>
                    <a:pt x="81" y="151"/>
                  </a:cubicBezTo>
                  <a:cubicBezTo>
                    <a:pt x="80" y="144"/>
                    <a:pt x="69" y="142"/>
                    <a:pt x="77" y="137"/>
                  </a:cubicBezTo>
                  <a:cubicBezTo>
                    <a:pt x="86" y="131"/>
                    <a:pt x="94" y="137"/>
                    <a:pt x="94" y="137"/>
                  </a:cubicBezTo>
                  <a:cubicBezTo>
                    <a:pt x="94" y="137"/>
                    <a:pt x="96" y="139"/>
                    <a:pt x="98" y="137"/>
                  </a:cubicBezTo>
                  <a:cubicBezTo>
                    <a:pt x="100" y="135"/>
                    <a:pt x="99" y="133"/>
                    <a:pt x="94" y="131"/>
                  </a:cubicBezTo>
                  <a:cubicBezTo>
                    <a:pt x="90" y="129"/>
                    <a:pt x="81" y="127"/>
                    <a:pt x="81" y="127"/>
                  </a:cubicBezTo>
                  <a:cubicBezTo>
                    <a:pt x="81" y="127"/>
                    <a:pt x="99" y="109"/>
                    <a:pt x="103" y="109"/>
                  </a:cubicBezTo>
                  <a:cubicBezTo>
                    <a:pt x="106" y="109"/>
                    <a:pt x="126" y="110"/>
                    <a:pt x="116" y="100"/>
                  </a:cubicBezTo>
                  <a:cubicBezTo>
                    <a:pt x="105" y="89"/>
                    <a:pt x="107" y="92"/>
                    <a:pt x="100" y="87"/>
                  </a:cubicBezTo>
                  <a:cubicBezTo>
                    <a:pt x="94" y="83"/>
                    <a:pt x="100" y="91"/>
                    <a:pt x="87" y="79"/>
                  </a:cubicBezTo>
                  <a:cubicBezTo>
                    <a:pt x="74" y="68"/>
                    <a:pt x="76" y="70"/>
                    <a:pt x="74" y="59"/>
                  </a:cubicBezTo>
                  <a:cubicBezTo>
                    <a:pt x="72" y="48"/>
                    <a:pt x="60" y="57"/>
                    <a:pt x="61" y="52"/>
                  </a:cubicBezTo>
                  <a:cubicBezTo>
                    <a:pt x="62" y="48"/>
                    <a:pt x="70" y="41"/>
                    <a:pt x="74" y="41"/>
                  </a:cubicBezTo>
                  <a:cubicBezTo>
                    <a:pt x="78" y="41"/>
                    <a:pt x="87" y="29"/>
                    <a:pt x="98" y="33"/>
                  </a:cubicBezTo>
                  <a:cubicBezTo>
                    <a:pt x="109" y="37"/>
                    <a:pt x="109" y="40"/>
                    <a:pt x="114" y="37"/>
                  </a:cubicBezTo>
                  <a:cubicBezTo>
                    <a:pt x="118" y="33"/>
                    <a:pt x="101" y="29"/>
                    <a:pt x="113" y="25"/>
                  </a:cubicBezTo>
                  <a:cubicBezTo>
                    <a:pt x="125" y="21"/>
                    <a:pt x="129" y="31"/>
                    <a:pt x="134" y="31"/>
                  </a:cubicBezTo>
                  <a:cubicBezTo>
                    <a:pt x="139" y="31"/>
                    <a:pt x="144" y="29"/>
                    <a:pt x="143" y="22"/>
                  </a:cubicBezTo>
                  <a:cubicBezTo>
                    <a:pt x="143" y="16"/>
                    <a:pt x="151" y="12"/>
                    <a:pt x="156" y="11"/>
                  </a:cubicBezTo>
                  <a:cubicBezTo>
                    <a:pt x="162" y="10"/>
                    <a:pt x="194" y="8"/>
                    <a:pt x="194" y="8"/>
                  </a:cubicBezTo>
                  <a:cubicBezTo>
                    <a:pt x="194" y="8"/>
                    <a:pt x="213" y="0"/>
                    <a:pt x="212" y="3"/>
                  </a:cubicBezTo>
                  <a:cubicBezTo>
                    <a:pt x="210" y="6"/>
                    <a:pt x="223" y="15"/>
                    <a:pt x="223" y="15"/>
                  </a:cubicBezTo>
                  <a:cubicBezTo>
                    <a:pt x="226" y="4"/>
                    <a:pt x="226" y="4"/>
                    <a:pt x="226" y="4"/>
                  </a:cubicBezTo>
                  <a:cubicBezTo>
                    <a:pt x="226" y="4"/>
                    <a:pt x="282" y="12"/>
                    <a:pt x="284" y="12"/>
                  </a:cubicBezTo>
                  <a:cubicBezTo>
                    <a:pt x="286" y="12"/>
                    <a:pt x="325" y="24"/>
                    <a:pt x="324" y="22"/>
                  </a:cubicBezTo>
                  <a:cubicBezTo>
                    <a:pt x="323" y="20"/>
                    <a:pt x="324" y="37"/>
                    <a:pt x="318" y="38"/>
                  </a:cubicBezTo>
                  <a:cubicBezTo>
                    <a:pt x="313" y="39"/>
                    <a:pt x="297" y="44"/>
                    <a:pt x="297"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 name="Freeform 113"/>
            <p:cNvSpPr/>
            <p:nvPr/>
          </p:nvSpPr>
          <p:spPr bwMode="auto">
            <a:xfrm>
              <a:off x="1990725" y="884238"/>
              <a:ext cx="255588" cy="217488"/>
            </a:xfrm>
            <a:custGeom>
              <a:avLst/>
              <a:gdLst>
                <a:gd name="T0" fmla="*/ 57 w 96"/>
                <a:gd name="T1" fmla="*/ 73 h 81"/>
                <a:gd name="T2" fmla="*/ 41 w 96"/>
                <a:gd name="T3" fmla="*/ 75 h 81"/>
                <a:gd name="T4" fmla="*/ 17 w 96"/>
                <a:gd name="T5" fmla="*/ 66 h 81"/>
                <a:gd name="T6" fmla="*/ 26 w 96"/>
                <a:gd name="T7" fmla="*/ 52 h 81"/>
                <a:gd name="T8" fmla="*/ 19 w 96"/>
                <a:gd name="T9" fmla="*/ 50 h 81"/>
                <a:gd name="T10" fmla="*/ 3 w 96"/>
                <a:gd name="T11" fmla="*/ 29 h 81"/>
                <a:gd name="T12" fmla="*/ 16 w 96"/>
                <a:gd name="T13" fmla="*/ 17 h 81"/>
                <a:gd name="T14" fmla="*/ 38 w 96"/>
                <a:gd name="T15" fmla="*/ 0 h 81"/>
                <a:gd name="T16" fmla="*/ 55 w 96"/>
                <a:gd name="T17" fmla="*/ 8 h 81"/>
                <a:gd name="T18" fmla="*/ 66 w 96"/>
                <a:gd name="T19" fmla="*/ 23 h 81"/>
                <a:gd name="T20" fmla="*/ 94 w 96"/>
                <a:gd name="T21" fmla="*/ 41 h 81"/>
                <a:gd name="T22" fmla="*/ 75 w 96"/>
                <a:gd name="T23" fmla="*/ 56 h 81"/>
                <a:gd name="T24" fmla="*/ 57 w 96"/>
                <a:gd name="T25" fmla="*/ 7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81">
                  <a:moveTo>
                    <a:pt x="57" y="73"/>
                  </a:moveTo>
                  <a:cubicBezTo>
                    <a:pt x="48" y="81"/>
                    <a:pt x="48" y="79"/>
                    <a:pt x="41" y="75"/>
                  </a:cubicBezTo>
                  <a:cubicBezTo>
                    <a:pt x="34" y="72"/>
                    <a:pt x="18" y="68"/>
                    <a:pt x="17" y="66"/>
                  </a:cubicBezTo>
                  <a:cubicBezTo>
                    <a:pt x="17" y="64"/>
                    <a:pt x="24" y="52"/>
                    <a:pt x="26" y="52"/>
                  </a:cubicBezTo>
                  <a:cubicBezTo>
                    <a:pt x="28" y="52"/>
                    <a:pt x="24" y="51"/>
                    <a:pt x="19" y="50"/>
                  </a:cubicBezTo>
                  <a:cubicBezTo>
                    <a:pt x="14" y="50"/>
                    <a:pt x="0" y="35"/>
                    <a:pt x="3" y="29"/>
                  </a:cubicBezTo>
                  <a:cubicBezTo>
                    <a:pt x="7" y="23"/>
                    <a:pt x="10" y="20"/>
                    <a:pt x="16" y="17"/>
                  </a:cubicBezTo>
                  <a:cubicBezTo>
                    <a:pt x="21" y="15"/>
                    <a:pt x="35" y="1"/>
                    <a:pt x="38" y="0"/>
                  </a:cubicBezTo>
                  <a:cubicBezTo>
                    <a:pt x="41" y="0"/>
                    <a:pt x="53" y="0"/>
                    <a:pt x="55" y="8"/>
                  </a:cubicBezTo>
                  <a:cubicBezTo>
                    <a:pt x="57" y="16"/>
                    <a:pt x="55" y="15"/>
                    <a:pt x="66" y="23"/>
                  </a:cubicBezTo>
                  <a:cubicBezTo>
                    <a:pt x="76" y="31"/>
                    <a:pt x="96" y="37"/>
                    <a:pt x="94" y="41"/>
                  </a:cubicBezTo>
                  <a:cubicBezTo>
                    <a:pt x="93" y="46"/>
                    <a:pt x="81" y="50"/>
                    <a:pt x="75" y="56"/>
                  </a:cubicBezTo>
                  <a:cubicBezTo>
                    <a:pt x="68" y="61"/>
                    <a:pt x="57" y="73"/>
                    <a:pt x="57"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8" name="Freeform 114"/>
            <p:cNvSpPr/>
            <p:nvPr/>
          </p:nvSpPr>
          <p:spPr bwMode="auto">
            <a:xfrm>
              <a:off x="1920875" y="1042988"/>
              <a:ext cx="125413" cy="68263"/>
            </a:xfrm>
            <a:custGeom>
              <a:avLst/>
              <a:gdLst>
                <a:gd name="T0" fmla="*/ 29 w 47"/>
                <a:gd name="T1" fmla="*/ 22 h 26"/>
                <a:gd name="T2" fmla="*/ 12 w 47"/>
                <a:gd name="T3" fmla="*/ 22 h 26"/>
                <a:gd name="T4" fmla="*/ 5 w 47"/>
                <a:gd name="T5" fmla="*/ 3 h 26"/>
                <a:gd name="T6" fmla="*/ 28 w 47"/>
                <a:gd name="T7" fmla="*/ 8 h 26"/>
                <a:gd name="T8" fmla="*/ 29 w 47"/>
                <a:gd name="T9" fmla="*/ 22 h 26"/>
              </a:gdLst>
              <a:ahLst/>
              <a:cxnLst>
                <a:cxn ang="0">
                  <a:pos x="T0" y="T1"/>
                </a:cxn>
                <a:cxn ang="0">
                  <a:pos x="T2" y="T3"/>
                </a:cxn>
                <a:cxn ang="0">
                  <a:pos x="T4" y="T5"/>
                </a:cxn>
                <a:cxn ang="0">
                  <a:pos x="T6" y="T7"/>
                </a:cxn>
                <a:cxn ang="0">
                  <a:pos x="T8" y="T9"/>
                </a:cxn>
              </a:cxnLst>
              <a:rect l="0" t="0" r="r" b="b"/>
              <a:pathLst>
                <a:path w="47" h="26">
                  <a:moveTo>
                    <a:pt x="29" y="22"/>
                  </a:moveTo>
                  <a:cubicBezTo>
                    <a:pt x="25" y="22"/>
                    <a:pt x="16" y="26"/>
                    <a:pt x="12" y="22"/>
                  </a:cubicBezTo>
                  <a:cubicBezTo>
                    <a:pt x="8" y="17"/>
                    <a:pt x="0" y="5"/>
                    <a:pt x="5" y="3"/>
                  </a:cubicBezTo>
                  <a:cubicBezTo>
                    <a:pt x="9" y="1"/>
                    <a:pt x="8" y="0"/>
                    <a:pt x="28" y="8"/>
                  </a:cubicBezTo>
                  <a:cubicBezTo>
                    <a:pt x="47" y="16"/>
                    <a:pt x="29" y="22"/>
                    <a:pt x="29"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9" name="Freeform 115"/>
            <p:cNvSpPr/>
            <p:nvPr/>
          </p:nvSpPr>
          <p:spPr bwMode="auto">
            <a:xfrm>
              <a:off x="1741487" y="1012826"/>
              <a:ext cx="182563" cy="98425"/>
            </a:xfrm>
            <a:custGeom>
              <a:avLst/>
              <a:gdLst>
                <a:gd name="T0" fmla="*/ 39 w 68"/>
                <a:gd name="T1" fmla="*/ 34 h 37"/>
                <a:gd name="T2" fmla="*/ 21 w 68"/>
                <a:gd name="T3" fmla="*/ 25 h 37"/>
                <a:gd name="T4" fmla="*/ 8 w 68"/>
                <a:gd name="T5" fmla="*/ 25 h 37"/>
                <a:gd name="T6" fmla="*/ 16 w 68"/>
                <a:gd name="T7" fmla="*/ 18 h 37"/>
                <a:gd name="T8" fmla="*/ 11 w 68"/>
                <a:gd name="T9" fmla="*/ 10 h 37"/>
                <a:gd name="T10" fmla="*/ 15 w 68"/>
                <a:gd name="T11" fmla="*/ 0 h 37"/>
                <a:gd name="T12" fmla="*/ 46 w 68"/>
                <a:gd name="T13" fmla="*/ 14 h 37"/>
                <a:gd name="T14" fmla="*/ 64 w 68"/>
                <a:gd name="T15" fmla="*/ 30 h 37"/>
                <a:gd name="T16" fmla="*/ 39 w 68"/>
                <a:gd name="T17"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7">
                  <a:moveTo>
                    <a:pt x="39" y="34"/>
                  </a:moveTo>
                  <a:cubicBezTo>
                    <a:pt x="30" y="33"/>
                    <a:pt x="27" y="29"/>
                    <a:pt x="21" y="25"/>
                  </a:cubicBezTo>
                  <a:cubicBezTo>
                    <a:pt x="15" y="22"/>
                    <a:pt x="17" y="37"/>
                    <a:pt x="8" y="25"/>
                  </a:cubicBezTo>
                  <a:cubicBezTo>
                    <a:pt x="0" y="12"/>
                    <a:pt x="13" y="19"/>
                    <a:pt x="16" y="18"/>
                  </a:cubicBezTo>
                  <a:cubicBezTo>
                    <a:pt x="20" y="16"/>
                    <a:pt x="13" y="12"/>
                    <a:pt x="11" y="10"/>
                  </a:cubicBezTo>
                  <a:cubicBezTo>
                    <a:pt x="9" y="9"/>
                    <a:pt x="11" y="0"/>
                    <a:pt x="15" y="0"/>
                  </a:cubicBezTo>
                  <a:cubicBezTo>
                    <a:pt x="19" y="0"/>
                    <a:pt x="36" y="5"/>
                    <a:pt x="46" y="14"/>
                  </a:cubicBezTo>
                  <a:cubicBezTo>
                    <a:pt x="56" y="22"/>
                    <a:pt x="68" y="29"/>
                    <a:pt x="64" y="30"/>
                  </a:cubicBezTo>
                  <a:cubicBezTo>
                    <a:pt x="60" y="31"/>
                    <a:pt x="39" y="34"/>
                    <a:pt x="39"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0" name="Freeform 116"/>
            <p:cNvSpPr/>
            <p:nvPr/>
          </p:nvSpPr>
          <p:spPr bwMode="auto">
            <a:xfrm>
              <a:off x="1373187" y="1311276"/>
              <a:ext cx="409575" cy="265113"/>
            </a:xfrm>
            <a:custGeom>
              <a:avLst/>
              <a:gdLst>
                <a:gd name="T0" fmla="*/ 153 w 153"/>
                <a:gd name="T1" fmla="*/ 68 h 99"/>
                <a:gd name="T2" fmla="*/ 136 w 153"/>
                <a:gd name="T3" fmla="*/ 54 h 99"/>
                <a:gd name="T4" fmla="*/ 123 w 153"/>
                <a:gd name="T5" fmla="*/ 43 h 99"/>
                <a:gd name="T6" fmla="*/ 128 w 153"/>
                <a:gd name="T7" fmla="*/ 23 h 99"/>
                <a:gd name="T8" fmla="*/ 133 w 153"/>
                <a:gd name="T9" fmla="*/ 0 h 99"/>
                <a:gd name="T10" fmla="*/ 115 w 153"/>
                <a:gd name="T11" fmla="*/ 0 h 99"/>
                <a:gd name="T12" fmla="*/ 106 w 153"/>
                <a:gd name="T13" fmla="*/ 9 h 99"/>
                <a:gd name="T14" fmla="*/ 99 w 153"/>
                <a:gd name="T15" fmla="*/ 20 h 99"/>
                <a:gd name="T16" fmla="*/ 93 w 153"/>
                <a:gd name="T17" fmla="*/ 35 h 99"/>
                <a:gd name="T18" fmla="*/ 89 w 153"/>
                <a:gd name="T19" fmla="*/ 22 h 99"/>
                <a:gd name="T20" fmla="*/ 85 w 153"/>
                <a:gd name="T21" fmla="*/ 18 h 99"/>
                <a:gd name="T22" fmla="*/ 74 w 153"/>
                <a:gd name="T23" fmla="*/ 21 h 99"/>
                <a:gd name="T24" fmla="*/ 68 w 153"/>
                <a:gd name="T25" fmla="*/ 18 h 99"/>
                <a:gd name="T26" fmla="*/ 66 w 153"/>
                <a:gd name="T27" fmla="*/ 16 h 99"/>
                <a:gd name="T28" fmla="*/ 57 w 153"/>
                <a:gd name="T29" fmla="*/ 15 h 99"/>
                <a:gd name="T30" fmla="*/ 45 w 153"/>
                <a:gd name="T31" fmla="*/ 19 h 99"/>
                <a:gd name="T32" fmla="*/ 43 w 153"/>
                <a:gd name="T33" fmla="*/ 6 h 99"/>
                <a:gd name="T34" fmla="*/ 35 w 153"/>
                <a:gd name="T35" fmla="*/ 12 h 99"/>
                <a:gd name="T36" fmla="*/ 19 w 153"/>
                <a:gd name="T37" fmla="*/ 19 h 99"/>
                <a:gd name="T38" fmla="*/ 0 w 153"/>
                <a:gd name="T39" fmla="*/ 37 h 99"/>
                <a:gd name="T40" fmla="*/ 7 w 153"/>
                <a:gd name="T41" fmla="*/ 45 h 99"/>
                <a:gd name="T42" fmla="*/ 3 w 153"/>
                <a:gd name="T43" fmla="*/ 56 h 99"/>
                <a:gd name="T44" fmla="*/ 14 w 153"/>
                <a:gd name="T45" fmla="*/ 60 h 99"/>
                <a:gd name="T46" fmla="*/ 3 w 153"/>
                <a:gd name="T47" fmla="*/ 72 h 99"/>
                <a:gd name="T48" fmla="*/ 19 w 153"/>
                <a:gd name="T49" fmla="*/ 83 h 99"/>
                <a:gd name="T50" fmla="*/ 35 w 153"/>
                <a:gd name="T51" fmla="*/ 86 h 99"/>
                <a:gd name="T52" fmla="*/ 54 w 153"/>
                <a:gd name="T53" fmla="*/ 93 h 99"/>
                <a:gd name="T54" fmla="*/ 73 w 153"/>
                <a:gd name="T55" fmla="*/ 84 h 99"/>
                <a:gd name="T56" fmla="*/ 95 w 153"/>
                <a:gd name="T57" fmla="*/ 84 h 99"/>
                <a:gd name="T58" fmla="*/ 113 w 153"/>
                <a:gd name="T59" fmla="*/ 83 h 99"/>
                <a:gd name="T60" fmla="*/ 132 w 153"/>
                <a:gd name="T61" fmla="*/ 88 h 99"/>
                <a:gd name="T62" fmla="*/ 139 w 153"/>
                <a:gd name="T63" fmla="*/ 80 h 99"/>
                <a:gd name="T64" fmla="*/ 128 w 153"/>
                <a:gd name="T65" fmla="*/ 75 h 99"/>
                <a:gd name="T66" fmla="*/ 153 w 153"/>
                <a:gd name="T67" fmla="*/ 6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 h="99">
                  <a:moveTo>
                    <a:pt x="153" y="68"/>
                  </a:moveTo>
                  <a:cubicBezTo>
                    <a:pt x="145" y="64"/>
                    <a:pt x="149" y="60"/>
                    <a:pt x="136" y="54"/>
                  </a:cubicBezTo>
                  <a:cubicBezTo>
                    <a:pt x="123" y="49"/>
                    <a:pt x="123" y="56"/>
                    <a:pt x="123" y="43"/>
                  </a:cubicBezTo>
                  <a:cubicBezTo>
                    <a:pt x="123" y="30"/>
                    <a:pt x="127" y="29"/>
                    <a:pt x="128" y="23"/>
                  </a:cubicBezTo>
                  <a:cubicBezTo>
                    <a:pt x="130" y="18"/>
                    <a:pt x="133" y="0"/>
                    <a:pt x="133" y="0"/>
                  </a:cubicBezTo>
                  <a:cubicBezTo>
                    <a:pt x="133" y="0"/>
                    <a:pt x="125" y="1"/>
                    <a:pt x="115" y="0"/>
                  </a:cubicBezTo>
                  <a:cubicBezTo>
                    <a:pt x="104" y="0"/>
                    <a:pt x="106" y="8"/>
                    <a:pt x="106" y="9"/>
                  </a:cubicBezTo>
                  <a:cubicBezTo>
                    <a:pt x="107" y="10"/>
                    <a:pt x="99" y="20"/>
                    <a:pt x="99" y="20"/>
                  </a:cubicBezTo>
                  <a:cubicBezTo>
                    <a:pt x="93" y="35"/>
                    <a:pt x="93" y="35"/>
                    <a:pt x="93" y="35"/>
                  </a:cubicBezTo>
                  <a:cubicBezTo>
                    <a:pt x="89" y="30"/>
                    <a:pt x="89" y="22"/>
                    <a:pt x="89" y="22"/>
                  </a:cubicBezTo>
                  <a:cubicBezTo>
                    <a:pt x="89" y="22"/>
                    <a:pt x="87" y="19"/>
                    <a:pt x="85" y="18"/>
                  </a:cubicBezTo>
                  <a:cubicBezTo>
                    <a:pt x="83" y="18"/>
                    <a:pt x="74" y="21"/>
                    <a:pt x="74" y="21"/>
                  </a:cubicBezTo>
                  <a:cubicBezTo>
                    <a:pt x="74" y="21"/>
                    <a:pt x="70" y="21"/>
                    <a:pt x="68" y="18"/>
                  </a:cubicBezTo>
                  <a:cubicBezTo>
                    <a:pt x="66" y="16"/>
                    <a:pt x="70" y="18"/>
                    <a:pt x="66" y="16"/>
                  </a:cubicBezTo>
                  <a:cubicBezTo>
                    <a:pt x="61" y="14"/>
                    <a:pt x="62" y="11"/>
                    <a:pt x="57" y="15"/>
                  </a:cubicBezTo>
                  <a:cubicBezTo>
                    <a:pt x="52" y="19"/>
                    <a:pt x="49" y="26"/>
                    <a:pt x="45" y="19"/>
                  </a:cubicBezTo>
                  <a:cubicBezTo>
                    <a:pt x="41" y="12"/>
                    <a:pt x="46" y="6"/>
                    <a:pt x="43" y="6"/>
                  </a:cubicBezTo>
                  <a:cubicBezTo>
                    <a:pt x="40" y="7"/>
                    <a:pt x="44" y="10"/>
                    <a:pt x="35" y="12"/>
                  </a:cubicBezTo>
                  <a:cubicBezTo>
                    <a:pt x="25" y="14"/>
                    <a:pt x="24" y="14"/>
                    <a:pt x="19" y="19"/>
                  </a:cubicBezTo>
                  <a:cubicBezTo>
                    <a:pt x="14" y="23"/>
                    <a:pt x="0" y="35"/>
                    <a:pt x="0" y="37"/>
                  </a:cubicBezTo>
                  <a:cubicBezTo>
                    <a:pt x="0" y="39"/>
                    <a:pt x="9" y="43"/>
                    <a:pt x="7" y="45"/>
                  </a:cubicBezTo>
                  <a:cubicBezTo>
                    <a:pt x="5" y="48"/>
                    <a:pt x="3" y="56"/>
                    <a:pt x="3" y="56"/>
                  </a:cubicBezTo>
                  <a:cubicBezTo>
                    <a:pt x="3" y="56"/>
                    <a:pt x="12" y="60"/>
                    <a:pt x="14" y="60"/>
                  </a:cubicBezTo>
                  <a:cubicBezTo>
                    <a:pt x="16" y="61"/>
                    <a:pt x="1" y="72"/>
                    <a:pt x="3" y="72"/>
                  </a:cubicBezTo>
                  <a:cubicBezTo>
                    <a:pt x="6" y="73"/>
                    <a:pt x="19" y="83"/>
                    <a:pt x="19" y="83"/>
                  </a:cubicBezTo>
                  <a:cubicBezTo>
                    <a:pt x="19" y="83"/>
                    <a:pt x="29" y="82"/>
                    <a:pt x="35" y="86"/>
                  </a:cubicBezTo>
                  <a:cubicBezTo>
                    <a:pt x="40" y="90"/>
                    <a:pt x="46" y="99"/>
                    <a:pt x="54" y="93"/>
                  </a:cubicBezTo>
                  <a:cubicBezTo>
                    <a:pt x="63" y="88"/>
                    <a:pt x="62" y="87"/>
                    <a:pt x="73" y="84"/>
                  </a:cubicBezTo>
                  <a:cubicBezTo>
                    <a:pt x="84" y="81"/>
                    <a:pt x="90" y="87"/>
                    <a:pt x="95" y="84"/>
                  </a:cubicBezTo>
                  <a:cubicBezTo>
                    <a:pt x="101" y="81"/>
                    <a:pt x="113" y="83"/>
                    <a:pt x="113" y="83"/>
                  </a:cubicBezTo>
                  <a:cubicBezTo>
                    <a:pt x="113" y="83"/>
                    <a:pt x="114" y="91"/>
                    <a:pt x="132" y="88"/>
                  </a:cubicBezTo>
                  <a:cubicBezTo>
                    <a:pt x="150" y="85"/>
                    <a:pt x="145" y="80"/>
                    <a:pt x="139" y="80"/>
                  </a:cubicBezTo>
                  <a:cubicBezTo>
                    <a:pt x="133" y="80"/>
                    <a:pt x="125" y="75"/>
                    <a:pt x="128" y="75"/>
                  </a:cubicBezTo>
                  <a:cubicBezTo>
                    <a:pt x="131" y="75"/>
                    <a:pt x="153" y="68"/>
                    <a:pt x="153"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1" name="Freeform 117"/>
            <p:cNvSpPr/>
            <p:nvPr/>
          </p:nvSpPr>
          <p:spPr bwMode="auto">
            <a:xfrm>
              <a:off x="1201737" y="1260476"/>
              <a:ext cx="265113" cy="187325"/>
            </a:xfrm>
            <a:custGeom>
              <a:avLst/>
              <a:gdLst>
                <a:gd name="T0" fmla="*/ 33 w 99"/>
                <a:gd name="T1" fmla="*/ 65 h 70"/>
                <a:gd name="T2" fmla="*/ 16 w 99"/>
                <a:gd name="T3" fmla="*/ 62 h 70"/>
                <a:gd name="T4" fmla="*/ 5 w 99"/>
                <a:gd name="T5" fmla="*/ 52 h 70"/>
                <a:gd name="T6" fmla="*/ 7 w 99"/>
                <a:gd name="T7" fmla="*/ 40 h 70"/>
                <a:gd name="T8" fmla="*/ 16 w 99"/>
                <a:gd name="T9" fmla="*/ 33 h 70"/>
                <a:gd name="T10" fmla="*/ 23 w 99"/>
                <a:gd name="T11" fmla="*/ 16 h 70"/>
                <a:gd name="T12" fmla="*/ 21 w 99"/>
                <a:gd name="T13" fmla="*/ 6 h 70"/>
                <a:gd name="T14" fmla="*/ 45 w 99"/>
                <a:gd name="T15" fmla="*/ 3 h 70"/>
                <a:gd name="T16" fmla="*/ 66 w 99"/>
                <a:gd name="T17" fmla="*/ 6 h 70"/>
                <a:gd name="T18" fmla="*/ 82 w 99"/>
                <a:gd name="T19" fmla="*/ 6 h 70"/>
                <a:gd name="T20" fmla="*/ 96 w 99"/>
                <a:gd name="T21" fmla="*/ 15 h 70"/>
                <a:gd name="T22" fmla="*/ 77 w 99"/>
                <a:gd name="T23" fmla="*/ 35 h 70"/>
                <a:gd name="T24" fmla="*/ 61 w 99"/>
                <a:gd name="T25" fmla="*/ 43 h 70"/>
                <a:gd name="T26" fmla="*/ 33 w 99"/>
                <a:gd name="T27" fmla="*/ 6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70">
                  <a:moveTo>
                    <a:pt x="33" y="65"/>
                  </a:moveTo>
                  <a:cubicBezTo>
                    <a:pt x="28" y="70"/>
                    <a:pt x="20" y="65"/>
                    <a:pt x="16" y="62"/>
                  </a:cubicBezTo>
                  <a:cubicBezTo>
                    <a:pt x="12" y="58"/>
                    <a:pt x="11" y="54"/>
                    <a:pt x="5" y="52"/>
                  </a:cubicBezTo>
                  <a:cubicBezTo>
                    <a:pt x="0" y="49"/>
                    <a:pt x="4" y="42"/>
                    <a:pt x="7" y="40"/>
                  </a:cubicBezTo>
                  <a:cubicBezTo>
                    <a:pt x="10" y="39"/>
                    <a:pt x="16" y="33"/>
                    <a:pt x="16" y="33"/>
                  </a:cubicBezTo>
                  <a:cubicBezTo>
                    <a:pt x="16" y="33"/>
                    <a:pt x="25" y="18"/>
                    <a:pt x="23" y="16"/>
                  </a:cubicBezTo>
                  <a:cubicBezTo>
                    <a:pt x="20" y="14"/>
                    <a:pt x="19" y="9"/>
                    <a:pt x="21" y="6"/>
                  </a:cubicBezTo>
                  <a:cubicBezTo>
                    <a:pt x="23" y="4"/>
                    <a:pt x="41" y="0"/>
                    <a:pt x="45" y="3"/>
                  </a:cubicBezTo>
                  <a:cubicBezTo>
                    <a:pt x="49" y="6"/>
                    <a:pt x="64" y="10"/>
                    <a:pt x="66" y="6"/>
                  </a:cubicBezTo>
                  <a:cubicBezTo>
                    <a:pt x="68" y="2"/>
                    <a:pt x="77" y="4"/>
                    <a:pt x="82" y="6"/>
                  </a:cubicBezTo>
                  <a:cubicBezTo>
                    <a:pt x="86" y="8"/>
                    <a:pt x="99" y="13"/>
                    <a:pt x="96" y="15"/>
                  </a:cubicBezTo>
                  <a:cubicBezTo>
                    <a:pt x="93" y="18"/>
                    <a:pt x="87" y="32"/>
                    <a:pt x="77" y="35"/>
                  </a:cubicBezTo>
                  <a:cubicBezTo>
                    <a:pt x="68" y="37"/>
                    <a:pt x="65" y="39"/>
                    <a:pt x="61" y="43"/>
                  </a:cubicBezTo>
                  <a:cubicBezTo>
                    <a:pt x="58" y="47"/>
                    <a:pt x="33" y="65"/>
                    <a:pt x="33"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2" name="Freeform 118"/>
            <p:cNvSpPr/>
            <p:nvPr/>
          </p:nvSpPr>
          <p:spPr bwMode="auto">
            <a:xfrm>
              <a:off x="1314450" y="1114426"/>
              <a:ext cx="198438" cy="96838"/>
            </a:xfrm>
            <a:custGeom>
              <a:avLst/>
              <a:gdLst>
                <a:gd name="T0" fmla="*/ 3 w 74"/>
                <a:gd name="T1" fmla="*/ 30 h 36"/>
                <a:gd name="T2" fmla="*/ 27 w 74"/>
                <a:gd name="T3" fmla="*/ 31 h 36"/>
                <a:gd name="T4" fmla="*/ 44 w 74"/>
                <a:gd name="T5" fmla="*/ 23 h 36"/>
                <a:gd name="T6" fmla="*/ 64 w 74"/>
                <a:gd name="T7" fmla="*/ 20 h 36"/>
                <a:gd name="T8" fmla="*/ 71 w 74"/>
                <a:gd name="T9" fmla="*/ 4 h 36"/>
                <a:gd name="T10" fmla="*/ 55 w 74"/>
                <a:gd name="T11" fmla="*/ 5 h 36"/>
                <a:gd name="T12" fmla="*/ 31 w 74"/>
                <a:gd name="T13" fmla="*/ 7 h 36"/>
                <a:gd name="T14" fmla="*/ 20 w 74"/>
                <a:gd name="T15" fmla="*/ 16 h 36"/>
                <a:gd name="T16" fmla="*/ 3 w 74"/>
                <a:gd name="T17"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6">
                  <a:moveTo>
                    <a:pt x="3" y="30"/>
                  </a:moveTo>
                  <a:cubicBezTo>
                    <a:pt x="0" y="36"/>
                    <a:pt x="21" y="34"/>
                    <a:pt x="27" y="31"/>
                  </a:cubicBezTo>
                  <a:cubicBezTo>
                    <a:pt x="32" y="28"/>
                    <a:pt x="30" y="22"/>
                    <a:pt x="44" y="23"/>
                  </a:cubicBezTo>
                  <a:cubicBezTo>
                    <a:pt x="57" y="24"/>
                    <a:pt x="62" y="22"/>
                    <a:pt x="64" y="20"/>
                  </a:cubicBezTo>
                  <a:cubicBezTo>
                    <a:pt x="66" y="18"/>
                    <a:pt x="74" y="8"/>
                    <a:pt x="71" y="4"/>
                  </a:cubicBezTo>
                  <a:cubicBezTo>
                    <a:pt x="69" y="0"/>
                    <a:pt x="58" y="5"/>
                    <a:pt x="55" y="5"/>
                  </a:cubicBezTo>
                  <a:cubicBezTo>
                    <a:pt x="51" y="5"/>
                    <a:pt x="34" y="7"/>
                    <a:pt x="31" y="7"/>
                  </a:cubicBezTo>
                  <a:cubicBezTo>
                    <a:pt x="29" y="8"/>
                    <a:pt x="22" y="14"/>
                    <a:pt x="20" y="16"/>
                  </a:cubicBezTo>
                  <a:cubicBezTo>
                    <a:pt x="18" y="18"/>
                    <a:pt x="5" y="22"/>
                    <a:pt x="3"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3" name="Freeform 119"/>
            <p:cNvSpPr/>
            <p:nvPr/>
          </p:nvSpPr>
          <p:spPr bwMode="auto">
            <a:xfrm>
              <a:off x="1520825" y="1079501"/>
              <a:ext cx="153988" cy="63500"/>
            </a:xfrm>
            <a:custGeom>
              <a:avLst/>
              <a:gdLst>
                <a:gd name="T0" fmla="*/ 4 w 58"/>
                <a:gd name="T1" fmla="*/ 3 h 24"/>
                <a:gd name="T2" fmla="*/ 16 w 58"/>
                <a:gd name="T3" fmla="*/ 6 h 24"/>
                <a:gd name="T4" fmla="*/ 44 w 58"/>
                <a:gd name="T5" fmla="*/ 6 h 24"/>
                <a:gd name="T6" fmla="*/ 50 w 58"/>
                <a:gd name="T7" fmla="*/ 14 h 24"/>
                <a:gd name="T8" fmla="*/ 37 w 58"/>
                <a:gd name="T9" fmla="*/ 22 h 24"/>
                <a:gd name="T10" fmla="*/ 15 w 58"/>
                <a:gd name="T11" fmla="*/ 16 h 24"/>
                <a:gd name="T12" fmla="*/ 0 w 58"/>
                <a:gd name="T13" fmla="*/ 12 h 24"/>
                <a:gd name="T14" fmla="*/ 4 w 58"/>
                <a:gd name="T15" fmla="*/ 3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24">
                  <a:moveTo>
                    <a:pt x="4" y="3"/>
                  </a:moveTo>
                  <a:cubicBezTo>
                    <a:pt x="8" y="0"/>
                    <a:pt x="11" y="2"/>
                    <a:pt x="16" y="6"/>
                  </a:cubicBezTo>
                  <a:cubicBezTo>
                    <a:pt x="21" y="11"/>
                    <a:pt x="38" y="3"/>
                    <a:pt x="44" y="6"/>
                  </a:cubicBezTo>
                  <a:cubicBezTo>
                    <a:pt x="49" y="10"/>
                    <a:pt x="58" y="8"/>
                    <a:pt x="50" y="14"/>
                  </a:cubicBezTo>
                  <a:cubicBezTo>
                    <a:pt x="41" y="21"/>
                    <a:pt x="44" y="24"/>
                    <a:pt x="37" y="22"/>
                  </a:cubicBezTo>
                  <a:cubicBezTo>
                    <a:pt x="29" y="19"/>
                    <a:pt x="23" y="19"/>
                    <a:pt x="15" y="16"/>
                  </a:cubicBezTo>
                  <a:cubicBezTo>
                    <a:pt x="7" y="12"/>
                    <a:pt x="0" y="12"/>
                    <a:pt x="0" y="12"/>
                  </a:cubicBezTo>
                  <a:lnTo>
                    <a:pt x="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4" name="Freeform 120"/>
            <p:cNvSpPr/>
            <p:nvPr/>
          </p:nvSpPr>
          <p:spPr bwMode="auto">
            <a:xfrm>
              <a:off x="1584325" y="1036638"/>
              <a:ext cx="85725" cy="58738"/>
            </a:xfrm>
            <a:custGeom>
              <a:avLst/>
              <a:gdLst>
                <a:gd name="T0" fmla="*/ 2 w 32"/>
                <a:gd name="T1" fmla="*/ 18 h 22"/>
                <a:gd name="T2" fmla="*/ 27 w 32"/>
                <a:gd name="T3" fmla="*/ 16 h 22"/>
                <a:gd name="T4" fmla="*/ 13 w 32"/>
                <a:gd name="T5" fmla="*/ 3 h 22"/>
                <a:gd name="T6" fmla="*/ 0 w 32"/>
                <a:gd name="T7" fmla="*/ 9 h 22"/>
                <a:gd name="T8" fmla="*/ 2 w 32"/>
                <a:gd name="T9" fmla="*/ 18 h 22"/>
              </a:gdLst>
              <a:ahLst/>
              <a:cxnLst>
                <a:cxn ang="0">
                  <a:pos x="T0" y="T1"/>
                </a:cxn>
                <a:cxn ang="0">
                  <a:pos x="T2" y="T3"/>
                </a:cxn>
                <a:cxn ang="0">
                  <a:pos x="T4" y="T5"/>
                </a:cxn>
                <a:cxn ang="0">
                  <a:pos x="T6" y="T7"/>
                </a:cxn>
                <a:cxn ang="0">
                  <a:pos x="T8" y="T9"/>
                </a:cxn>
              </a:cxnLst>
              <a:rect l="0" t="0" r="r" b="b"/>
              <a:pathLst>
                <a:path w="32" h="22">
                  <a:moveTo>
                    <a:pt x="2" y="18"/>
                  </a:moveTo>
                  <a:cubicBezTo>
                    <a:pt x="7" y="17"/>
                    <a:pt x="22" y="22"/>
                    <a:pt x="27" y="16"/>
                  </a:cubicBezTo>
                  <a:cubicBezTo>
                    <a:pt x="32" y="9"/>
                    <a:pt x="19" y="0"/>
                    <a:pt x="13" y="3"/>
                  </a:cubicBezTo>
                  <a:cubicBezTo>
                    <a:pt x="8" y="5"/>
                    <a:pt x="0" y="9"/>
                    <a:pt x="0" y="9"/>
                  </a:cubicBezTo>
                  <a:lnTo>
                    <a:pt x="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5" name="Freeform 121"/>
            <p:cNvSpPr/>
            <p:nvPr/>
          </p:nvSpPr>
          <p:spPr bwMode="auto">
            <a:xfrm>
              <a:off x="1428750" y="1157288"/>
              <a:ext cx="304800" cy="125413"/>
            </a:xfrm>
            <a:custGeom>
              <a:avLst/>
              <a:gdLst>
                <a:gd name="T0" fmla="*/ 75 w 114"/>
                <a:gd name="T1" fmla="*/ 17 h 47"/>
                <a:gd name="T2" fmla="*/ 60 w 114"/>
                <a:gd name="T3" fmla="*/ 17 h 47"/>
                <a:gd name="T4" fmla="*/ 38 w 114"/>
                <a:gd name="T5" fmla="*/ 8 h 47"/>
                <a:gd name="T6" fmla="*/ 14 w 114"/>
                <a:gd name="T7" fmla="*/ 12 h 47"/>
                <a:gd name="T8" fmla="*/ 5 w 114"/>
                <a:gd name="T9" fmla="*/ 24 h 47"/>
                <a:gd name="T10" fmla="*/ 5 w 114"/>
                <a:gd name="T11" fmla="*/ 28 h 47"/>
                <a:gd name="T12" fmla="*/ 26 w 114"/>
                <a:gd name="T13" fmla="*/ 27 h 47"/>
                <a:gd name="T14" fmla="*/ 43 w 114"/>
                <a:gd name="T15" fmla="*/ 33 h 47"/>
                <a:gd name="T16" fmla="*/ 34 w 114"/>
                <a:gd name="T17" fmla="*/ 37 h 47"/>
                <a:gd name="T18" fmla="*/ 49 w 114"/>
                <a:gd name="T19" fmla="*/ 42 h 47"/>
                <a:gd name="T20" fmla="*/ 67 w 114"/>
                <a:gd name="T21" fmla="*/ 35 h 47"/>
                <a:gd name="T22" fmla="*/ 90 w 114"/>
                <a:gd name="T23" fmla="*/ 35 h 47"/>
                <a:gd name="T24" fmla="*/ 108 w 114"/>
                <a:gd name="T25" fmla="*/ 27 h 47"/>
                <a:gd name="T26" fmla="*/ 112 w 114"/>
                <a:gd name="T27" fmla="*/ 19 h 47"/>
                <a:gd name="T28" fmla="*/ 106 w 114"/>
                <a:gd name="T29" fmla="*/ 14 h 47"/>
                <a:gd name="T30" fmla="*/ 98 w 114"/>
                <a:gd name="T31" fmla="*/ 14 h 47"/>
                <a:gd name="T32" fmla="*/ 92 w 114"/>
                <a:gd name="T33" fmla="*/ 7 h 47"/>
                <a:gd name="T34" fmla="*/ 86 w 114"/>
                <a:gd name="T35" fmla="*/ 0 h 47"/>
                <a:gd name="T36" fmla="*/ 69 w 114"/>
                <a:gd name="T37" fmla="*/ 4 h 47"/>
                <a:gd name="T38" fmla="*/ 75 w 114"/>
                <a:gd name="T39" fmla="*/ 1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4" h="47">
                  <a:moveTo>
                    <a:pt x="75" y="17"/>
                  </a:moveTo>
                  <a:cubicBezTo>
                    <a:pt x="69" y="18"/>
                    <a:pt x="65" y="26"/>
                    <a:pt x="60" y="17"/>
                  </a:cubicBezTo>
                  <a:cubicBezTo>
                    <a:pt x="55" y="8"/>
                    <a:pt x="42" y="6"/>
                    <a:pt x="38" y="8"/>
                  </a:cubicBezTo>
                  <a:cubicBezTo>
                    <a:pt x="33" y="10"/>
                    <a:pt x="13" y="8"/>
                    <a:pt x="14" y="12"/>
                  </a:cubicBezTo>
                  <a:cubicBezTo>
                    <a:pt x="14" y="17"/>
                    <a:pt x="9" y="24"/>
                    <a:pt x="5" y="24"/>
                  </a:cubicBezTo>
                  <a:cubicBezTo>
                    <a:pt x="0" y="25"/>
                    <a:pt x="3" y="27"/>
                    <a:pt x="5" y="28"/>
                  </a:cubicBezTo>
                  <a:cubicBezTo>
                    <a:pt x="8" y="29"/>
                    <a:pt x="11" y="24"/>
                    <a:pt x="26" y="27"/>
                  </a:cubicBezTo>
                  <a:cubicBezTo>
                    <a:pt x="41" y="31"/>
                    <a:pt x="45" y="31"/>
                    <a:pt x="43" y="33"/>
                  </a:cubicBezTo>
                  <a:cubicBezTo>
                    <a:pt x="41" y="36"/>
                    <a:pt x="31" y="35"/>
                    <a:pt x="34" y="37"/>
                  </a:cubicBezTo>
                  <a:cubicBezTo>
                    <a:pt x="37" y="39"/>
                    <a:pt x="41" y="47"/>
                    <a:pt x="49" y="42"/>
                  </a:cubicBezTo>
                  <a:cubicBezTo>
                    <a:pt x="58" y="37"/>
                    <a:pt x="59" y="35"/>
                    <a:pt x="67" y="35"/>
                  </a:cubicBezTo>
                  <a:cubicBezTo>
                    <a:pt x="75" y="35"/>
                    <a:pt x="73" y="40"/>
                    <a:pt x="90" y="35"/>
                  </a:cubicBezTo>
                  <a:cubicBezTo>
                    <a:pt x="107" y="31"/>
                    <a:pt x="108" y="27"/>
                    <a:pt x="108" y="27"/>
                  </a:cubicBezTo>
                  <a:cubicBezTo>
                    <a:pt x="108" y="27"/>
                    <a:pt x="114" y="22"/>
                    <a:pt x="112" y="19"/>
                  </a:cubicBezTo>
                  <a:cubicBezTo>
                    <a:pt x="110" y="16"/>
                    <a:pt x="108" y="14"/>
                    <a:pt x="106" y="14"/>
                  </a:cubicBezTo>
                  <a:cubicBezTo>
                    <a:pt x="104" y="14"/>
                    <a:pt x="103" y="17"/>
                    <a:pt x="98" y="14"/>
                  </a:cubicBezTo>
                  <a:cubicBezTo>
                    <a:pt x="93" y="10"/>
                    <a:pt x="95" y="14"/>
                    <a:pt x="92" y="7"/>
                  </a:cubicBezTo>
                  <a:cubicBezTo>
                    <a:pt x="89" y="0"/>
                    <a:pt x="91" y="0"/>
                    <a:pt x="86" y="0"/>
                  </a:cubicBezTo>
                  <a:cubicBezTo>
                    <a:pt x="80" y="0"/>
                    <a:pt x="62" y="2"/>
                    <a:pt x="69" y="4"/>
                  </a:cubicBezTo>
                  <a:cubicBezTo>
                    <a:pt x="76" y="7"/>
                    <a:pt x="75" y="17"/>
                    <a:pt x="7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6" name="Freeform 122"/>
            <p:cNvSpPr/>
            <p:nvPr/>
          </p:nvSpPr>
          <p:spPr bwMode="auto">
            <a:xfrm>
              <a:off x="1779587" y="1282701"/>
              <a:ext cx="157163" cy="160338"/>
            </a:xfrm>
            <a:custGeom>
              <a:avLst/>
              <a:gdLst>
                <a:gd name="T0" fmla="*/ 40 w 59"/>
                <a:gd name="T1" fmla="*/ 20 h 60"/>
                <a:gd name="T2" fmla="*/ 51 w 59"/>
                <a:gd name="T3" fmla="*/ 9 h 60"/>
                <a:gd name="T4" fmla="*/ 32 w 59"/>
                <a:gd name="T5" fmla="*/ 4 h 60"/>
                <a:gd name="T6" fmla="*/ 11 w 59"/>
                <a:gd name="T7" fmla="*/ 10 h 60"/>
                <a:gd name="T8" fmla="*/ 11 w 59"/>
                <a:gd name="T9" fmla="*/ 21 h 60"/>
                <a:gd name="T10" fmla="*/ 0 w 59"/>
                <a:gd name="T11" fmla="*/ 26 h 60"/>
                <a:gd name="T12" fmla="*/ 4 w 59"/>
                <a:gd name="T13" fmla="*/ 40 h 60"/>
                <a:gd name="T14" fmla="*/ 16 w 59"/>
                <a:gd name="T15" fmla="*/ 50 h 60"/>
                <a:gd name="T16" fmla="*/ 22 w 59"/>
                <a:gd name="T17" fmla="*/ 59 h 60"/>
                <a:gd name="T18" fmla="*/ 34 w 59"/>
                <a:gd name="T19" fmla="*/ 52 h 60"/>
                <a:gd name="T20" fmla="*/ 44 w 59"/>
                <a:gd name="T21" fmla="*/ 49 h 60"/>
                <a:gd name="T22" fmla="*/ 46 w 59"/>
                <a:gd name="T23" fmla="*/ 42 h 60"/>
                <a:gd name="T24" fmla="*/ 47 w 59"/>
                <a:gd name="T25" fmla="*/ 31 h 60"/>
                <a:gd name="T26" fmla="*/ 40 w 59"/>
                <a:gd name="T27" fmla="*/ 2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60">
                  <a:moveTo>
                    <a:pt x="40" y="20"/>
                  </a:moveTo>
                  <a:cubicBezTo>
                    <a:pt x="32" y="19"/>
                    <a:pt x="59" y="9"/>
                    <a:pt x="51" y="9"/>
                  </a:cubicBezTo>
                  <a:cubicBezTo>
                    <a:pt x="43" y="9"/>
                    <a:pt x="37" y="0"/>
                    <a:pt x="32" y="4"/>
                  </a:cubicBezTo>
                  <a:cubicBezTo>
                    <a:pt x="27" y="8"/>
                    <a:pt x="11" y="10"/>
                    <a:pt x="11" y="10"/>
                  </a:cubicBezTo>
                  <a:cubicBezTo>
                    <a:pt x="11" y="21"/>
                    <a:pt x="11" y="21"/>
                    <a:pt x="11" y="21"/>
                  </a:cubicBezTo>
                  <a:cubicBezTo>
                    <a:pt x="0" y="26"/>
                    <a:pt x="0" y="26"/>
                    <a:pt x="0" y="26"/>
                  </a:cubicBezTo>
                  <a:cubicBezTo>
                    <a:pt x="0" y="26"/>
                    <a:pt x="0" y="36"/>
                    <a:pt x="4" y="40"/>
                  </a:cubicBezTo>
                  <a:cubicBezTo>
                    <a:pt x="9" y="43"/>
                    <a:pt x="20" y="46"/>
                    <a:pt x="16" y="50"/>
                  </a:cubicBezTo>
                  <a:cubicBezTo>
                    <a:pt x="12" y="53"/>
                    <a:pt x="25" y="59"/>
                    <a:pt x="22" y="59"/>
                  </a:cubicBezTo>
                  <a:cubicBezTo>
                    <a:pt x="19" y="60"/>
                    <a:pt x="26" y="55"/>
                    <a:pt x="34" y="52"/>
                  </a:cubicBezTo>
                  <a:cubicBezTo>
                    <a:pt x="41" y="50"/>
                    <a:pt x="45" y="48"/>
                    <a:pt x="44" y="49"/>
                  </a:cubicBezTo>
                  <a:cubicBezTo>
                    <a:pt x="44" y="50"/>
                    <a:pt x="45" y="45"/>
                    <a:pt x="46" y="42"/>
                  </a:cubicBezTo>
                  <a:cubicBezTo>
                    <a:pt x="47" y="38"/>
                    <a:pt x="47" y="31"/>
                    <a:pt x="47" y="31"/>
                  </a:cubicBezTo>
                  <a:cubicBezTo>
                    <a:pt x="47" y="31"/>
                    <a:pt x="50" y="21"/>
                    <a:pt x="4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7" name="Freeform 123"/>
            <p:cNvSpPr/>
            <p:nvPr/>
          </p:nvSpPr>
          <p:spPr bwMode="auto">
            <a:xfrm>
              <a:off x="1755775" y="1152526"/>
              <a:ext cx="254000" cy="125413"/>
            </a:xfrm>
            <a:custGeom>
              <a:avLst/>
              <a:gdLst>
                <a:gd name="T0" fmla="*/ 21 w 95"/>
                <a:gd name="T1" fmla="*/ 14 h 47"/>
                <a:gd name="T2" fmla="*/ 6 w 95"/>
                <a:gd name="T3" fmla="*/ 4 h 47"/>
                <a:gd name="T4" fmla="*/ 7 w 95"/>
                <a:gd name="T5" fmla="*/ 16 h 47"/>
                <a:gd name="T6" fmla="*/ 5 w 95"/>
                <a:gd name="T7" fmla="*/ 27 h 47"/>
                <a:gd name="T8" fmla="*/ 12 w 95"/>
                <a:gd name="T9" fmla="*/ 34 h 47"/>
                <a:gd name="T10" fmla="*/ 19 w 95"/>
                <a:gd name="T11" fmla="*/ 44 h 47"/>
                <a:gd name="T12" fmla="*/ 59 w 95"/>
                <a:gd name="T13" fmla="*/ 42 h 47"/>
                <a:gd name="T14" fmla="*/ 82 w 95"/>
                <a:gd name="T15" fmla="*/ 40 h 47"/>
                <a:gd name="T16" fmla="*/ 95 w 95"/>
                <a:gd name="T17" fmla="*/ 35 h 47"/>
                <a:gd name="T18" fmla="*/ 86 w 95"/>
                <a:gd name="T19" fmla="*/ 18 h 47"/>
                <a:gd name="T20" fmla="*/ 75 w 95"/>
                <a:gd name="T21" fmla="*/ 23 h 47"/>
                <a:gd name="T22" fmla="*/ 64 w 95"/>
                <a:gd name="T23" fmla="*/ 12 h 47"/>
                <a:gd name="T24" fmla="*/ 61 w 95"/>
                <a:gd name="T25" fmla="*/ 2 h 47"/>
                <a:gd name="T26" fmla="*/ 40 w 95"/>
                <a:gd name="T27" fmla="*/ 2 h 47"/>
                <a:gd name="T28" fmla="*/ 26 w 95"/>
                <a:gd name="T29" fmla="*/ 3 h 47"/>
                <a:gd name="T30" fmla="*/ 21 w 95"/>
                <a:gd name="T31"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47">
                  <a:moveTo>
                    <a:pt x="21" y="14"/>
                  </a:moveTo>
                  <a:cubicBezTo>
                    <a:pt x="15" y="8"/>
                    <a:pt x="10" y="3"/>
                    <a:pt x="6" y="4"/>
                  </a:cubicBezTo>
                  <a:cubicBezTo>
                    <a:pt x="3" y="4"/>
                    <a:pt x="9" y="12"/>
                    <a:pt x="7" y="16"/>
                  </a:cubicBezTo>
                  <a:cubicBezTo>
                    <a:pt x="6" y="19"/>
                    <a:pt x="10" y="26"/>
                    <a:pt x="5" y="27"/>
                  </a:cubicBezTo>
                  <a:cubicBezTo>
                    <a:pt x="0" y="29"/>
                    <a:pt x="5" y="27"/>
                    <a:pt x="12" y="34"/>
                  </a:cubicBezTo>
                  <a:cubicBezTo>
                    <a:pt x="18" y="41"/>
                    <a:pt x="5" y="47"/>
                    <a:pt x="19" y="44"/>
                  </a:cubicBezTo>
                  <a:cubicBezTo>
                    <a:pt x="32" y="41"/>
                    <a:pt x="46" y="43"/>
                    <a:pt x="59" y="42"/>
                  </a:cubicBezTo>
                  <a:cubicBezTo>
                    <a:pt x="71" y="41"/>
                    <a:pt x="82" y="40"/>
                    <a:pt x="82" y="40"/>
                  </a:cubicBezTo>
                  <a:cubicBezTo>
                    <a:pt x="95" y="35"/>
                    <a:pt x="95" y="35"/>
                    <a:pt x="95" y="35"/>
                  </a:cubicBezTo>
                  <a:cubicBezTo>
                    <a:pt x="95" y="35"/>
                    <a:pt x="89" y="20"/>
                    <a:pt x="86" y="18"/>
                  </a:cubicBezTo>
                  <a:cubicBezTo>
                    <a:pt x="83" y="16"/>
                    <a:pt x="75" y="23"/>
                    <a:pt x="75" y="23"/>
                  </a:cubicBezTo>
                  <a:cubicBezTo>
                    <a:pt x="75" y="23"/>
                    <a:pt x="64" y="14"/>
                    <a:pt x="64" y="12"/>
                  </a:cubicBezTo>
                  <a:cubicBezTo>
                    <a:pt x="64" y="9"/>
                    <a:pt x="65" y="4"/>
                    <a:pt x="61" y="2"/>
                  </a:cubicBezTo>
                  <a:cubicBezTo>
                    <a:pt x="57" y="1"/>
                    <a:pt x="47" y="2"/>
                    <a:pt x="40" y="2"/>
                  </a:cubicBezTo>
                  <a:cubicBezTo>
                    <a:pt x="34" y="2"/>
                    <a:pt x="26" y="0"/>
                    <a:pt x="26" y="3"/>
                  </a:cubicBezTo>
                  <a:cubicBezTo>
                    <a:pt x="26" y="6"/>
                    <a:pt x="21" y="14"/>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8" name="Freeform 124"/>
            <p:cNvSpPr/>
            <p:nvPr/>
          </p:nvSpPr>
          <p:spPr bwMode="auto">
            <a:xfrm>
              <a:off x="2038350" y="1298576"/>
              <a:ext cx="660400" cy="614363"/>
            </a:xfrm>
            <a:custGeom>
              <a:avLst/>
              <a:gdLst>
                <a:gd name="T0" fmla="*/ 57 w 247"/>
                <a:gd name="T1" fmla="*/ 3 h 230"/>
                <a:gd name="T2" fmla="*/ 35 w 247"/>
                <a:gd name="T3" fmla="*/ 6 h 230"/>
                <a:gd name="T4" fmla="*/ 14 w 247"/>
                <a:gd name="T5" fmla="*/ 26 h 230"/>
                <a:gd name="T6" fmla="*/ 20 w 247"/>
                <a:gd name="T7" fmla="*/ 56 h 230"/>
                <a:gd name="T8" fmla="*/ 22 w 247"/>
                <a:gd name="T9" fmla="*/ 76 h 230"/>
                <a:gd name="T10" fmla="*/ 73 w 247"/>
                <a:gd name="T11" fmla="*/ 71 h 230"/>
                <a:gd name="T12" fmla="*/ 113 w 247"/>
                <a:gd name="T13" fmla="*/ 69 h 230"/>
                <a:gd name="T14" fmla="*/ 121 w 247"/>
                <a:gd name="T15" fmla="*/ 94 h 230"/>
                <a:gd name="T16" fmla="*/ 121 w 247"/>
                <a:gd name="T17" fmla="*/ 107 h 230"/>
                <a:gd name="T18" fmla="*/ 149 w 247"/>
                <a:gd name="T19" fmla="*/ 107 h 230"/>
                <a:gd name="T20" fmla="*/ 143 w 247"/>
                <a:gd name="T21" fmla="*/ 121 h 230"/>
                <a:gd name="T22" fmla="*/ 130 w 247"/>
                <a:gd name="T23" fmla="*/ 147 h 230"/>
                <a:gd name="T24" fmla="*/ 120 w 247"/>
                <a:gd name="T25" fmla="*/ 156 h 230"/>
                <a:gd name="T26" fmla="*/ 94 w 247"/>
                <a:gd name="T27" fmla="*/ 150 h 230"/>
                <a:gd name="T28" fmla="*/ 84 w 247"/>
                <a:gd name="T29" fmla="*/ 176 h 230"/>
                <a:gd name="T30" fmla="*/ 88 w 247"/>
                <a:gd name="T31" fmla="*/ 187 h 230"/>
                <a:gd name="T32" fmla="*/ 121 w 247"/>
                <a:gd name="T33" fmla="*/ 173 h 230"/>
                <a:gd name="T34" fmla="*/ 128 w 247"/>
                <a:gd name="T35" fmla="*/ 188 h 230"/>
                <a:gd name="T36" fmla="*/ 142 w 247"/>
                <a:gd name="T37" fmla="*/ 201 h 230"/>
                <a:gd name="T38" fmla="*/ 159 w 247"/>
                <a:gd name="T39" fmla="*/ 226 h 230"/>
                <a:gd name="T40" fmla="*/ 165 w 247"/>
                <a:gd name="T41" fmla="*/ 227 h 230"/>
                <a:gd name="T42" fmla="*/ 182 w 247"/>
                <a:gd name="T43" fmla="*/ 227 h 230"/>
                <a:gd name="T44" fmla="*/ 192 w 247"/>
                <a:gd name="T45" fmla="*/ 227 h 230"/>
                <a:gd name="T46" fmla="*/ 184 w 247"/>
                <a:gd name="T47" fmla="*/ 212 h 230"/>
                <a:gd name="T48" fmla="*/ 172 w 247"/>
                <a:gd name="T49" fmla="*/ 187 h 230"/>
                <a:gd name="T50" fmla="*/ 191 w 247"/>
                <a:gd name="T51" fmla="*/ 207 h 230"/>
                <a:gd name="T52" fmla="*/ 194 w 247"/>
                <a:gd name="T53" fmla="*/ 209 h 230"/>
                <a:gd name="T54" fmla="*/ 210 w 247"/>
                <a:gd name="T55" fmla="*/ 194 h 230"/>
                <a:gd name="T56" fmla="*/ 206 w 247"/>
                <a:gd name="T57" fmla="*/ 181 h 230"/>
                <a:gd name="T58" fmla="*/ 189 w 247"/>
                <a:gd name="T59" fmla="*/ 151 h 230"/>
                <a:gd name="T60" fmla="*/ 194 w 247"/>
                <a:gd name="T61" fmla="*/ 132 h 230"/>
                <a:gd name="T62" fmla="*/ 212 w 247"/>
                <a:gd name="T63" fmla="*/ 137 h 230"/>
                <a:gd name="T64" fmla="*/ 213 w 247"/>
                <a:gd name="T65" fmla="*/ 154 h 230"/>
                <a:gd name="T66" fmla="*/ 225 w 247"/>
                <a:gd name="T67" fmla="*/ 158 h 230"/>
                <a:gd name="T68" fmla="*/ 237 w 247"/>
                <a:gd name="T69" fmla="*/ 148 h 230"/>
                <a:gd name="T70" fmla="*/ 244 w 247"/>
                <a:gd name="T71" fmla="*/ 136 h 230"/>
                <a:gd name="T72" fmla="*/ 247 w 247"/>
                <a:gd name="T73" fmla="*/ 125 h 230"/>
                <a:gd name="T74" fmla="*/ 218 w 247"/>
                <a:gd name="T75" fmla="*/ 117 h 230"/>
                <a:gd name="T76" fmla="*/ 194 w 247"/>
                <a:gd name="T77" fmla="*/ 111 h 230"/>
                <a:gd name="T78" fmla="*/ 190 w 247"/>
                <a:gd name="T79" fmla="*/ 98 h 230"/>
                <a:gd name="T80" fmla="*/ 195 w 247"/>
                <a:gd name="T81" fmla="*/ 88 h 230"/>
                <a:gd name="T82" fmla="*/ 204 w 247"/>
                <a:gd name="T83" fmla="*/ 82 h 230"/>
                <a:gd name="T84" fmla="*/ 183 w 247"/>
                <a:gd name="T85" fmla="*/ 59 h 230"/>
                <a:gd name="T86" fmla="*/ 174 w 247"/>
                <a:gd name="T87" fmla="*/ 60 h 230"/>
                <a:gd name="T88" fmla="*/ 171 w 247"/>
                <a:gd name="T89" fmla="*/ 45 h 230"/>
                <a:gd name="T90" fmla="*/ 153 w 247"/>
                <a:gd name="T91" fmla="*/ 49 h 230"/>
                <a:gd name="T92" fmla="*/ 145 w 247"/>
                <a:gd name="T93" fmla="*/ 36 h 230"/>
                <a:gd name="T94" fmla="*/ 138 w 247"/>
                <a:gd name="T95" fmla="*/ 28 h 230"/>
                <a:gd name="T96" fmla="*/ 140 w 247"/>
                <a:gd name="T97" fmla="*/ 17 h 230"/>
                <a:gd name="T98" fmla="*/ 123 w 247"/>
                <a:gd name="T99" fmla="*/ 9 h 230"/>
                <a:gd name="T100" fmla="*/ 110 w 247"/>
                <a:gd name="T101" fmla="*/ 3 h 230"/>
                <a:gd name="T102" fmla="*/ 97 w 247"/>
                <a:gd name="T103" fmla="*/ 4 h 230"/>
                <a:gd name="T104" fmla="*/ 88 w 247"/>
                <a:gd name="T105" fmla="*/ 14 h 230"/>
                <a:gd name="T106" fmla="*/ 87 w 247"/>
                <a:gd name="T107" fmla="*/ 35 h 230"/>
                <a:gd name="T108" fmla="*/ 73 w 247"/>
                <a:gd name="T109" fmla="*/ 24 h 230"/>
                <a:gd name="T110" fmla="*/ 68 w 247"/>
                <a:gd name="T111" fmla="*/ 8 h 230"/>
                <a:gd name="T112" fmla="*/ 64 w 247"/>
                <a:gd name="T113" fmla="*/ 7 h 230"/>
                <a:gd name="T114" fmla="*/ 57 w 247"/>
                <a:gd name="T115" fmla="*/ 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7" h="230">
                  <a:moveTo>
                    <a:pt x="57" y="3"/>
                  </a:moveTo>
                  <a:cubicBezTo>
                    <a:pt x="49" y="3"/>
                    <a:pt x="44" y="0"/>
                    <a:pt x="35" y="6"/>
                  </a:cubicBezTo>
                  <a:cubicBezTo>
                    <a:pt x="26" y="12"/>
                    <a:pt x="17" y="19"/>
                    <a:pt x="14" y="26"/>
                  </a:cubicBezTo>
                  <a:cubicBezTo>
                    <a:pt x="11" y="32"/>
                    <a:pt x="20" y="54"/>
                    <a:pt x="20" y="56"/>
                  </a:cubicBezTo>
                  <a:cubicBezTo>
                    <a:pt x="20" y="58"/>
                    <a:pt x="0" y="76"/>
                    <a:pt x="22" y="76"/>
                  </a:cubicBezTo>
                  <a:cubicBezTo>
                    <a:pt x="44" y="76"/>
                    <a:pt x="65" y="71"/>
                    <a:pt x="73" y="71"/>
                  </a:cubicBezTo>
                  <a:cubicBezTo>
                    <a:pt x="81" y="72"/>
                    <a:pt x="105" y="48"/>
                    <a:pt x="113" y="69"/>
                  </a:cubicBezTo>
                  <a:cubicBezTo>
                    <a:pt x="122" y="90"/>
                    <a:pt x="126" y="93"/>
                    <a:pt x="121" y="94"/>
                  </a:cubicBezTo>
                  <a:cubicBezTo>
                    <a:pt x="117" y="96"/>
                    <a:pt x="117" y="104"/>
                    <a:pt x="121" y="107"/>
                  </a:cubicBezTo>
                  <a:cubicBezTo>
                    <a:pt x="125" y="110"/>
                    <a:pt x="144" y="107"/>
                    <a:pt x="149" y="107"/>
                  </a:cubicBezTo>
                  <a:cubicBezTo>
                    <a:pt x="153" y="107"/>
                    <a:pt x="155" y="111"/>
                    <a:pt x="143" y="121"/>
                  </a:cubicBezTo>
                  <a:cubicBezTo>
                    <a:pt x="131" y="131"/>
                    <a:pt x="134" y="142"/>
                    <a:pt x="130" y="147"/>
                  </a:cubicBezTo>
                  <a:cubicBezTo>
                    <a:pt x="125" y="152"/>
                    <a:pt x="123" y="156"/>
                    <a:pt x="120" y="156"/>
                  </a:cubicBezTo>
                  <a:cubicBezTo>
                    <a:pt x="117" y="157"/>
                    <a:pt x="102" y="145"/>
                    <a:pt x="94" y="150"/>
                  </a:cubicBezTo>
                  <a:cubicBezTo>
                    <a:pt x="87" y="154"/>
                    <a:pt x="84" y="173"/>
                    <a:pt x="84" y="176"/>
                  </a:cubicBezTo>
                  <a:cubicBezTo>
                    <a:pt x="84" y="179"/>
                    <a:pt x="81" y="192"/>
                    <a:pt x="88" y="187"/>
                  </a:cubicBezTo>
                  <a:cubicBezTo>
                    <a:pt x="96" y="183"/>
                    <a:pt x="121" y="173"/>
                    <a:pt x="121" y="173"/>
                  </a:cubicBezTo>
                  <a:cubicBezTo>
                    <a:pt x="121" y="173"/>
                    <a:pt x="121" y="186"/>
                    <a:pt x="128" y="188"/>
                  </a:cubicBezTo>
                  <a:cubicBezTo>
                    <a:pt x="134" y="190"/>
                    <a:pt x="133" y="196"/>
                    <a:pt x="142" y="201"/>
                  </a:cubicBezTo>
                  <a:cubicBezTo>
                    <a:pt x="152" y="206"/>
                    <a:pt x="159" y="226"/>
                    <a:pt x="159" y="226"/>
                  </a:cubicBezTo>
                  <a:cubicBezTo>
                    <a:pt x="159" y="226"/>
                    <a:pt x="160" y="227"/>
                    <a:pt x="165" y="227"/>
                  </a:cubicBezTo>
                  <a:cubicBezTo>
                    <a:pt x="171" y="227"/>
                    <a:pt x="182" y="227"/>
                    <a:pt x="182" y="227"/>
                  </a:cubicBezTo>
                  <a:cubicBezTo>
                    <a:pt x="182" y="227"/>
                    <a:pt x="194" y="230"/>
                    <a:pt x="192" y="227"/>
                  </a:cubicBezTo>
                  <a:cubicBezTo>
                    <a:pt x="189" y="223"/>
                    <a:pt x="189" y="221"/>
                    <a:pt x="184" y="212"/>
                  </a:cubicBezTo>
                  <a:cubicBezTo>
                    <a:pt x="178" y="204"/>
                    <a:pt x="161" y="180"/>
                    <a:pt x="172" y="187"/>
                  </a:cubicBezTo>
                  <a:cubicBezTo>
                    <a:pt x="183" y="193"/>
                    <a:pt x="192" y="204"/>
                    <a:pt x="191" y="207"/>
                  </a:cubicBezTo>
                  <a:cubicBezTo>
                    <a:pt x="191" y="210"/>
                    <a:pt x="183" y="212"/>
                    <a:pt x="194" y="209"/>
                  </a:cubicBezTo>
                  <a:cubicBezTo>
                    <a:pt x="205" y="206"/>
                    <a:pt x="213" y="198"/>
                    <a:pt x="210" y="194"/>
                  </a:cubicBezTo>
                  <a:cubicBezTo>
                    <a:pt x="208" y="191"/>
                    <a:pt x="212" y="189"/>
                    <a:pt x="206" y="181"/>
                  </a:cubicBezTo>
                  <a:cubicBezTo>
                    <a:pt x="201" y="173"/>
                    <a:pt x="185" y="162"/>
                    <a:pt x="189" y="151"/>
                  </a:cubicBezTo>
                  <a:cubicBezTo>
                    <a:pt x="192" y="140"/>
                    <a:pt x="194" y="132"/>
                    <a:pt x="194" y="132"/>
                  </a:cubicBezTo>
                  <a:cubicBezTo>
                    <a:pt x="194" y="132"/>
                    <a:pt x="214" y="133"/>
                    <a:pt x="212" y="137"/>
                  </a:cubicBezTo>
                  <a:cubicBezTo>
                    <a:pt x="211" y="141"/>
                    <a:pt x="213" y="154"/>
                    <a:pt x="213" y="154"/>
                  </a:cubicBezTo>
                  <a:cubicBezTo>
                    <a:pt x="213" y="154"/>
                    <a:pt x="217" y="160"/>
                    <a:pt x="225" y="158"/>
                  </a:cubicBezTo>
                  <a:cubicBezTo>
                    <a:pt x="234" y="156"/>
                    <a:pt x="237" y="148"/>
                    <a:pt x="237" y="148"/>
                  </a:cubicBezTo>
                  <a:cubicBezTo>
                    <a:pt x="237" y="148"/>
                    <a:pt x="246" y="141"/>
                    <a:pt x="244" y="136"/>
                  </a:cubicBezTo>
                  <a:cubicBezTo>
                    <a:pt x="243" y="131"/>
                    <a:pt x="247" y="125"/>
                    <a:pt x="247" y="125"/>
                  </a:cubicBezTo>
                  <a:cubicBezTo>
                    <a:pt x="247" y="125"/>
                    <a:pt x="228" y="119"/>
                    <a:pt x="218" y="117"/>
                  </a:cubicBezTo>
                  <a:cubicBezTo>
                    <a:pt x="207" y="115"/>
                    <a:pt x="199" y="119"/>
                    <a:pt x="194" y="111"/>
                  </a:cubicBezTo>
                  <a:cubicBezTo>
                    <a:pt x="189" y="104"/>
                    <a:pt x="189" y="105"/>
                    <a:pt x="190" y="98"/>
                  </a:cubicBezTo>
                  <a:cubicBezTo>
                    <a:pt x="191" y="90"/>
                    <a:pt x="189" y="89"/>
                    <a:pt x="195" y="88"/>
                  </a:cubicBezTo>
                  <a:cubicBezTo>
                    <a:pt x="202" y="86"/>
                    <a:pt x="207" y="90"/>
                    <a:pt x="204" y="82"/>
                  </a:cubicBezTo>
                  <a:cubicBezTo>
                    <a:pt x="201" y="73"/>
                    <a:pt x="186" y="61"/>
                    <a:pt x="183" y="59"/>
                  </a:cubicBezTo>
                  <a:cubicBezTo>
                    <a:pt x="180" y="57"/>
                    <a:pt x="179" y="60"/>
                    <a:pt x="174" y="60"/>
                  </a:cubicBezTo>
                  <a:cubicBezTo>
                    <a:pt x="170" y="60"/>
                    <a:pt x="181" y="45"/>
                    <a:pt x="171" y="45"/>
                  </a:cubicBezTo>
                  <a:cubicBezTo>
                    <a:pt x="161" y="45"/>
                    <a:pt x="156" y="48"/>
                    <a:pt x="153" y="49"/>
                  </a:cubicBezTo>
                  <a:cubicBezTo>
                    <a:pt x="150" y="49"/>
                    <a:pt x="151" y="43"/>
                    <a:pt x="145" y="36"/>
                  </a:cubicBezTo>
                  <a:cubicBezTo>
                    <a:pt x="138" y="28"/>
                    <a:pt x="138" y="34"/>
                    <a:pt x="138" y="28"/>
                  </a:cubicBezTo>
                  <a:cubicBezTo>
                    <a:pt x="137" y="23"/>
                    <a:pt x="153" y="22"/>
                    <a:pt x="140" y="17"/>
                  </a:cubicBezTo>
                  <a:cubicBezTo>
                    <a:pt x="127" y="13"/>
                    <a:pt x="137" y="15"/>
                    <a:pt x="123" y="9"/>
                  </a:cubicBezTo>
                  <a:cubicBezTo>
                    <a:pt x="110" y="3"/>
                    <a:pt x="113" y="3"/>
                    <a:pt x="110" y="3"/>
                  </a:cubicBezTo>
                  <a:cubicBezTo>
                    <a:pt x="106" y="2"/>
                    <a:pt x="103" y="0"/>
                    <a:pt x="97" y="4"/>
                  </a:cubicBezTo>
                  <a:cubicBezTo>
                    <a:pt x="90" y="8"/>
                    <a:pt x="88" y="1"/>
                    <a:pt x="88" y="14"/>
                  </a:cubicBezTo>
                  <a:cubicBezTo>
                    <a:pt x="87" y="27"/>
                    <a:pt x="94" y="36"/>
                    <a:pt x="87" y="35"/>
                  </a:cubicBezTo>
                  <a:cubicBezTo>
                    <a:pt x="81" y="34"/>
                    <a:pt x="73" y="24"/>
                    <a:pt x="73" y="24"/>
                  </a:cubicBezTo>
                  <a:cubicBezTo>
                    <a:pt x="68" y="8"/>
                    <a:pt x="68" y="8"/>
                    <a:pt x="68" y="8"/>
                  </a:cubicBezTo>
                  <a:cubicBezTo>
                    <a:pt x="64" y="7"/>
                    <a:pt x="64" y="7"/>
                    <a:pt x="64" y="7"/>
                  </a:cubicBezTo>
                  <a:lnTo>
                    <a:pt x="57"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9" name="Freeform 125"/>
            <p:cNvSpPr/>
            <p:nvPr/>
          </p:nvSpPr>
          <p:spPr bwMode="auto">
            <a:xfrm>
              <a:off x="2046287" y="1689101"/>
              <a:ext cx="176213" cy="141288"/>
            </a:xfrm>
            <a:custGeom>
              <a:avLst/>
              <a:gdLst>
                <a:gd name="T0" fmla="*/ 17 w 66"/>
                <a:gd name="T1" fmla="*/ 53 h 53"/>
                <a:gd name="T2" fmla="*/ 39 w 66"/>
                <a:gd name="T3" fmla="*/ 37 h 53"/>
                <a:gd name="T4" fmla="*/ 50 w 66"/>
                <a:gd name="T5" fmla="*/ 45 h 53"/>
                <a:gd name="T6" fmla="*/ 62 w 66"/>
                <a:gd name="T7" fmla="*/ 37 h 53"/>
                <a:gd name="T8" fmla="*/ 54 w 66"/>
                <a:gd name="T9" fmla="*/ 25 h 53"/>
                <a:gd name="T10" fmla="*/ 42 w 66"/>
                <a:gd name="T11" fmla="*/ 10 h 53"/>
                <a:gd name="T12" fmla="*/ 28 w 66"/>
                <a:gd name="T13" fmla="*/ 2 h 53"/>
                <a:gd name="T14" fmla="*/ 18 w 66"/>
                <a:gd name="T15" fmla="*/ 12 h 53"/>
                <a:gd name="T16" fmla="*/ 12 w 66"/>
                <a:gd name="T17" fmla="*/ 29 h 53"/>
                <a:gd name="T18" fmla="*/ 0 w 66"/>
                <a:gd name="T19" fmla="*/ 41 h 53"/>
                <a:gd name="T20" fmla="*/ 17 w 66"/>
                <a:gd name="T21"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53">
                  <a:moveTo>
                    <a:pt x="17" y="53"/>
                  </a:moveTo>
                  <a:cubicBezTo>
                    <a:pt x="24" y="45"/>
                    <a:pt x="34" y="40"/>
                    <a:pt x="39" y="37"/>
                  </a:cubicBezTo>
                  <a:cubicBezTo>
                    <a:pt x="44" y="35"/>
                    <a:pt x="37" y="48"/>
                    <a:pt x="50" y="45"/>
                  </a:cubicBezTo>
                  <a:cubicBezTo>
                    <a:pt x="63" y="42"/>
                    <a:pt x="66" y="41"/>
                    <a:pt x="62" y="37"/>
                  </a:cubicBezTo>
                  <a:cubicBezTo>
                    <a:pt x="58" y="33"/>
                    <a:pt x="61" y="38"/>
                    <a:pt x="54" y="25"/>
                  </a:cubicBezTo>
                  <a:cubicBezTo>
                    <a:pt x="46" y="13"/>
                    <a:pt x="52" y="14"/>
                    <a:pt x="42" y="10"/>
                  </a:cubicBezTo>
                  <a:cubicBezTo>
                    <a:pt x="32" y="6"/>
                    <a:pt x="31" y="4"/>
                    <a:pt x="28" y="2"/>
                  </a:cubicBezTo>
                  <a:cubicBezTo>
                    <a:pt x="25" y="0"/>
                    <a:pt x="18" y="10"/>
                    <a:pt x="18" y="12"/>
                  </a:cubicBezTo>
                  <a:cubicBezTo>
                    <a:pt x="18" y="14"/>
                    <a:pt x="21" y="27"/>
                    <a:pt x="12" y="29"/>
                  </a:cubicBezTo>
                  <a:cubicBezTo>
                    <a:pt x="2" y="32"/>
                    <a:pt x="0" y="41"/>
                    <a:pt x="0" y="41"/>
                  </a:cubicBezTo>
                  <a:lnTo>
                    <a:pt x="17"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0" name="Freeform 126"/>
            <p:cNvSpPr/>
            <p:nvPr/>
          </p:nvSpPr>
          <p:spPr bwMode="auto">
            <a:xfrm>
              <a:off x="2092325" y="1841501"/>
              <a:ext cx="76200" cy="39688"/>
            </a:xfrm>
            <a:custGeom>
              <a:avLst/>
              <a:gdLst>
                <a:gd name="T0" fmla="*/ 25 w 29"/>
                <a:gd name="T1" fmla="*/ 0 h 15"/>
                <a:gd name="T2" fmla="*/ 8 w 29"/>
                <a:gd name="T3" fmla="*/ 14 h 15"/>
                <a:gd name="T4" fmla="*/ 23 w 29"/>
                <a:gd name="T5" fmla="*/ 12 h 15"/>
                <a:gd name="T6" fmla="*/ 29 w 29"/>
                <a:gd name="T7" fmla="*/ 2 h 15"/>
                <a:gd name="T8" fmla="*/ 25 w 29"/>
                <a:gd name="T9" fmla="*/ 0 h 15"/>
              </a:gdLst>
              <a:ahLst/>
              <a:cxnLst>
                <a:cxn ang="0">
                  <a:pos x="T0" y="T1"/>
                </a:cxn>
                <a:cxn ang="0">
                  <a:pos x="T2" y="T3"/>
                </a:cxn>
                <a:cxn ang="0">
                  <a:pos x="T4" y="T5"/>
                </a:cxn>
                <a:cxn ang="0">
                  <a:pos x="T6" y="T7"/>
                </a:cxn>
                <a:cxn ang="0">
                  <a:pos x="T8" y="T9"/>
                </a:cxn>
              </a:cxnLst>
              <a:rect l="0" t="0" r="r" b="b"/>
              <a:pathLst>
                <a:path w="29" h="15">
                  <a:moveTo>
                    <a:pt x="25" y="0"/>
                  </a:moveTo>
                  <a:cubicBezTo>
                    <a:pt x="18" y="7"/>
                    <a:pt x="0" y="14"/>
                    <a:pt x="8" y="14"/>
                  </a:cubicBezTo>
                  <a:cubicBezTo>
                    <a:pt x="15" y="15"/>
                    <a:pt x="23" y="12"/>
                    <a:pt x="23" y="12"/>
                  </a:cubicBezTo>
                  <a:cubicBezTo>
                    <a:pt x="29" y="2"/>
                    <a:pt x="29" y="2"/>
                    <a:pt x="29" y="2"/>
                  </a:cubicBezTo>
                  <a:lnTo>
                    <a:pt x="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1" name="Freeform 127"/>
            <p:cNvSpPr/>
            <p:nvPr/>
          </p:nvSpPr>
          <p:spPr bwMode="auto">
            <a:xfrm>
              <a:off x="2171700" y="1884363"/>
              <a:ext cx="61913" cy="52388"/>
            </a:xfrm>
            <a:custGeom>
              <a:avLst/>
              <a:gdLst>
                <a:gd name="T0" fmla="*/ 13 w 23"/>
                <a:gd name="T1" fmla="*/ 0 h 20"/>
                <a:gd name="T2" fmla="*/ 9 w 23"/>
                <a:gd name="T3" fmla="*/ 14 h 20"/>
                <a:gd name="T4" fmla="*/ 21 w 23"/>
                <a:gd name="T5" fmla="*/ 15 h 20"/>
                <a:gd name="T6" fmla="*/ 20 w 23"/>
                <a:gd name="T7" fmla="*/ 6 h 20"/>
                <a:gd name="T8" fmla="*/ 13 w 23"/>
                <a:gd name="T9" fmla="*/ 0 h 20"/>
              </a:gdLst>
              <a:ahLst/>
              <a:cxnLst>
                <a:cxn ang="0">
                  <a:pos x="T0" y="T1"/>
                </a:cxn>
                <a:cxn ang="0">
                  <a:pos x="T2" y="T3"/>
                </a:cxn>
                <a:cxn ang="0">
                  <a:pos x="T4" y="T5"/>
                </a:cxn>
                <a:cxn ang="0">
                  <a:pos x="T6" y="T7"/>
                </a:cxn>
                <a:cxn ang="0">
                  <a:pos x="T8" y="T9"/>
                </a:cxn>
              </a:cxnLst>
              <a:rect l="0" t="0" r="r" b="b"/>
              <a:pathLst>
                <a:path w="23" h="20">
                  <a:moveTo>
                    <a:pt x="13" y="0"/>
                  </a:moveTo>
                  <a:cubicBezTo>
                    <a:pt x="12" y="7"/>
                    <a:pt x="0" y="13"/>
                    <a:pt x="9" y="14"/>
                  </a:cubicBezTo>
                  <a:cubicBezTo>
                    <a:pt x="18" y="16"/>
                    <a:pt x="19" y="20"/>
                    <a:pt x="21" y="15"/>
                  </a:cubicBezTo>
                  <a:cubicBezTo>
                    <a:pt x="23" y="10"/>
                    <a:pt x="19" y="8"/>
                    <a:pt x="20" y="6"/>
                  </a:cubicBezTo>
                  <a:cubicBezTo>
                    <a:pt x="20" y="3"/>
                    <a:pt x="13"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2" name="Freeform 128"/>
            <p:cNvSpPr/>
            <p:nvPr/>
          </p:nvSpPr>
          <p:spPr bwMode="auto">
            <a:xfrm>
              <a:off x="2468562" y="1974851"/>
              <a:ext cx="26988" cy="34925"/>
            </a:xfrm>
            <a:custGeom>
              <a:avLst/>
              <a:gdLst>
                <a:gd name="T0" fmla="*/ 3 w 10"/>
                <a:gd name="T1" fmla="*/ 0 h 13"/>
                <a:gd name="T2" fmla="*/ 9 w 10"/>
                <a:gd name="T3" fmla="*/ 7 h 13"/>
                <a:gd name="T4" fmla="*/ 3 w 10"/>
                <a:gd name="T5" fmla="*/ 0 h 13"/>
              </a:gdLst>
              <a:ahLst/>
              <a:cxnLst>
                <a:cxn ang="0">
                  <a:pos x="T0" y="T1"/>
                </a:cxn>
                <a:cxn ang="0">
                  <a:pos x="T2" y="T3"/>
                </a:cxn>
                <a:cxn ang="0">
                  <a:pos x="T4" y="T5"/>
                </a:cxn>
              </a:cxnLst>
              <a:rect l="0" t="0" r="r" b="b"/>
              <a:pathLst>
                <a:path w="10" h="13">
                  <a:moveTo>
                    <a:pt x="3" y="0"/>
                  </a:moveTo>
                  <a:cubicBezTo>
                    <a:pt x="0" y="9"/>
                    <a:pt x="10" y="13"/>
                    <a:pt x="9" y="7"/>
                  </a:cubicBezTo>
                  <a:cubicBezTo>
                    <a:pt x="8" y="0"/>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3" name="Freeform 129"/>
            <p:cNvSpPr/>
            <p:nvPr/>
          </p:nvSpPr>
          <p:spPr bwMode="auto">
            <a:xfrm>
              <a:off x="2547937" y="1916113"/>
              <a:ext cx="30163" cy="20638"/>
            </a:xfrm>
            <a:custGeom>
              <a:avLst/>
              <a:gdLst>
                <a:gd name="T0" fmla="*/ 0 w 11"/>
                <a:gd name="T1" fmla="*/ 0 h 8"/>
                <a:gd name="T2" fmla="*/ 10 w 11"/>
                <a:gd name="T3" fmla="*/ 1 h 8"/>
                <a:gd name="T4" fmla="*/ 8 w 11"/>
                <a:gd name="T5" fmla="*/ 8 h 8"/>
                <a:gd name="T6" fmla="*/ 0 w 11"/>
                <a:gd name="T7" fmla="*/ 6 h 8"/>
                <a:gd name="T8" fmla="*/ 0 w 11"/>
                <a:gd name="T9" fmla="*/ 0 h 8"/>
              </a:gdLst>
              <a:ahLst/>
              <a:cxnLst>
                <a:cxn ang="0">
                  <a:pos x="T0" y="T1"/>
                </a:cxn>
                <a:cxn ang="0">
                  <a:pos x="T2" y="T3"/>
                </a:cxn>
                <a:cxn ang="0">
                  <a:pos x="T4" y="T5"/>
                </a:cxn>
                <a:cxn ang="0">
                  <a:pos x="T6" y="T7"/>
                </a:cxn>
                <a:cxn ang="0">
                  <a:pos x="T8" y="T9"/>
                </a:cxn>
              </a:cxnLst>
              <a:rect l="0" t="0" r="r" b="b"/>
              <a:pathLst>
                <a:path w="11" h="8">
                  <a:moveTo>
                    <a:pt x="0" y="0"/>
                  </a:moveTo>
                  <a:cubicBezTo>
                    <a:pt x="10" y="1"/>
                    <a:pt x="10" y="1"/>
                    <a:pt x="10" y="1"/>
                  </a:cubicBezTo>
                  <a:cubicBezTo>
                    <a:pt x="10" y="1"/>
                    <a:pt x="11" y="8"/>
                    <a:pt x="8" y="8"/>
                  </a:cubicBezTo>
                  <a:cubicBezTo>
                    <a:pt x="5" y="7"/>
                    <a:pt x="0" y="6"/>
                    <a:pt x="0" y="6"/>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4" name="Freeform 130"/>
            <p:cNvSpPr/>
            <p:nvPr/>
          </p:nvSpPr>
          <p:spPr bwMode="auto">
            <a:xfrm>
              <a:off x="2136775" y="2170113"/>
              <a:ext cx="42863" cy="39688"/>
            </a:xfrm>
            <a:custGeom>
              <a:avLst/>
              <a:gdLst>
                <a:gd name="T0" fmla="*/ 14 w 16"/>
                <a:gd name="T1" fmla="*/ 0 h 15"/>
                <a:gd name="T2" fmla="*/ 0 w 16"/>
                <a:gd name="T3" fmla="*/ 11 h 15"/>
                <a:gd name="T4" fmla="*/ 11 w 16"/>
                <a:gd name="T5" fmla="*/ 11 h 15"/>
                <a:gd name="T6" fmla="*/ 14 w 16"/>
                <a:gd name="T7" fmla="*/ 0 h 15"/>
              </a:gdLst>
              <a:ahLst/>
              <a:cxnLst>
                <a:cxn ang="0">
                  <a:pos x="T0" y="T1"/>
                </a:cxn>
                <a:cxn ang="0">
                  <a:pos x="T2" y="T3"/>
                </a:cxn>
                <a:cxn ang="0">
                  <a:pos x="T4" y="T5"/>
                </a:cxn>
                <a:cxn ang="0">
                  <a:pos x="T6" y="T7"/>
                </a:cxn>
              </a:cxnLst>
              <a:rect l="0" t="0" r="r" b="b"/>
              <a:pathLst>
                <a:path w="16" h="15">
                  <a:moveTo>
                    <a:pt x="14" y="0"/>
                  </a:moveTo>
                  <a:cubicBezTo>
                    <a:pt x="0" y="11"/>
                    <a:pt x="0" y="11"/>
                    <a:pt x="0" y="11"/>
                  </a:cubicBezTo>
                  <a:cubicBezTo>
                    <a:pt x="0" y="11"/>
                    <a:pt x="8" y="15"/>
                    <a:pt x="11" y="11"/>
                  </a:cubicBezTo>
                  <a:cubicBezTo>
                    <a:pt x="14" y="6"/>
                    <a:pt x="16" y="1"/>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5" name="Freeform 131"/>
            <p:cNvSpPr/>
            <p:nvPr/>
          </p:nvSpPr>
          <p:spPr bwMode="auto">
            <a:xfrm>
              <a:off x="765175" y="2152651"/>
              <a:ext cx="58738" cy="104775"/>
            </a:xfrm>
            <a:custGeom>
              <a:avLst/>
              <a:gdLst>
                <a:gd name="T0" fmla="*/ 6 w 22"/>
                <a:gd name="T1" fmla="*/ 0 h 39"/>
                <a:gd name="T2" fmla="*/ 5 w 22"/>
                <a:gd name="T3" fmla="*/ 10 h 39"/>
                <a:gd name="T4" fmla="*/ 7 w 22"/>
                <a:gd name="T5" fmla="*/ 27 h 39"/>
                <a:gd name="T6" fmla="*/ 19 w 22"/>
                <a:gd name="T7" fmla="*/ 37 h 39"/>
                <a:gd name="T8" fmla="*/ 18 w 22"/>
                <a:gd name="T9" fmla="*/ 27 h 39"/>
                <a:gd name="T10" fmla="*/ 12 w 22"/>
                <a:gd name="T11" fmla="*/ 15 h 39"/>
                <a:gd name="T12" fmla="*/ 10 w 22"/>
                <a:gd name="T13" fmla="*/ 5 h 39"/>
                <a:gd name="T14" fmla="*/ 6 w 22"/>
                <a:gd name="T15" fmla="*/ 0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9">
                  <a:moveTo>
                    <a:pt x="6" y="0"/>
                  </a:moveTo>
                  <a:cubicBezTo>
                    <a:pt x="0" y="4"/>
                    <a:pt x="5" y="10"/>
                    <a:pt x="5" y="10"/>
                  </a:cubicBezTo>
                  <a:cubicBezTo>
                    <a:pt x="5" y="10"/>
                    <a:pt x="9" y="21"/>
                    <a:pt x="7" y="27"/>
                  </a:cubicBezTo>
                  <a:cubicBezTo>
                    <a:pt x="6" y="34"/>
                    <a:pt x="15" y="39"/>
                    <a:pt x="19" y="37"/>
                  </a:cubicBezTo>
                  <a:cubicBezTo>
                    <a:pt x="22" y="35"/>
                    <a:pt x="20" y="29"/>
                    <a:pt x="18" y="27"/>
                  </a:cubicBezTo>
                  <a:cubicBezTo>
                    <a:pt x="15" y="25"/>
                    <a:pt x="14" y="21"/>
                    <a:pt x="12" y="15"/>
                  </a:cubicBezTo>
                  <a:cubicBezTo>
                    <a:pt x="10" y="8"/>
                    <a:pt x="11" y="8"/>
                    <a:pt x="10" y="5"/>
                  </a:cubicBezTo>
                  <a:cubicBezTo>
                    <a:pt x="9" y="2"/>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6" name="Freeform 132"/>
            <p:cNvSpPr/>
            <p:nvPr/>
          </p:nvSpPr>
          <p:spPr bwMode="auto">
            <a:xfrm>
              <a:off x="769937" y="2281238"/>
              <a:ext cx="47625" cy="46038"/>
            </a:xfrm>
            <a:custGeom>
              <a:avLst/>
              <a:gdLst>
                <a:gd name="T0" fmla="*/ 11 w 18"/>
                <a:gd name="T1" fmla="*/ 0 h 17"/>
                <a:gd name="T2" fmla="*/ 3 w 18"/>
                <a:gd name="T3" fmla="*/ 6 h 17"/>
                <a:gd name="T4" fmla="*/ 11 w 18"/>
                <a:gd name="T5" fmla="*/ 14 h 17"/>
                <a:gd name="T6" fmla="*/ 8 w 18"/>
                <a:gd name="T7" fmla="*/ 15 h 17"/>
                <a:gd name="T8" fmla="*/ 18 w 18"/>
                <a:gd name="T9" fmla="*/ 7 h 17"/>
                <a:gd name="T10" fmla="*/ 11 w 18"/>
                <a:gd name="T11" fmla="*/ 0 h 17"/>
              </a:gdLst>
              <a:ahLst/>
              <a:cxnLst>
                <a:cxn ang="0">
                  <a:pos x="T0" y="T1"/>
                </a:cxn>
                <a:cxn ang="0">
                  <a:pos x="T2" y="T3"/>
                </a:cxn>
                <a:cxn ang="0">
                  <a:pos x="T4" y="T5"/>
                </a:cxn>
                <a:cxn ang="0">
                  <a:pos x="T6" y="T7"/>
                </a:cxn>
                <a:cxn ang="0">
                  <a:pos x="T8" y="T9"/>
                </a:cxn>
                <a:cxn ang="0">
                  <a:pos x="T10" y="T11"/>
                </a:cxn>
              </a:cxnLst>
              <a:rect l="0" t="0" r="r" b="b"/>
              <a:pathLst>
                <a:path w="18" h="17">
                  <a:moveTo>
                    <a:pt x="11" y="0"/>
                  </a:moveTo>
                  <a:cubicBezTo>
                    <a:pt x="6" y="0"/>
                    <a:pt x="0" y="2"/>
                    <a:pt x="3" y="6"/>
                  </a:cubicBezTo>
                  <a:cubicBezTo>
                    <a:pt x="7" y="10"/>
                    <a:pt x="13" y="12"/>
                    <a:pt x="11" y="14"/>
                  </a:cubicBezTo>
                  <a:cubicBezTo>
                    <a:pt x="8" y="15"/>
                    <a:pt x="3" y="17"/>
                    <a:pt x="8" y="15"/>
                  </a:cubicBezTo>
                  <a:cubicBezTo>
                    <a:pt x="14" y="14"/>
                    <a:pt x="18" y="7"/>
                    <a:pt x="18" y="7"/>
                  </a:cubicBez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7" name="Freeform 133"/>
            <p:cNvSpPr/>
            <p:nvPr/>
          </p:nvSpPr>
          <p:spPr bwMode="auto">
            <a:xfrm>
              <a:off x="790575" y="2332038"/>
              <a:ext cx="23813" cy="15875"/>
            </a:xfrm>
            <a:custGeom>
              <a:avLst/>
              <a:gdLst>
                <a:gd name="T0" fmla="*/ 0 w 9"/>
                <a:gd name="T1" fmla="*/ 1 h 6"/>
                <a:gd name="T2" fmla="*/ 7 w 9"/>
                <a:gd name="T3" fmla="*/ 0 h 6"/>
                <a:gd name="T4" fmla="*/ 0 w 9"/>
                <a:gd name="T5" fmla="*/ 1 h 6"/>
              </a:gdLst>
              <a:ahLst/>
              <a:cxnLst>
                <a:cxn ang="0">
                  <a:pos x="T0" y="T1"/>
                </a:cxn>
                <a:cxn ang="0">
                  <a:pos x="T2" y="T3"/>
                </a:cxn>
                <a:cxn ang="0">
                  <a:pos x="T4" y="T5"/>
                </a:cxn>
              </a:cxnLst>
              <a:rect l="0" t="0" r="r" b="b"/>
              <a:pathLst>
                <a:path w="9" h="6">
                  <a:moveTo>
                    <a:pt x="0" y="1"/>
                  </a:moveTo>
                  <a:cubicBezTo>
                    <a:pt x="9" y="6"/>
                    <a:pt x="7" y="0"/>
                    <a:pt x="7"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8" name="Freeform 134"/>
            <p:cNvSpPr/>
            <p:nvPr/>
          </p:nvSpPr>
          <p:spPr bwMode="auto">
            <a:xfrm>
              <a:off x="798512" y="2338388"/>
              <a:ext cx="25400" cy="20638"/>
            </a:xfrm>
            <a:custGeom>
              <a:avLst/>
              <a:gdLst>
                <a:gd name="T0" fmla="*/ 4 w 9"/>
                <a:gd name="T1" fmla="*/ 8 h 8"/>
                <a:gd name="T2" fmla="*/ 9 w 9"/>
                <a:gd name="T3" fmla="*/ 6 h 8"/>
                <a:gd name="T4" fmla="*/ 2 w 9"/>
                <a:gd name="T5" fmla="*/ 4 h 8"/>
                <a:gd name="T6" fmla="*/ 4 w 9"/>
                <a:gd name="T7" fmla="*/ 8 h 8"/>
              </a:gdLst>
              <a:ahLst/>
              <a:cxnLst>
                <a:cxn ang="0">
                  <a:pos x="T0" y="T1"/>
                </a:cxn>
                <a:cxn ang="0">
                  <a:pos x="T2" y="T3"/>
                </a:cxn>
                <a:cxn ang="0">
                  <a:pos x="T4" y="T5"/>
                </a:cxn>
                <a:cxn ang="0">
                  <a:pos x="T6" y="T7"/>
                </a:cxn>
              </a:cxnLst>
              <a:rect l="0" t="0" r="r" b="b"/>
              <a:pathLst>
                <a:path w="9" h="8">
                  <a:moveTo>
                    <a:pt x="4" y="8"/>
                  </a:moveTo>
                  <a:cubicBezTo>
                    <a:pt x="9" y="6"/>
                    <a:pt x="9" y="6"/>
                    <a:pt x="9" y="6"/>
                  </a:cubicBezTo>
                  <a:cubicBezTo>
                    <a:pt x="9" y="6"/>
                    <a:pt x="4" y="0"/>
                    <a:pt x="2" y="4"/>
                  </a:cubicBezTo>
                  <a:cubicBezTo>
                    <a:pt x="0" y="7"/>
                    <a:pt x="4"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9" name="Freeform 135"/>
            <p:cNvSpPr/>
            <p:nvPr/>
          </p:nvSpPr>
          <p:spPr bwMode="auto">
            <a:xfrm>
              <a:off x="-177801" y="2295526"/>
              <a:ext cx="103188" cy="39688"/>
            </a:xfrm>
            <a:custGeom>
              <a:avLst/>
              <a:gdLst>
                <a:gd name="T0" fmla="*/ 39 w 39"/>
                <a:gd name="T1" fmla="*/ 0 h 15"/>
                <a:gd name="T2" fmla="*/ 31 w 39"/>
                <a:gd name="T3" fmla="*/ 8 h 15"/>
                <a:gd name="T4" fmla="*/ 15 w 39"/>
                <a:gd name="T5" fmla="*/ 8 h 15"/>
                <a:gd name="T6" fmla="*/ 6 w 39"/>
                <a:gd name="T7" fmla="*/ 14 h 15"/>
                <a:gd name="T8" fmla="*/ 3 w 39"/>
                <a:gd name="T9" fmla="*/ 6 h 15"/>
                <a:gd name="T10" fmla="*/ 17 w 39"/>
                <a:gd name="T11" fmla="*/ 4 h 15"/>
                <a:gd name="T12" fmla="*/ 30 w 39"/>
                <a:gd name="T13" fmla="*/ 3 h 15"/>
                <a:gd name="T14" fmla="*/ 39 w 3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5">
                  <a:moveTo>
                    <a:pt x="39" y="0"/>
                  </a:moveTo>
                  <a:cubicBezTo>
                    <a:pt x="39" y="0"/>
                    <a:pt x="35" y="9"/>
                    <a:pt x="31" y="8"/>
                  </a:cubicBezTo>
                  <a:cubicBezTo>
                    <a:pt x="27" y="7"/>
                    <a:pt x="21" y="5"/>
                    <a:pt x="15" y="8"/>
                  </a:cubicBezTo>
                  <a:cubicBezTo>
                    <a:pt x="8" y="11"/>
                    <a:pt x="9" y="12"/>
                    <a:pt x="6" y="14"/>
                  </a:cubicBezTo>
                  <a:cubicBezTo>
                    <a:pt x="2" y="15"/>
                    <a:pt x="0" y="7"/>
                    <a:pt x="3" y="6"/>
                  </a:cubicBezTo>
                  <a:cubicBezTo>
                    <a:pt x="6" y="5"/>
                    <a:pt x="8" y="7"/>
                    <a:pt x="17" y="4"/>
                  </a:cubicBezTo>
                  <a:cubicBezTo>
                    <a:pt x="26" y="1"/>
                    <a:pt x="30" y="3"/>
                    <a:pt x="30" y="3"/>
                  </a:cubicBezTo>
                  <a:lnTo>
                    <a:pt x="3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0" name="Freeform 136"/>
            <p:cNvSpPr/>
            <p:nvPr/>
          </p:nvSpPr>
          <p:spPr bwMode="auto">
            <a:xfrm>
              <a:off x="-23813" y="1982788"/>
              <a:ext cx="85725" cy="44450"/>
            </a:xfrm>
            <a:custGeom>
              <a:avLst/>
              <a:gdLst>
                <a:gd name="T0" fmla="*/ 21 w 32"/>
                <a:gd name="T1" fmla="*/ 15 h 17"/>
                <a:gd name="T2" fmla="*/ 29 w 32"/>
                <a:gd name="T3" fmla="*/ 4 h 17"/>
                <a:gd name="T4" fmla="*/ 15 w 32"/>
                <a:gd name="T5" fmla="*/ 2 h 17"/>
                <a:gd name="T6" fmla="*/ 13 w 32"/>
                <a:gd name="T7" fmla="*/ 14 h 17"/>
                <a:gd name="T8" fmla="*/ 8 w 32"/>
                <a:gd name="T9" fmla="*/ 15 h 17"/>
                <a:gd name="T10" fmla="*/ 21 w 32"/>
                <a:gd name="T11" fmla="*/ 15 h 17"/>
              </a:gdLst>
              <a:ahLst/>
              <a:cxnLst>
                <a:cxn ang="0">
                  <a:pos x="T0" y="T1"/>
                </a:cxn>
                <a:cxn ang="0">
                  <a:pos x="T2" y="T3"/>
                </a:cxn>
                <a:cxn ang="0">
                  <a:pos x="T4" y="T5"/>
                </a:cxn>
                <a:cxn ang="0">
                  <a:pos x="T6" y="T7"/>
                </a:cxn>
                <a:cxn ang="0">
                  <a:pos x="T8" y="T9"/>
                </a:cxn>
                <a:cxn ang="0">
                  <a:pos x="T10" y="T11"/>
                </a:cxn>
              </a:cxnLst>
              <a:rect l="0" t="0" r="r" b="b"/>
              <a:pathLst>
                <a:path w="32" h="17">
                  <a:moveTo>
                    <a:pt x="21" y="15"/>
                  </a:moveTo>
                  <a:cubicBezTo>
                    <a:pt x="23" y="14"/>
                    <a:pt x="32" y="6"/>
                    <a:pt x="29" y="4"/>
                  </a:cubicBezTo>
                  <a:cubicBezTo>
                    <a:pt x="26" y="2"/>
                    <a:pt x="16" y="0"/>
                    <a:pt x="15" y="2"/>
                  </a:cubicBezTo>
                  <a:cubicBezTo>
                    <a:pt x="14" y="4"/>
                    <a:pt x="18" y="14"/>
                    <a:pt x="13" y="14"/>
                  </a:cubicBezTo>
                  <a:cubicBezTo>
                    <a:pt x="8" y="15"/>
                    <a:pt x="0" y="13"/>
                    <a:pt x="8" y="15"/>
                  </a:cubicBezTo>
                  <a:cubicBezTo>
                    <a:pt x="17" y="17"/>
                    <a:pt x="21" y="15"/>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1" name="Freeform 137"/>
            <p:cNvSpPr/>
            <p:nvPr/>
          </p:nvSpPr>
          <p:spPr bwMode="auto">
            <a:xfrm>
              <a:off x="-71438" y="1581151"/>
              <a:ext cx="160338" cy="182563"/>
            </a:xfrm>
            <a:custGeom>
              <a:avLst/>
              <a:gdLst>
                <a:gd name="T0" fmla="*/ 7 w 60"/>
                <a:gd name="T1" fmla="*/ 57 h 68"/>
                <a:gd name="T2" fmla="*/ 11 w 60"/>
                <a:gd name="T3" fmla="*/ 68 h 68"/>
                <a:gd name="T4" fmla="*/ 20 w 60"/>
                <a:gd name="T5" fmla="*/ 58 h 68"/>
                <a:gd name="T6" fmla="*/ 25 w 60"/>
                <a:gd name="T7" fmla="*/ 48 h 68"/>
                <a:gd name="T8" fmla="*/ 52 w 60"/>
                <a:gd name="T9" fmla="*/ 38 h 68"/>
                <a:gd name="T10" fmla="*/ 57 w 60"/>
                <a:gd name="T11" fmla="*/ 31 h 68"/>
                <a:gd name="T12" fmla="*/ 58 w 60"/>
                <a:gd name="T13" fmla="*/ 19 h 68"/>
                <a:gd name="T14" fmla="*/ 50 w 60"/>
                <a:gd name="T15" fmla="*/ 16 h 68"/>
                <a:gd name="T16" fmla="*/ 37 w 60"/>
                <a:gd name="T17" fmla="*/ 7 h 68"/>
                <a:gd name="T18" fmla="*/ 19 w 60"/>
                <a:gd name="T19" fmla="*/ 14 h 68"/>
                <a:gd name="T20" fmla="*/ 24 w 60"/>
                <a:gd name="T21" fmla="*/ 0 h 68"/>
                <a:gd name="T22" fmla="*/ 21 w 60"/>
                <a:gd name="T23" fmla="*/ 1 h 68"/>
                <a:gd name="T24" fmla="*/ 0 w 60"/>
                <a:gd name="T25" fmla="*/ 57 h 68"/>
                <a:gd name="T26" fmla="*/ 7 w 60"/>
                <a:gd name="T27"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8">
                  <a:moveTo>
                    <a:pt x="7" y="57"/>
                  </a:moveTo>
                  <a:cubicBezTo>
                    <a:pt x="7" y="57"/>
                    <a:pt x="8" y="68"/>
                    <a:pt x="11" y="68"/>
                  </a:cubicBezTo>
                  <a:cubicBezTo>
                    <a:pt x="14" y="68"/>
                    <a:pt x="20" y="58"/>
                    <a:pt x="20" y="58"/>
                  </a:cubicBezTo>
                  <a:cubicBezTo>
                    <a:pt x="20" y="58"/>
                    <a:pt x="17" y="54"/>
                    <a:pt x="25" y="48"/>
                  </a:cubicBezTo>
                  <a:cubicBezTo>
                    <a:pt x="33" y="43"/>
                    <a:pt x="52" y="38"/>
                    <a:pt x="52" y="38"/>
                  </a:cubicBezTo>
                  <a:cubicBezTo>
                    <a:pt x="52" y="38"/>
                    <a:pt x="55" y="35"/>
                    <a:pt x="57" y="31"/>
                  </a:cubicBezTo>
                  <a:cubicBezTo>
                    <a:pt x="58" y="27"/>
                    <a:pt x="60" y="20"/>
                    <a:pt x="58" y="19"/>
                  </a:cubicBezTo>
                  <a:cubicBezTo>
                    <a:pt x="56" y="19"/>
                    <a:pt x="50" y="16"/>
                    <a:pt x="50" y="16"/>
                  </a:cubicBezTo>
                  <a:cubicBezTo>
                    <a:pt x="50" y="16"/>
                    <a:pt x="48" y="6"/>
                    <a:pt x="37" y="7"/>
                  </a:cubicBezTo>
                  <a:cubicBezTo>
                    <a:pt x="25" y="9"/>
                    <a:pt x="19" y="14"/>
                    <a:pt x="19" y="14"/>
                  </a:cubicBezTo>
                  <a:cubicBezTo>
                    <a:pt x="24" y="0"/>
                    <a:pt x="24" y="0"/>
                    <a:pt x="24" y="0"/>
                  </a:cubicBezTo>
                  <a:cubicBezTo>
                    <a:pt x="21" y="1"/>
                    <a:pt x="21" y="1"/>
                    <a:pt x="21" y="1"/>
                  </a:cubicBezTo>
                  <a:cubicBezTo>
                    <a:pt x="0" y="57"/>
                    <a:pt x="0" y="57"/>
                    <a:pt x="0" y="57"/>
                  </a:cubicBezTo>
                  <a:lnTo>
                    <a:pt x="7"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2" name="Freeform 138"/>
            <p:cNvSpPr/>
            <p:nvPr/>
          </p:nvSpPr>
          <p:spPr bwMode="auto">
            <a:xfrm>
              <a:off x="3533775" y="1589088"/>
              <a:ext cx="390525" cy="276225"/>
            </a:xfrm>
            <a:custGeom>
              <a:avLst/>
              <a:gdLst>
                <a:gd name="T0" fmla="*/ 39 w 146"/>
                <a:gd name="T1" fmla="*/ 87 h 103"/>
                <a:gd name="T2" fmla="*/ 21 w 146"/>
                <a:gd name="T3" fmla="*/ 84 h 103"/>
                <a:gd name="T4" fmla="*/ 31 w 146"/>
                <a:gd name="T5" fmla="*/ 76 h 103"/>
                <a:gd name="T6" fmla="*/ 29 w 146"/>
                <a:gd name="T7" fmla="*/ 71 h 103"/>
                <a:gd name="T8" fmla="*/ 22 w 146"/>
                <a:gd name="T9" fmla="*/ 62 h 103"/>
                <a:gd name="T10" fmla="*/ 13 w 146"/>
                <a:gd name="T11" fmla="*/ 62 h 103"/>
                <a:gd name="T12" fmla="*/ 9 w 146"/>
                <a:gd name="T13" fmla="*/ 53 h 103"/>
                <a:gd name="T14" fmla="*/ 23 w 146"/>
                <a:gd name="T15" fmla="*/ 50 h 103"/>
                <a:gd name="T16" fmla="*/ 32 w 146"/>
                <a:gd name="T17" fmla="*/ 44 h 103"/>
                <a:gd name="T18" fmla="*/ 25 w 146"/>
                <a:gd name="T19" fmla="*/ 38 h 103"/>
                <a:gd name="T20" fmla="*/ 2 w 146"/>
                <a:gd name="T21" fmla="*/ 34 h 103"/>
                <a:gd name="T22" fmla="*/ 9 w 146"/>
                <a:gd name="T23" fmla="*/ 27 h 103"/>
                <a:gd name="T24" fmla="*/ 15 w 146"/>
                <a:gd name="T25" fmla="*/ 15 h 103"/>
                <a:gd name="T26" fmla="*/ 35 w 146"/>
                <a:gd name="T27" fmla="*/ 5 h 103"/>
                <a:gd name="T28" fmla="*/ 40 w 146"/>
                <a:gd name="T29" fmla="*/ 10 h 103"/>
                <a:gd name="T30" fmla="*/ 46 w 146"/>
                <a:gd name="T31" fmla="*/ 29 h 103"/>
                <a:gd name="T32" fmla="*/ 59 w 146"/>
                <a:gd name="T33" fmla="*/ 29 h 103"/>
                <a:gd name="T34" fmla="*/ 67 w 146"/>
                <a:gd name="T35" fmla="*/ 18 h 103"/>
                <a:gd name="T36" fmla="*/ 95 w 146"/>
                <a:gd name="T37" fmla="*/ 20 h 103"/>
                <a:gd name="T38" fmla="*/ 104 w 146"/>
                <a:gd name="T39" fmla="*/ 13 h 103"/>
                <a:gd name="T40" fmla="*/ 103 w 146"/>
                <a:gd name="T41" fmla="*/ 7 h 103"/>
                <a:gd name="T42" fmla="*/ 123 w 146"/>
                <a:gd name="T43" fmla="*/ 5 h 103"/>
                <a:gd name="T44" fmla="*/ 127 w 146"/>
                <a:gd name="T45" fmla="*/ 6 h 103"/>
                <a:gd name="T46" fmla="*/ 136 w 146"/>
                <a:gd name="T47" fmla="*/ 20 h 103"/>
                <a:gd name="T48" fmla="*/ 131 w 146"/>
                <a:gd name="T49" fmla="*/ 29 h 103"/>
                <a:gd name="T50" fmla="*/ 143 w 146"/>
                <a:gd name="T51" fmla="*/ 36 h 103"/>
                <a:gd name="T52" fmla="*/ 142 w 146"/>
                <a:gd name="T53" fmla="*/ 54 h 103"/>
                <a:gd name="T54" fmla="*/ 130 w 146"/>
                <a:gd name="T55" fmla="*/ 65 h 103"/>
                <a:gd name="T56" fmla="*/ 116 w 146"/>
                <a:gd name="T57" fmla="*/ 77 h 103"/>
                <a:gd name="T58" fmla="*/ 109 w 146"/>
                <a:gd name="T59" fmla="*/ 85 h 103"/>
                <a:gd name="T60" fmla="*/ 92 w 146"/>
                <a:gd name="T61" fmla="*/ 92 h 103"/>
                <a:gd name="T62" fmla="*/ 86 w 146"/>
                <a:gd name="T63" fmla="*/ 95 h 103"/>
                <a:gd name="T64" fmla="*/ 69 w 146"/>
                <a:gd name="T65" fmla="*/ 97 h 103"/>
                <a:gd name="T66" fmla="*/ 43 w 146"/>
                <a:gd name="T67" fmla="*/ 92 h 103"/>
                <a:gd name="T68" fmla="*/ 39 w 146"/>
                <a:gd name="T69" fmla="*/ 8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 h="103">
                  <a:moveTo>
                    <a:pt x="39" y="87"/>
                  </a:moveTo>
                  <a:cubicBezTo>
                    <a:pt x="24" y="89"/>
                    <a:pt x="23" y="86"/>
                    <a:pt x="21" y="84"/>
                  </a:cubicBezTo>
                  <a:cubicBezTo>
                    <a:pt x="19" y="82"/>
                    <a:pt x="31" y="76"/>
                    <a:pt x="31" y="76"/>
                  </a:cubicBezTo>
                  <a:cubicBezTo>
                    <a:pt x="31" y="76"/>
                    <a:pt x="36" y="79"/>
                    <a:pt x="29" y="71"/>
                  </a:cubicBezTo>
                  <a:cubicBezTo>
                    <a:pt x="22" y="62"/>
                    <a:pt x="26" y="63"/>
                    <a:pt x="22" y="62"/>
                  </a:cubicBezTo>
                  <a:cubicBezTo>
                    <a:pt x="18" y="62"/>
                    <a:pt x="18" y="63"/>
                    <a:pt x="13" y="62"/>
                  </a:cubicBezTo>
                  <a:cubicBezTo>
                    <a:pt x="7" y="60"/>
                    <a:pt x="6" y="54"/>
                    <a:pt x="9" y="53"/>
                  </a:cubicBezTo>
                  <a:cubicBezTo>
                    <a:pt x="11" y="52"/>
                    <a:pt x="23" y="50"/>
                    <a:pt x="23" y="50"/>
                  </a:cubicBezTo>
                  <a:cubicBezTo>
                    <a:pt x="23" y="50"/>
                    <a:pt x="34" y="47"/>
                    <a:pt x="32" y="44"/>
                  </a:cubicBezTo>
                  <a:cubicBezTo>
                    <a:pt x="29" y="40"/>
                    <a:pt x="29" y="38"/>
                    <a:pt x="25" y="38"/>
                  </a:cubicBezTo>
                  <a:cubicBezTo>
                    <a:pt x="21" y="38"/>
                    <a:pt x="0" y="36"/>
                    <a:pt x="2" y="34"/>
                  </a:cubicBezTo>
                  <a:cubicBezTo>
                    <a:pt x="3" y="32"/>
                    <a:pt x="8" y="30"/>
                    <a:pt x="9" y="27"/>
                  </a:cubicBezTo>
                  <a:cubicBezTo>
                    <a:pt x="10" y="24"/>
                    <a:pt x="15" y="18"/>
                    <a:pt x="15" y="15"/>
                  </a:cubicBezTo>
                  <a:cubicBezTo>
                    <a:pt x="16" y="11"/>
                    <a:pt x="35" y="5"/>
                    <a:pt x="35" y="5"/>
                  </a:cubicBezTo>
                  <a:cubicBezTo>
                    <a:pt x="35" y="5"/>
                    <a:pt x="31" y="5"/>
                    <a:pt x="40" y="10"/>
                  </a:cubicBezTo>
                  <a:cubicBezTo>
                    <a:pt x="49" y="15"/>
                    <a:pt x="39" y="27"/>
                    <a:pt x="46" y="29"/>
                  </a:cubicBezTo>
                  <a:cubicBezTo>
                    <a:pt x="54" y="32"/>
                    <a:pt x="61" y="31"/>
                    <a:pt x="59" y="29"/>
                  </a:cubicBezTo>
                  <a:cubicBezTo>
                    <a:pt x="58" y="27"/>
                    <a:pt x="51" y="15"/>
                    <a:pt x="67" y="18"/>
                  </a:cubicBezTo>
                  <a:cubicBezTo>
                    <a:pt x="84" y="20"/>
                    <a:pt x="93" y="19"/>
                    <a:pt x="95" y="20"/>
                  </a:cubicBezTo>
                  <a:cubicBezTo>
                    <a:pt x="97" y="20"/>
                    <a:pt x="104" y="13"/>
                    <a:pt x="104" y="13"/>
                  </a:cubicBezTo>
                  <a:cubicBezTo>
                    <a:pt x="104" y="13"/>
                    <a:pt x="98" y="12"/>
                    <a:pt x="103" y="7"/>
                  </a:cubicBezTo>
                  <a:cubicBezTo>
                    <a:pt x="109" y="3"/>
                    <a:pt x="123" y="5"/>
                    <a:pt x="123" y="5"/>
                  </a:cubicBezTo>
                  <a:cubicBezTo>
                    <a:pt x="123" y="5"/>
                    <a:pt x="125" y="0"/>
                    <a:pt x="127" y="6"/>
                  </a:cubicBezTo>
                  <a:cubicBezTo>
                    <a:pt x="129" y="12"/>
                    <a:pt x="140" y="18"/>
                    <a:pt x="136" y="20"/>
                  </a:cubicBezTo>
                  <a:cubicBezTo>
                    <a:pt x="132" y="23"/>
                    <a:pt x="124" y="23"/>
                    <a:pt x="131" y="29"/>
                  </a:cubicBezTo>
                  <a:cubicBezTo>
                    <a:pt x="139" y="34"/>
                    <a:pt x="146" y="33"/>
                    <a:pt x="143" y="36"/>
                  </a:cubicBezTo>
                  <a:cubicBezTo>
                    <a:pt x="140" y="40"/>
                    <a:pt x="145" y="51"/>
                    <a:pt x="142" y="54"/>
                  </a:cubicBezTo>
                  <a:cubicBezTo>
                    <a:pt x="138" y="58"/>
                    <a:pt x="143" y="62"/>
                    <a:pt x="130" y="65"/>
                  </a:cubicBezTo>
                  <a:cubicBezTo>
                    <a:pt x="118" y="68"/>
                    <a:pt x="120" y="75"/>
                    <a:pt x="116" y="77"/>
                  </a:cubicBezTo>
                  <a:cubicBezTo>
                    <a:pt x="112" y="80"/>
                    <a:pt x="113" y="84"/>
                    <a:pt x="109" y="85"/>
                  </a:cubicBezTo>
                  <a:cubicBezTo>
                    <a:pt x="104" y="86"/>
                    <a:pt x="92" y="92"/>
                    <a:pt x="92" y="92"/>
                  </a:cubicBezTo>
                  <a:cubicBezTo>
                    <a:pt x="92" y="92"/>
                    <a:pt x="96" y="94"/>
                    <a:pt x="86" y="95"/>
                  </a:cubicBezTo>
                  <a:cubicBezTo>
                    <a:pt x="76" y="97"/>
                    <a:pt x="88" y="103"/>
                    <a:pt x="69" y="97"/>
                  </a:cubicBezTo>
                  <a:cubicBezTo>
                    <a:pt x="50" y="92"/>
                    <a:pt x="43" y="92"/>
                    <a:pt x="43" y="92"/>
                  </a:cubicBezTo>
                  <a:lnTo>
                    <a:pt x="39"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3" name="Freeform 139"/>
            <p:cNvSpPr/>
            <p:nvPr/>
          </p:nvSpPr>
          <p:spPr bwMode="auto">
            <a:xfrm>
              <a:off x="4773612" y="2895601"/>
              <a:ext cx="1917700" cy="1933575"/>
            </a:xfrm>
            <a:custGeom>
              <a:avLst/>
              <a:gdLst>
                <a:gd name="T0" fmla="*/ 384 w 718"/>
                <a:gd name="T1" fmla="*/ 710 h 724"/>
                <a:gd name="T2" fmla="*/ 364 w 718"/>
                <a:gd name="T3" fmla="*/ 658 h 724"/>
                <a:gd name="T4" fmla="*/ 318 w 718"/>
                <a:gd name="T5" fmla="*/ 562 h 724"/>
                <a:gd name="T6" fmla="*/ 331 w 718"/>
                <a:gd name="T7" fmla="*/ 480 h 724"/>
                <a:gd name="T8" fmla="*/ 288 w 718"/>
                <a:gd name="T9" fmla="*/ 389 h 724"/>
                <a:gd name="T10" fmla="*/ 267 w 718"/>
                <a:gd name="T11" fmla="*/ 334 h 724"/>
                <a:gd name="T12" fmla="*/ 233 w 718"/>
                <a:gd name="T13" fmla="*/ 318 h 724"/>
                <a:gd name="T14" fmla="*/ 167 w 718"/>
                <a:gd name="T15" fmla="*/ 328 h 724"/>
                <a:gd name="T16" fmla="*/ 93 w 718"/>
                <a:gd name="T17" fmla="*/ 333 h 724"/>
                <a:gd name="T18" fmla="*/ 43 w 718"/>
                <a:gd name="T19" fmla="*/ 291 h 724"/>
                <a:gd name="T20" fmla="*/ 10 w 718"/>
                <a:gd name="T21" fmla="*/ 241 h 724"/>
                <a:gd name="T22" fmla="*/ 21 w 718"/>
                <a:gd name="T23" fmla="*/ 199 h 724"/>
                <a:gd name="T24" fmla="*/ 19 w 718"/>
                <a:gd name="T25" fmla="*/ 172 h 724"/>
                <a:gd name="T26" fmla="*/ 52 w 718"/>
                <a:gd name="T27" fmla="*/ 114 h 724"/>
                <a:gd name="T28" fmla="*/ 95 w 718"/>
                <a:gd name="T29" fmla="*/ 71 h 724"/>
                <a:gd name="T30" fmla="*/ 132 w 718"/>
                <a:gd name="T31" fmla="*/ 22 h 724"/>
                <a:gd name="T32" fmla="*/ 207 w 718"/>
                <a:gd name="T33" fmla="*/ 10 h 724"/>
                <a:gd name="T34" fmla="*/ 302 w 718"/>
                <a:gd name="T35" fmla="*/ 3 h 724"/>
                <a:gd name="T36" fmla="*/ 304 w 718"/>
                <a:gd name="T37" fmla="*/ 46 h 724"/>
                <a:gd name="T38" fmla="*/ 347 w 718"/>
                <a:gd name="T39" fmla="*/ 57 h 724"/>
                <a:gd name="T40" fmla="*/ 396 w 718"/>
                <a:gd name="T41" fmla="*/ 68 h 724"/>
                <a:gd name="T42" fmla="*/ 443 w 718"/>
                <a:gd name="T43" fmla="*/ 57 h 724"/>
                <a:gd name="T44" fmla="*/ 509 w 718"/>
                <a:gd name="T45" fmla="*/ 63 h 724"/>
                <a:gd name="T46" fmla="*/ 540 w 718"/>
                <a:gd name="T47" fmla="*/ 120 h 724"/>
                <a:gd name="T48" fmla="*/ 577 w 718"/>
                <a:gd name="T49" fmla="*/ 199 h 724"/>
                <a:gd name="T50" fmla="*/ 646 w 718"/>
                <a:gd name="T51" fmla="*/ 260 h 724"/>
                <a:gd name="T52" fmla="*/ 716 w 718"/>
                <a:gd name="T53" fmla="*/ 292 h 724"/>
                <a:gd name="T54" fmla="*/ 659 w 718"/>
                <a:gd name="T55" fmla="*/ 351 h 724"/>
                <a:gd name="T56" fmla="*/ 606 w 718"/>
                <a:gd name="T57" fmla="*/ 413 h 724"/>
                <a:gd name="T58" fmla="*/ 605 w 718"/>
                <a:gd name="T59" fmla="*/ 454 h 724"/>
                <a:gd name="T60" fmla="*/ 625 w 718"/>
                <a:gd name="T61" fmla="*/ 501 h 724"/>
                <a:gd name="T62" fmla="*/ 596 w 718"/>
                <a:gd name="T63" fmla="*/ 539 h 724"/>
                <a:gd name="T64" fmla="*/ 566 w 718"/>
                <a:gd name="T65" fmla="*/ 583 h 724"/>
                <a:gd name="T66" fmla="*/ 568 w 718"/>
                <a:gd name="T67" fmla="*/ 608 h 724"/>
                <a:gd name="T68" fmla="*/ 530 w 718"/>
                <a:gd name="T69" fmla="*/ 639 h 724"/>
                <a:gd name="T70" fmla="*/ 519 w 718"/>
                <a:gd name="T71" fmla="*/ 680 h 724"/>
                <a:gd name="T72" fmla="*/ 470 w 718"/>
                <a:gd name="T73" fmla="*/ 713 h 724"/>
                <a:gd name="T74" fmla="*/ 401 w 718"/>
                <a:gd name="T75" fmla="*/ 724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8" h="724">
                  <a:moveTo>
                    <a:pt x="401" y="724"/>
                  </a:moveTo>
                  <a:cubicBezTo>
                    <a:pt x="396" y="721"/>
                    <a:pt x="388" y="712"/>
                    <a:pt x="384" y="710"/>
                  </a:cubicBezTo>
                  <a:cubicBezTo>
                    <a:pt x="380" y="708"/>
                    <a:pt x="378" y="689"/>
                    <a:pt x="378" y="683"/>
                  </a:cubicBezTo>
                  <a:cubicBezTo>
                    <a:pt x="378" y="677"/>
                    <a:pt x="371" y="664"/>
                    <a:pt x="364" y="658"/>
                  </a:cubicBezTo>
                  <a:cubicBezTo>
                    <a:pt x="358" y="651"/>
                    <a:pt x="351" y="635"/>
                    <a:pt x="346" y="618"/>
                  </a:cubicBezTo>
                  <a:cubicBezTo>
                    <a:pt x="340" y="602"/>
                    <a:pt x="329" y="571"/>
                    <a:pt x="318" y="562"/>
                  </a:cubicBezTo>
                  <a:cubicBezTo>
                    <a:pt x="307" y="554"/>
                    <a:pt x="312" y="536"/>
                    <a:pt x="312" y="520"/>
                  </a:cubicBezTo>
                  <a:cubicBezTo>
                    <a:pt x="312" y="503"/>
                    <a:pt x="339" y="494"/>
                    <a:pt x="331" y="480"/>
                  </a:cubicBezTo>
                  <a:cubicBezTo>
                    <a:pt x="323" y="467"/>
                    <a:pt x="330" y="444"/>
                    <a:pt x="321" y="435"/>
                  </a:cubicBezTo>
                  <a:cubicBezTo>
                    <a:pt x="312" y="426"/>
                    <a:pt x="289" y="399"/>
                    <a:pt x="288" y="389"/>
                  </a:cubicBezTo>
                  <a:cubicBezTo>
                    <a:pt x="286" y="380"/>
                    <a:pt x="274" y="357"/>
                    <a:pt x="280" y="348"/>
                  </a:cubicBezTo>
                  <a:cubicBezTo>
                    <a:pt x="286" y="339"/>
                    <a:pt x="270" y="334"/>
                    <a:pt x="267" y="334"/>
                  </a:cubicBezTo>
                  <a:cubicBezTo>
                    <a:pt x="265" y="334"/>
                    <a:pt x="251" y="332"/>
                    <a:pt x="248" y="332"/>
                  </a:cubicBezTo>
                  <a:cubicBezTo>
                    <a:pt x="246" y="332"/>
                    <a:pt x="245" y="321"/>
                    <a:pt x="233" y="318"/>
                  </a:cubicBezTo>
                  <a:cubicBezTo>
                    <a:pt x="221" y="316"/>
                    <a:pt x="205" y="313"/>
                    <a:pt x="194" y="318"/>
                  </a:cubicBezTo>
                  <a:cubicBezTo>
                    <a:pt x="182" y="322"/>
                    <a:pt x="189" y="328"/>
                    <a:pt x="167" y="328"/>
                  </a:cubicBezTo>
                  <a:cubicBezTo>
                    <a:pt x="146" y="328"/>
                    <a:pt x="126" y="322"/>
                    <a:pt x="115" y="330"/>
                  </a:cubicBezTo>
                  <a:cubicBezTo>
                    <a:pt x="105" y="337"/>
                    <a:pt x="103" y="342"/>
                    <a:pt x="93" y="333"/>
                  </a:cubicBezTo>
                  <a:cubicBezTo>
                    <a:pt x="84" y="324"/>
                    <a:pt x="72" y="319"/>
                    <a:pt x="57" y="309"/>
                  </a:cubicBezTo>
                  <a:cubicBezTo>
                    <a:pt x="43" y="299"/>
                    <a:pt x="46" y="301"/>
                    <a:pt x="43" y="291"/>
                  </a:cubicBezTo>
                  <a:cubicBezTo>
                    <a:pt x="41" y="282"/>
                    <a:pt x="57" y="288"/>
                    <a:pt x="28" y="269"/>
                  </a:cubicBezTo>
                  <a:cubicBezTo>
                    <a:pt x="0" y="250"/>
                    <a:pt x="6" y="248"/>
                    <a:pt x="10" y="241"/>
                  </a:cubicBezTo>
                  <a:cubicBezTo>
                    <a:pt x="14" y="233"/>
                    <a:pt x="11" y="221"/>
                    <a:pt x="19" y="214"/>
                  </a:cubicBezTo>
                  <a:cubicBezTo>
                    <a:pt x="27" y="208"/>
                    <a:pt x="29" y="200"/>
                    <a:pt x="21" y="199"/>
                  </a:cubicBezTo>
                  <a:cubicBezTo>
                    <a:pt x="14" y="197"/>
                    <a:pt x="17" y="183"/>
                    <a:pt x="20" y="181"/>
                  </a:cubicBezTo>
                  <a:cubicBezTo>
                    <a:pt x="22" y="180"/>
                    <a:pt x="27" y="179"/>
                    <a:pt x="19" y="172"/>
                  </a:cubicBezTo>
                  <a:cubicBezTo>
                    <a:pt x="12" y="166"/>
                    <a:pt x="13" y="158"/>
                    <a:pt x="21" y="152"/>
                  </a:cubicBezTo>
                  <a:cubicBezTo>
                    <a:pt x="29" y="146"/>
                    <a:pt x="48" y="121"/>
                    <a:pt x="52" y="114"/>
                  </a:cubicBezTo>
                  <a:cubicBezTo>
                    <a:pt x="55" y="108"/>
                    <a:pt x="68" y="102"/>
                    <a:pt x="75" y="97"/>
                  </a:cubicBezTo>
                  <a:cubicBezTo>
                    <a:pt x="82" y="92"/>
                    <a:pt x="94" y="87"/>
                    <a:pt x="95" y="71"/>
                  </a:cubicBezTo>
                  <a:cubicBezTo>
                    <a:pt x="95" y="56"/>
                    <a:pt x="100" y="51"/>
                    <a:pt x="107" y="44"/>
                  </a:cubicBezTo>
                  <a:cubicBezTo>
                    <a:pt x="115" y="38"/>
                    <a:pt x="133" y="34"/>
                    <a:pt x="132" y="22"/>
                  </a:cubicBezTo>
                  <a:cubicBezTo>
                    <a:pt x="131" y="10"/>
                    <a:pt x="144" y="20"/>
                    <a:pt x="161" y="20"/>
                  </a:cubicBezTo>
                  <a:cubicBezTo>
                    <a:pt x="178" y="20"/>
                    <a:pt x="197" y="17"/>
                    <a:pt x="207" y="10"/>
                  </a:cubicBezTo>
                  <a:cubicBezTo>
                    <a:pt x="217" y="4"/>
                    <a:pt x="256" y="5"/>
                    <a:pt x="265" y="3"/>
                  </a:cubicBezTo>
                  <a:cubicBezTo>
                    <a:pt x="273" y="1"/>
                    <a:pt x="304" y="0"/>
                    <a:pt x="302" y="3"/>
                  </a:cubicBezTo>
                  <a:cubicBezTo>
                    <a:pt x="301" y="6"/>
                    <a:pt x="302" y="6"/>
                    <a:pt x="302" y="18"/>
                  </a:cubicBezTo>
                  <a:cubicBezTo>
                    <a:pt x="302" y="30"/>
                    <a:pt x="297" y="45"/>
                    <a:pt x="304" y="46"/>
                  </a:cubicBezTo>
                  <a:cubicBezTo>
                    <a:pt x="310" y="47"/>
                    <a:pt x="311" y="42"/>
                    <a:pt x="328" y="47"/>
                  </a:cubicBezTo>
                  <a:cubicBezTo>
                    <a:pt x="346" y="52"/>
                    <a:pt x="338" y="52"/>
                    <a:pt x="347" y="57"/>
                  </a:cubicBezTo>
                  <a:cubicBezTo>
                    <a:pt x="355" y="62"/>
                    <a:pt x="368" y="72"/>
                    <a:pt x="374" y="71"/>
                  </a:cubicBezTo>
                  <a:cubicBezTo>
                    <a:pt x="380" y="70"/>
                    <a:pt x="397" y="76"/>
                    <a:pt x="396" y="68"/>
                  </a:cubicBezTo>
                  <a:cubicBezTo>
                    <a:pt x="396" y="60"/>
                    <a:pt x="395" y="51"/>
                    <a:pt x="405" y="50"/>
                  </a:cubicBezTo>
                  <a:cubicBezTo>
                    <a:pt x="415" y="49"/>
                    <a:pt x="425" y="47"/>
                    <a:pt x="443" y="57"/>
                  </a:cubicBezTo>
                  <a:cubicBezTo>
                    <a:pt x="462" y="67"/>
                    <a:pt x="478" y="71"/>
                    <a:pt x="487" y="70"/>
                  </a:cubicBezTo>
                  <a:cubicBezTo>
                    <a:pt x="496" y="69"/>
                    <a:pt x="502" y="65"/>
                    <a:pt x="509" y="63"/>
                  </a:cubicBezTo>
                  <a:cubicBezTo>
                    <a:pt x="517" y="61"/>
                    <a:pt x="507" y="65"/>
                    <a:pt x="524" y="87"/>
                  </a:cubicBezTo>
                  <a:cubicBezTo>
                    <a:pt x="541" y="108"/>
                    <a:pt x="528" y="100"/>
                    <a:pt x="540" y="120"/>
                  </a:cubicBezTo>
                  <a:cubicBezTo>
                    <a:pt x="552" y="140"/>
                    <a:pt x="560" y="150"/>
                    <a:pt x="563" y="163"/>
                  </a:cubicBezTo>
                  <a:cubicBezTo>
                    <a:pt x="566" y="175"/>
                    <a:pt x="563" y="188"/>
                    <a:pt x="577" y="199"/>
                  </a:cubicBezTo>
                  <a:cubicBezTo>
                    <a:pt x="592" y="210"/>
                    <a:pt x="597" y="226"/>
                    <a:pt x="615" y="235"/>
                  </a:cubicBezTo>
                  <a:cubicBezTo>
                    <a:pt x="633" y="244"/>
                    <a:pt x="603" y="255"/>
                    <a:pt x="646" y="260"/>
                  </a:cubicBezTo>
                  <a:cubicBezTo>
                    <a:pt x="689" y="266"/>
                    <a:pt x="718" y="259"/>
                    <a:pt x="718" y="259"/>
                  </a:cubicBezTo>
                  <a:cubicBezTo>
                    <a:pt x="716" y="292"/>
                    <a:pt x="716" y="292"/>
                    <a:pt x="716" y="292"/>
                  </a:cubicBezTo>
                  <a:cubicBezTo>
                    <a:pt x="716" y="292"/>
                    <a:pt x="704" y="312"/>
                    <a:pt x="694" y="322"/>
                  </a:cubicBezTo>
                  <a:cubicBezTo>
                    <a:pt x="684" y="332"/>
                    <a:pt x="673" y="341"/>
                    <a:pt x="659" y="351"/>
                  </a:cubicBezTo>
                  <a:cubicBezTo>
                    <a:pt x="645" y="361"/>
                    <a:pt x="634" y="372"/>
                    <a:pt x="628" y="385"/>
                  </a:cubicBezTo>
                  <a:cubicBezTo>
                    <a:pt x="622" y="398"/>
                    <a:pt x="608" y="406"/>
                    <a:pt x="606" y="413"/>
                  </a:cubicBezTo>
                  <a:cubicBezTo>
                    <a:pt x="604" y="420"/>
                    <a:pt x="596" y="422"/>
                    <a:pt x="596" y="430"/>
                  </a:cubicBezTo>
                  <a:cubicBezTo>
                    <a:pt x="597" y="438"/>
                    <a:pt x="601" y="451"/>
                    <a:pt x="605" y="454"/>
                  </a:cubicBezTo>
                  <a:cubicBezTo>
                    <a:pt x="610" y="457"/>
                    <a:pt x="628" y="474"/>
                    <a:pt x="622" y="474"/>
                  </a:cubicBezTo>
                  <a:cubicBezTo>
                    <a:pt x="617" y="474"/>
                    <a:pt x="625" y="501"/>
                    <a:pt x="625" y="501"/>
                  </a:cubicBezTo>
                  <a:cubicBezTo>
                    <a:pt x="625" y="501"/>
                    <a:pt x="633" y="525"/>
                    <a:pt x="625" y="527"/>
                  </a:cubicBezTo>
                  <a:cubicBezTo>
                    <a:pt x="617" y="529"/>
                    <a:pt x="607" y="537"/>
                    <a:pt x="596" y="539"/>
                  </a:cubicBezTo>
                  <a:cubicBezTo>
                    <a:pt x="585" y="541"/>
                    <a:pt x="565" y="555"/>
                    <a:pt x="565" y="561"/>
                  </a:cubicBezTo>
                  <a:cubicBezTo>
                    <a:pt x="565" y="568"/>
                    <a:pt x="566" y="583"/>
                    <a:pt x="566" y="583"/>
                  </a:cubicBezTo>
                  <a:cubicBezTo>
                    <a:pt x="566" y="583"/>
                    <a:pt x="569" y="580"/>
                    <a:pt x="569" y="587"/>
                  </a:cubicBezTo>
                  <a:cubicBezTo>
                    <a:pt x="569" y="593"/>
                    <a:pt x="571" y="602"/>
                    <a:pt x="568" y="608"/>
                  </a:cubicBezTo>
                  <a:cubicBezTo>
                    <a:pt x="565" y="614"/>
                    <a:pt x="558" y="621"/>
                    <a:pt x="550" y="623"/>
                  </a:cubicBezTo>
                  <a:cubicBezTo>
                    <a:pt x="543" y="625"/>
                    <a:pt x="528" y="635"/>
                    <a:pt x="530" y="639"/>
                  </a:cubicBezTo>
                  <a:cubicBezTo>
                    <a:pt x="533" y="643"/>
                    <a:pt x="551" y="644"/>
                    <a:pt x="541" y="650"/>
                  </a:cubicBezTo>
                  <a:cubicBezTo>
                    <a:pt x="531" y="656"/>
                    <a:pt x="523" y="671"/>
                    <a:pt x="519" y="680"/>
                  </a:cubicBezTo>
                  <a:cubicBezTo>
                    <a:pt x="514" y="689"/>
                    <a:pt x="517" y="686"/>
                    <a:pt x="500" y="698"/>
                  </a:cubicBezTo>
                  <a:cubicBezTo>
                    <a:pt x="483" y="710"/>
                    <a:pt x="497" y="711"/>
                    <a:pt x="470" y="713"/>
                  </a:cubicBezTo>
                  <a:cubicBezTo>
                    <a:pt x="442" y="716"/>
                    <a:pt x="423" y="720"/>
                    <a:pt x="419" y="721"/>
                  </a:cubicBezTo>
                  <a:cubicBezTo>
                    <a:pt x="415" y="723"/>
                    <a:pt x="401" y="724"/>
                    <a:pt x="401" y="7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4" name="Freeform 140"/>
            <p:cNvSpPr/>
            <p:nvPr/>
          </p:nvSpPr>
          <p:spPr bwMode="auto">
            <a:xfrm>
              <a:off x="6515100" y="4186238"/>
              <a:ext cx="212725" cy="382588"/>
            </a:xfrm>
            <a:custGeom>
              <a:avLst/>
              <a:gdLst>
                <a:gd name="T0" fmla="*/ 63 w 80"/>
                <a:gd name="T1" fmla="*/ 2 h 143"/>
                <a:gd name="T2" fmla="*/ 62 w 80"/>
                <a:gd name="T3" fmla="*/ 13 h 143"/>
                <a:gd name="T4" fmla="*/ 52 w 80"/>
                <a:gd name="T5" fmla="*/ 22 h 143"/>
                <a:gd name="T6" fmla="*/ 35 w 80"/>
                <a:gd name="T7" fmla="*/ 38 h 143"/>
                <a:gd name="T8" fmla="*/ 13 w 80"/>
                <a:gd name="T9" fmla="*/ 55 h 143"/>
                <a:gd name="T10" fmla="*/ 9 w 80"/>
                <a:gd name="T11" fmla="*/ 75 h 143"/>
                <a:gd name="T12" fmla="*/ 9 w 80"/>
                <a:gd name="T13" fmla="*/ 97 h 143"/>
                <a:gd name="T14" fmla="*/ 12 w 80"/>
                <a:gd name="T15" fmla="*/ 119 h 143"/>
                <a:gd name="T16" fmla="*/ 25 w 80"/>
                <a:gd name="T17" fmla="*/ 143 h 143"/>
                <a:gd name="T18" fmla="*/ 56 w 80"/>
                <a:gd name="T19" fmla="*/ 118 h 143"/>
                <a:gd name="T20" fmla="*/ 64 w 80"/>
                <a:gd name="T21" fmla="*/ 63 h 143"/>
                <a:gd name="T22" fmla="*/ 78 w 80"/>
                <a:gd name="T23" fmla="*/ 35 h 143"/>
                <a:gd name="T24" fmla="*/ 63 w 80"/>
                <a:gd name="T25" fmla="*/ 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143">
                  <a:moveTo>
                    <a:pt x="63" y="2"/>
                  </a:moveTo>
                  <a:cubicBezTo>
                    <a:pt x="64" y="0"/>
                    <a:pt x="64" y="11"/>
                    <a:pt x="62" y="13"/>
                  </a:cubicBezTo>
                  <a:cubicBezTo>
                    <a:pt x="59" y="16"/>
                    <a:pt x="58" y="17"/>
                    <a:pt x="52" y="22"/>
                  </a:cubicBezTo>
                  <a:cubicBezTo>
                    <a:pt x="46" y="27"/>
                    <a:pt x="49" y="34"/>
                    <a:pt x="35" y="38"/>
                  </a:cubicBezTo>
                  <a:cubicBezTo>
                    <a:pt x="21" y="42"/>
                    <a:pt x="17" y="47"/>
                    <a:pt x="13" y="55"/>
                  </a:cubicBezTo>
                  <a:cubicBezTo>
                    <a:pt x="10" y="63"/>
                    <a:pt x="9" y="65"/>
                    <a:pt x="9" y="75"/>
                  </a:cubicBezTo>
                  <a:cubicBezTo>
                    <a:pt x="10" y="84"/>
                    <a:pt x="18" y="85"/>
                    <a:pt x="9" y="97"/>
                  </a:cubicBezTo>
                  <a:cubicBezTo>
                    <a:pt x="0" y="109"/>
                    <a:pt x="11" y="114"/>
                    <a:pt x="12" y="119"/>
                  </a:cubicBezTo>
                  <a:cubicBezTo>
                    <a:pt x="13" y="125"/>
                    <a:pt x="13" y="142"/>
                    <a:pt x="25" y="143"/>
                  </a:cubicBezTo>
                  <a:cubicBezTo>
                    <a:pt x="37" y="143"/>
                    <a:pt x="56" y="131"/>
                    <a:pt x="56" y="118"/>
                  </a:cubicBezTo>
                  <a:cubicBezTo>
                    <a:pt x="56" y="105"/>
                    <a:pt x="60" y="74"/>
                    <a:pt x="64" y="63"/>
                  </a:cubicBezTo>
                  <a:cubicBezTo>
                    <a:pt x="69" y="52"/>
                    <a:pt x="80" y="49"/>
                    <a:pt x="78" y="35"/>
                  </a:cubicBezTo>
                  <a:cubicBezTo>
                    <a:pt x="76" y="21"/>
                    <a:pt x="63" y="4"/>
                    <a:pt x="6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5" name="Freeform 141"/>
            <p:cNvSpPr/>
            <p:nvPr/>
          </p:nvSpPr>
          <p:spPr bwMode="auto">
            <a:xfrm>
              <a:off x="5048250" y="1098551"/>
              <a:ext cx="4883150" cy="2771775"/>
            </a:xfrm>
            <a:custGeom>
              <a:avLst/>
              <a:gdLst>
                <a:gd name="T0" fmla="*/ 430 w 1828"/>
                <a:gd name="T1" fmla="*/ 679 h 1038"/>
                <a:gd name="T2" fmla="*/ 320 w 1828"/>
                <a:gd name="T3" fmla="*/ 638 h 1038"/>
                <a:gd name="T4" fmla="*/ 221 w 1828"/>
                <a:gd name="T5" fmla="*/ 574 h 1038"/>
                <a:gd name="T6" fmla="*/ 240 w 1828"/>
                <a:gd name="T7" fmla="*/ 677 h 1038"/>
                <a:gd name="T8" fmla="*/ 169 w 1828"/>
                <a:gd name="T9" fmla="*/ 589 h 1038"/>
                <a:gd name="T10" fmla="*/ 44 w 1828"/>
                <a:gd name="T11" fmla="*/ 683 h 1038"/>
                <a:gd name="T12" fmla="*/ 74 w 1828"/>
                <a:gd name="T13" fmla="*/ 548 h 1038"/>
                <a:gd name="T14" fmla="*/ 108 w 1828"/>
                <a:gd name="T15" fmla="*/ 497 h 1038"/>
                <a:gd name="T16" fmla="*/ 181 w 1828"/>
                <a:gd name="T17" fmla="*/ 386 h 1038"/>
                <a:gd name="T18" fmla="*/ 197 w 1828"/>
                <a:gd name="T19" fmla="*/ 437 h 1038"/>
                <a:gd name="T20" fmla="*/ 319 w 1828"/>
                <a:gd name="T21" fmla="*/ 385 h 1038"/>
                <a:gd name="T22" fmla="*/ 365 w 1828"/>
                <a:gd name="T23" fmla="*/ 342 h 1038"/>
                <a:gd name="T24" fmla="*/ 298 w 1828"/>
                <a:gd name="T25" fmla="*/ 288 h 1038"/>
                <a:gd name="T26" fmla="*/ 269 w 1828"/>
                <a:gd name="T27" fmla="*/ 321 h 1038"/>
                <a:gd name="T28" fmla="*/ 191 w 1828"/>
                <a:gd name="T29" fmla="*/ 357 h 1038"/>
                <a:gd name="T30" fmla="*/ 147 w 1828"/>
                <a:gd name="T31" fmla="*/ 330 h 1038"/>
                <a:gd name="T32" fmla="*/ 240 w 1828"/>
                <a:gd name="T33" fmla="*/ 182 h 1038"/>
                <a:gd name="T34" fmla="*/ 300 w 1828"/>
                <a:gd name="T35" fmla="*/ 137 h 1038"/>
                <a:gd name="T36" fmla="*/ 466 w 1828"/>
                <a:gd name="T37" fmla="*/ 199 h 1038"/>
                <a:gd name="T38" fmla="*/ 414 w 1828"/>
                <a:gd name="T39" fmla="*/ 229 h 1038"/>
                <a:gd name="T40" fmla="*/ 462 w 1828"/>
                <a:gd name="T41" fmla="*/ 229 h 1038"/>
                <a:gd name="T42" fmla="*/ 517 w 1828"/>
                <a:gd name="T43" fmla="*/ 193 h 1038"/>
                <a:gd name="T44" fmla="*/ 622 w 1828"/>
                <a:gd name="T45" fmla="*/ 165 h 1038"/>
                <a:gd name="T46" fmla="*/ 714 w 1828"/>
                <a:gd name="T47" fmla="*/ 163 h 1038"/>
                <a:gd name="T48" fmla="*/ 736 w 1828"/>
                <a:gd name="T49" fmla="*/ 94 h 1038"/>
                <a:gd name="T50" fmla="*/ 755 w 1828"/>
                <a:gd name="T51" fmla="*/ 184 h 1038"/>
                <a:gd name="T52" fmla="*/ 763 w 1828"/>
                <a:gd name="T53" fmla="*/ 137 h 1038"/>
                <a:gd name="T54" fmla="*/ 781 w 1828"/>
                <a:gd name="T55" fmla="*/ 123 h 1038"/>
                <a:gd name="T56" fmla="*/ 830 w 1828"/>
                <a:gd name="T57" fmla="*/ 105 h 1038"/>
                <a:gd name="T58" fmla="*/ 935 w 1828"/>
                <a:gd name="T59" fmla="*/ 30 h 1038"/>
                <a:gd name="T60" fmla="*/ 1062 w 1828"/>
                <a:gd name="T61" fmla="*/ 20 h 1038"/>
                <a:gd name="T62" fmla="*/ 1098 w 1828"/>
                <a:gd name="T63" fmla="*/ 77 h 1038"/>
                <a:gd name="T64" fmla="*/ 1243 w 1828"/>
                <a:gd name="T65" fmla="*/ 88 h 1038"/>
                <a:gd name="T66" fmla="*/ 1344 w 1828"/>
                <a:gd name="T67" fmla="*/ 115 h 1038"/>
                <a:gd name="T68" fmla="*/ 1466 w 1828"/>
                <a:gd name="T69" fmla="*/ 128 h 1038"/>
                <a:gd name="T70" fmla="*/ 1636 w 1828"/>
                <a:gd name="T71" fmla="*/ 158 h 1038"/>
                <a:gd name="T72" fmla="*/ 1812 w 1828"/>
                <a:gd name="T73" fmla="*/ 229 h 1038"/>
                <a:gd name="T74" fmla="*/ 1741 w 1828"/>
                <a:gd name="T75" fmla="*/ 215 h 1038"/>
                <a:gd name="T76" fmla="*/ 1753 w 1828"/>
                <a:gd name="T77" fmla="*/ 285 h 1038"/>
                <a:gd name="T78" fmla="*/ 1622 w 1828"/>
                <a:gd name="T79" fmla="*/ 344 h 1038"/>
                <a:gd name="T80" fmla="*/ 1628 w 1828"/>
                <a:gd name="T81" fmla="*/ 427 h 1038"/>
                <a:gd name="T82" fmla="*/ 1566 w 1828"/>
                <a:gd name="T83" fmla="*/ 392 h 1038"/>
                <a:gd name="T84" fmla="*/ 1604 w 1828"/>
                <a:gd name="T85" fmla="*/ 303 h 1038"/>
                <a:gd name="T86" fmla="*/ 1546 w 1828"/>
                <a:gd name="T87" fmla="*/ 344 h 1038"/>
                <a:gd name="T88" fmla="*/ 1424 w 1828"/>
                <a:gd name="T89" fmla="*/ 367 h 1038"/>
                <a:gd name="T90" fmla="*/ 1448 w 1828"/>
                <a:gd name="T91" fmla="*/ 480 h 1038"/>
                <a:gd name="T92" fmla="*/ 1371 w 1828"/>
                <a:gd name="T93" fmla="*/ 624 h 1038"/>
                <a:gd name="T94" fmla="*/ 1334 w 1828"/>
                <a:gd name="T95" fmla="*/ 660 h 1038"/>
                <a:gd name="T96" fmla="*/ 1300 w 1828"/>
                <a:gd name="T97" fmla="*/ 661 h 1038"/>
                <a:gd name="T98" fmla="*/ 1280 w 1828"/>
                <a:gd name="T99" fmla="*/ 830 h 1038"/>
                <a:gd name="T100" fmla="*/ 1192 w 1828"/>
                <a:gd name="T101" fmla="*/ 965 h 1038"/>
                <a:gd name="T102" fmla="*/ 1177 w 1828"/>
                <a:gd name="T103" fmla="*/ 1027 h 1038"/>
                <a:gd name="T104" fmla="*/ 1044 w 1828"/>
                <a:gd name="T105" fmla="*/ 849 h 1038"/>
                <a:gd name="T106" fmla="*/ 902 w 1828"/>
                <a:gd name="T107" fmla="*/ 969 h 1038"/>
                <a:gd name="T108" fmla="*/ 782 w 1828"/>
                <a:gd name="T109" fmla="*/ 820 h 1038"/>
                <a:gd name="T110" fmla="*/ 608 w 1828"/>
                <a:gd name="T111" fmla="*/ 774 h 1038"/>
                <a:gd name="T112" fmla="*/ 661 w 1828"/>
                <a:gd name="T113" fmla="*/ 797 h 1038"/>
                <a:gd name="T114" fmla="*/ 633 w 1828"/>
                <a:gd name="T115" fmla="*/ 887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28" h="1038">
                  <a:moveTo>
                    <a:pt x="541" y="926"/>
                  </a:moveTo>
                  <a:cubicBezTo>
                    <a:pt x="521" y="908"/>
                    <a:pt x="526" y="906"/>
                    <a:pt x="517" y="886"/>
                  </a:cubicBezTo>
                  <a:cubicBezTo>
                    <a:pt x="509" y="866"/>
                    <a:pt x="505" y="870"/>
                    <a:pt x="499" y="853"/>
                  </a:cubicBezTo>
                  <a:cubicBezTo>
                    <a:pt x="493" y="837"/>
                    <a:pt x="481" y="821"/>
                    <a:pt x="472" y="810"/>
                  </a:cubicBezTo>
                  <a:cubicBezTo>
                    <a:pt x="462" y="799"/>
                    <a:pt x="452" y="786"/>
                    <a:pt x="452" y="786"/>
                  </a:cubicBezTo>
                  <a:cubicBezTo>
                    <a:pt x="433" y="766"/>
                    <a:pt x="433" y="766"/>
                    <a:pt x="433" y="766"/>
                  </a:cubicBezTo>
                  <a:cubicBezTo>
                    <a:pt x="433" y="766"/>
                    <a:pt x="423" y="765"/>
                    <a:pt x="423" y="755"/>
                  </a:cubicBezTo>
                  <a:cubicBezTo>
                    <a:pt x="423" y="745"/>
                    <a:pt x="426" y="730"/>
                    <a:pt x="426" y="730"/>
                  </a:cubicBezTo>
                  <a:cubicBezTo>
                    <a:pt x="426" y="730"/>
                    <a:pt x="440" y="714"/>
                    <a:pt x="446" y="708"/>
                  </a:cubicBezTo>
                  <a:cubicBezTo>
                    <a:pt x="452" y="702"/>
                    <a:pt x="456" y="693"/>
                    <a:pt x="451" y="688"/>
                  </a:cubicBezTo>
                  <a:cubicBezTo>
                    <a:pt x="446" y="683"/>
                    <a:pt x="442" y="679"/>
                    <a:pt x="442" y="679"/>
                  </a:cubicBezTo>
                  <a:cubicBezTo>
                    <a:pt x="442" y="679"/>
                    <a:pt x="435" y="679"/>
                    <a:pt x="430" y="679"/>
                  </a:cubicBezTo>
                  <a:cubicBezTo>
                    <a:pt x="425" y="679"/>
                    <a:pt x="404" y="680"/>
                    <a:pt x="404" y="680"/>
                  </a:cubicBezTo>
                  <a:cubicBezTo>
                    <a:pt x="404" y="680"/>
                    <a:pt x="395" y="672"/>
                    <a:pt x="392" y="672"/>
                  </a:cubicBezTo>
                  <a:cubicBezTo>
                    <a:pt x="388" y="672"/>
                    <a:pt x="387" y="677"/>
                    <a:pt x="382" y="677"/>
                  </a:cubicBezTo>
                  <a:cubicBezTo>
                    <a:pt x="377" y="677"/>
                    <a:pt x="378" y="676"/>
                    <a:pt x="372" y="676"/>
                  </a:cubicBezTo>
                  <a:cubicBezTo>
                    <a:pt x="366" y="676"/>
                    <a:pt x="366" y="678"/>
                    <a:pt x="362" y="675"/>
                  </a:cubicBezTo>
                  <a:cubicBezTo>
                    <a:pt x="359" y="672"/>
                    <a:pt x="349" y="662"/>
                    <a:pt x="349" y="662"/>
                  </a:cubicBezTo>
                  <a:cubicBezTo>
                    <a:pt x="350" y="651"/>
                    <a:pt x="350" y="651"/>
                    <a:pt x="350" y="651"/>
                  </a:cubicBezTo>
                  <a:cubicBezTo>
                    <a:pt x="350" y="651"/>
                    <a:pt x="348" y="644"/>
                    <a:pt x="351" y="641"/>
                  </a:cubicBezTo>
                  <a:cubicBezTo>
                    <a:pt x="353" y="638"/>
                    <a:pt x="354" y="634"/>
                    <a:pt x="354" y="634"/>
                  </a:cubicBezTo>
                  <a:cubicBezTo>
                    <a:pt x="350" y="629"/>
                    <a:pt x="349" y="625"/>
                    <a:pt x="344" y="628"/>
                  </a:cubicBezTo>
                  <a:cubicBezTo>
                    <a:pt x="339" y="631"/>
                    <a:pt x="339" y="632"/>
                    <a:pt x="334" y="632"/>
                  </a:cubicBezTo>
                  <a:cubicBezTo>
                    <a:pt x="330" y="632"/>
                    <a:pt x="316" y="632"/>
                    <a:pt x="320" y="638"/>
                  </a:cubicBezTo>
                  <a:cubicBezTo>
                    <a:pt x="324" y="644"/>
                    <a:pt x="329" y="651"/>
                    <a:pt x="329" y="651"/>
                  </a:cubicBezTo>
                  <a:cubicBezTo>
                    <a:pt x="329" y="651"/>
                    <a:pt x="341" y="658"/>
                    <a:pt x="332" y="665"/>
                  </a:cubicBezTo>
                  <a:cubicBezTo>
                    <a:pt x="323" y="671"/>
                    <a:pt x="326" y="669"/>
                    <a:pt x="323" y="675"/>
                  </a:cubicBezTo>
                  <a:cubicBezTo>
                    <a:pt x="321" y="682"/>
                    <a:pt x="311" y="677"/>
                    <a:pt x="307" y="675"/>
                  </a:cubicBezTo>
                  <a:cubicBezTo>
                    <a:pt x="304" y="674"/>
                    <a:pt x="302" y="665"/>
                    <a:pt x="301" y="661"/>
                  </a:cubicBezTo>
                  <a:cubicBezTo>
                    <a:pt x="300" y="658"/>
                    <a:pt x="295" y="661"/>
                    <a:pt x="289" y="657"/>
                  </a:cubicBezTo>
                  <a:cubicBezTo>
                    <a:pt x="283" y="652"/>
                    <a:pt x="278" y="646"/>
                    <a:pt x="284" y="643"/>
                  </a:cubicBezTo>
                  <a:cubicBezTo>
                    <a:pt x="291" y="641"/>
                    <a:pt x="296" y="637"/>
                    <a:pt x="285" y="629"/>
                  </a:cubicBezTo>
                  <a:cubicBezTo>
                    <a:pt x="274" y="621"/>
                    <a:pt x="277" y="613"/>
                    <a:pt x="278" y="610"/>
                  </a:cubicBezTo>
                  <a:cubicBezTo>
                    <a:pt x="280" y="606"/>
                    <a:pt x="283" y="610"/>
                    <a:pt x="266" y="603"/>
                  </a:cubicBezTo>
                  <a:cubicBezTo>
                    <a:pt x="250" y="596"/>
                    <a:pt x="255" y="596"/>
                    <a:pt x="248" y="589"/>
                  </a:cubicBezTo>
                  <a:cubicBezTo>
                    <a:pt x="240" y="581"/>
                    <a:pt x="225" y="574"/>
                    <a:pt x="221" y="574"/>
                  </a:cubicBezTo>
                  <a:cubicBezTo>
                    <a:pt x="217" y="574"/>
                    <a:pt x="214" y="577"/>
                    <a:pt x="218" y="585"/>
                  </a:cubicBezTo>
                  <a:cubicBezTo>
                    <a:pt x="221" y="592"/>
                    <a:pt x="217" y="592"/>
                    <a:pt x="236" y="606"/>
                  </a:cubicBezTo>
                  <a:cubicBezTo>
                    <a:pt x="255" y="619"/>
                    <a:pt x="256" y="612"/>
                    <a:pt x="257" y="616"/>
                  </a:cubicBezTo>
                  <a:cubicBezTo>
                    <a:pt x="259" y="619"/>
                    <a:pt x="268" y="622"/>
                    <a:pt x="273" y="628"/>
                  </a:cubicBezTo>
                  <a:cubicBezTo>
                    <a:pt x="277" y="635"/>
                    <a:pt x="277" y="639"/>
                    <a:pt x="277" y="639"/>
                  </a:cubicBezTo>
                  <a:cubicBezTo>
                    <a:pt x="277" y="639"/>
                    <a:pt x="268" y="639"/>
                    <a:pt x="266" y="639"/>
                  </a:cubicBezTo>
                  <a:cubicBezTo>
                    <a:pt x="264" y="638"/>
                    <a:pt x="262" y="643"/>
                    <a:pt x="262" y="643"/>
                  </a:cubicBezTo>
                  <a:cubicBezTo>
                    <a:pt x="262" y="643"/>
                    <a:pt x="267" y="649"/>
                    <a:pt x="263" y="651"/>
                  </a:cubicBezTo>
                  <a:cubicBezTo>
                    <a:pt x="258" y="653"/>
                    <a:pt x="257" y="660"/>
                    <a:pt x="252" y="660"/>
                  </a:cubicBezTo>
                  <a:cubicBezTo>
                    <a:pt x="247" y="660"/>
                    <a:pt x="253" y="664"/>
                    <a:pt x="247" y="667"/>
                  </a:cubicBezTo>
                  <a:cubicBezTo>
                    <a:pt x="240" y="670"/>
                    <a:pt x="245" y="671"/>
                    <a:pt x="243" y="673"/>
                  </a:cubicBezTo>
                  <a:cubicBezTo>
                    <a:pt x="242" y="675"/>
                    <a:pt x="242" y="678"/>
                    <a:pt x="240" y="677"/>
                  </a:cubicBezTo>
                  <a:cubicBezTo>
                    <a:pt x="238" y="677"/>
                    <a:pt x="237" y="679"/>
                    <a:pt x="225" y="671"/>
                  </a:cubicBezTo>
                  <a:cubicBezTo>
                    <a:pt x="213" y="662"/>
                    <a:pt x="213" y="662"/>
                    <a:pt x="213" y="662"/>
                  </a:cubicBezTo>
                  <a:cubicBezTo>
                    <a:pt x="213" y="662"/>
                    <a:pt x="207" y="654"/>
                    <a:pt x="219" y="657"/>
                  </a:cubicBezTo>
                  <a:cubicBezTo>
                    <a:pt x="231" y="661"/>
                    <a:pt x="236" y="663"/>
                    <a:pt x="240" y="660"/>
                  </a:cubicBezTo>
                  <a:cubicBezTo>
                    <a:pt x="244" y="657"/>
                    <a:pt x="244" y="657"/>
                    <a:pt x="244" y="653"/>
                  </a:cubicBezTo>
                  <a:cubicBezTo>
                    <a:pt x="244" y="650"/>
                    <a:pt x="246" y="650"/>
                    <a:pt x="243" y="646"/>
                  </a:cubicBezTo>
                  <a:cubicBezTo>
                    <a:pt x="240" y="641"/>
                    <a:pt x="251" y="636"/>
                    <a:pt x="241" y="632"/>
                  </a:cubicBezTo>
                  <a:cubicBezTo>
                    <a:pt x="232" y="628"/>
                    <a:pt x="228" y="627"/>
                    <a:pt x="223" y="622"/>
                  </a:cubicBezTo>
                  <a:cubicBezTo>
                    <a:pt x="218" y="617"/>
                    <a:pt x="223" y="621"/>
                    <a:pt x="211" y="611"/>
                  </a:cubicBezTo>
                  <a:cubicBezTo>
                    <a:pt x="198" y="601"/>
                    <a:pt x="198" y="602"/>
                    <a:pt x="195" y="598"/>
                  </a:cubicBezTo>
                  <a:cubicBezTo>
                    <a:pt x="192" y="594"/>
                    <a:pt x="188" y="581"/>
                    <a:pt x="186" y="581"/>
                  </a:cubicBezTo>
                  <a:cubicBezTo>
                    <a:pt x="185" y="581"/>
                    <a:pt x="178" y="585"/>
                    <a:pt x="169" y="589"/>
                  </a:cubicBezTo>
                  <a:cubicBezTo>
                    <a:pt x="160" y="593"/>
                    <a:pt x="165" y="600"/>
                    <a:pt x="158" y="599"/>
                  </a:cubicBezTo>
                  <a:cubicBezTo>
                    <a:pt x="150" y="597"/>
                    <a:pt x="153" y="598"/>
                    <a:pt x="145" y="597"/>
                  </a:cubicBezTo>
                  <a:cubicBezTo>
                    <a:pt x="138" y="596"/>
                    <a:pt x="131" y="596"/>
                    <a:pt x="130" y="597"/>
                  </a:cubicBezTo>
                  <a:cubicBezTo>
                    <a:pt x="128" y="598"/>
                    <a:pt x="128" y="606"/>
                    <a:pt x="128" y="606"/>
                  </a:cubicBezTo>
                  <a:cubicBezTo>
                    <a:pt x="128" y="606"/>
                    <a:pt x="128" y="606"/>
                    <a:pt x="123" y="613"/>
                  </a:cubicBezTo>
                  <a:cubicBezTo>
                    <a:pt x="117" y="619"/>
                    <a:pt x="112" y="617"/>
                    <a:pt x="108" y="622"/>
                  </a:cubicBezTo>
                  <a:cubicBezTo>
                    <a:pt x="103" y="628"/>
                    <a:pt x="96" y="630"/>
                    <a:pt x="96" y="637"/>
                  </a:cubicBezTo>
                  <a:cubicBezTo>
                    <a:pt x="96" y="644"/>
                    <a:pt x="98" y="641"/>
                    <a:pt x="90" y="655"/>
                  </a:cubicBezTo>
                  <a:cubicBezTo>
                    <a:pt x="82" y="670"/>
                    <a:pt x="85" y="675"/>
                    <a:pt x="79" y="675"/>
                  </a:cubicBezTo>
                  <a:cubicBezTo>
                    <a:pt x="73" y="676"/>
                    <a:pt x="68" y="677"/>
                    <a:pt x="65" y="678"/>
                  </a:cubicBezTo>
                  <a:cubicBezTo>
                    <a:pt x="61" y="679"/>
                    <a:pt x="52" y="680"/>
                    <a:pt x="52" y="680"/>
                  </a:cubicBezTo>
                  <a:cubicBezTo>
                    <a:pt x="52" y="680"/>
                    <a:pt x="47" y="687"/>
                    <a:pt x="44" y="683"/>
                  </a:cubicBezTo>
                  <a:cubicBezTo>
                    <a:pt x="41" y="679"/>
                    <a:pt x="42" y="671"/>
                    <a:pt x="40" y="675"/>
                  </a:cubicBezTo>
                  <a:cubicBezTo>
                    <a:pt x="37" y="678"/>
                    <a:pt x="41" y="695"/>
                    <a:pt x="39" y="695"/>
                  </a:cubicBezTo>
                  <a:cubicBezTo>
                    <a:pt x="37" y="695"/>
                    <a:pt x="33" y="695"/>
                    <a:pt x="31" y="694"/>
                  </a:cubicBezTo>
                  <a:cubicBezTo>
                    <a:pt x="30" y="694"/>
                    <a:pt x="30" y="679"/>
                    <a:pt x="27" y="680"/>
                  </a:cubicBezTo>
                  <a:cubicBezTo>
                    <a:pt x="25" y="681"/>
                    <a:pt x="24" y="680"/>
                    <a:pt x="14" y="676"/>
                  </a:cubicBezTo>
                  <a:cubicBezTo>
                    <a:pt x="5" y="672"/>
                    <a:pt x="5" y="671"/>
                    <a:pt x="3" y="670"/>
                  </a:cubicBezTo>
                  <a:cubicBezTo>
                    <a:pt x="0" y="669"/>
                    <a:pt x="10" y="638"/>
                    <a:pt x="7" y="618"/>
                  </a:cubicBezTo>
                  <a:cubicBezTo>
                    <a:pt x="4" y="599"/>
                    <a:pt x="5" y="601"/>
                    <a:pt x="10" y="595"/>
                  </a:cubicBezTo>
                  <a:cubicBezTo>
                    <a:pt x="14" y="588"/>
                    <a:pt x="18" y="589"/>
                    <a:pt x="46" y="593"/>
                  </a:cubicBezTo>
                  <a:cubicBezTo>
                    <a:pt x="73" y="598"/>
                    <a:pt x="82" y="590"/>
                    <a:pt x="81" y="585"/>
                  </a:cubicBezTo>
                  <a:cubicBezTo>
                    <a:pt x="80" y="581"/>
                    <a:pt x="83" y="555"/>
                    <a:pt x="83" y="555"/>
                  </a:cubicBezTo>
                  <a:cubicBezTo>
                    <a:pt x="83" y="555"/>
                    <a:pt x="75" y="551"/>
                    <a:pt x="74" y="548"/>
                  </a:cubicBezTo>
                  <a:cubicBezTo>
                    <a:pt x="73" y="545"/>
                    <a:pt x="74" y="541"/>
                    <a:pt x="70" y="541"/>
                  </a:cubicBezTo>
                  <a:cubicBezTo>
                    <a:pt x="67" y="541"/>
                    <a:pt x="57" y="538"/>
                    <a:pt x="55" y="535"/>
                  </a:cubicBezTo>
                  <a:cubicBezTo>
                    <a:pt x="54" y="533"/>
                    <a:pt x="51" y="524"/>
                    <a:pt x="51" y="524"/>
                  </a:cubicBezTo>
                  <a:cubicBezTo>
                    <a:pt x="51" y="524"/>
                    <a:pt x="56" y="524"/>
                    <a:pt x="56" y="523"/>
                  </a:cubicBezTo>
                  <a:cubicBezTo>
                    <a:pt x="57" y="521"/>
                    <a:pt x="58" y="523"/>
                    <a:pt x="65" y="522"/>
                  </a:cubicBezTo>
                  <a:cubicBezTo>
                    <a:pt x="71" y="520"/>
                    <a:pt x="80" y="521"/>
                    <a:pt x="80" y="521"/>
                  </a:cubicBezTo>
                  <a:cubicBezTo>
                    <a:pt x="76" y="513"/>
                    <a:pt x="76" y="513"/>
                    <a:pt x="76" y="513"/>
                  </a:cubicBezTo>
                  <a:cubicBezTo>
                    <a:pt x="76" y="513"/>
                    <a:pt x="74" y="505"/>
                    <a:pt x="81" y="507"/>
                  </a:cubicBezTo>
                  <a:cubicBezTo>
                    <a:pt x="88" y="508"/>
                    <a:pt x="97" y="514"/>
                    <a:pt x="98" y="513"/>
                  </a:cubicBezTo>
                  <a:cubicBezTo>
                    <a:pt x="98" y="512"/>
                    <a:pt x="98" y="505"/>
                    <a:pt x="99" y="504"/>
                  </a:cubicBezTo>
                  <a:cubicBezTo>
                    <a:pt x="100" y="502"/>
                    <a:pt x="103" y="498"/>
                    <a:pt x="103" y="498"/>
                  </a:cubicBezTo>
                  <a:cubicBezTo>
                    <a:pt x="103" y="498"/>
                    <a:pt x="104" y="496"/>
                    <a:pt x="108" y="497"/>
                  </a:cubicBezTo>
                  <a:cubicBezTo>
                    <a:pt x="113" y="498"/>
                    <a:pt x="114" y="489"/>
                    <a:pt x="114" y="489"/>
                  </a:cubicBezTo>
                  <a:cubicBezTo>
                    <a:pt x="114" y="489"/>
                    <a:pt x="121" y="482"/>
                    <a:pt x="125" y="483"/>
                  </a:cubicBezTo>
                  <a:cubicBezTo>
                    <a:pt x="129" y="484"/>
                    <a:pt x="137" y="480"/>
                    <a:pt x="136" y="476"/>
                  </a:cubicBezTo>
                  <a:cubicBezTo>
                    <a:pt x="135" y="472"/>
                    <a:pt x="145" y="458"/>
                    <a:pt x="145" y="458"/>
                  </a:cubicBezTo>
                  <a:cubicBezTo>
                    <a:pt x="145" y="458"/>
                    <a:pt x="145" y="453"/>
                    <a:pt x="148" y="452"/>
                  </a:cubicBezTo>
                  <a:cubicBezTo>
                    <a:pt x="151" y="452"/>
                    <a:pt x="158" y="454"/>
                    <a:pt x="159" y="451"/>
                  </a:cubicBezTo>
                  <a:cubicBezTo>
                    <a:pt x="161" y="449"/>
                    <a:pt x="163" y="440"/>
                    <a:pt x="163" y="443"/>
                  </a:cubicBezTo>
                  <a:cubicBezTo>
                    <a:pt x="164" y="446"/>
                    <a:pt x="176" y="443"/>
                    <a:pt x="176" y="443"/>
                  </a:cubicBezTo>
                  <a:cubicBezTo>
                    <a:pt x="176" y="443"/>
                    <a:pt x="176" y="433"/>
                    <a:pt x="176" y="432"/>
                  </a:cubicBezTo>
                  <a:cubicBezTo>
                    <a:pt x="176" y="430"/>
                    <a:pt x="176" y="409"/>
                    <a:pt x="174" y="407"/>
                  </a:cubicBezTo>
                  <a:cubicBezTo>
                    <a:pt x="172" y="405"/>
                    <a:pt x="169" y="400"/>
                    <a:pt x="171" y="398"/>
                  </a:cubicBezTo>
                  <a:cubicBezTo>
                    <a:pt x="174" y="396"/>
                    <a:pt x="180" y="389"/>
                    <a:pt x="181" y="386"/>
                  </a:cubicBezTo>
                  <a:cubicBezTo>
                    <a:pt x="181" y="384"/>
                    <a:pt x="180" y="384"/>
                    <a:pt x="183" y="382"/>
                  </a:cubicBezTo>
                  <a:cubicBezTo>
                    <a:pt x="186" y="380"/>
                    <a:pt x="201" y="382"/>
                    <a:pt x="199" y="383"/>
                  </a:cubicBezTo>
                  <a:cubicBezTo>
                    <a:pt x="197" y="385"/>
                    <a:pt x="195" y="382"/>
                    <a:pt x="195" y="388"/>
                  </a:cubicBezTo>
                  <a:cubicBezTo>
                    <a:pt x="195" y="394"/>
                    <a:pt x="198" y="394"/>
                    <a:pt x="199" y="397"/>
                  </a:cubicBezTo>
                  <a:cubicBezTo>
                    <a:pt x="200" y="399"/>
                    <a:pt x="208" y="405"/>
                    <a:pt x="207" y="407"/>
                  </a:cubicBezTo>
                  <a:cubicBezTo>
                    <a:pt x="206" y="408"/>
                    <a:pt x="206" y="411"/>
                    <a:pt x="208" y="413"/>
                  </a:cubicBezTo>
                  <a:cubicBezTo>
                    <a:pt x="210" y="415"/>
                    <a:pt x="217" y="419"/>
                    <a:pt x="216" y="421"/>
                  </a:cubicBezTo>
                  <a:cubicBezTo>
                    <a:pt x="215" y="422"/>
                    <a:pt x="214" y="422"/>
                    <a:pt x="210" y="423"/>
                  </a:cubicBezTo>
                  <a:cubicBezTo>
                    <a:pt x="206" y="423"/>
                    <a:pt x="202" y="421"/>
                    <a:pt x="197" y="421"/>
                  </a:cubicBezTo>
                  <a:cubicBezTo>
                    <a:pt x="192" y="422"/>
                    <a:pt x="190" y="427"/>
                    <a:pt x="190" y="427"/>
                  </a:cubicBezTo>
                  <a:cubicBezTo>
                    <a:pt x="194" y="435"/>
                    <a:pt x="194" y="435"/>
                    <a:pt x="194" y="435"/>
                  </a:cubicBezTo>
                  <a:cubicBezTo>
                    <a:pt x="194" y="435"/>
                    <a:pt x="192" y="434"/>
                    <a:pt x="197" y="437"/>
                  </a:cubicBezTo>
                  <a:cubicBezTo>
                    <a:pt x="202" y="439"/>
                    <a:pt x="195" y="438"/>
                    <a:pt x="205" y="437"/>
                  </a:cubicBezTo>
                  <a:cubicBezTo>
                    <a:pt x="215" y="437"/>
                    <a:pt x="216" y="429"/>
                    <a:pt x="220" y="431"/>
                  </a:cubicBezTo>
                  <a:cubicBezTo>
                    <a:pt x="224" y="433"/>
                    <a:pt x="223" y="437"/>
                    <a:pt x="223" y="437"/>
                  </a:cubicBezTo>
                  <a:cubicBezTo>
                    <a:pt x="223" y="437"/>
                    <a:pt x="244" y="438"/>
                    <a:pt x="248" y="436"/>
                  </a:cubicBezTo>
                  <a:cubicBezTo>
                    <a:pt x="252" y="434"/>
                    <a:pt x="252" y="429"/>
                    <a:pt x="259" y="428"/>
                  </a:cubicBezTo>
                  <a:cubicBezTo>
                    <a:pt x="266" y="428"/>
                    <a:pt x="273" y="423"/>
                    <a:pt x="276" y="429"/>
                  </a:cubicBezTo>
                  <a:cubicBezTo>
                    <a:pt x="279" y="434"/>
                    <a:pt x="277" y="434"/>
                    <a:pt x="282" y="433"/>
                  </a:cubicBezTo>
                  <a:cubicBezTo>
                    <a:pt x="287" y="433"/>
                    <a:pt x="294" y="415"/>
                    <a:pt x="295" y="412"/>
                  </a:cubicBezTo>
                  <a:cubicBezTo>
                    <a:pt x="295" y="410"/>
                    <a:pt x="285" y="414"/>
                    <a:pt x="293" y="403"/>
                  </a:cubicBezTo>
                  <a:cubicBezTo>
                    <a:pt x="300" y="393"/>
                    <a:pt x="302" y="387"/>
                    <a:pt x="304" y="386"/>
                  </a:cubicBezTo>
                  <a:cubicBezTo>
                    <a:pt x="305" y="384"/>
                    <a:pt x="288" y="371"/>
                    <a:pt x="299" y="375"/>
                  </a:cubicBezTo>
                  <a:cubicBezTo>
                    <a:pt x="310" y="379"/>
                    <a:pt x="316" y="385"/>
                    <a:pt x="319" y="385"/>
                  </a:cubicBezTo>
                  <a:cubicBezTo>
                    <a:pt x="322" y="386"/>
                    <a:pt x="333" y="390"/>
                    <a:pt x="331" y="388"/>
                  </a:cubicBezTo>
                  <a:cubicBezTo>
                    <a:pt x="329" y="386"/>
                    <a:pt x="321" y="382"/>
                    <a:pt x="323" y="379"/>
                  </a:cubicBezTo>
                  <a:cubicBezTo>
                    <a:pt x="325" y="376"/>
                    <a:pt x="330" y="376"/>
                    <a:pt x="323" y="373"/>
                  </a:cubicBezTo>
                  <a:cubicBezTo>
                    <a:pt x="316" y="370"/>
                    <a:pt x="315" y="367"/>
                    <a:pt x="311" y="370"/>
                  </a:cubicBezTo>
                  <a:cubicBezTo>
                    <a:pt x="308" y="373"/>
                    <a:pt x="308" y="372"/>
                    <a:pt x="306" y="368"/>
                  </a:cubicBezTo>
                  <a:cubicBezTo>
                    <a:pt x="305" y="364"/>
                    <a:pt x="306" y="364"/>
                    <a:pt x="307" y="361"/>
                  </a:cubicBezTo>
                  <a:cubicBezTo>
                    <a:pt x="308" y="358"/>
                    <a:pt x="313" y="357"/>
                    <a:pt x="316" y="357"/>
                  </a:cubicBezTo>
                  <a:cubicBezTo>
                    <a:pt x="319" y="356"/>
                    <a:pt x="321" y="355"/>
                    <a:pt x="319" y="353"/>
                  </a:cubicBezTo>
                  <a:cubicBezTo>
                    <a:pt x="317" y="350"/>
                    <a:pt x="311" y="350"/>
                    <a:pt x="316" y="346"/>
                  </a:cubicBezTo>
                  <a:cubicBezTo>
                    <a:pt x="321" y="343"/>
                    <a:pt x="319" y="342"/>
                    <a:pt x="327" y="343"/>
                  </a:cubicBezTo>
                  <a:cubicBezTo>
                    <a:pt x="335" y="344"/>
                    <a:pt x="333" y="346"/>
                    <a:pt x="343" y="345"/>
                  </a:cubicBezTo>
                  <a:cubicBezTo>
                    <a:pt x="352" y="343"/>
                    <a:pt x="364" y="343"/>
                    <a:pt x="365" y="342"/>
                  </a:cubicBezTo>
                  <a:cubicBezTo>
                    <a:pt x="366" y="341"/>
                    <a:pt x="366" y="333"/>
                    <a:pt x="366" y="333"/>
                  </a:cubicBezTo>
                  <a:cubicBezTo>
                    <a:pt x="369" y="333"/>
                    <a:pt x="369" y="333"/>
                    <a:pt x="369" y="333"/>
                  </a:cubicBezTo>
                  <a:cubicBezTo>
                    <a:pt x="369" y="333"/>
                    <a:pt x="360" y="330"/>
                    <a:pt x="356" y="330"/>
                  </a:cubicBezTo>
                  <a:cubicBezTo>
                    <a:pt x="352" y="329"/>
                    <a:pt x="353" y="325"/>
                    <a:pt x="342" y="329"/>
                  </a:cubicBezTo>
                  <a:cubicBezTo>
                    <a:pt x="331" y="334"/>
                    <a:pt x="324" y="339"/>
                    <a:pt x="321" y="339"/>
                  </a:cubicBezTo>
                  <a:cubicBezTo>
                    <a:pt x="318" y="339"/>
                    <a:pt x="306" y="337"/>
                    <a:pt x="306" y="337"/>
                  </a:cubicBezTo>
                  <a:cubicBezTo>
                    <a:pt x="301" y="329"/>
                    <a:pt x="301" y="329"/>
                    <a:pt x="301" y="329"/>
                  </a:cubicBezTo>
                  <a:cubicBezTo>
                    <a:pt x="301" y="329"/>
                    <a:pt x="298" y="325"/>
                    <a:pt x="297" y="322"/>
                  </a:cubicBezTo>
                  <a:cubicBezTo>
                    <a:pt x="296" y="320"/>
                    <a:pt x="296" y="318"/>
                    <a:pt x="295" y="313"/>
                  </a:cubicBezTo>
                  <a:cubicBezTo>
                    <a:pt x="294" y="309"/>
                    <a:pt x="294" y="303"/>
                    <a:pt x="294" y="303"/>
                  </a:cubicBezTo>
                  <a:cubicBezTo>
                    <a:pt x="294" y="303"/>
                    <a:pt x="293" y="299"/>
                    <a:pt x="293" y="296"/>
                  </a:cubicBezTo>
                  <a:cubicBezTo>
                    <a:pt x="293" y="293"/>
                    <a:pt x="297" y="290"/>
                    <a:pt x="298" y="288"/>
                  </a:cubicBezTo>
                  <a:cubicBezTo>
                    <a:pt x="298" y="286"/>
                    <a:pt x="304" y="268"/>
                    <a:pt x="308" y="264"/>
                  </a:cubicBezTo>
                  <a:cubicBezTo>
                    <a:pt x="311" y="259"/>
                    <a:pt x="328" y="246"/>
                    <a:pt x="328" y="242"/>
                  </a:cubicBezTo>
                  <a:cubicBezTo>
                    <a:pt x="329" y="239"/>
                    <a:pt x="334" y="222"/>
                    <a:pt x="334" y="222"/>
                  </a:cubicBezTo>
                  <a:cubicBezTo>
                    <a:pt x="334" y="222"/>
                    <a:pt x="328" y="217"/>
                    <a:pt x="324" y="215"/>
                  </a:cubicBezTo>
                  <a:cubicBezTo>
                    <a:pt x="320" y="212"/>
                    <a:pt x="324" y="217"/>
                    <a:pt x="315" y="219"/>
                  </a:cubicBezTo>
                  <a:cubicBezTo>
                    <a:pt x="307" y="222"/>
                    <a:pt x="302" y="224"/>
                    <a:pt x="299" y="229"/>
                  </a:cubicBezTo>
                  <a:cubicBezTo>
                    <a:pt x="296" y="235"/>
                    <a:pt x="296" y="245"/>
                    <a:pt x="293" y="249"/>
                  </a:cubicBezTo>
                  <a:cubicBezTo>
                    <a:pt x="290" y="252"/>
                    <a:pt x="291" y="258"/>
                    <a:pt x="287" y="262"/>
                  </a:cubicBezTo>
                  <a:cubicBezTo>
                    <a:pt x="282" y="267"/>
                    <a:pt x="282" y="268"/>
                    <a:pt x="276" y="274"/>
                  </a:cubicBezTo>
                  <a:cubicBezTo>
                    <a:pt x="270" y="280"/>
                    <a:pt x="265" y="291"/>
                    <a:pt x="264" y="292"/>
                  </a:cubicBezTo>
                  <a:cubicBezTo>
                    <a:pt x="264" y="294"/>
                    <a:pt x="263" y="298"/>
                    <a:pt x="263" y="306"/>
                  </a:cubicBezTo>
                  <a:cubicBezTo>
                    <a:pt x="264" y="313"/>
                    <a:pt x="265" y="316"/>
                    <a:pt x="269" y="321"/>
                  </a:cubicBezTo>
                  <a:cubicBezTo>
                    <a:pt x="272" y="325"/>
                    <a:pt x="281" y="338"/>
                    <a:pt x="273" y="347"/>
                  </a:cubicBezTo>
                  <a:cubicBezTo>
                    <a:pt x="266" y="357"/>
                    <a:pt x="258" y="350"/>
                    <a:pt x="258" y="365"/>
                  </a:cubicBezTo>
                  <a:cubicBezTo>
                    <a:pt x="259" y="381"/>
                    <a:pt x="256" y="390"/>
                    <a:pt x="254" y="394"/>
                  </a:cubicBezTo>
                  <a:cubicBezTo>
                    <a:pt x="251" y="397"/>
                    <a:pt x="237" y="408"/>
                    <a:pt x="237" y="409"/>
                  </a:cubicBezTo>
                  <a:cubicBezTo>
                    <a:pt x="237" y="410"/>
                    <a:pt x="239" y="414"/>
                    <a:pt x="232" y="414"/>
                  </a:cubicBezTo>
                  <a:cubicBezTo>
                    <a:pt x="226" y="414"/>
                    <a:pt x="224" y="414"/>
                    <a:pt x="222" y="414"/>
                  </a:cubicBezTo>
                  <a:cubicBezTo>
                    <a:pt x="221" y="413"/>
                    <a:pt x="218" y="409"/>
                    <a:pt x="217" y="404"/>
                  </a:cubicBezTo>
                  <a:cubicBezTo>
                    <a:pt x="216" y="399"/>
                    <a:pt x="215" y="397"/>
                    <a:pt x="213" y="391"/>
                  </a:cubicBezTo>
                  <a:cubicBezTo>
                    <a:pt x="211" y="386"/>
                    <a:pt x="211" y="383"/>
                    <a:pt x="209" y="378"/>
                  </a:cubicBezTo>
                  <a:cubicBezTo>
                    <a:pt x="207" y="373"/>
                    <a:pt x="209" y="365"/>
                    <a:pt x="206" y="363"/>
                  </a:cubicBezTo>
                  <a:cubicBezTo>
                    <a:pt x="204" y="361"/>
                    <a:pt x="201" y="350"/>
                    <a:pt x="201" y="350"/>
                  </a:cubicBezTo>
                  <a:cubicBezTo>
                    <a:pt x="201" y="350"/>
                    <a:pt x="195" y="355"/>
                    <a:pt x="191" y="357"/>
                  </a:cubicBezTo>
                  <a:cubicBezTo>
                    <a:pt x="188" y="358"/>
                    <a:pt x="190" y="361"/>
                    <a:pt x="187" y="362"/>
                  </a:cubicBezTo>
                  <a:cubicBezTo>
                    <a:pt x="183" y="362"/>
                    <a:pt x="183" y="363"/>
                    <a:pt x="179" y="368"/>
                  </a:cubicBezTo>
                  <a:cubicBezTo>
                    <a:pt x="175" y="372"/>
                    <a:pt x="172" y="373"/>
                    <a:pt x="169" y="374"/>
                  </a:cubicBezTo>
                  <a:cubicBezTo>
                    <a:pt x="167" y="374"/>
                    <a:pt x="166" y="378"/>
                    <a:pt x="162" y="375"/>
                  </a:cubicBezTo>
                  <a:cubicBezTo>
                    <a:pt x="159" y="372"/>
                    <a:pt x="159" y="371"/>
                    <a:pt x="157" y="369"/>
                  </a:cubicBezTo>
                  <a:cubicBezTo>
                    <a:pt x="156" y="367"/>
                    <a:pt x="149" y="363"/>
                    <a:pt x="149" y="363"/>
                  </a:cubicBezTo>
                  <a:cubicBezTo>
                    <a:pt x="149" y="363"/>
                    <a:pt x="148" y="366"/>
                    <a:pt x="149" y="359"/>
                  </a:cubicBezTo>
                  <a:cubicBezTo>
                    <a:pt x="149" y="353"/>
                    <a:pt x="150" y="350"/>
                    <a:pt x="151" y="346"/>
                  </a:cubicBezTo>
                  <a:cubicBezTo>
                    <a:pt x="153" y="343"/>
                    <a:pt x="153" y="343"/>
                    <a:pt x="153" y="343"/>
                  </a:cubicBezTo>
                  <a:cubicBezTo>
                    <a:pt x="153" y="343"/>
                    <a:pt x="152" y="343"/>
                    <a:pt x="153" y="339"/>
                  </a:cubicBezTo>
                  <a:cubicBezTo>
                    <a:pt x="155" y="335"/>
                    <a:pt x="151" y="334"/>
                    <a:pt x="149" y="332"/>
                  </a:cubicBezTo>
                  <a:cubicBezTo>
                    <a:pt x="147" y="330"/>
                    <a:pt x="146" y="335"/>
                    <a:pt x="147" y="330"/>
                  </a:cubicBezTo>
                  <a:cubicBezTo>
                    <a:pt x="148" y="326"/>
                    <a:pt x="147" y="299"/>
                    <a:pt x="147" y="299"/>
                  </a:cubicBezTo>
                  <a:cubicBezTo>
                    <a:pt x="147" y="299"/>
                    <a:pt x="154" y="296"/>
                    <a:pt x="153" y="294"/>
                  </a:cubicBezTo>
                  <a:cubicBezTo>
                    <a:pt x="153" y="292"/>
                    <a:pt x="160" y="286"/>
                    <a:pt x="160" y="286"/>
                  </a:cubicBezTo>
                  <a:cubicBezTo>
                    <a:pt x="160" y="286"/>
                    <a:pt x="166" y="285"/>
                    <a:pt x="168" y="281"/>
                  </a:cubicBezTo>
                  <a:cubicBezTo>
                    <a:pt x="171" y="277"/>
                    <a:pt x="173" y="271"/>
                    <a:pt x="179" y="268"/>
                  </a:cubicBezTo>
                  <a:cubicBezTo>
                    <a:pt x="184" y="265"/>
                    <a:pt x="186" y="263"/>
                    <a:pt x="187" y="261"/>
                  </a:cubicBezTo>
                  <a:cubicBezTo>
                    <a:pt x="188" y="260"/>
                    <a:pt x="185" y="266"/>
                    <a:pt x="189" y="257"/>
                  </a:cubicBezTo>
                  <a:cubicBezTo>
                    <a:pt x="193" y="249"/>
                    <a:pt x="208" y="239"/>
                    <a:pt x="211" y="232"/>
                  </a:cubicBezTo>
                  <a:cubicBezTo>
                    <a:pt x="215" y="225"/>
                    <a:pt x="219" y="213"/>
                    <a:pt x="219" y="213"/>
                  </a:cubicBezTo>
                  <a:cubicBezTo>
                    <a:pt x="219" y="213"/>
                    <a:pt x="215" y="208"/>
                    <a:pt x="220" y="202"/>
                  </a:cubicBezTo>
                  <a:cubicBezTo>
                    <a:pt x="224" y="196"/>
                    <a:pt x="230" y="194"/>
                    <a:pt x="233" y="191"/>
                  </a:cubicBezTo>
                  <a:cubicBezTo>
                    <a:pt x="237" y="188"/>
                    <a:pt x="241" y="183"/>
                    <a:pt x="240" y="182"/>
                  </a:cubicBezTo>
                  <a:cubicBezTo>
                    <a:pt x="238" y="182"/>
                    <a:pt x="242" y="183"/>
                    <a:pt x="242" y="181"/>
                  </a:cubicBezTo>
                  <a:cubicBezTo>
                    <a:pt x="243" y="178"/>
                    <a:pt x="246" y="174"/>
                    <a:pt x="246" y="174"/>
                  </a:cubicBezTo>
                  <a:cubicBezTo>
                    <a:pt x="239" y="173"/>
                    <a:pt x="241" y="174"/>
                    <a:pt x="237" y="176"/>
                  </a:cubicBezTo>
                  <a:cubicBezTo>
                    <a:pt x="233" y="177"/>
                    <a:pt x="235" y="175"/>
                    <a:pt x="233" y="173"/>
                  </a:cubicBezTo>
                  <a:cubicBezTo>
                    <a:pt x="231" y="171"/>
                    <a:pt x="231" y="171"/>
                    <a:pt x="232" y="170"/>
                  </a:cubicBezTo>
                  <a:cubicBezTo>
                    <a:pt x="233" y="168"/>
                    <a:pt x="236" y="166"/>
                    <a:pt x="236" y="166"/>
                  </a:cubicBezTo>
                  <a:cubicBezTo>
                    <a:pt x="236" y="166"/>
                    <a:pt x="238" y="170"/>
                    <a:pt x="243" y="165"/>
                  </a:cubicBezTo>
                  <a:cubicBezTo>
                    <a:pt x="249" y="160"/>
                    <a:pt x="258" y="155"/>
                    <a:pt x="258" y="155"/>
                  </a:cubicBezTo>
                  <a:cubicBezTo>
                    <a:pt x="272" y="144"/>
                    <a:pt x="272" y="144"/>
                    <a:pt x="272" y="144"/>
                  </a:cubicBezTo>
                  <a:cubicBezTo>
                    <a:pt x="272" y="144"/>
                    <a:pt x="284" y="140"/>
                    <a:pt x="286" y="140"/>
                  </a:cubicBezTo>
                  <a:cubicBezTo>
                    <a:pt x="288" y="141"/>
                    <a:pt x="290" y="141"/>
                    <a:pt x="291" y="141"/>
                  </a:cubicBezTo>
                  <a:cubicBezTo>
                    <a:pt x="292" y="141"/>
                    <a:pt x="296" y="141"/>
                    <a:pt x="300" y="137"/>
                  </a:cubicBezTo>
                  <a:cubicBezTo>
                    <a:pt x="303" y="134"/>
                    <a:pt x="301" y="131"/>
                    <a:pt x="306" y="130"/>
                  </a:cubicBezTo>
                  <a:cubicBezTo>
                    <a:pt x="311" y="129"/>
                    <a:pt x="315" y="130"/>
                    <a:pt x="318" y="127"/>
                  </a:cubicBezTo>
                  <a:cubicBezTo>
                    <a:pt x="321" y="123"/>
                    <a:pt x="356" y="127"/>
                    <a:pt x="356" y="127"/>
                  </a:cubicBezTo>
                  <a:cubicBezTo>
                    <a:pt x="356" y="127"/>
                    <a:pt x="371" y="131"/>
                    <a:pt x="373" y="134"/>
                  </a:cubicBezTo>
                  <a:cubicBezTo>
                    <a:pt x="375" y="137"/>
                    <a:pt x="382" y="139"/>
                    <a:pt x="379" y="143"/>
                  </a:cubicBezTo>
                  <a:cubicBezTo>
                    <a:pt x="375" y="146"/>
                    <a:pt x="379" y="151"/>
                    <a:pt x="381" y="152"/>
                  </a:cubicBezTo>
                  <a:cubicBezTo>
                    <a:pt x="383" y="153"/>
                    <a:pt x="383" y="144"/>
                    <a:pt x="387" y="145"/>
                  </a:cubicBezTo>
                  <a:cubicBezTo>
                    <a:pt x="390" y="146"/>
                    <a:pt x="392" y="151"/>
                    <a:pt x="395" y="152"/>
                  </a:cubicBezTo>
                  <a:cubicBezTo>
                    <a:pt x="398" y="153"/>
                    <a:pt x="412" y="154"/>
                    <a:pt x="414" y="155"/>
                  </a:cubicBezTo>
                  <a:cubicBezTo>
                    <a:pt x="416" y="157"/>
                    <a:pt x="419" y="159"/>
                    <a:pt x="425" y="162"/>
                  </a:cubicBezTo>
                  <a:cubicBezTo>
                    <a:pt x="430" y="165"/>
                    <a:pt x="468" y="180"/>
                    <a:pt x="469" y="182"/>
                  </a:cubicBezTo>
                  <a:cubicBezTo>
                    <a:pt x="470" y="184"/>
                    <a:pt x="466" y="199"/>
                    <a:pt x="466" y="199"/>
                  </a:cubicBezTo>
                  <a:cubicBezTo>
                    <a:pt x="466" y="199"/>
                    <a:pt x="467" y="204"/>
                    <a:pt x="462" y="205"/>
                  </a:cubicBezTo>
                  <a:cubicBezTo>
                    <a:pt x="457" y="205"/>
                    <a:pt x="462" y="204"/>
                    <a:pt x="454" y="205"/>
                  </a:cubicBezTo>
                  <a:cubicBezTo>
                    <a:pt x="446" y="206"/>
                    <a:pt x="447" y="210"/>
                    <a:pt x="441" y="208"/>
                  </a:cubicBezTo>
                  <a:cubicBezTo>
                    <a:pt x="436" y="206"/>
                    <a:pt x="437" y="206"/>
                    <a:pt x="433" y="203"/>
                  </a:cubicBezTo>
                  <a:cubicBezTo>
                    <a:pt x="429" y="201"/>
                    <a:pt x="425" y="197"/>
                    <a:pt x="421" y="199"/>
                  </a:cubicBezTo>
                  <a:cubicBezTo>
                    <a:pt x="417" y="202"/>
                    <a:pt x="419" y="206"/>
                    <a:pt x="412" y="202"/>
                  </a:cubicBezTo>
                  <a:cubicBezTo>
                    <a:pt x="405" y="197"/>
                    <a:pt x="401" y="196"/>
                    <a:pt x="401" y="196"/>
                  </a:cubicBezTo>
                  <a:cubicBezTo>
                    <a:pt x="401" y="196"/>
                    <a:pt x="398" y="198"/>
                    <a:pt x="398" y="199"/>
                  </a:cubicBezTo>
                  <a:cubicBezTo>
                    <a:pt x="399" y="201"/>
                    <a:pt x="401" y="198"/>
                    <a:pt x="406" y="204"/>
                  </a:cubicBezTo>
                  <a:cubicBezTo>
                    <a:pt x="410" y="209"/>
                    <a:pt x="417" y="213"/>
                    <a:pt x="416" y="216"/>
                  </a:cubicBezTo>
                  <a:cubicBezTo>
                    <a:pt x="416" y="219"/>
                    <a:pt x="419" y="220"/>
                    <a:pt x="416" y="223"/>
                  </a:cubicBezTo>
                  <a:cubicBezTo>
                    <a:pt x="414" y="225"/>
                    <a:pt x="414" y="229"/>
                    <a:pt x="414" y="229"/>
                  </a:cubicBezTo>
                  <a:cubicBezTo>
                    <a:pt x="414" y="229"/>
                    <a:pt x="418" y="234"/>
                    <a:pt x="417" y="236"/>
                  </a:cubicBezTo>
                  <a:cubicBezTo>
                    <a:pt x="416" y="238"/>
                    <a:pt x="416" y="243"/>
                    <a:pt x="416" y="245"/>
                  </a:cubicBezTo>
                  <a:cubicBezTo>
                    <a:pt x="416" y="246"/>
                    <a:pt x="419" y="251"/>
                    <a:pt x="419" y="251"/>
                  </a:cubicBezTo>
                  <a:cubicBezTo>
                    <a:pt x="419" y="251"/>
                    <a:pt x="423" y="248"/>
                    <a:pt x="428" y="253"/>
                  </a:cubicBezTo>
                  <a:cubicBezTo>
                    <a:pt x="433" y="257"/>
                    <a:pt x="440" y="257"/>
                    <a:pt x="440" y="257"/>
                  </a:cubicBezTo>
                  <a:cubicBezTo>
                    <a:pt x="440" y="251"/>
                    <a:pt x="440" y="251"/>
                    <a:pt x="440" y="251"/>
                  </a:cubicBezTo>
                  <a:cubicBezTo>
                    <a:pt x="440" y="251"/>
                    <a:pt x="438" y="250"/>
                    <a:pt x="436" y="246"/>
                  </a:cubicBezTo>
                  <a:cubicBezTo>
                    <a:pt x="433" y="243"/>
                    <a:pt x="430" y="238"/>
                    <a:pt x="430" y="237"/>
                  </a:cubicBezTo>
                  <a:cubicBezTo>
                    <a:pt x="429" y="235"/>
                    <a:pt x="429" y="230"/>
                    <a:pt x="430" y="230"/>
                  </a:cubicBezTo>
                  <a:cubicBezTo>
                    <a:pt x="432" y="230"/>
                    <a:pt x="435" y="231"/>
                    <a:pt x="441" y="234"/>
                  </a:cubicBezTo>
                  <a:cubicBezTo>
                    <a:pt x="447" y="236"/>
                    <a:pt x="459" y="245"/>
                    <a:pt x="462" y="240"/>
                  </a:cubicBezTo>
                  <a:cubicBezTo>
                    <a:pt x="465" y="235"/>
                    <a:pt x="464" y="234"/>
                    <a:pt x="462" y="229"/>
                  </a:cubicBezTo>
                  <a:cubicBezTo>
                    <a:pt x="460" y="224"/>
                    <a:pt x="457" y="227"/>
                    <a:pt x="459" y="221"/>
                  </a:cubicBezTo>
                  <a:cubicBezTo>
                    <a:pt x="462" y="215"/>
                    <a:pt x="456" y="220"/>
                    <a:pt x="468" y="210"/>
                  </a:cubicBezTo>
                  <a:cubicBezTo>
                    <a:pt x="480" y="200"/>
                    <a:pt x="490" y="203"/>
                    <a:pt x="492" y="203"/>
                  </a:cubicBezTo>
                  <a:cubicBezTo>
                    <a:pt x="494" y="203"/>
                    <a:pt x="502" y="198"/>
                    <a:pt x="501" y="196"/>
                  </a:cubicBezTo>
                  <a:cubicBezTo>
                    <a:pt x="500" y="195"/>
                    <a:pt x="502" y="192"/>
                    <a:pt x="500" y="187"/>
                  </a:cubicBezTo>
                  <a:cubicBezTo>
                    <a:pt x="497" y="182"/>
                    <a:pt x="492" y="172"/>
                    <a:pt x="492" y="172"/>
                  </a:cubicBezTo>
                  <a:cubicBezTo>
                    <a:pt x="492" y="172"/>
                    <a:pt x="487" y="163"/>
                    <a:pt x="490" y="163"/>
                  </a:cubicBezTo>
                  <a:cubicBezTo>
                    <a:pt x="493" y="164"/>
                    <a:pt x="496" y="166"/>
                    <a:pt x="505" y="170"/>
                  </a:cubicBezTo>
                  <a:cubicBezTo>
                    <a:pt x="515" y="174"/>
                    <a:pt x="519" y="175"/>
                    <a:pt x="521" y="176"/>
                  </a:cubicBezTo>
                  <a:cubicBezTo>
                    <a:pt x="523" y="177"/>
                    <a:pt x="525" y="181"/>
                    <a:pt x="521" y="181"/>
                  </a:cubicBezTo>
                  <a:cubicBezTo>
                    <a:pt x="516" y="181"/>
                    <a:pt x="513" y="184"/>
                    <a:pt x="512" y="186"/>
                  </a:cubicBezTo>
                  <a:cubicBezTo>
                    <a:pt x="511" y="188"/>
                    <a:pt x="517" y="193"/>
                    <a:pt x="517" y="193"/>
                  </a:cubicBezTo>
                  <a:cubicBezTo>
                    <a:pt x="517" y="193"/>
                    <a:pt x="526" y="193"/>
                    <a:pt x="528" y="193"/>
                  </a:cubicBezTo>
                  <a:cubicBezTo>
                    <a:pt x="530" y="193"/>
                    <a:pt x="530" y="186"/>
                    <a:pt x="530" y="182"/>
                  </a:cubicBezTo>
                  <a:cubicBezTo>
                    <a:pt x="530" y="179"/>
                    <a:pt x="544" y="181"/>
                    <a:pt x="546" y="180"/>
                  </a:cubicBezTo>
                  <a:cubicBezTo>
                    <a:pt x="548" y="178"/>
                    <a:pt x="553" y="172"/>
                    <a:pt x="556" y="170"/>
                  </a:cubicBezTo>
                  <a:cubicBezTo>
                    <a:pt x="560" y="168"/>
                    <a:pt x="573" y="164"/>
                    <a:pt x="571" y="166"/>
                  </a:cubicBezTo>
                  <a:cubicBezTo>
                    <a:pt x="570" y="168"/>
                    <a:pt x="573" y="174"/>
                    <a:pt x="573" y="172"/>
                  </a:cubicBezTo>
                  <a:cubicBezTo>
                    <a:pt x="573" y="170"/>
                    <a:pt x="577" y="162"/>
                    <a:pt x="579" y="162"/>
                  </a:cubicBezTo>
                  <a:cubicBezTo>
                    <a:pt x="581" y="162"/>
                    <a:pt x="587" y="164"/>
                    <a:pt x="587" y="164"/>
                  </a:cubicBezTo>
                  <a:cubicBezTo>
                    <a:pt x="587" y="164"/>
                    <a:pt x="584" y="172"/>
                    <a:pt x="588" y="172"/>
                  </a:cubicBezTo>
                  <a:cubicBezTo>
                    <a:pt x="593" y="173"/>
                    <a:pt x="599" y="177"/>
                    <a:pt x="600" y="173"/>
                  </a:cubicBezTo>
                  <a:cubicBezTo>
                    <a:pt x="602" y="170"/>
                    <a:pt x="599" y="171"/>
                    <a:pt x="609" y="168"/>
                  </a:cubicBezTo>
                  <a:cubicBezTo>
                    <a:pt x="620" y="166"/>
                    <a:pt x="615" y="166"/>
                    <a:pt x="622" y="165"/>
                  </a:cubicBezTo>
                  <a:cubicBezTo>
                    <a:pt x="629" y="165"/>
                    <a:pt x="633" y="170"/>
                    <a:pt x="636" y="170"/>
                  </a:cubicBezTo>
                  <a:cubicBezTo>
                    <a:pt x="640" y="170"/>
                    <a:pt x="642" y="162"/>
                    <a:pt x="642" y="162"/>
                  </a:cubicBezTo>
                  <a:cubicBezTo>
                    <a:pt x="643" y="156"/>
                    <a:pt x="643" y="156"/>
                    <a:pt x="643" y="156"/>
                  </a:cubicBezTo>
                  <a:cubicBezTo>
                    <a:pt x="639" y="154"/>
                    <a:pt x="639" y="154"/>
                    <a:pt x="639" y="154"/>
                  </a:cubicBezTo>
                  <a:cubicBezTo>
                    <a:pt x="639" y="154"/>
                    <a:pt x="643" y="154"/>
                    <a:pt x="641" y="152"/>
                  </a:cubicBezTo>
                  <a:cubicBezTo>
                    <a:pt x="640" y="151"/>
                    <a:pt x="645" y="150"/>
                    <a:pt x="648" y="150"/>
                  </a:cubicBezTo>
                  <a:cubicBezTo>
                    <a:pt x="651" y="149"/>
                    <a:pt x="660" y="152"/>
                    <a:pt x="664" y="153"/>
                  </a:cubicBezTo>
                  <a:cubicBezTo>
                    <a:pt x="669" y="155"/>
                    <a:pt x="686" y="154"/>
                    <a:pt x="697" y="162"/>
                  </a:cubicBezTo>
                  <a:cubicBezTo>
                    <a:pt x="707" y="170"/>
                    <a:pt x="709" y="171"/>
                    <a:pt x="711" y="171"/>
                  </a:cubicBezTo>
                  <a:cubicBezTo>
                    <a:pt x="713" y="172"/>
                    <a:pt x="721" y="169"/>
                    <a:pt x="721" y="169"/>
                  </a:cubicBezTo>
                  <a:cubicBezTo>
                    <a:pt x="721" y="169"/>
                    <a:pt x="724" y="168"/>
                    <a:pt x="721" y="166"/>
                  </a:cubicBezTo>
                  <a:cubicBezTo>
                    <a:pt x="717" y="163"/>
                    <a:pt x="714" y="164"/>
                    <a:pt x="714" y="163"/>
                  </a:cubicBezTo>
                  <a:cubicBezTo>
                    <a:pt x="714" y="161"/>
                    <a:pt x="711" y="153"/>
                    <a:pt x="710" y="153"/>
                  </a:cubicBezTo>
                  <a:cubicBezTo>
                    <a:pt x="709" y="153"/>
                    <a:pt x="707" y="152"/>
                    <a:pt x="706" y="153"/>
                  </a:cubicBezTo>
                  <a:cubicBezTo>
                    <a:pt x="705" y="154"/>
                    <a:pt x="699" y="149"/>
                    <a:pt x="699" y="148"/>
                  </a:cubicBezTo>
                  <a:cubicBezTo>
                    <a:pt x="699" y="146"/>
                    <a:pt x="699" y="141"/>
                    <a:pt x="701" y="141"/>
                  </a:cubicBezTo>
                  <a:cubicBezTo>
                    <a:pt x="702" y="140"/>
                    <a:pt x="692" y="140"/>
                    <a:pt x="698" y="134"/>
                  </a:cubicBezTo>
                  <a:cubicBezTo>
                    <a:pt x="703" y="127"/>
                    <a:pt x="713" y="119"/>
                    <a:pt x="713" y="118"/>
                  </a:cubicBezTo>
                  <a:cubicBezTo>
                    <a:pt x="712" y="116"/>
                    <a:pt x="714" y="92"/>
                    <a:pt x="714" y="92"/>
                  </a:cubicBezTo>
                  <a:cubicBezTo>
                    <a:pt x="714" y="92"/>
                    <a:pt x="720" y="95"/>
                    <a:pt x="722" y="93"/>
                  </a:cubicBezTo>
                  <a:cubicBezTo>
                    <a:pt x="724" y="90"/>
                    <a:pt x="726" y="84"/>
                    <a:pt x="726" y="84"/>
                  </a:cubicBezTo>
                  <a:cubicBezTo>
                    <a:pt x="733" y="83"/>
                    <a:pt x="733" y="83"/>
                    <a:pt x="733" y="83"/>
                  </a:cubicBezTo>
                  <a:cubicBezTo>
                    <a:pt x="733" y="83"/>
                    <a:pt x="736" y="88"/>
                    <a:pt x="736" y="89"/>
                  </a:cubicBezTo>
                  <a:cubicBezTo>
                    <a:pt x="735" y="90"/>
                    <a:pt x="732" y="94"/>
                    <a:pt x="736" y="94"/>
                  </a:cubicBezTo>
                  <a:cubicBezTo>
                    <a:pt x="739" y="94"/>
                    <a:pt x="748" y="100"/>
                    <a:pt x="748" y="100"/>
                  </a:cubicBezTo>
                  <a:cubicBezTo>
                    <a:pt x="748" y="100"/>
                    <a:pt x="751" y="112"/>
                    <a:pt x="749" y="112"/>
                  </a:cubicBezTo>
                  <a:cubicBezTo>
                    <a:pt x="747" y="112"/>
                    <a:pt x="748" y="118"/>
                    <a:pt x="748" y="118"/>
                  </a:cubicBezTo>
                  <a:cubicBezTo>
                    <a:pt x="748" y="118"/>
                    <a:pt x="746" y="114"/>
                    <a:pt x="745" y="119"/>
                  </a:cubicBezTo>
                  <a:cubicBezTo>
                    <a:pt x="743" y="124"/>
                    <a:pt x="748" y="127"/>
                    <a:pt x="748" y="127"/>
                  </a:cubicBezTo>
                  <a:cubicBezTo>
                    <a:pt x="748" y="127"/>
                    <a:pt x="753" y="125"/>
                    <a:pt x="751" y="130"/>
                  </a:cubicBezTo>
                  <a:cubicBezTo>
                    <a:pt x="750" y="135"/>
                    <a:pt x="750" y="133"/>
                    <a:pt x="751" y="137"/>
                  </a:cubicBezTo>
                  <a:cubicBezTo>
                    <a:pt x="751" y="142"/>
                    <a:pt x="755" y="148"/>
                    <a:pt x="755" y="150"/>
                  </a:cubicBezTo>
                  <a:cubicBezTo>
                    <a:pt x="755" y="152"/>
                    <a:pt x="755" y="164"/>
                    <a:pt x="755" y="164"/>
                  </a:cubicBezTo>
                  <a:cubicBezTo>
                    <a:pt x="755" y="164"/>
                    <a:pt x="758" y="170"/>
                    <a:pt x="760" y="172"/>
                  </a:cubicBezTo>
                  <a:cubicBezTo>
                    <a:pt x="762" y="174"/>
                    <a:pt x="767" y="169"/>
                    <a:pt x="762" y="174"/>
                  </a:cubicBezTo>
                  <a:cubicBezTo>
                    <a:pt x="756" y="179"/>
                    <a:pt x="759" y="179"/>
                    <a:pt x="755" y="184"/>
                  </a:cubicBezTo>
                  <a:cubicBezTo>
                    <a:pt x="751" y="189"/>
                    <a:pt x="748" y="190"/>
                    <a:pt x="746" y="192"/>
                  </a:cubicBezTo>
                  <a:cubicBezTo>
                    <a:pt x="744" y="194"/>
                    <a:pt x="738" y="196"/>
                    <a:pt x="738" y="196"/>
                  </a:cubicBezTo>
                  <a:cubicBezTo>
                    <a:pt x="738" y="196"/>
                    <a:pt x="752" y="200"/>
                    <a:pt x="754" y="200"/>
                  </a:cubicBezTo>
                  <a:cubicBezTo>
                    <a:pt x="756" y="200"/>
                    <a:pt x="772" y="198"/>
                    <a:pt x="772" y="194"/>
                  </a:cubicBezTo>
                  <a:cubicBezTo>
                    <a:pt x="772" y="190"/>
                    <a:pt x="781" y="180"/>
                    <a:pt x="776" y="177"/>
                  </a:cubicBezTo>
                  <a:cubicBezTo>
                    <a:pt x="772" y="174"/>
                    <a:pt x="771" y="175"/>
                    <a:pt x="770" y="172"/>
                  </a:cubicBezTo>
                  <a:cubicBezTo>
                    <a:pt x="770" y="169"/>
                    <a:pt x="768" y="168"/>
                    <a:pt x="770" y="166"/>
                  </a:cubicBezTo>
                  <a:cubicBezTo>
                    <a:pt x="771" y="164"/>
                    <a:pt x="774" y="160"/>
                    <a:pt x="770" y="161"/>
                  </a:cubicBezTo>
                  <a:cubicBezTo>
                    <a:pt x="766" y="161"/>
                    <a:pt x="766" y="162"/>
                    <a:pt x="764" y="159"/>
                  </a:cubicBezTo>
                  <a:cubicBezTo>
                    <a:pt x="762" y="156"/>
                    <a:pt x="763" y="160"/>
                    <a:pt x="760" y="152"/>
                  </a:cubicBezTo>
                  <a:cubicBezTo>
                    <a:pt x="757" y="144"/>
                    <a:pt x="762" y="140"/>
                    <a:pt x="762" y="140"/>
                  </a:cubicBezTo>
                  <a:cubicBezTo>
                    <a:pt x="762" y="140"/>
                    <a:pt x="766" y="144"/>
                    <a:pt x="763" y="137"/>
                  </a:cubicBezTo>
                  <a:cubicBezTo>
                    <a:pt x="760" y="130"/>
                    <a:pt x="756" y="128"/>
                    <a:pt x="756" y="126"/>
                  </a:cubicBezTo>
                  <a:cubicBezTo>
                    <a:pt x="755" y="123"/>
                    <a:pt x="757" y="121"/>
                    <a:pt x="756" y="117"/>
                  </a:cubicBezTo>
                  <a:cubicBezTo>
                    <a:pt x="756" y="113"/>
                    <a:pt x="768" y="111"/>
                    <a:pt x="768" y="111"/>
                  </a:cubicBezTo>
                  <a:cubicBezTo>
                    <a:pt x="768" y="111"/>
                    <a:pt x="769" y="105"/>
                    <a:pt x="767" y="102"/>
                  </a:cubicBezTo>
                  <a:cubicBezTo>
                    <a:pt x="764" y="100"/>
                    <a:pt x="760" y="95"/>
                    <a:pt x="760" y="95"/>
                  </a:cubicBezTo>
                  <a:cubicBezTo>
                    <a:pt x="760" y="95"/>
                    <a:pt x="761" y="92"/>
                    <a:pt x="761" y="91"/>
                  </a:cubicBezTo>
                  <a:cubicBezTo>
                    <a:pt x="762" y="89"/>
                    <a:pt x="767" y="92"/>
                    <a:pt x="769" y="94"/>
                  </a:cubicBezTo>
                  <a:cubicBezTo>
                    <a:pt x="770" y="96"/>
                    <a:pt x="776" y="100"/>
                    <a:pt x="776" y="100"/>
                  </a:cubicBezTo>
                  <a:cubicBezTo>
                    <a:pt x="776" y="100"/>
                    <a:pt x="774" y="103"/>
                    <a:pt x="775" y="106"/>
                  </a:cubicBezTo>
                  <a:cubicBezTo>
                    <a:pt x="776" y="109"/>
                    <a:pt x="777" y="116"/>
                    <a:pt x="777" y="116"/>
                  </a:cubicBezTo>
                  <a:cubicBezTo>
                    <a:pt x="777" y="116"/>
                    <a:pt x="779" y="121"/>
                    <a:pt x="780" y="122"/>
                  </a:cubicBezTo>
                  <a:cubicBezTo>
                    <a:pt x="781" y="123"/>
                    <a:pt x="778" y="124"/>
                    <a:pt x="781" y="123"/>
                  </a:cubicBezTo>
                  <a:cubicBezTo>
                    <a:pt x="784" y="123"/>
                    <a:pt x="797" y="126"/>
                    <a:pt x="797" y="126"/>
                  </a:cubicBezTo>
                  <a:cubicBezTo>
                    <a:pt x="797" y="126"/>
                    <a:pt x="798" y="117"/>
                    <a:pt x="796" y="117"/>
                  </a:cubicBezTo>
                  <a:cubicBezTo>
                    <a:pt x="793" y="118"/>
                    <a:pt x="791" y="119"/>
                    <a:pt x="789" y="118"/>
                  </a:cubicBezTo>
                  <a:cubicBezTo>
                    <a:pt x="786" y="116"/>
                    <a:pt x="785" y="112"/>
                    <a:pt x="785" y="112"/>
                  </a:cubicBezTo>
                  <a:cubicBezTo>
                    <a:pt x="785" y="112"/>
                    <a:pt x="785" y="109"/>
                    <a:pt x="786" y="107"/>
                  </a:cubicBezTo>
                  <a:cubicBezTo>
                    <a:pt x="787" y="105"/>
                    <a:pt x="794" y="101"/>
                    <a:pt x="794" y="101"/>
                  </a:cubicBezTo>
                  <a:cubicBezTo>
                    <a:pt x="794" y="101"/>
                    <a:pt x="800" y="102"/>
                    <a:pt x="804" y="102"/>
                  </a:cubicBezTo>
                  <a:cubicBezTo>
                    <a:pt x="808" y="102"/>
                    <a:pt x="824" y="113"/>
                    <a:pt x="824" y="113"/>
                  </a:cubicBezTo>
                  <a:cubicBezTo>
                    <a:pt x="827" y="116"/>
                    <a:pt x="827" y="116"/>
                    <a:pt x="827" y="116"/>
                  </a:cubicBezTo>
                  <a:cubicBezTo>
                    <a:pt x="827" y="116"/>
                    <a:pt x="828" y="109"/>
                    <a:pt x="831" y="111"/>
                  </a:cubicBezTo>
                  <a:cubicBezTo>
                    <a:pt x="833" y="112"/>
                    <a:pt x="833" y="112"/>
                    <a:pt x="833" y="112"/>
                  </a:cubicBezTo>
                  <a:cubicBezTo>
                    <a:pt x="833" y="112"/>
                    <a:pt x="834" y="107"/>
                    <a:pt x="830" y="105"/>
                  </a:cubicBezTo>
                  <a:cubicBezTo>
                    <a:pt x="825" y="104"/>
                    <a:pt x="819" y="97"/>
                    <a:pt x="819" y="97"/>
                  </a:cubicBezTo>
                  <a:cubicBezTo>
                    <a:pt x="819" y="97"/>
                    <a:pt x="814" y="89"/>
                    <a:pt x="815" y="85"/>
                  </a:cubicBezTo>
                  <a:cubicBezTo>
                    <a:pt x="816" y="81"/>
                    <a:pt x="815" y="79"/>
                    <a:pt x="817" y="79"/>
                  </a:cubicBezTo>
                  <a:cubicBezTo>
                    <a:pt x="819" y="79"/>
                    <a:pt x="831" y="78"/>
                    <a:pt x="835" y="76"/>
                  </a:cubicBezTo>
                  <a:cubicBezTo>
                    <a:pt x="839" y="75"/>
                    <a:pt x="844" y="77"/>
                    <a:pt x="850" y="75"/>
                  </a:cubicBezTo>
                  <a:cubicBezTo>
                    <a:pt x="856" y="73"/>
                    <a:pt x="857" y="72"/>
                    <a:pt x="862" y="73"/>
                  </a:cubicBezTo>
                  <a:cubicBezTo>
                    <a:pt x="868" y="75"/>
                    <a:pt x="864" y="70"/>
                    <a:pt x="863" y="67"/>
                  </a:cubicBezTo>
                  <a:cubicBezTo>
                    <a:pt x="862" y="65"/>
                    <a:pt x="861" y="54"/>
                    <a:pt x="861" y="57"/>
                  </a:cubicBezTo>
                  <a:cubicBezTo>
                    <a:pt x="861" y="59"/>
                    <a:pt x="861" y="46"/>
                    <a:pt x="873" y="44"/>
                  </a:cubicBezTo>
                  <a:cubicBezTo>
                    <a:pt x="884" y="43"/>
                    <a:pt x="894" y="41"/>
                    <a:pt x="907" y="39"/>
                  </a:cubicBezTo>
                  <a:cubicBezTo>
                    <a:pt x="921" y="36"/>
                    <a:pt x="923" y="31"/>
                    <a:pt x="923" y="31"/>
                  </a:cubicBezTo>
                  <a:cubicBezTo>
                    <a:pt x="923" y="31"/>
                    <a:pt x="933" y="30"/>
                    <a:pt x="935" y="30"/>
                  </a:cubicBezTo>
                  <a:cubicBezTo>
                    <a:pt x="936" y="30"/>
                    <a:pt x="939" y="28"/>
                    <a:pt x="943" y="29"/>
                  </a:cubicBezTo>
                  <a:cubicBezTo>
                    <a:pt x="948" y="30"/>
                    <a:pt x="950" y="32"/>
                    <a:pt x="953" y="32"/>
                  </a:cubicBezTo>
                  <a:cubicBezTo>
                    <a:pt x="956" y="32"/>
                    <a:pt x="973" y="29"/>
                    <a:pt x="973" y="29"/>
                  </a:cubicBezTo>
                  <a:cubicBezTo>
                    <a:pt x="973" y="29"/>
                    <a:pt x="973" y="26"/>
                    <a:pt x="975" y="24"/>
                  </a:cubicBezTo>
                  <a:cubicBezTo>
                    <a:pt x="976" y="22"/>
                    <a:pt x="978" y="18"/>
                    <a:pt x="980" y="18"/>
                  </a:cubicBezTo>
                  <a:cubicBezTo>
                    <a:pt x="983" y="19"/>
                    <a:pt x="986" y="20"/>
                    <a:pt x="986" y="18"/>
                  </a:cubicBezTo>
                  <a:cubicBezTo>
                    <a:pt x="987" y="15"/>
                    <a:pt x="997" y="0"/>
                    <a:pt x="1004" y="3"/>
                  </a:cubicBezTo>
                  <a:cubicBezTo>
                    <a:pt x="1011" y="5"/>
                    <a:pt x="1027" y="5"/>
                    <a:pt x="1027" y="6"/>
                  </a:cubicBezTo>
                  <a:cubicBezTo>
                    <a:pt x="1027" y="8"/>
                    <a:pt x="1030" y="12"/>
                    <a:pt x="1030" y="12"/>
                  </a:cubicBezTo>
                  <a:cubicBezTo>
                    <a:pt x="1030" y="12"/>
                    <a:pt x="1029" y="15"/>
                    <a:pt x="1034" y="16"/>
                  </a:cubicBezTo>
                  <a:cubicBezTo>
                    <a:pt x="1040" y="18"/>
                    <a:pt x="1043" y="20"/>
                    <a:pt x="1043" y="20"/>
                  </a:cubicBezTo>
                  <a:cubicBezTo>
                    <a:pt x="1043" y="20"/>
                    <a:pt x="1059" y="20"/>
                    <a:pt x="1062" y="20"/>
                  </a:cubicBezTo>
                  <a:cubicBezTo>
                    <a:pt x="1066" y="19"/>
                    <a:pt x="1094" y="25"/>
                    <a:pt x="1094" y="26"/>
                  </a:cubicBezTo>
                  <a:cubicBezTo>
                    <a:pt x="1094" y="28"/>
                    <a:pt x="1103" y="42"/>
                    <a:pt x="1098" y="44"/>
                  </a:cubicBezTo>
                  <a:cubicBezTo>
                    <a:pt x="1093" y="47"/>
                    <a:pt x="1099" y="47"/>
                    <a:pt x="1087" y="57"/>
                  </a:cubicBezTo>
                  <a:cubicBezTo>
                    <a:pt x="1075" y="66"/>
                    <a:pt x="1067" y="70"/>
                    <a:pt x="1060" y="73"/>
                  </a:cubicBezTo>
                  <a:cubicBezTo>
                    <a:pt x="1053" y="76"/>
                    <a:pt x="1050" y="85"/>
                    <a:pt x="1046" y="86"/>
                  </a:cubicBezTo>
                  <a:cubicBezTo>
                    <a:pt x="1041" y="87"/>
                    <a:pt x="1040" y="90"/>
                    <a:pt x="1040" y="90"/>
                  </a:cubicBezTo>
                  <a:cubicBezTo>
                    <a:pt x="1040" y="90"/>
                    <a:pt x="1046" y="89"/>
                    <a:pt x="1049" y="88"/>
                  </a:cubicBezTo>
                  <a:cubicBezTo>
                    <a:pt x="1051" y="87"/>
                    <a:pt x="1075" y="83"/>
                    <a:pt x="1075" y="83"/>
                  </a:cubicBezTo>
                  <a:cubicBezTo>
                    <a:pt x="1075" y="83"/>
                    <a:pt x="1063" y="78"/>
                    <a:pt x="1071" y="74"/>
                  </a:cubicBezTo>
                  <a:cubicBezTo>
                    <a:pt x="1079" y="70"/>
                    <a:pt x="1081" y="71"/>
                    <a:pt x="1081" y="71"/>
                  </a:cubicBezTo>
                  <a:cubicBezTo>
                    <a:pt x="1081" y="71"/>
                    <a:pt x="1086" y="71"/>
                    <a:pt x="1088" y="72"/>
                  </a:cubicBezTo>
                  <a:cubicBezTo>
                    <a:pt x="1091" y="72"/>
                    <a:pt x="1094" y="74"/>
                    <a:pt x="1098" y="77"/>
                  </a:cubicBezTo>
                  <a:cubicBezTo>
                    <a:pt x="1103" y="80"/>
                    <a:pt x="1101" y="80"/>
                    <a:pt x="1104" y="77"/>
                  </a:cubicBezTo>
                  <a:cubicBezTo>
                    <a:pt x="1108" y="73"/>
                    <a:pt x="1111" y="71"/>
                    <a:pt x="1115" y="72"/>
                  </a:cubicBezTo>
                  <a:cubicBezTo>
                    <a:pt x="1120" y="73"/>
                    <a:pt x="1144" y="76"/>
                    <a:pt x="1151" y="77"/>
                  </a:cubicBezTo>
                  <a:cubicBezTo>
                    <a:pt x="1157" y="77"/>
                    <a:pt x="1145" y="82"/>
                    <a:pt x="1154" y="87"/>
                  </a:cubicBezTo>
                  <a:cubicBezTo>
                    <a:pt x="1163" y="91"/>
                    <a:pt x="1173" y="96"/>
                    <a:pt x="1175" y="96"/>
                  </a:cubicBezTo>
                  <a:cubicBezTo>
                    <a:pt x="1177" y="95"/>
                    <a:pt x="1191" y="91"/>
                    <a:pt x="1191" y="91"/>
                  </a:cubicBezTo>
                  <a:cubicBezTo>
                    <a:pt x="1191" y="91"/>
                    <a:pt x="1191" y="91"/>
                    <a:pt x="1194" y="85"/>
                  </a:cubicBezTo>
                  <a:cubicBezTo>
                    <a:pt x="1196" y="79"/>
                    <a:pt x="1195" y="80"/>
                    <a:pt x="1195" y="77"/>
                  </a:cubicBezTo>
                  <a:cubicBezTo>
                    <a:pt x="1196" y="75"/>
                    <a:pt x="1198" y="73"/>
                    <a:pt x="1200" y="71"/>
                  </a:cubicBezTo>
                  <a:cubicBezTo>
                    <a:pt x="1203" y="69"/>
                    <a:pt x="1203" y="67"/>
                    <a:pt x="1210" y="71"/>
                  </a:cubicBezTo>
                  <a:cubicBezTo>
                    <a:pt x="1217" y="76"/>
                    <a:pt x="1218" y="78"/>
                    <a:pt x="1218" y="78"/>
                  </a:cubicBezTo>
                  <a:cubicBezTo>
                    <a:pt x="1218" y="78"/>
                    <a:pt x="1230" y="77"/>
                    <a:pt x="1243" y="88"/>
                  </a:cubicBezTo>
                  <a:cubicBezTo>
                    <a:pt x="1256" y="98"/>
                    <a:pt x="1253" y="101"/>
                    <a:pt x="1254" y="103"/>
                  </a:cubicBezTo>
                  <a:cubicBezTo>
                    <a:pt x="1254" y="106"/>
                    <a:pt x="1253" y="112"/>
                    <a:pt x="1254" y="114"/>
                  </a:cubicBezTo>
                  <a:cubicBezTo>
                    <a:pt x="1254" y="116"/>
                    <a:pt x="1254" y="112"/>
                    <a:pt x="1261" y="119"/>
                  </a:cubicBezTo>
                  <a:cubicBezTo>
                    <a:pt x="1268" y="127"/>
                    <a:pt x="1282" y="127"/>
                    <a:pt x="1281" y="127"/>
                  </a:cubicBezTo>
                  <a:cubicBezTo>
                    <a:pt x="1279" y="127"/>
                    <a:pt x="1282" y="121"/>
                    <a:pt x="1280" y="118"/>
                  </a:cubicBezTo>
                  <a:cubicBezTo>
                    <a:pt x="1278" y="115"/>
                    <a:pt x="1281" y="116"/>
                    <a:pt x="1284" y="113"/>
                  </a:cubicBezTo>
                  <a:cubicBezTo>
                    <a:pt x="1286" y="111"/>
                    <a:pt x="1291" y="112"/>
                    <a:pt x="1291" y="112"/>
                  </a:cubicBezTo>
                  <a:cubicBezTo>
                    <a:pt x="1291" y="112"/>
                    <a:pt x="1293" y="113"/>
                    <a:pt x="1299" y="115"/>
                  </a:cubicBezTo>
                  <a:cubicBezTo>
                    <a:pt x="1304" y="116"/>
                    <a:pt x="1296" y="116"/>
                    <a:pt x="1310" y="116"/>
                  </a:cubicBezTo>
                  <a:cubicBezTo>
                    <a:pt x="1324" y="116"/>
                    <a:pt x="1324" y="112"/>
                    <a:pt x="1329" y="112"/>
                  </a:cubicBezTo>
                  <a:cubicBezTo>
                    <a:pt x="1333" y="112"/>
                    <a:pt x="1337" y="111"/>
                    <a:pt x="1338" y="112"/>
                  </a:cubicBezTo>
                  <a:cubicBezTo>
                    <a:pt x="1339" y="114"/>
                    <a:pt x="1339" y="115"/>
                    <a:pt x="1344" y="115"/>
                  </a:cubicBezTo>
                  <a:cubicBezTo>
                    <a:pt x="1349" y="116"/>
                    <a:pt x="1350" y="118"/>
                    <a:pt x="1348" y="113"/>
                  </a:cubicBezTo>
                  <a:cubicBezTo>
                    <a:pt x="1345" y="108"/>
                    <a:pt x="1342" y="104"/>
                    <a:pt x="1342" y="104"/>
                  </a:cubicBezTo>
                  <a:cubicBezTo>
                    <a:pt x="1338" y="102"/>
                    <a:pt x="1338" y="102"/>
                    <a:pt x="1338" y="102"/>
                  </a:cubicBezTo>
                  <a:cubicBezTo>
                    <a:pt x="1338" y="102"/>
                    <a:pt x="1336" y="101"/>
                    <a:pt x="1342" y="97"/>
                  </a:cubicBezTo>
                  <a:cubicBezTo>
                    <a:pt x="1348" y="93"/>
                    <a:pt x="1347" y="99"/>
                    <a:pt x="1352" y="98"/>
                  </a:cubicBezTo>
                  <a:cubicBezTo>
                    <a:pt x="1357" y="98"/>
                    <a:pt x="1369" y="96"/>
                    <a:pt x="1369" y="96"/>
                  </a:cubicBezTo>
                  <a:cubicBezTo>
                    <a:pt x="1369" y="96"/>
                    <a:pt x="1381" y="98"/>
                    <a:pt x="1391" y="102"/>
                  </a:cubicBezTo>
                  <a:cubicBezTo>
                    <a:pt x="1402" y="106"/>
                    <a:pt x="1422" y="108"/>
                    <a:pt x="1422" y="106"/>
                  </a:cubicBezTo>
                  <a:cubicBezTo>
                    <a:pt x="1422" y="105"/>
                    <a:pt x="1427" y="106"/>
                    <a:pt x="1430" y="106"/>
                  </a:cubicBezTo>
                  <a:cubicBezTo>
                    <a:pt x="1434" y="106"/>
                    <a:pt x="1444" y="116"/>
                    <a:pt x="1444" y="116"/>
                  </a:cubicBezTo>
                  <a:cubicBezTo>
                    <a:pt x="1444" y="116"/>
                    <a:pt x="1452" y="123"/>
                    <a:pt x="1456" y="125"/>
                  </a:cubicBezTo>
                  <a:cubicBezTo>
                    <a:pt x="1460" y="127"/>
                    <a:pt x="1461" y="128"/>
                    <a:pt x="1466" y="128"/>
                  </a:cubicBezTo>
                  <a:cubicBezTo>
                    <a:pt x="1471" y="128"/>
                    <a:pt x="1484" y="134"/>
                    <a:pt x="1484" y="133"/>
                  </a:cubicBezTo>
                  <a:cubicBezTo>
                    <a:pt x="1485" y="131"/>
                    <a:pt x="1501" y="132"/>
                    <a:pt x="1501" y="129"/>
                  </a:cubicBezTo>
                  <a:cubicBezTo>
                    <a:pt x="1500" y="125"/>
                    <a:pt x="1510" y="130"/>
                    <a:pt x="1523" y="132"/>
                  </a:cubicBezTo>
                  <a:cubicBezTo>
                    <a:pt x="1536" y="134"/>
                    <a:pt x="1538" y="137"/>
                    <a:pt x="1538" y="139"/>
                  </a:cubicBezTo>
                  <a:cubicBezTo>
                    <a:pt x="1539" y="140"/>
                    <a:pt x="1542" y="147"/>
                    <a:pt x="1542" y="147"/>
                  </a:cubicBezTo>
                  <a:cubicBezTo>
                    <a:pt x="1542" y="147"/>
                    <a:pt x="1554" y="152"/>
                    <a:pt x="1559" y="152"/>
                  </a:cubicBezTo>
                  <a:cubicBezTo>
                    <a:pt x="1564" y="151"/>
                    <a:pt x="1575" y="152"/>
                    <a:pt x="1575" y="152"/>
                  </a:cubicBezTo>
                  <a:cubicBezTo>
                    <a:pt x="1575" y="152"/>
                    <a:pt x="1606" y="149"/>
                    <a:pt x="1613" y="149"/>
                  </a:cubicBezTo>
                  <a:cubicBezTo>
                    <a:pt x="1619" y="148"/>
                    <a:pt x="1619" y="137"/>
                    <a:pt x="1620" y="142"/>
                  </a:cubicBezTo>
                  <a:cubicBezTo>
                    <a:pt x="1622" y="147"/>
                    <a:pt x="1620" y="154"/>
                    <a:pt x="1620" y="154"/>
                  </a:cubicBezTo>
                  <a:cubicBezTo>
                    <a:pt x="1620" y="154"/>
                    <a:pt x="1625" y="161"/>
                    <a:pt x="1629" y="160"/>
                  </a:cubicBezTo>
                  <a:cubicBezTo>
                    <a:pt x="1632" y="159"/>
                    <a:pt x="1636" y="158"/>
                    <a:pt x="1636" y="158"/>
                  </a:cubicBezTo>
                  <a:cubicBezTo>
                    <a:pt x="1636" y="158"/>
                    <a:pt x="1638" y="157"/>
                    <a:pt x="1632" y="153"/>
                  </a:cubicBezTo>
                  <a:cubicBezTo>
                    <a:pt x="1627" y="149"/>
                    <a:pt x="1629" y="143"/>
                    <a:pt x="1631" y="141"/>
                  </a:cubicBezTo>
                  <a:cubicBezTo>
                    <a:pt x="1633" y="140"/>
                    <a:pt x="1678" y="142"/>
                    <a:pt x="1694" y="149"/>
                  </a:cubicBezTo>
                  <a:cubicBezTo>
                    <a:pt x="1710" y="155"/>
                    <a:pt x="1761" y="176"/>
                    <a:pt x="1767" y="182"/>
                  </a:cubicBezTo>
                  <a:cubicBezTo>
                    <a:pt x="1773" y="188"/>
                    <a:pt x="1777" y="192"/>
                    <a:pt x="1778" y="194"/>
                  </a:cubicBezTo>
                  <a:cubicBezTo>
                    <a:pt x="1780" y="195"/>
                    <a:pt x="1784" y="188"/>
                    <a:pt x="1784" y="188"/>
                  </a:cubicBezTo>
                  <a:cubicBezTo>
                    <a:pt x="1784" y="188"/>
                    <a:pt x="1794" y="189"/>
                    <a:pt x="1798" y="190"/>
                  </a:cubicBezTo>
                  <a:cubicBezTo>
                    <a:pt x="1801" y="190"/>
                    <a:pt x="1801" y="186"/>
                    <a:pt x="1811" y="193"/>
                  </a:cubicBezTo>
                  <a:cubicBezTo>
                    <a:pt x="1821" y="199"/>
                    <a:pt x="1822" y="206"/>
                    <a:pt x="1822" y="206"/>
                  </a:cubicBezTo>
                  <a:cubicBezTo>
                    <a:pt x="1822" y="206"/>
                    <a:pt x="1828" y="213"/>
                    <a:pt x="1821" y="214"/>
                  </a:cubicBezTo>
                  <a:cubicBezTo>
                    <a:pt x="1813" y="216"/>
                    <a:pt x="1810" y="224"/>
                    <a:pt x="1810" y="224"/>
                  </a:cubicBezTo>
                  <a:cubicBezTo>
                    <a:pt x="1810" y="224"/>
                    <a:pt x="1812" y="227"/>
                    <a:pt x="1812" y="229"/>
                  </a:cubicBezTo>
                  <a:cubicBezTo>
                    <a:pt x="1812" y="231"/>
                    <a:pt x="1810" y="234"/>
                    <a:pt x="1811" y="237"/>
                  </a:cubicBezTo>
                  <a:cubicBezTo>
                    <a:pt x="1812" y="240"/>
                    <a:pt x="1817" y="244"/>
                    <a:pt x="1815" y="246"/>
                  </a:cubicBezTo>
                  <a:cubicBezTo>
                    <a:pt x="1813" y="247"/>
                    <a:pt x="1815" y="247"/>
                    <a:pt x="1810" y="247"/>
                  </a:cubicBezTo>
                  <a:cubicBezTo>
                    <a:pt x="1806" y="246"/>
                    <a:pt x="1798" y="244"/>
                    <a:pt x="1797" y="242"/>
                  </a:cubicBezTo>
                  <a:cubicBezTo>
                    <a:pt x="1795" y="241"/>
                    <a:pt x="1795" y="239"/>
                    <a:pt x="1792" y="239"/>
                  </a:cubicBezTo>
                  <a:cubicBezTo>
                    <a:pt x="1789" y="239"/>
                    <a:pt x="1778" y="234"/>
                    <a:pt x="1778" y="234"/>
                  </a:cubicBezTo>
                  <a:cubicBezTo>
                    <a:pt x="1774" y="229"/>
                    <a:pt x="1774" y="229"/>
                    <a:pt x="1774" y="229"/>
                  </a:cubicBezTo>
                  <a:cubicBezTo>
                    <a:pt x="1770" y="223"/>
                    <a:pt x="1770" y="223"/>
                    <a:pt x="1770" y="223"/>
                  </a:cubicBezTo>
                  <a:cubicBezTo>
                    <a:pt x="1770" y="223"/>
                    <a:pt x="1752" y="222"/>
                    <a:pt x="1751" y="220"/>
                  </a:cubicBezTo>
                  <a:cubicBezTo>
                    <a:pt x="1751" y="219"/>
                    <a:pt x="1746" y="203"/>
                    <a:pt x="1745" y="203"/>
                  </a:cubicBezTo>
                  <a:cubicBezTo>
                    <a:pt x="1744" y="203"/>
                    <a:pt x="1738" y="199"/>
                    <a:pt x="1740" y="205"/>
                  </a:cubicBezTo>
                  <a:cubicBezTo>
                    <a:pt x="1741" y="210"/>
                    <a:pt x="1741" y="215"/>
                    <a:pt x="1741" y="215"/>
                  </a:cubicBezTo>
                  <a:cubicBezTo>
                    <a:pt x="1741" y="215"/>
                    <a:pt x="1751" y="223"/>
                    <a:pt x="1749" y="223"/>
                  </a:cubicBezTo>
                  <a:cubicBezTo>
                    <a:pt x="1746" y="223"/>
                    <a:pt x="1747" y="230"/>
                    <a:pt x="1745" y="230"/>
                  </a:cubicBezTo>
                  <a:cubicBezTo>
                    <a:pt x="1744" y="230"/>
                    <a:pt x="1738" y="238"/>
                    <a:pt x="1736" y="237"/>
                  </a:cubicBezTo>
                  <a:cubicBezTo>
                    <a:pt x="1734" y="236"/>
                    <a:pt x="1729" y="238"/>
                    <a:pt x="1728" y="238"/>
                  </a:cubicBezTo>
                  <a:cubicBezTo>
                    <a:pt x="1726" y="238"/>
                    <a:pt x="1726" y="237"/>
                    <a:pt x="1724" y="236"/>
                  </a:cubicBezTo>
                  <a:cubicBezTo>
                    <a:pt x="1722" y="236"/>
                    <a:pt x="1717" y="235"/>
                    <a:pt x="1717" y="237"/>
                  </a:cubicBezTo>
                  <a:cubicBezTo>
                    <a:pt x="1716" y="239"/>
                    <a:pt x="1719" y="245"/>
                    <a:pt x="1722" y="244"/>
                  </a:cubicBezTo>
                  <a:cubicBezTo>
                    <a:pt x="1725" y="243"/>
                    <a:pt x="1734" y="244"/>
                    <a:pt x="1734" y="244"/>
                  </a:cubicBezTo>
                  <a:cubicBezTo>
                    <a:pt x="1734" y="244"/>
                    <a:pt x="1746" y="262"/>
                    <a:pt x="1745" y="264"/>
                  </a:cubicBezTo>
                  <a:cubicBezTo>
                    <a:pt x="1745" y="266"/>
                    <a:pt x="1758" y="275"/>
                    <a:pt x="1756" y="276"/>
                  </a:cubicBezTo>
                  <a:cubicBezTo>
                    <a:pt x="1753" y="277"/>
                    <a:pt x="1754" y="280"/>
                    <a:pt x="1752" y="281"/>
                  </a:cubicBezTo>
                  <a:cubicBezTo>
                    <a:pt x="1751" y="281"/>
                    <a:pt x="1753" y="284"/>
                    <a:pt x="1753" y="285"/>
                  </a:cubicBezTo>
                  <a:cubicBezTo>
                    <a:pt x="1753" y="287"/>
                    <a:pt x="1742" y="284"/>
                    <a:pt x="1732" y="286"/>
                  </a:cubicBezTo>
                  <a:cubicBezTo>
                    <a:pt x="1722" y="288"/>
                    <a:pt x="1709" y="293"/>
                    <a:pt x="1705" y="300"/>
                  </a:cubicBezTo>
                  <a:cubicBezTo>
                    <a:pt x="1701" y="307"/>
                    <a:pt x="1696" y="325"/>
                    <a:pt x="1692" y="326"/>
                  </a:cubicBezTo>
                  <a:cubicBezTo>
                    <a:pt x="1689" y="328"/>
                    <a:pt x="1684" y="336"/>
                    <a:pt x="1684" y="336"/>
                  </a:cubicBezTo>
                  <a:cubicBezTo>
                    <a:pt x="1684" y="336"/>
                    <a:pt x="1675" y="329"/>
                    <a:pt x="1674" y="325"/>
                  </a:cubicBezTo>
                  <a:cubicBezTo>
                    <a:pt x="1673" y="321"/>
                    <a:pt x="1652" y="325"/>
                    <a:pt x="1651" y="325"/>
                  </a:cubicBezTo>
                  <a:cubicBezTo>
                    <a:pt x="1650" y="326"/>
                    <a:pt x="1653" y="330"/>
                    <a:pt x="1651" y="333"/>
                  </a:cubicBezTo>
                  <a:cubicBezTo>
                    <a:pt x="1650" y="336"/>
                    <a:pt x="1655" y="344"/>
                    <a:pt x="1650" y="340"/>
                  </a:cubicBezTo>
                  <a:cubicBezTo>
                    <a:pt x="1644" y="337"/>
                    <a:pt x="1642" y="330"/>
                    <a:pt x="1642" y="330"/>
                  </a:cubicBezTo>
                  <a:cubicBezTo>
                    <a:pt x="1642" y="330"/>
                    <a:pt x="1640" y="334"/>
                    <a:pt x="1638" y="335"/>
                  </a:cubicBezTo>
                  <a:cubicBezTo>
                    <a:pt x="1636" y="335"/>
                    <a:pt x="1629" y="341"/>
                    <a:pt x="1626" y="343"/>
                  </a:cubicBezTo>
                  <a:cubicBezTo>
                    <a:pt x="1622" y="344"/>
                    <a:pt x="1621" y="340"/>
                    <a:pt x="1622" y="344"/>
                  </a:cubicBezTo>
                  <a:cubicBezTo>
                    <a:pt x="1624" y="348"/>
                    <a:pt x="1623" y="356"/>
                    <a:pt x="1622" y="358"/>
                  </a:cubicBezTo>
                  <a:cubicBezTo>
                    <a:pt x="1620" y="361"/>
                    <a:pt x="1622" y="365"/>
                    <a:pt x="1623" y="368"/>
                  </a:cubicBezTo>
                  <a:cubicBezTo>
                    <a:pt x="1624" y="370"/>
                    <a:pt x="1637" y="376"/>
                    <a:pt x="1635" y="376"/>
                  </a:cubicBezTo>
                  <a:cubicBezTo>
                    <a:pt x="1634" y="376"/>
                    <a:pt x="1636" y="386"/>
                    <a:pt x="1636" y="387"/>
                  </a:cubicBezTo>
                  <a:cubicBezTo>
                    <a:pt x="1636" y="389"/>
                    <a:pt x="1642" y="393"/>
                    <a:pt x="1640" y="395"/>
                  </a:cubicBezTo>
                  <a:cubicBezTo>
                    <a:pt x="1638" y="397"/>
                    <a:pt x="1642" y="405"/>
                    <a:pt x="1639" y="404"/>
                  </a:cubicBezTo>
                  <a:cubicBezTo>
                    <a:pt x="1636" y="403"/>
                    <a:pt x="1632" y="401"/>
                    <a:pt x="1632" y="401"/>
                  </a:cubicBezTo>
                  <a:cubicBezTo>
                    <a:pt x="1632" y="401"/>
                    <a:pt x="1640" y="405"/>
                    <a:pt x="1634" y="406"/>
                  </a:cubicBezTo>
                  <a:cubicBezTo>
                    <a:pt x="1628" y="407"/>
                    <a:pt x="1628" y="412"/>
                    <a:pt x="1628" y="412"/>
                  </a:cubicBezTo>
                  <a:cubicBezTo>
                    <a:pt x="1628" y="412"/>
                    <a:pt x="1631" y="413"/>
                    <a:pt x="1631" y="416"/>
                  </a:cubicBezTo>
                  <a:cubicBezTo>
                    <a:pt x="1631" y="419"/>
                    <a:pt x="1639" y="424"/>
                    <a:pt x="1636" y="424"/>
                  </a:cubicBezTo>
                  <a:cubicBezTo>
                    <a:pt x="1634" y="424"/>
                    <a:pt x="1631" y="427"/>
                    <a:pt x="1628" y="427"/>
                  </a:cubicBezTo>
                  <a:cubicBezTo>
                    <a:pt x="1626" y="428"/>
                    <a:pt x="1623" y="436"/>
                    <a:pt x="1623" y="438"/>
                  </a:cubicBezTo>
                  <a:cubicBezTo>
                    <a:pt x="1624" y="440"/>
                    <a:pt x="1622" y="450"/>
                    <a:pt x="1623" y="451"/>
                  </a:cubicBezTo>
                  <a:cubicBezTo>
                    <a:pt x="1624" y="453"/>
                    <a:pt x="1612" y="453"/>
                    <a:pt x="1612" y="453"/>
                  </a:cubicBezTo>
                  <a:cubicBezTo>
                    <a:pt x="1612" y="453"/>
                    <a:pt x="1618" y="462"/>
                    <a:pt x="1616" y="462"/>
                  </a:cubicBezTo>
                  <a:cubicBezTo>
                    <a:pt x="1614" y="463"/>
                    <a:pt x="1613" y="463"/>
                    <a:pt x="1611" y="468"/>
                  </a:cubicBezTo>
                  <a:cubicBezTo>
                    <a:pt x="1609" y="473"/>
                    <a:pt x="1606" y="479"/>
                    <a:pt x="1604" y="480"/>
                  </a:cubicBezTo>
                  <a:cubicBezTo>
                    <a:pt x="1601" y="481"/>
                    <a:pt x="1600" y="484"/>
                    <a:pt x="1600" y="485"/>
                  </a:cubicBezTo>
                  <a:cubicBezTo>
                    <a:pt x="1600" y="487"/>
                    <a:pt x="1591" y="461"/>
                    <a:pt x="1589" y="459"/>
                  </a:cubicBezTo>
                  <a:cubicBezTo>
                    <a:pt x="1587" y="457"/>
                    <a:pt x="1584" y="447"/>
                    <a:pt x="1584" y="447"/>
                  </a:cubicBezTo>
                  <a:cubicBezTo>
                    <a:pt x="1581" y="441"/>
                    <a:pt x="1581" y="441"/>
                    <a:pt x="1581" y="441"/>
                  </a:cubicBezTo>
                  <a:cubicBezTo>
                    <a:pt x="1581" y="441"/>
                    <a:pt x="1579" y="442"/>
                    <a:pt x="1577" y="438"/>
                  </a:cubicBezTo>
                  <a:cubicBezTo>
                    <a:pt x="1574" y="433"/>
                    <a:pt x="1566" y="392"/>
                    <a:pt x="1566" y="392"/>
                  </a:cubicBezTo>
                  <a:cubicBezTo>
                    <a:pt x="1566" y="392"/>
                    <a:pt x="1572" y="390"/>
                    <a:pt x="1571" y="388"/>
                  </a:cubicBezTo>
                  <a:cubicBezTo>
                    <a:pt x="1570" y="386"/>
                    <a:pt x="1568" y="372"/>
                    <a:pt x="1568" y="372"/>
                  </a:cubicBezTo>
                  <a:cubicBezTo>
                    <a:pt x="1568" y="372"/>
                    <a:pt x="1585" y="367"/>
                    <a:pt x="1586" y="360"/>
                  </a:cubicBezTo>
                  <a:cubicBezTo>
                    <a:pt x="1586" y="353"/>
                    <a:pt x="1594" y="345"/>
                    <a:pt x="1599" y="335"/>
                  </a:cubicBezTo>
                  <a:cubicBezTo>
                    <a:pt x="1603" y="325"/>
                    <a:pt x="1607" y="318"/>
                    <a:pt x="1607" y="318"/>
                  </a:cubicBezTo>
                  <a:cubicBezTo>
                    <a:pt x="1607" y="318"/>
                    <a:pt x="1616" y="316"/>
                    <a:pt x="1619" y="316"/>
                  </a:cubicBezTo>
                  <a:cubicBezTo>
                    <a:pt x="1621" y="315"/>
                    <a:pt x="1621" y="316"/>
                    <a:pt x="1620" y="311"/>
                  </a:cubicBezTo>
                  <a:cubicBezTo>
                    <a:pt x="1619" y="307"/>
                    <a:pt x="1615" y="313"/>
                    <a:pt x="1616" y="299"/>
                  </a:cubicBezTo>
                  <a:cubicBezTo>
                    <a:pt x="1618" y="285"/>
                    <a:pt x="1619" y="282"/>
                    <a:pt x="1619" y="282"/>
                  </a:cubicBezTo>
                  <a:cubicBezTo>
                    <a:pt x="1619" y="282"/>
                    <a:pt x="1614" y="280"/>
                    <a:pt x="1612" y="282"/>
                  </a:cubicBezTo>
                  <a:cubicBezTo>
                    <a:pt x="1610" y="283"/>
                    <a:pt x="1605" y="290"/>
                    <a:pt x="1606" y="292"/>
                  </a:cubicBezTo>
                  <a:cubicBezTo>
                    <a:pt x="1607" y="295"/>
                    <a:pt x="1611" y="304"/>
                    <a:pt x="1604" y="303"/>
                  </a:cubicBezTo>
                  <a:cubicBezTo>
                    <a:pt x="1597" y="302"/>
                    <a:pt x="1589" y="309"/>
                    <a:pt x="1590" y="311"/>
                  </a:cubicBezTo>
                  <a:cubicBezTo>
                    <a:pt x="1590" y="313"/>
                    <a:pt x="1593" y="318"/>
                    <a:pt x="1593" y="318"/>
                  </a:cubicBezTo>
                  <a:cubicBezTo>
                    <a:pt x="1589" y="319"/>
                    <a:pt x="1589" y="319"/>
                    <a:pt x="1589" y="319"/>
                  </a:cubicBezTo>
                  <a:cubicBezTo>
                    <a:pt x="1589" y="319"/>
                    <a:pt x="1586" y="315"/>
                    <a:pt x="1585" y="312"/>
                  </a:cubicBezTo>
                  <a:cubicBezTo>
                    <a:pt x="1583" y="309"/>
                    <a:pt x="1585" y="308"/>
                    <a:pt x="1582" y="304"/>
                  </a:cubicBezTo>
                  <a:cubicBezTo>
                    <a:pt x="1580" y="300"/>
                    <a:pt x="1580" y="299"/>
                    <a:pt x="1578" y="298"/>
                  </a:cubicBezTo>
                  <a:cubicBezTo>
                    <a:pt x="1576" y="298"/>
                    <a:pt x="1583" y="294"/>
                    <a:pt x="1574" y="297"/>
                  </a:cubicBezTo>
                  <a:cubicBezTo>
                    <a:pt x="1565" y="301"/>
                    <a:pt x="1571" y="304"/>
                    <a:pt x="1561" y="305"/>
                  </a:cubicBezTo>
                  <a:cubicBezTo>
                    <a:pt x="1552" y="306"/>
                    <a:pt x="1552" y="314"/>
                    <a:pt x="1551" y="317"/>
                  </a:cubicBezTo>
                  <a:cubicBezTo>
                    <a:pt x="1551" y="319"/>
                    <a:pt x="1551" y="313"/>
                    <a:pt x="1546" y="322"/>
                  </a:cubicBezTo>
                  <a:cubicBezTo>
                    <a:pt x="1541" y="331"/>
                    <a:pt x="1544" y="328"/>
                    <a:pt x="1540" y="333"/>
                  </a:cubicBezTo>
                  <a:cubicBezTo>
                    <a:pt x="1537" y="339"/>
                    <a:pt x="1547" y="343"/>
                    <a:pt x="1546" y="344"/>
                  </a:cubicBezTo>
                  <a:cubicBezTo>
                    <a:pt x="1545" y="346"/>
                    <a:pt x="1542" y="350"/>
                    <a:pt x="1542" y="350"/>
                  </a:cubicBezTo>
                  <a:cubicBezTo>
                    <a:pt x="1542" y="350"/>
                    <a:pt x="1541" y="350"/>
                    <a:pt x="1534" y="350"/>
                  </a:cubicBezTo>
                  <a:cubicBezTo>
                    <a:pt x="1528" y="350"/>
                    <a:pt x="1517" y="354"/>
                    <a:pt x="1515" y="353"/>
                  </a:cubicBezTo>
                  <a:cubicBezTo>
                    <a:pt x="1513" y="352"/>
                    <a:pt x="1516" y="343"/>
                    <a:pt x="1516" y="343"/>
                  </a:cubicBezTo>
                  <a:cubicBezTo>
                    <a:pt x="1516" y="343"/>
                    <a:pt x="1499" y="341"/>
                    <a:pt x="1496" y="342"/>
                  </a:cubicBezTo>
                  <a:cubicBezTo>
                    <a:pt x="1494" y="342"/>
                    <a:pt x="1495" y="343"/>
                    <a:pt x="1493" y="345"/>
                  </a:cubicBezTo>
                  <a:cubicBezTo>
                    <a:pt x="1491" y="347"/>
                    <a:pt x="1498" y="350"/>
                    <a:pt x="1489" y="349"/>
                  </a:cubicBezTo>
                  <a:cubicBezTo>
                    <a:pt x="1480" y="348"/>
                    <a:pt x="1474" y="346"/>
                    <a:pt x="1469" y="347"/>
                  </a:cubicBezTo>
                  <a:cubicBezTo>
                    <a:pt x="1464" y="348"/>
                    <a:pt x="1460" y="352"/>
                    <a:pt x="1460" y="352"/>
                  </a:cubicBezTo>
                  <a:cubicBezTo>
                    <a:pt x="1457" y="346"/>
                    <a:pt x="1457" y="346"/>
                    <a:pt x="1457" y="346"/>
                  </a:cubicBezTo>
                  <a:cubicBezTo>
                    <a:pt x="1428" y="350"/>
                    <a:pt x="1428" y="350"/>
                    <a:pt x="1428" y="350"/>
                  </a:cubicBezTo>
                  <a:cubicBezTo>
                    <a:pt x="1428" y="350"/>
                    <a:pt x="1431" y="357"/>
                    <a:pt x="1424" y="367"/>
                  </a:cubicBezTo>
                  <a:cubicBezTo>
                    <a:pt x="1417" y="378"/>
                    <a:pt x="1403" y="408"/>
                    <a:pt x="1396" y="408"/>
                  </a:cubicBezTo>
                  <a:cubicBezTo>
                    <a:pt x="1390" y="408"/>
                    <a:pt x="1373" y="419"/>
                    <a:pt x="1378" y="422"/>
                  </a:cubicBezTo>
                  <a:cubicBezTo>
                    <a:pt x="1383" y="426"/>
                    <a:pt x="1386" y="428"/>
                    <a:pt x="1388" y="429"/>
                  </a:cubicBezTo>
                  <a:cubicBezTo>
                    <a:pt x="1391" y="429"/>
                    <a:pt x="1400" y="427"/>
                    <a:pt x="1401" y="430"/>
                  </a:cubicBezTo>
                  <a:cubicBezTo>
                    <a:pt x="1402" y="433"/>
                    <a:pt x="1409" y="443"/>
                    <a:pt x="1409" y="443"/>
                  </a:cubicBezTo>
                  <a:cubicBezTo>
                    <a:pt x="1409" y="443"/>
                    <a:pt x="1406" y="447"/>
                    <a:pt x="1415" y="444"/>
                  </a:cubicBezTo>
                  <a:cubicBezTo>
                    <a:pt x="1424" y="440"/>
                    <a:pt x="1416" y="434"/>
                    <a:pt x="1416" y="434"/>
                  </a:cubicBezTo>
                  <a:cubicBezTo>
                    <a:pt x="1416" y="434"/>
                    <a:pt x="1431" y="434"/>
                    <a:pt x="1431" y="437"/>
                  </a:cubicBezTo>
                  <a:cubicBezTo>
                    <a:pt x="1432" y="439"/>
                    <a:pt x="1441" y="450"/>
                    <a:pt x="1439" y="450"/>
                  </a:cubicBezTo>
                  <a:cubicBezTo>
                    <a:pt x="1437" y="450"/>
                    <a:pt x="1445" y="447"/>
                    <a:pt x="1446" y="454"/>
                  </a:cubicBezTo>
                  <a:cubicBezTo>
                    <a:pt x="1447" y="460"/>
                    <a:pt x="1447" y="465"/>
                    <a:pt x="1449" y="469"/>
                  </a:cubicBezTo>
                  <a:cubicBezTo>
                    <a:pt x="1450" y="472"/>
                    <a:pt x="1448" y="480"/>
                    <a:pt x="1448" y="480"/>
                  </a:cubicBezTo>
                  <a:cubicBezTo>
                    <a:pt x="1448" y="480"/>
                    <a:pt x="1453" y="489"/>
                    <a:pt x="1452" y="491"/>
                  </a:cubicBezTo>
                  <a:cubicBezTo>
                    <a:pt x="1451" y="493"/>
                    <a:pt x="1456" y="476"/>
                    <a:pt x="1453" y="501"/>
                  </a:cubicBezTo>
                  <a:cubicBezTo>
                    <a:pt x="1450" y="526"/>
                    <a:pt x="1454" y="532"/>
                    <a:pt x="1452" y="535"/>
                  </a:cubicBezTo>
                  <a:cubicBezTo>
                    <a:pt x="1451" y="539"/>
                    <a:pt x="1452" y="538"/>
                    <a:pt x="1448" y="541"/>
                  </a:cubicBezTo>
                  <a:cubicBezTo>
                    <a:pt x="1445" y="544"/>
                    <a:pt x="1445" y="546"/>
                    <a:pt x="1442" y="551"/>
                  </a:cubicBezTo>
                  <a:cubicBezTo>
                    <a:pt x="1439" y="556"/>
                    <a:pt x="1443" y="564"/>
                    <a:pt x="1441" y="566"/>
                  </a:cubicBezTo>
                  <a:cubicBezTo>
                    <a:pt x="1439" y="568"/>
                    <a:pt x="1438" y="573"/>
                    <a:pt x="1433" y="577"/>
                  </a:cubicBezTo>
                  <a:cubicBezTo>
                    <a:pt x="1428" y="580"/>
                    <a:pt x="1412" y="595"/>
                    <a:pt x="1406" y="596"/>
                  </a:cubicBezTo>
                  <a:cubicBezTo>
                    <a:pt x="1400" y="597"/>
                    <a:pt x="1385" y="593"/>
                    <a:pt x="1385" y="593"/>
                  </a:cubicBezTo>
                  <a:cubicBezTo>
                    <a:pt x="1385" y="593"/>
                    <a:pt x="1382" y="602"/>
                    <a:pt x="1379" y="604"/>
                  </a:cubicBezTo>
                  <a:cubicBezTo>
                    <a:pt x="1377" y="606"/>
                    <a:pt x="1372" y="612"/>
                    <a:pt x="1372" y="615"/>
                  </a:cubicBezTo>
                  <a:cubicBezTo>
                    <a:pt x="1372" y="618"/>
                    <a:pt x="1368" y="617"/>
                    <a:pt x="1371" y="624"/>
                  </a:cubicBezTo>
                  <a:cubicBezTo>
                    <a:pt x="1373" y="632"/>
                    <a:pt x="1366" y="637"/>
                    <a:pt x="1366" y="637"/>
                  </a:cubicBezTo>
                  <a:cubicBezTo>
                    <a:pt x="1366" y="637"/>
                    <a:pt x="1363" y="642"/>
                    <a:pt x="1363" y="644"/>
                  </a:cubicBezTo>
                  <a:cubicBezTo>
                    <a:pt x="1364" y="646"/>
                    <a:pt x="1372" y="651"/>
                    <a:pt x="1372" y="654"/>
                  </a:cubicBezTo>
                  <a:cubicBezTo>
                    <a:pt x="1372" y="657"/>
                    <a:pt x="1385" y="670"/>
                    <a:pt x="1384" y="670"/>
                  </a:cubicBezTo>
                  <a:cubicBezTo>
                    <a:pt x="1382" y="670"/>
                    <a:pt x="1386" y="680"/>
                    <a:pt x="1383" y="687"/>
                  </a:cubicBezTo>
                  <a:cubicBezTo>
                    <a:pt x="1379" y="694"/>
                    <a:pt x="1372" y="698"/>
                    <a:pt x="1372" y="698"/>
                  </a:cubicBezTo>
                  <a:cubicBezTo>
                    <a:pt x="1372" y="698"/>
                    <a:pt x="1363" y="706"/>
                    <a:pt x="1360" y="702"/>
                  </a:cubicBezTo>
                  <a:cubicBezTo>
                    <a:pt x="1356" y="698"/>
                    <a:pt x="1352" y="692"/>
                    <a:pt x="1352" y="692"/>
                  </a:cubicBezTo>
                  <a:cubicBezTo>
                    <a:pt x="1352" y="692"/>
                    <a:pt x="1351" y="686"/>
                    <a:pt x="1350" y="677"/>
                  </a:cubicBezTo>
                  <a:cubicBezTo>
                    <a:pt x="1349" y="668"/>
                    <a:pt x="1346" y="666"/>
                    <a:pt x="1348" y="663"/>
                  </a:cubicBezTo>
                  <a:cubicBezTo>
                    <a:pt x="1349" y="660"/>
                    <a:pt x="1347" y="663"/>
                    <a:pt x="1340" y="661"/>
                  </a:cubicBezTo>
                  <a:cubicBezTo>
                    <a:pt x="1334" y="660"/>
                    <a:pt x="1335" y="664"/>
                    <a:pt x="1334" y="660"/>
                  </a:cubicBezTo>
                  <a:cubicBezTo>
                    <a:pt x="1333" y="656"/>
                    <a:pt x="1334" y="650"/>
                    <a:pt x="1333" y="648"/>
                  </a:cubicBezTo>
                  <a:cubicBezTo>
                    <a:pt x="1332" y="645"/>
                    <a:pt x="1332" y="642"/>
                    <a:pt x="1327" y="640"/>
                  </a:cubicBezTo>
                  <a:cubicBezTo>
                    <a:pt x="1322" y="638"/>
                    <a:pt x="1313" y="644"/>
                    <a:pt x="1313" y="644"/>
                  </a:cubicBezTo>
                  <a:cubicBezTo>
                    <a:pt x="1313" y="644"/>
                    <a:pt x="1311" y="647"/>
                    <a:pt x="1307" y="646"/>
                  </a:cubicBezTo>
                  <a:cubicBezTo>
                    <a:pt x="1303" y="644"/>
                    <a:pt x="1291" y="642"/>
                    <a:pt x="1292" y="638"/>
                  </a:cubicBezTo>
                  <a:cubicBezTo>
                    <a:pt x="1293" y="633"/>
                    <a:pt x="1295" y="628"/>
                    <a:pt x="1293" y="628"/>
                  </a:cubicBezTo>
                  <a:cubicBezTo>
                    <a:pt x="1290" y="628"/>
                    <a:pt x="1280" y="633"/>
                    <a:pt x="1276" y="635"/>
                  </a:cubicBezTo>
                  <a:cubicBezTo>
                    <a:pt x="1273" y="638"/>
                    <a:pt x="1274" y="645"/>
                    <a:pt x="1272" y="646"/>
                  </a:cubicBezTo>
                  <a:cubicBezTo>
                    <a:pt x="1271" y="647"/>
                    <a:pt x="1264" y="647"/>
                    <a:pt x="1266" y="652"/>
                  </a:cubicBezTo>
                  <a:cubicBezTo>
                    <a:pt x="1268" y="657"/>
                    <a:pt x="1272" y="664"/>
                    <a:pt x="1275" y="664"/>
                  </a:cubicBezTo>
                  <a:cubicBezTo>
                    <a:pt x="1277" y="665"/>
                    <a:pt x="1283" y="661"/>
                    <a:pt x="1286" y="661"/>
                  </a:cubicBezTo>
                  <a:cubicBezTo>
                    <a:pt x="1289" y="661"/>
                    <a:pt x="1293" y="657"/>
                    <a:pt x="1300" y="661"/>
                  </a:cubicBezTo>
                  <a:cubicBezTo>
                    <a:pt x="1308" y="665"/>
                    <a:pt x="1313" y="667"/>
                    <a:pt x="1315" y="667"/>
                  </a:cubicBezTo>
                  <a:cubicBezTo>
                    <a:pt x="1317" y="668"/>
                    <a:pt x="1328" y="671"/>
                    <a:pt x="1324" y="672"/>
                  </a:cubicBezTo>
                  <a:cubicBezTo>
                    <a:pt x="1319" y="673"/>
                    <a:pt x="1310" y="675"/>
                    <a:pt x="1303" y="677"/>
                  </a:cubicBezTo>
                  <a:cubicBezTo>
                    <a:pt x="1297" y="679"/>
                    <a:pt x="1298" y="679"/>
                    <a:pt x="1296" y="682"/>
                  </a:cubicBezTo>
                  <a:cubicBezTo>
                    <a:pt x="1294" y="685"/>
                    <a:pt x="1290" y="690"/>
                    <a:pt x="1291" y="691"/>
                  </a:cubicBezTo>
                  <a:cubicBezTo>
                    <a:pt x="1292" y="693"/>
                    <a:pt x="1298" y="700"/>
                    <a:pt x="1298" y="700"/>
                  </a:cubicBezTo>
                  <a:cubicBezTo>
                    <a:pt x="1298" y="700"/>
                    <a:pt x="1321" y="723"/>
                    <a:pt x="1319" y="729"/>
                  </a:cubicBezTo>
                  <a:cubicBezTo>
                    <a:pt x="1318" y="735"/>
                    <a:pt x="1319" y="740"/>
                    <a:pt x="1317" y="743"/>
                  </a:cubicBezTo>
                  <a:cubicBezTo>
                    <a:pt x="1316" y="746"/>
                    <a:pt x="1317" y="745"/>
                    <a:pt x="1320" y="750"/>
                  </a:cubicBezTo>
                  <a:cubicBezTo>
                    <a:pt x="1323" y="755"/>
                    <a:pt x="1311" y="784"/>
                    <a:pt x="1311" y="784"/>
                  </a:cubicBezTo>
                  <a:cubicBezTo>
                    <a:pt x="1311" y="784"/>
                    <a:pt x="1295" y="815"/>
                    <a:pt x="1293" y="816"/>
                  </a:cubicBezTo>
                  <a:cubicBezTo>
                    <a:pt x="1291" y="818"/>
                    <a:pt x="1289" y="828"/>
                    <a:pt x="1280" y="830"/>
                  </a:cubicBezTo>
                  <a:cubicBezTo>
                    <a:pt x="1271" y="831"/>
                    <a:pt x="1267" y="832"/>
                    <a:pt x="1262" y="832"/>
                  </a:cubicBezTo>
                  <a:cubicBezTo>
                    <a:pt x="1256" y="833"/>
                    <a:pt x="1244" y="838"/>
                    <a:pt x="1234" y="841"/>
                  </a:cubicBezTo>
                  <a:cubicBezTo>
                    <a:pt x="1224" y="845"/>
                    <a:pt x="1219" y="843"/>
                    <a:pt x="1218" y="844"/>
                  </a:cubicBezTo>
                  <a:cubicBezTo>
                    <a:pt x="1216" y="846"/>
                    <a:pt x="1224" y="852"/>
                    <a:pt x="1216" y="846"/>
                  </a:cubicBezTo>
                  <a:cubicBezTo>
                    <a:pt x="1209" y="840"/>
                    <a:pt x="1217" y="837"/>
                    <a:pt x="1208" y="838"/>
                  </a:cubicBezTo>
                  <a:cubicBezTo>
                    <a:pt x="1199" y="840"/>
                    <a:pt x="1187" y="843"/>
                    <a:pt x="1186" y="848"/>
                  </a:cubicBezTo>
                  <a:cubicBezTo>
                    <a:pt x="1184" y="853"/>
                    <a:pt x="1180" y="861"/>
                    <a:pt x="1183" y="863"/>
                  </a:cubicBezTo>
                  <a:cubicBezTo>
                    <a:pt x="1186" y="866"/>
                    <a:pt x="1176" y="856"/>
                    <a:pt x="1199" y="880"/>
                  </a:cubicBezTo>
                  <a:cubicBezTo>
                    <a:pt x="1222" y="904"/>
                    <a:pt x="1232" y="914"/>
                    <a:pt x="1228" y="923"/>
                  </a:cubicBezTo>
                  <a:cubicBezTo>
                    <a:pt x="1223" y="931"/>
                    <a:pt x="1226" y="940"/>
                    <a:pt x="1216" y="946"/>
                  </a:cubicBezTo>
                  <a:cubicBezTo>
                    <a:pt x="1207" y="952"/>
                    <a:pt x="1211" y="949"/>
                    <a:pt x="1203" y="956"/>
                  </a:cubicBezTo>
                  <a:cubicBezTo>
                    <a:pt x="1195" y="963"/>
                    <a:pt x="1197" y="970"/>
                    <a:pt x="1192" y="965"/>
                  </a:cubicBezTo>
                  <a:cubicBezTo>
                    <a:pt x="1187" y="960"/>
                    <a:pt x="1186" y="960"/>
                    <a:pt x="1174" y="946"/>
                  </a:cubicBezTo>
                  <a:cubicBezTo>
                    <a:pt x="1162" y="933"/>
                    <a:pt x="1171" y="937"/>
                    <a:pt x="1158" y="931"/>
                  </a:cubicBezTo>
                  <a:cubicBezTo>
                    <a:pt x="1145" y="926"/>
                    <a:pt x="1140" y="922"/>
                    <a:pt x="1137" y="921"/>
                  </a:cubicBezTo>
                  <a:cubicBezTo>
                    <a:pt x="1134" y="920"/>
                    <a:pt x="1137" y="922"/>
                    <a:pt x="1134" y="929"/>
                  </a:cubicBezTo>
                  <a:cubicBezTo>
                    <a:pt x="1131" y="935"/>
                    <a:pt x="1126" y="945"/>
                    <a:pt x="1129" y="950"/>
                  </a:cubicBezTo>
                  <a:cubicBezTo>
                    <a:pt x="1132" y="956"/>
                    <a:pt x="1135" y="962"/>
                    <a:pt x="1137" y="965"/>
                  </a:cubicBezTo>
                  <a:cubicBezTo>
                    <a:pt x="1138" y="968"/>
                    <a:pt x="1150" y="979"/>
                    <a:pt x="1154" y="981"/>
                  </a:cubicBezTo>
                  <a:cubicBezTo>
                    <a:pt x="1158" y="984"/>
                    <a:pt x="1189" y="999"/>
                    <a:pt x="1185" y="1007"/>
                  </a:cubicBezTo>
                  <a:cubicBezTo>
                    <a:pt x="1180" y="1015"/>
                    <a:pt x="1193" y="1027"/>
                    <a:pt x="1193" y="1027"/>
                  </a:cubicBezTo>
                  <a:cubicBezTo>
                    <a:pt x="1193" y="1027"/>
                    <a:pt x="1204" y="1034"/>
                    <a:pt x="1201" y="1035"/>
                  </a:cubicBezTo>
                  <a:cubicBezTo>
                    <a:pt x="1197" y="1036"/>
                    <a:pt x="1197" y="1038"/>
                    <a:pt x="1194" y="1038"/>
                  </a:cubicBezTo>
                  <a:cubicBezTo>
                    <a:pt x="1191" y="1038"/>
                    <a:pt x="1181" y="1029"/>
                    <a:pt x="1177" y="1027"/>
                  </a:cubicBezTo>
                  <a:cubicBezTo>
                    <a:pt x="1172" y="1025"/>
                    <a:pt x="1149" y="1007"/>
                    <a:pt x="1149" y="1007"/>
                  </a:cubicBezTo>
                  <a:cubicBezTo>
                    <a:pt x="1149" y="1007"/>
                    <a:pt x="1150" y="999"/>
                    <a:pt x="1146" y="995"/>
                  </a:cubicBezTo>
                  <a:cubicBezTo>
                    <a:pt x="1142" y="991"/>
                    <a:pt x="1140" y="990"/>
                    <a:pt x="1132" y="982"/>
                  </a:cubicBezTo>
                  <a:cubicBezTo>
                    <a:pt x="1124" y="975"/>
                    <a:pt x="1116" y="972"/>
                    <a:pt x="1116" y="961"/>
                  </a:cubicBezTo>
                  <a:cubicBezTo>
                    <a:pt x="1116" y="951"/>
                    <a:pt x="1116" y="935"/>
                    <a:pt x="1113" y="929"/>
                  </a:cubicBezTo>
                  <a:cubicBezTo>
                    <a:pt x="1111" y="923"/>
                    <a:pt x="1104" y="907"/>
                    <a:pt x="1104" y="905"/>
                  </a:cubicBezTo>
                  <a:cubicBezTo>
                    <a:pt x="1105" y="902"/>
                    <a:pt x="1102" y="888"/>
                    <a:pt x="1098" y="888"/>
                  </a:cubicBezTo>
                  <a:cubicBezTo>
                    <a:pt x="1094" y="887"/>
                    <a:pt x="1089" y="885"/>
                    <a:pt x="1086" y="889"/>
                  </a:cubicBezTo>
                  <a:cubicBezTo>
                    <a:pt x="1083" y="893"/>
                    <a:pt x="1076" y="897"/>
                    <a:pt x="1073" y="895"/>
                  </a:cubicBezTo>
                  <a:cubicBezTo>
                    <a:pt x="1069" y="893"/>
                    <a:pt x="1063" y="891"/>
                    <a:pt x="1063" y="891"/>
                  </a:cubicBezTo>
                  <a:cubicBezTo>
                    <a:pt x="1063" y="891"/>
                    <a:pt x="1058" y="870"/>
                    <a:pt x="1056" y="869"/>
                  </a:cubicBezTo>
                  <a:cubicBezTo>
                    <a:pt x="1054" y="868"/>
                    <a:pt x="1051" y="854"/>
                    <a:pt x="1044" y="849"/>
                  </a:cubicBezTo>
                  <a:cubicBezTo>
                    <a:pt x="1037" y="844"/>
                    <a:pt x="1029" y="838"/>
                    <a:pt x="1025" y="833"/>
                  </a:cubicBezTo>
                  <a:cubicBezTo>
                    <a:pt x="1020" y="828"/>
                    <a:pt x="1025" y="827"/>
                    <a:pt x="1020" y="828"/>
                  </a:cubicBezTo>
                  <a:cubicBezTo>
                    <a:pt x="1015" y="829"/>
                    <a:pt x="1016" y="830"/>
                    <a:pt x="1009" y="831"/>
                  </a:cubicBezTo>
                  <a:cubicBezTo>
                    <a:pt x="1001" y="833"/>
                    <a:pt x="993" y="836"/>
                    <a:pt x="991" y="836"/>
                  </a:cubicBezTo>
                  <a:cubicBezTo>
                    <a:pt x="989" y="836"/>
                    <a:pt x="980" y="837"/>
                    <a:pt x="980" y="840"/>
                  </a:cubicBezTo>
                  <a:cubicBezTo>
                    <a:pt x="979" y="842"/>
                    <a:pt x="980" y="849"/>
                    <a:pt x="982" y="851"/>
                  </a:cubicBezTo>
                  <a:cubicBezTo>
                    <a:pt x="983" y="853"/>
                    <a:pt x="994" y="851"/>
                    <a:pt x="976" y="858"/>
                  </a:cubicBezTo>
                  <a:cubicBezTo>
                    <a:pt x="958" y="864"/>
                    <a:pt x="953" y="872"/>
                    <a:pt x="952" y="874"/>
                  </a:cubicBezTo>
                  <a:cubicBezTo>
                    <a:pt x="951" y="877"/>
                    <a:pt x="963" y="878"/>
                    <a:pt x="950" y="883"/>
                  </a:cubicBezTo>
                  <a:cubicBezTo>
                    <a:pt x="937" y="887"/>
                    <a:pt x="926" y="890"/>
                    <a:pt x="920" y="899"/>
                  </a:cubicBezTo>
                  <a:cubicBezTo>
                    <a:pt x="919" y="901"/>
                    <a:pt x="925" y="941"/>
                    <a:pt x="920" y="950"/>
                  </a:cubicBezTo>
                  <a:cubicBezTo>
                    <a:pt x="914" y="959"/>
                    <a:pt x="902" y="969"/>
                    <a:pt x="902" y="969"/>
                  </a:cubicBezTo>
                  <a:cubicBezTo>
                    <a:pt x="902" y="969"/>
                    <a:pt x="905" y="978"/>
                    <a:pt x="886" y="964"/>
                  </a:cubicBezTo>
                  <a:cubicBezTo>
                    <a:pt x="868" y="951"/>
                    <a:pt x="884" y="963"/>
                    <a:pt x="884" y="963"/>
                  </a:cubicBezTo>
                  <a:cubicBezTo>
                    <a:pt x="884" y="963"/>
                    <a:pt x="876" y="937"/>
                    <a:pt x="869" y="930"/>
                  </a:cubicBezTo>
                  <a:cubicBezTo>
                    <a:pt x="863" y="923"/>
                    <a:pt x="851" y="908"/>
                    <a:pt x="848" y="897"/>
                  </a:cubicBezTo>
                  <a:cubicBezTo>
                    <a:pt x="844" y="886"/>
                    <a:pt x="840" y="879"/>
                    <a:pt x="838" y="872"/>
                  </a:cubicBezTo>
                  <a:cubicBezTo>
                    <a:pt x="837" y="866"/>
                    <a:pt x="835" y="849"/>
                    <a:pt x="836" y="848"/>
                  </a:cubicBezTo>
                  <a:cubicBezTo>
                    <a:pt x="836" y="846"/>
                    <a:pt x="832" y="834"/>
                    <a:pt x="832" y="834"/>
                  </a:cubicBezTo>
                  <a:cubicBezTo>
                    <a:pt x="832" y="834"/>
                    <a:pt x="827" y="832"/>
                    <a:pt x="827" y="834"/>
                  </a:cubicBezTo>
                  <a:cubicBezTo>
                    <a:pt x="826" y="836"/>
                    <a:pt x="826" y="840"/>
                    <a:pt x="826" y="844"/>
                  </a:cubicBezTo>
                  <a:cubicBezTo>
                    <a:pt x="825" y="847"/>
                    <a:pt x="811" y="848"/>
                    <a:pt x="811" y="848"/>
                  </a:cubicBezTo>
                  <a:cubicBezTo>
                    <a:pt x="806" y="845"/>
                    <a:pt x="806" y="845"/>
                    <a:pt x="806" y="845"/>
                  </a:cubicBezTo>
                  <a:cubicBezTo>
                    <a:pt x="806" y="845"/>
                    <a:pt x="785" y="823"/>
                    <a:pt x="782" y="820"/>
                  </a:cubicBezTo>
                  <a:cubicBezTo>
                    <a:pt x="779" y="816"/>
                    <a:pt x="775" y="811"/>
                    <a:pt x="770" y="808"/>
                  </a:cubicBezTo>
                  <a:cubicBezTo>
                    <a:pt x="765" y="805"/>
                    <a:pt x="769" y="802"/>
                    <a:pt x="759" y="802"/>
                  </a:cubicBezTo>
                  <a:cubicBezTo>
                    <a:pt x="750" y="802"/>
                    <a:pt x="751" y="802"/>
                    <a:pt x="735" y="801"/>
                  </a:cubicBezTo>
                  <a:cubicBezTo>
                    <a:pt x="719" y="799"/>
                    <a:pt x="715" y="804"/>
                    <a:pt x="708" y="803"/>
                  </a:cubicBezTo>
                  <a:cubicBezTo>
                    <a:pt x="701" y="801"/>
                    <a:pt x="699" y="803"/>
                    <a:pt x="684" y="800"/>
                  </a:cubicBezTo>
                  <a:cubicBezTo>
                    <a:pt x="668" y="797"/>
                    <a:pt x="668" y="797"/>
                    <a:pt x="668" y="797"/>
                  </a:cubicBezTo>
                  <a:cubicBezTo>
                    <a:pt x="668" y="797"/>
                    <a:pt x="666" y="793"/>
                    <a:pt x="663" y="789"/>
                  </a:cubicBezTo>
                  <a:cubicBezTo>
                    <a:pt x="661" y="785"/>
                    <a:pt x="661" y="785"/>
                    <a:pt x="661" y="785"/>
                  </a:cubicBezTo>
                  <a:cubicBezTo>
                    <a:pt x="657" y="788"/>
                    <a:pt x="657" y="788"/>
                    <a:pt x="657" y="788"/>
                  </a:cubicBezTo>
                  <a:cubicBezTo>
                    <a:pt x="657" y="788"/>
                    <a:pt x="654" y="789"/>
                    <a:pt x="652" y="789"/>
                  </a:cubicBezTo>
                  <a:cubicBezTo>
                    <a:pt x="650" y="788"/>
                    <a:pt x="629" y="783"/>
                    <a:pt x="625" y="782"/>
                  </a:cubicBezTo>
                  <a:cubicBezTo>
                    <a:pt x="622" y="781"/>
                    <a:pt x="622" y="784"/>
                    <a:pt x="608" y="774"/>
                  </a:cubicBezTo>
                  <a:cubicBezTo>
                    <a:pt x="594" y="763"/>
                    <a:pt x="599" y="759"/>
                    <a:pt x="599" y="759"/>
                  </a:cubicBezTo>
                  <a:cubicBezTo>
                    <a:pt x="599" y="759"/>
                    <a:pt x="596" y="756"/>
                    <a:pt x="592" y="754"/>
                  </a:cubicBezTo>
                  <a:cubicBezTo>
                    <a:pt x="589" y="752"/>
                    <a:pt x="584" y="749"/>
                    <a:pt x="582" y="749"/>
                  </a:cubicBezTo>
                  <a:cubicBezTo>
                    <a:pt x="581" y="750"/>
                    <a:pt x="572" y="754"/>
                    <a:pt x="574" y="758"/>
                  </a:cubicBezTo>
                  <a:cubicBezTo>
                    <a:pt x="576" y="762"/>
                    <a:pt x="589" y="775"/>
                    <a:pt x="590" y="775"/>
                  </a:cubicBezTo>
                  <a:cubicBezTo>
                    <a:pt x="591" y="775"/>
                    <a:pt x="608" y="794"/>
                    <a:pt x="608" y="794"/>
                  </a:cubicBezTo>
                  <a:cubicBezTo>
                    <a:pt x="615" y="803"/>
                    <a:pt x="615" y="803"/>
                    <a:pt x="615" y="803"/>
                  </a:cubicBezTo>
                  <a:cubicBezTo>
                    <a:pt x="615" y="803"/>
                    <a:pt x="609" y="808"/>
                    <a:pt x="615" y="807"/>
                  </a:cubicBezTo>
                  <a:cubicBezTo>
                    <a:pt x="621" y="806"/>
                    <a:pt x="616" y="805"/>
                    <a:pt x="625" y="806"/>
                  </a:cubicBezTo>
                  <a:cubicBezTo>
                    <a:pt x="634" y="807"/>
                    <a:pt x="639" y="809"/>
                    <a:pt x="642" y="806"/>
                  </a:cubicBezTo>
                  <a:cubicBezTo>
                    <a:pt x="645" y="804"/>
                    <a:pt x="640" y="801"/>
                    <a:pt x="647" y="798"/>
                  </a:cubicBezTo>
                  <a:cubicBezTo>
                    <a:pt x="654" y="795"/>
                    <a:pt x="660" y="796"/>
                    <a:pt x="661" y="797"/>
                  </a:cubicBezTo>
                  <a:cubicBezTo>
                    <a:pt x="662" y="799"/>
                    <a:pt x="666" y="803"/>
                    <a:pt x="667" y="805"/>
                  </a:cubicBezTo>
                  <a:cubicBezTo>
                    <a:pt x="667" y="807"/>
                    <a:pt x="669" y="812"/>
                    <a:pt x="672" y="812"/>
                  </a:cubicBezTo>
                  <a:cubicBezTo>
                    <a:pt x="674" y="813"/>
                    <a:pt x="680" y="812"/>
                    <a:pt x="681" y="816"/>
                  </a:cubicBezTo>
                  <a:cubicBezTo>
                    <a:pt x="682" y="819"/>
                    <a:pt x="689" y="825"/>
                    <a:pt x="689" y="825"/>
                  </a:cubicBezTo>
                  <a:cubicBezTo>
                    <a:pt x="689" y="825"/>
                    <a:pt x="691" y="826"/>
                    <a:pt x="695" y="827"/>
                  </a:cubicBezTo>
                  <a:cubicBezTo>
                    <a:pt x="699" y="829"/>
                    <a:pt x="710" y="835"/>
                    <a:pt x="710" y="835"/>
                  </a:cubicBezTo>
                  <a:cubicBezTo>
                    <a:pt x="707" y="837"/>
                    <a:pt x="702" y="846"/>
                    <a:pt x="698" y="846"/>
                  </a:cubicBezTo>
                  <a:cubicBezTo>
                    <a:pt x="695" y="846"/>
                    <a:pt x="696" y="845"/>
                    <a:pt x="688" y="850"/>
                  </a:cubicBezTo>
                  <a:cubicBezTo>
                    <a:pt x="680" y="854"/>
                    <a:pt x="684" y="864"/>
                    <a:pt x="680" y="865"/>
                  </a:cubicBezTo>
                  <a:cubicBezTo>
                    <a:pt x="676" y="866"/>
                    <a:pt x="670" y="874"/>
                    <a:pt x="667" y="876"/>
                  </a:cubicBezTo>
                  <a:cubicBezTo>
                    <a:pt x="664" y="877"/>
                    <a:pt x="644" y="885"/>
                    <a:pt x="642" y="884"/>
                  </a:cubicBezTo>
                  <a:cubicBezTo>
                    <a:pt x="640" y="884"/>
                    <a:pt x="635" y="887"/>
                    <a:pt x="633" y="887"/>
                  </a:cubicBezTo>
                  <a:cubicBezTo>
                    <a:pt x="632" y="887"/>
                    <a:pt x="633" y="892"/>
                    <a:pt x="632" y="893"/>
                  </a:cubicBezTo>
                  <a:cubicBezTo>
                    <a:pt x="630" y="894"/>
                    <a:pt x="638" y="899"/>
                    <a:pt x="626" y="901"/>
                  </a:cubicBezTo>
                  <a:cubicBezTo>
                    <a:pt x="615" y="902"/>
                    <a:pt x="607" y="906"/>
                    <a:pt x="605" y="906"/>
                  </a:cubicBezTo>
                  <a:cubicBezTo>
                    <a:pt x="602" y="907"/>
                    <a:pt x="597" y="918"/>
                    <a:pt x="588" y="917"/>
                  </a:cubicBezTo>
                  <a:cubicBezTo>
                    <a:pt x="579" y="916"/>
                    <a:pt x="583" y="916"/>
                    <a:pt x="575" y="917"/>
                  </a:cubicBezTo>
                  <a:cubicBezTo>
                    <a:pt x="567" y="917"/>
                    <a:pt x="566" y="920"/>
                    <a:pt x="558" y="921"/>
                  </a:cubicBezTo>
                  <a:cubicBezTo>
                    <a:pt x="550" y="922"/>
                    <a:pt x="545" y="923"/>
                    <a:pt x="545" y="923"/>
                  </a:cubicBezTo>
                  <a:lnTo>
                    <a:pt x="541" y="9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6" name="Freeform 142"/>
            <p:cNvSpPr/>
            <p:nvPr/>
          </p:nvSpPr>
          <p:spPr bwMode="auto">
            <a:xfrm>
              <a:off x="5564188" y="941388"/>
              <a:ext cx="414338" cy="223838"/>
            </a:xfrm>
            <a:custGeom>
              <a:avLst/>
              <a:gdLst>
                <a:gd name="T0" fmla="*/ 83 w 155"/>
                <a:gd name="T1" fmla="*/ 44 h 84"/>
                <a:gd name="T2" fmla="*/ 72 w 155"/>
                <a:gd name="T3" fmla="*/ 57 h 84"/>
                <a:gd name="T4" fmla="*/ 60 w 155"/>
                <a:gd name="T5" fmla="*/ 78 h 84"/>
                <a:gd name="T6" fmla="*/ 52 w 155"/>
                <a:gd name="T7" fmla="*/ 81 h 84"/>
                <a:gd name="T8" fmla="*/ 39 w 155"/>
                <a:gd name="T9" fmla="*/ 69 h 84"/>
                <a:gd name="T10" fmla="*/ 30 w 155"/>
                <a:gd name="T11" fmla="*/ 61 h 84"/>
                <a:gd name="T12" fmla="*/ 30 w 155"/>
                <a:gd name="T13" fmla="*/ 54 h 84"/>
                <a:gd name="T14" fmla="*/ 36 w 155"/>
                <a:gd name="T15" fmla="*/ 52 h 84"/>
                <a:gd name="T16" fmla="*/ 20 w 155"/>
                <a:gd name="T17" fmla="*/ 49 h 84"/>
                <a:gd name="T18" fmla="*/ 21 w 155"/>
                <a:gd name="T19" fmla="*/ 54 h 84"/>
                <a:gd name="T20" fmla="*/ 12 w 155"/>
                <a:gd name="T21" fmla="*/ 50 h 84"/>
                <a:gd name="T22" fmla="*/ 2 w 155"/>
                <a:gd name="T23" fmla="*/ 37 h 84"/>
                <a:gd name="T24" fmla="*/ 16 w 155"/>
                <a:gd name="T25" fmla="*/ 38 h 84"/>
                <a:gd name="T26" fmla="*/ 6 w 155"/>
                <a:gd name="T27" fmla="*/ 27 h 84"/>
                <a:gd name="T28" fmla="*/ 9 w 155"/>
                <a:gd name="T29" fmla="*/ 20 h 84"/>
                <a:gd name="T30" fmla="*/ 20 w 155"/>
                <a:gd name="T31" fmla="*/ 18 h 84"/>
                <a:gd name="T32" fmla="*/ 35 w 155"/>
                <a:gd name="T33" fmla="*/ 18 h 84"/>
                <a:gd name="T34" fmla="*/ 42 w 155"/>
                <a:gd name="T35" fmla="*/ 19 h 84"/>
                <a:gd name="T36" fmla="*/ 50 w 155"/>
                <a:gd name="T37" fmla="*/ 14 h 84"/>
                <a:gd name="T38" fmla="*/ 48 w 155"/>
                <a:gd name="T39" fmla="*/ 10 h 84"/>
                <a:gd name="T40" fmla="*/ 60 w 155"/>
                <a:gd name="T41" fmla="*/ 15 h 84"/>
                <a:gd name="T42" fmla="*/ 82 w 155"/>
                <a:gd name="T43" fmla="*/ 24 h 84"/>
                <a:gd name="T44" fmla="*/ 76 w 155"/>
                <a:gd name="T45" fmla="*/ 27 h 84"/>
                <a:gd name="T46" fmla="*/ 84 w 155"/>
                <a:gd name="T47" fmla="*/ 31 h 84"/>
                <a:gd name="T48" fmla="*/ 85 w 155"/>
                <a:gd name="T49" fmla="*/ 21 h 84"/>
                <a:gd name="T50" fmla="*/ 75 w 155"/>
                <a:gd name="T51" fmla="*/ 14 h 84"/>
                <a:gd name="T52" fmla="*/ 67 w 155"/>
                <a:gd name="T53" fmla="*/ 7 h 84"/>
                <a:gd name="T54" fmla="*/ 76 w 155"/>
                <a:gd name="T55" fmla="*/ 2 h 84"/>
                <a:gd name="T56" fmla="*/ 95 w 155"/>
                <a:gd name="T57" fmla="*/ 4 h 84"/>
                <a:gd name="T58" fmla="*/ 110 w 155"/>
                <a:gd name="T59" fmla="*/ 8 h 84"/>
                <a:gd name="T60" fmla="*/ 116 w 155"/>
                <a:gd name="T61" fmla="*/ 4 h 84"/>
                <a:gd name="T62" fmla="*/ 139 w 155"/>
                <a:gd name="T63" fmla="*/ 8 h 84"/>
                <a:gd name="T64" fmla="*/ 148 w 155"/>
                <a:gd name="T65" fmla="*/ 11 h 84"/>
                <a:gd name="T66" fmla="*/ 151 w 155"/>
                <a:gd name="T67" fmla="*/ 19 h 84"/>
                <a:gd name="T68" fmla="*/ 140 w 155"/>
                <a:gd name="T69" fmla="*/ 26 h 84"/>
                <a:gd name="T70" fmla="*/ 116 w 155"/>
                <a:gd name="T71" fmla="*/ 29 h 84"/>
                <a:gd name="T72" fmla="*/ 99 w 155"/>
                <a:gd name="T73" fmla="*/ 31 h 84"/>
                <a:gd name="T74" fmla="*/ 103 w 155"/>
                <a:gd name="T75" fmla="*/ 42 h 84"/>
                <a:gd name="T76" fmla="*/ 108 w 155"/>
                <a:gd name="T77" fmla="*/ 43 h 84"/>
                <a:gd name="T78" fmla="*/ 128 w 155"/>
                <a:gd name="T79" fmla="*/ 60 h 84"/>
                <a:gd name="T80" fmla="*/ 122 w 155"/>
                <a:gd name="T81" fmla="*/ 62 h 84"/>
                <a:gd name="T82" fmla="*/ 117 w 155"/>
                <a:gd name="T83" fmla="*/ 67 h 84"/>
                <a:gd name="T84" fmla="*/ 101 w 155"/>
                <a:gd name="T85" fmla="*/ 71 h 84"/>
                <a:gd name="T86" fmla="*/ 93 w 155"/>
                <a:gd name="T87" fmla="*/ 68 h 84"/>
                <a:gd name="T88" fmla="*/ 97 w 155"/>
                <a:gd name="T89" fmla="*/ 55 h 84"/>
                <a:gd name="T90" fmla="*/ 88 w 155"/>
                <a:gd name="T91" fmla="*/ 48 h 84"/>
                <a:gd name="T92" fmla="*/ 83 w 155"/>
                <a:gd name="T93" fmla="*/ 4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5" h="84">
                  <a:moveTo>
                    <a:pt x="83" y="44"/>
                  </a:moveTo>
                  <a:cubicBezTo>
                    <a:pt x="79" y="52"/>
                    <a:pt x="78" y="55"/>
                    <a:pt x="72" y="57"/>
                  </a:cubicBezTo>
                  <a:cubicBezTo>
                    <a:pt x="66" y="59"/>
                    <a:pt x="60" y="78"/>
                    <a:pt x="60" y="78"/>
                  </a:cubicBezTo>
                  <a:cubicBezTo>
                    <a:pt x="60" y="78"/>
                    <a:pt x="55" y="84"/>
                    <a:pt x="52" y="81"/>
                  </a:cubicBezTo>
                  <a:cubicBezTo>
                    <a:pt x="49" y="78"/>
                    <a:pt x="43" y="74"/>
                    <a:pt x="39" y="69"/>
                  </a:cubicBezTo>
                  <a:cubicBezTo>
                    <a:pt x="35" y="64"/>
                    <a:pt x="32" y="63"/>
                    <a:pt x="30" y="61"/>
                  </a:cubicBezTo>
                  <a:cubicBezTo>
                    <a:pt x="29" y="59"/>
                    <a:pt x="24" y="54"/>
                    <a:pt x="30" y="54"/>
                  </a:cubicBezTo>
                  <a:cubicBezTo>
                    <a:pt x="35" y="54"/>
                    <a:pt x="40" y="55"/>
                    <a:pt x="36" y="52"/>
                  </a:cubicBezTo>
                  <a:cubicBezTo>
                    <a:pt x="32" y="48"/>
                    <a:pt x="21" y="46"/>
                    <a:pt x="20" y="49"/>
                  </a:cubicBezTo>
                  <a:cubicBezTo>
                    <a:pt x="20" y="52"/>
                    <a:pt x="24" y="53"/>
                    <a:pt x="21" y="54"/>
                  </a:cubicBezTo>
                  <a:cubicBezTo>
                    <a:pt x="17" y="54"/>
                    <a:pt x="18" y="55"/>
                    <a:pt x="12" y="50"/>
                  </a:cubicBezTo>
                  <a:cubicBezTo>
                    <a:pt x="6" y="45"/>
                    <a:pt x="0" y="38"/>
                    <a:pt x="2" y="37"/>
                  </a:cubicBezTo>
                  <a:cubicBezTo>
                    <a:pt x="4" y="35"/>
                    <a:pt x="22" y="45"/>
                    <a:pt x="16" y="38"/>
                  </a:cubicBezTo>
                  <a:cubicBezTo>
                    <a:pt x="10" y="30"/>
                    <a:pt x="6" y="27"/>
                    <a:pt x="6" y="27"/>
                  </a:cubicBezTo>
                  <a:cubicBezTo>
                    <a:pt x="6" y="27"/>
                    <a:pt x="6" y="25"/>
                    <a:pt x="9" y="20"/>
                  </a:cubicBezTo>
                  <a:cubicBezTo>
                    <a:pt x="12" y="15"/>
                    <a:pt x="20" y="18"/>
                    <a:pt x="20" y="18"/>
                  </a:cubicBezTo>
                  <a:cubicBezTo>
                    <a:pt x="20" y="18"/>
                    <a:pt x="33" y="17"/>
                    <a:pt x="35" y="18"/>
                  </a:cubicBezTo>
                  <a:cubicBezTo>
                    <a:pt x="37" y="18"/>
                    <a:pt x="36" y="21"/>
                    <a:pt x="42" y="19"/>
                  </a:cubicBezTo>
                  <a:cubicBezTo>
                    <a:pt x="47" y="17"/>
                    <a:pt x="52" y="18"/>
                    <a:pt x="50" y="14"/>
                  </a:cubicBezTo>
                  <a:cubicBezTo>
                    <a:pt x="48" y="10"/>
                    <a:pt x="48" y="10"/>
                    <a:pt x="48" y="10"/>
                  </a:cubicBezTo>
                  <a:cubicBezTo>
                    <a:pt x="48" y="10"/>
                    <a:pt x="54" y="16"/>
                    <a:pt x="60" y="15"/>
                  </a:cubicBezTo>
                  <a:cubicBezTo>
                    <a:pt x="66" y="14"/>
                    <a:pt x="85" y="21"/>
                    <a:pt x="82" y="24"/>
                  </a:cubicBezTo>
                  <a:cubicBezTo>
                    <a:pt x="78" y="27"/>
                    <a:pt x="74" y="26"/>
                    <a:pt x="76" y="27"/>
                  </a:cubicBezTo>
                  <a:cubicBezTo>
                    <a:pt x="77" y="28"/>
                    <a:pt x="79" y="29"/>
                    <a:pt x="84" y="31"/>
                  </a:cubicBezTo>
                  <a:cubicBezTo>
                    <a:pt x="89" y="32"/>
                    <a:pt x="91" y="27"/>
                    <a:pt x="85" y="21"/>
                  </a:cubicBezTo>
                  <a:cubicBezTo>
                    <a:pt x="80" y="16"/>
                    <a:pt x="75" y="14"/>
                    <a:pt x="75" y="14"/>
                  </a:cubicBezTo>
                  <a:cubicBezTo>
                    <a:pt x="75" y="14"/>
                    <a:pt x="68" y="9"/>
                    <a:pt x="67" y="7"/>
                  </a:cubicBezTo>
                  <a:cubicBezTo>
                    <a:pt x="67" y="5"/>
                    <a:pt x="73" y="3"/>
                    <a:pt x="76" y="2"/>
                  </a:cubicBezTo>
                  <a:cubicBezTo>
                    <a:pt x="79" y="0"/>
                    <a:pt x="91" y="6"/>
                    <a:pt x="95" y="4"/>
                  </a:cubicBezTo>
                  <a:cubicBezTo>
                    <a:pt x="100" y="2"/>
                    <a:pt x="110" y="9"/>
                    <a:pt x="110" y="8"/>
                  </a:cubicBezTo>
                  <a:cubicBezTo>
                    <a:pt x="109" y="6"/>
                    <a:pt x="102" y="4"/>
                    <a:pt x="116" y="4"/>
                  </a:cubicBezTo>
                  <a:cubicBezTo>
                    <a:pt x="130" y="3"/>
                    <a:pt x="135" y="7"/>
                    <a:pt x="139" y="8"/>
                  </a:cubicBezTo>
                  <a:cubicBezTo>
                    <a:pt x="142" y="9"/>
                    <a:pt x="146" y="12"/>
                    <a:pt x="148" y="11"/>
                  </a:cubicBezTo>
                  <a:cubicBezTo>
                    <a:pt x="149" y="11"/>
                    <a:pt x="155" y="18"/>
                    <a:pt x="151" y="19"/>
                  </a:cubicBezTo>
                  <a:cubicBezTo>
                    <a:pt x="148" y="19"/>
                    <a:pt x="147" y="28"/>
                    <a:pt x="140" y="26"/>
                  </a:cubicBezTo>
                  <a:cubicBezTo>
                    <a:pt x="133" y="24"/>
                    <a:pt x="136" y="31"/>
                    <a:pt x="116" y="29"/>
                  </a:cubicBezTo>
                  <a:cubicBezTo>
                    <a:pt x="97" y="27"/>
                    <a:pt x="98" y="26"/>
                    <a:pt x="99" y="31"/>
                  </a:cubicBezTo>
                  <a:cubicBezTo>
                    <a:pt x="100" y="35"/>
                    <a:pt x="103" y="42"/>
                    <a:pt x="103" y="42"/>
                  </a:cubicBezTo>
                  <a:cubicBezTo>
                    <a:pt x="108" y="43"/>
                    <a:pt x="108" y="43"/>
                    <a:pt x="108" y="43"/>
                  </a:cubicBezTo>
                  <a:cubicBezTo>
                    <a:pt x="108" y="43"/>
                    <a:pt x="129" y="60"/>
                    <a:pt x="128" y="60"/>
                  </a:cubicBezTo>
                  <a:cubicBezTo>
                    <a:pt x="127" y="60"/>
                    <a:pt x="126" y="61"/>
                    <a:pt x="122" y="62"/>
                  </a:cubicBezTo>
                  <a:cubicBezTo>
                    <a:pt x="119" y="62"/>
                    <a:pt x="117" y="63"/>
                    <a:pt x="117" y="67"/>
                  </a:cubicBezTo>
                  <a:cubicBezTo>
                    <a:pt x="118" y="71"/>
                    <a:pt x="106" y="74"/>
                    <a:pt x="101" y="71"/>
                  </a:cubicBezTo>
                  <a:cubicBezTo>
                    <a:pt x="96" y="68"/>
                    <a:pt x="95" y="70"/>
                    <a:pt x="93" y="68"/>
                  </a:cubicBezTo>
                  <a:cubicBezTo>
                    <a:pt x="90" y="66"/>
                    <a:pt x="100" y="57"/>
                    <a:pt x="97" y="55"/>
                  </a:cubicBezTo>
                  <a:cubicBezTo>
                    <a:pt x="93" y="52"/>
                    <a:pt x="90" y="49"/>
                    <a:pt x="88" y="48"/>
                  </a:cubicBezTo>
                  <a:cubicBezTo>
                    <a:pt x="87" y="47"/>
                    <a:pt x="83" y="44"/>
                    <a:pt x="83"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7" name="Freeform 143"/>
            <p:cNvSpPr/>
            <p:nvPr/>
          </p:nvSpPr>
          <p:spPr bwMode="auto">
            <a:xfrm>
              <a:off x="6503988" y="1135063"/>
              <a:ext cx="427038" cy="342900"/>
            </a:xfrm>
            <a:custGeom>
              <a:avLst/>
              <a:gdLst>
                <a:gd name="T0" fmla="*/ 66 w 160"/>
                <a:gd name="T1" fmla="*/ 120 h 128"/>
                <a:gd name="T2" fmla="*/ 59 w 160"/>
                <a:gd name="T3" fmla="*/ 124 h 128"/>
                <a:gd name="T4" fmla="*/ 33 w 160"/>
                <a:gd name="T5" fmla="*/ 116 h 128"/>
                <a:gd name="T6" fmla="*/ 16 w 160"/>
                <a:gd name="T7" fmla="*/ 111 h 128"/>
                <a:gd name="T8" fmla="*/ 12 w 160"/>
                <a:gd name="T9" fmla="*/ 103 h 128"/>
                <a:gd name="T10" fmla="*/ 24 w 160"/>
                <a:gd name="T11" fmla="*/ 89 h 128"/>
                <a:gd name="T12" fmla="*/ 26 w 160"/>
                <a:gd name="T13" fmla="*/ 74 h 128"/>
                <a:gd name="T14" fmla="*/ 31 w 160"/>
                <a:gd name="T15" fmla="*/ 73 h 128"/>
                <a:gd name="T16" fmla="*/ 38 w 160"/>
                <a:gd name="T17" fmla="*/ 68 h 128"/>
                <a:gd name="T18" fmla="*/ 32 w 160"/>
                <a:gd name="T19" fmla="*/ 65 h 128"/>
                <a:gd name="T20" fmla="*/ 30 w 160"/>
                <a:gd name="T21" fmla="*/ 59 h 128"/>
                <a:gd name="T22" fmla="*/ 47 w 160"/>
                <a:gd name="T23" fmla="*/ 53 h 128"/>
                <a:gd name="T24" fmla="*/ 46 w 160"/>
                <a:gd name="T25" fmla="*/ 42 h 128"/>
                <a:gd name="T26" fmla="*/ 46 w 160"/>
                <a:gd name="T27" fmla="*/ 33 h 128"/>
                <a:gd name="T28" fmla="*/ 64 w 160"/>
                <a:gd name="T29" fmla="*/ 31 h 128"/>
                <a:gd name="T30" fmla="*/ 87 w 160"/>
                <a:gd name="T31" fmla="*/ 14 h 128"/>
                <a:gd name="T32" fmla="*/ 111 w 160"/>
                <a:gd name="T33" fmla="*/ 14 h 128"/>
                <a:gd name="T34" fmla="*/ 126 w 160"/>
                <a:gd name="T35" fmla="*/ 10 h 128"/>
                <a:gd name="T36" fmla="*/ 136 w 160"/>
                <a:gd name="T37" fmla="*/ 4 h 128"/>
                <a:gd name="T38" fmla="*/ 159 w 160"/>
                <a:gd name="T39" fmla="*/ 3 h 128"/>
                <a:gd name="T40" fmla="*/ 158 w 160"/>
                <a:gd name="T41" fmla="*/ 12 h 128"/>
                <a:gd name="T42" fmla="*/ 152 w 160"/>
                <a:gd name="T43" fmla="*/ 15 h 128"/>
                <a:gd name="T44" fmla="*/ 126 w 160"/>
                <a:gd name="T45" fmla="*/ 23 h 128"/>
                <a:gd name="T46" fmla="*/ 111 w 160"/>
                <a:gd name="T47" fmla="*/ 29 h 128"/>
                <a:gd name="T48" fmla="*/ 94 w 160"/>
                <a:gd name="T49" fmla="*/ 41 h 128"/>
                <a:gd name="T50" fmla="*/ 69 w 160"/>
                <a:gd name="T51" fmla="*/ 49 h 128"/>
                <a:gd name="T52" fmla="*/ 64 w 160"/>
                <a:gd name="T53" fmla="*/ 63 h 128"/>
                <a:gd name="T54" fmla="*/ 57 w 160"/>
                <a:gd name="T55" fmla="*/ 71 h 128"/>
                <a:gd name="T56" fmla="*/ 54 w 160"/>
                <a:gd name="T57" fmla="*/ 77 h 128"/>
                <a:gd name="T58" fmla="*/ 49 w 160"/>
                <a:gd name="T59" fmla="*/ 91 h 128"/>
                <a:gd name="T60" fmla="*/ 49 w 160"/>
                <a:gd name="T61" fmla="*/ 105 h 128"/>
                <a:gd name="T62" fmla="*/ 66 w 160"/>
                <a:gd name="T63" fmla="*/ 116 h 128"/>
                <a:gd name="T64" fmla="*/ 66 w 160"/>
                <a:gd name="T65"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28">
                  <a:moveTo>
                    <a:pt x="66" y="120"/>
                  </a:moveTo>
                  <a:cubicBezTo>
                    <a:pt x="64" y="122"/>
                    <a:pt x="72" y="128"/>
                    <a:pt x="59" y="124"/>
                  </a:cubicBezTo>
                  <a:cubicBezTo>
                    <a:pt x="46" y="120"/>
                    <a:pt x="37" y="123"/>
                    <a:pt x="33" y="116"/>
                  </a:cubicBezTo>
                  <a:cubicBezTo>
                    <a:pt x="30" y="109"/>
                    <a:pt x="20" y="115"/>
                    <a:pt x="16" y="111"/>
                  </a:cubicBezTo>
                  <a:cubicBezTo>
                    <a:pt x="12" y="106"/>
                    <a:pt x="0" y="116"/>
                    <a:pt x="12" y="103"/>
                  </a:cubicBezTo>
                  <a:cubicBezTo>
                    <a:pt x="24" y="89"/>
                    <a:pt x="23" y="98"/>
                    <a:pt x="24" y="89"/>
                  </a:cubicBezTo>
                  <a:cubicBezTo>
                    <a:pt x="25" y="81"/>
                    <a:pt x="26" y="74"/>
                    <a:pt x="26" y="74"/>
                  </a:cubicBezTo>
                  <a:cubicBezTo>
                    <a:pt x="26" y="74"/>
                    <a:pt x="27" y="71"/>
                    <a:pt x="31" y="73"/>
                  </a:cubicBezTo>
                  <a:cubicBezTo>
                    <a:pt x="35" y="74"/>
                    <a:pt x="39" y="69"/>
                    <a:pt x="38" y="68"/>
                  </a:cubicBezTo>
                  <a:cubicBezTo>
                    <a:pt x="36" y="68"/>
                    <a:pt x="35" y="68"/>
                    <a:pt x="32" y="65"/>
                  </a:cubicBezTo>
                  <a:cubicBezTo>
                    <a:pt x="30" y="62"/>
                    <a:pt x="25" y="60"/>
                    <a:pt x="30" y="59"/>
                  </a:cubicBezTo>
                  <a:cubicBezTo>
                    <a:pt x="34" y="58"/>
                    <a:pt x="48" y="56"/>
                    <a:pt x="47" y="53"/>
                  </a:cubicBezTo>
                  <a:cubicBezTo>
                    <a:pt x="47" y="50"/>
                    <a:pt x="46" y="42"/>
                    <a:pt x="46" y="42"/>
                  </a:cubicBezTo>
                  <a:cubicBezTo>
                    <a:pt x="46" y="42"/>
                    <a:pt x="44" y="33"/>
                    <a:pt x="46" y="33"/>
                  </a:cubicBezTo>
                  <a:cubicBezTo>
                    <a:pt x="48" y="32"/>
                    <a:pt x="61" y="33"/>
                    <a:pt x="64" y="31"/>
                  </a:cubicBezTo>
                  <a:cubicBezTo>
                    <a:pt x="66" y="29"/>
                    <a:pt x="83" y="16"/>
                    <a:pt x="87" y="14"/>
                  </a:cubicBezTo>
                  <a:cubicBezTo>
                    <a:pt x="90" y="12"/>
                    <a:pt x="109" y="14"/>
                    <a:pt x="111" y="14"/>
                  </a:cubicBezTo>
                  <a:cubicBezTo>
                    <a:pt x="113" y="14"/>
                    <a:pt x="123" y="13"/>
                    <a:pt x="126" y="10"/>
                  </a:cubicBezTo>
                  <a:cubicBezTo>
                    <a:pt x="130" y="8"/>
                    <a:pt x="131" y="7"/>
                    <a:pt x="136" y="4"/>
                  </a:cubicBezTo>
                  <a:cubicBezTo>
                    <a:pt x="140" y="0"/>
                    <a:pt x="159" y="1"/>
                    <a:pt x="159" y="3"/>
                  </a:cubicBezTo>
                  <a:cubicBezTo>
                    <a:pt x="160" y="6"/>
                    <a:pt x="158" y="12"/>
                    <a:pt x="158" y="12"/>
                  </a:cubicBezTo>
                  <a:cubicBezTo>
                    <a:pt x="158" y="12"/>
                    <a:pt x="157" y="11"/>
                    <a:pt x="152" y="15"/>
                  </a:cubicBezTo>
                  <a:cubicBezTo>
                    <a:pt x="148" y="20"/>
                    <a:pt x="131" y="22"/>
                    <a:pt x="126" y="23"/>
                  </a:cubicBezTo>
                  <a:cubicBezTo>
                    <a:pt x="121" y="24"/>
                    <a:pt x="122" y="26"/>
                    <a:pt x="111" y="29"/>
                  </a:cubicBezTo>
                  <a:cubicBezTo>
                    <a:pt x="101" y="32"/>
                    <a:pt x="108" y="39"/>
                    <a:pt x="94" y="41"/>
                  </a:cubicBezTo>
                  <a:cubicBezTo>
                    <a:pt x="81" y="44"/>
                    <a:pt x="73" y="44"/>
                    <a:pt x="69" y="49"/>
                  </a:cubicBezTo>
                  <a:cubicBezTo>
                    <a:pt x="66" y="55"/>
                    <a:pt x="66" y="61"/>
                    <a:pt x="64" y="63"/>
                  </a:cubicBezTo>
                  <a:cubicBezTo>
                    <a:pt x="62" y="65"/>
                    <a:pt x="57" y="69"/>
                    <a:pt x="57" y="71"/>
                  </a:cubicBezTo>
                  <a:cubicBezTo>
                    <a:pt x="58" y="73"/>
                    <a:pt x="54" y="77"/>
                    <a:pt x="54" y="77"/>
                  </a:cubicBezTo>
                  <a:cubicBezTo>
                    <a:pt x="54" y="77"/>
                    <a:pt x="52" y="89"/>
                    <a:pt x="49" y="91"/>
                  </a:cubicBezTo>
                  <a:cubicBezTo>
                    <a:pt x="47" y="92"/>
                    <a:pt x="44" y="98"/>
                    <a:pt x="49" y="105"/>
                  </a:cubicBezTo>
                  <a:cubicBezTo>
                    <a:pt x="54" y="111"/>
                    <a:pt x="66" y="116"/>
                    <a:pt x="66" y="116"/>
                  </a:cubicBezTo>
                  <a:lnTo>
                    <a:pt x="66"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8" name="Freeform 144"/>
            <p:cNvSpPr/>
            <p:nvPr/>
          </p:nvSpPr>
          <p:spPr bwMode="auto">
            <a:xfrm>
              <a:off x="6338888" y="900113"/>
              <a:ext cx="180975" cy="84138"/>
            </a:xfrm>
            <a:custGeom>
              <a:avLst/>
              <a:gdLst>
                <a:gd name="T0" fmla="*/ 60 w 68"/>
                <a:gd name="T1" fmla="*/ 29 h 31"/>
                <a:gd name="T2" fmla="*/ 41 w 68"/>
                <a:gd name="T3" fmla="*/ 26 h 31"/>
                <a:gd name="T4" fmla="*/ 22 w 68"/>
                <a:gd name="T5" fmla="*/ 21 h 31"/>
                <a:gd name="T6" fmla="*/ 3 w 68"/>
                <a:gd name="T7" fmla="*/ 15 h 31"/>
                <a:gd name="T8" fmla="*/ 4 w 68"/>
                <a:gd name="T9" fmla="*/ 9 h 31"/>
                <a:gd name="T10" fmla="*/ 11 w 68"/>
                <a:gd name="T11" fmla="*/ 8 h 31"/>
                <a:gd name="T12" fmla="*/ 17 w 68"/>
                <a:gd name="T13" fmla="*/ 9 h 31"/>
                <a:gd name="T14" fmla="*/ 37 w 68"/>
                <a:gd name="T15" fmla="*/ 5 h 31"/>
                <a:gd name="T16" fmla="*/ 41 w 68"/>
                <a:gd name="T17" fmla="*/ 8 h 31"/>
                <a:gd name="T18" fmla="*/ 48 w 68"/>
                <a:gd name="T19" fmla="*/ 4 h 31"/>
                <a:gd name="T20" fmla="*/ 64 w 68"/>
                <a:gd name="T21" fmla="*/ 13 h 31"/>
                <a:gd name="T22" fmla="*/ 61 w 68"/>
                <a:gd name="T23" fmla="*/ 24 h 31"/>
                <a:gd name="T24" fmla="*/ 60 w 68"/>
                <a:gd name="T25"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1">
                  <a:moveTo>
                    <a:pt x="60" y="29"/>
                  </a:moveTo>
                  <a:cubicBezTo>
                    <a:pt x="50" y="27"/>
                    <a:pt x="51" y="31"/>
                    <a:pt x="41" y="26"/>
                  </a:cubicBezTo>
                  <a:cubicBezTo>
                    <a:pt x="31" y="20"/>
                    <a:pt x="33" y="20"/>
                    <a:pt x="22" y="21"/>
                  </a:cubicBezTo>
                  <a:cubicBezTo>
                    <a:pt x="10" y="22"/>
                    <a:pt x="6" y="19"/>
                    <a:pt x="3" y="15"/>
                  </a:cubicBezTo>
                  <a:cubicBezTo>
                    <a:pt x="0" y="10"/>
                    <a:pt x="0" y="10"/>
                    <a:pt x="4" y="9"/>
                  </a:cubicBezTo>
                  <a:cubicBezTo>
                    <a:pt x="7" y="8"/>
                    <a:pt x="6" y="7"/>
                    <a:pt x="11" y="8"/>
                  </a:cubicBezTo>
                  <a:cubicBezTo>
                    <a:pt x="17" y="9"/>
                    <a:pt x="4" y="18"/>
                    <a:pt x="17" y="9"/>
                  </a:cubicBezTo>
                  <a:cubicBezTo>
                    <a:pt x="30" y="0"/>
                    <a:pt x="37" y="5"/>
                    <a:pt x="37" y="5"/>
                  </a:cubicBezTo>
                  <a:cubicBezTo>
                    <a:pt x="37" y="5"/>
                    <a:pt x="36" y="11"/>
                    <a:pt x="41" y="8"/>
                  </a:cubicBezTo>
                  <a:cubicBezTo>
                    <a:pt x="47" y="6"/>
                    <a:pt x="48" y="4"/>
                    <a:pt x="48" y="4"/>
                  </a:cubicBezTo>
                  <a:cubicBezTo>
                    <a:pt x="48" y="4"/>
                    <a:pt x="68" y="10"/>
                    <a:pt x="64" y="13"/>
                  </a:cubicBezTo>
                  <a:cubicBezTo>
                    <a:pt x="59" y="17"/>
                    <a:pt x="61" y="24"/>
                    <a:pt x="61" y="24"/>
                  </a:cubicBezTo>
                  <a:lnTo>
                    <a:pt x="6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9" name="Freeform 145"/>
            <p:cNvSpPr/>
            <p:nvPr/>
          </p:nvSpPr>
          <p:spPr bwMode="auto">
            <a:xfrm>
              <a:off x="6527800" y="933451"/>
              <a:ext cx="77788" cy="31750"/>
            </a:xfrm>
            <a:custGeom>
              <a:avLst/>
              <a:gdLst>
                <a:gd name="T0" fmla="*/ 21 w 29"/>
                <a:gd name="T1" fmla="*/ 10 h 12"/>
                <a:gd name="T2" fmla="*/ 9 w 29"/>
                <a:gd name="T3" fmla="*/ 12 h 12"/>
                <a:gd name="T4" fmla="*/ 1 w 29"/>
                <a:gd name="T5" fmla="*/ 9 h 12"/>
                <a:gd name="T6" fmla="*/ 5 w 29"/>
                <a:gd name="T7" fmla="*/ 6 h 12"/>
                <a:gd name="T8" fmla="*/ 12 w 29"/>
                <a:gd name="T9" fmla="*/ 5 h 12"/>
                <a:gd name="T10" fmla="*/ 13 w 29"/>
                <a:gd name="T11" fmla="*/ 0 h 12"/>
                <a:gd name="T12" fmla="*/ 24 w 29"/>
                <a:gd name="T13" fmla="*/ 2 h 12"/>
                <a:gd name="T14" fmla="*/ 27 w 29"/>
                <a:gd name="T15" fmla="*/ 7 h 12"/>
                <a:gd name="T16" fmla="*/ 21 w 29"/>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
                  <a:moveTo>
                    <a:pt x="21" y="10"/>
                  </a:moveTo>
                  <a:cubicBezTo>
                    <a:pt x="9" y="12"/>
                    <a:pt x="9" y="12"/>
                    <a:pt x="9" y="12"/>
                  </a:cubicBezTo>
                  <a:cubicBezTo>
                    <a:pt x="9" y="12"/>
                    <a:pt x="0" y="12"/>
                    <a:pt x="1" y="9"/>
                  </a:cubicBezTo>
                  <a:cubicBezTo>
                    <a:pt x="2" y="7"/>
                    <a:pt x="2" y="9"/>
                    <a:pt x="5" y="6"/>
                  </a:cubicBezTo>
                  <a:cubicBezTo>
                    <a:pt x="8" y="4"/>
                    <a:pt x="9" y="5"/>
                    <a:pt x="12" y="5"/>
                  </a:cubicBezTo>
                  <a:cubicBezTo>
                    <a:pt x="14" y="5"/>
                    <a:pt x="13" y="0"/>
                    <a:pt x="13" y="0"/>
                  </a:cubicBezTo>
                  <a:cubicBezTo>
                    <a:pt x="13" y="0"/>
                    <a:pt x="22" y="1"/>
                    <a:pt x="24" y="2"/>
                  </a:cubicBezTo>
                  <a:cubicBezTo>
                    <a:pt x="26" y="3"/>
                    <a:pt x="29" y="7"/>
                    <a:pt x="27" y="7"/>
                  </a:cubicBezTo>
                  <a:cubicBezTo>
                    <a:pt x="25" y="7"/>
                    <a:pt x="21" y="10"/>
                    <a:pt x="2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0" name="Freeform 146"/>
            <p:cNvSpPr/>
            <p:nvPr/>
          </p:nvSpPr>
          <p:spPr bwMode="auto">
            <a:xfrm>
              <a:off x="6559550" y="860426"/>
              <a:ext cx="120650" cy="69850"/>
            </a:xfrm>
            <a:custGeom>
              <a:avLst/>
              <a:gdLst>
                <a:gd name="T0" fmla="*/ 31 w 45"/>
                <a:gd name="T1" fmla="*/ 24 h 26"/>
                <a:gd name="T2" fmla="*/ 19 w 45"/>
                <a:gd name="T3" fmla="*/ 25 h 26"/>
                <a:gd name="T4" fmla="*/ 14 w 45"/>
                <a:gd name="T5" fmla="*/ 22 h 26"/>
                <a:gd name="T6" fmla="*/ 5 w 45"/>
                <a:gd name="T7" fmla="*/ 22 h 26"/>
                <a:gd name="T8" fmla="*/ 2 w 45"/>
                <a:gd name="T9" fmla="*/ 20 h 26"/>
                <a:gd name="T10" fmla="*/ 12 w 45"/>
                <a:gd name="T11" fmla="*/ 16 h 26"/>
                <a:gd name="T12" fmla="*/ 16 w 45"/>
                <a:gd name="T13" fmla="*/ 11 h 26"/>
                <a:gd name="T14" fmla="*/ 19 w 45"/>
                <a:gd name="T15" fmla="*/ 6 h 26"/>
                <a:gd name="T16" fmla="*/ 22 w 45"/>
                <a:gd name="T17" fmla="*/ 4 h 26"/>
                <a:gd name="T18" fmla="*/ 28 w 45"/>
                <a:gd name="T19" fmla="*/ 1 h 26"/>
                <a:gd name="T20" fmla="*/ 35 w 45"/>
                <a:gd name="T21" fmla="*/ 4 h 26"/>
                <a:gd name="T22" fmla="*/ 34 w 45"/>
                <a:gd name="T23" fmla="*/ 12 h 26"/>
                <a:gd name="T24" fmla="*/ 34 w 45"/>
                <a:gd name="T25" fmla="*/ 16 h 26"/>
                <a:gd name="T26" fmla="*/ 41 w 45"/>
                <a:gd name="T27" fmla="*/ 21 h 26"/>
                <a:gd name="T28" fmla="*/ 34 w 45"/>
                <a:gd name="T29" fmla="*/ 22 h 26"/>
                <a:gd name="T30" fmla="*/ 31 w 45"/>
                <a:gd name="T31"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26">
                  <a:moveTo>
                    <a:pt x="31" y="24"/>
                  </a:moveTo>
                  <a:cubicBezTo>
                    <a:pt x="29" y="24"/>
                    <a:pt x="22" y="26"/>
                    <a:pt x="19" y="25"/>
                  </a:cubicBezTo>
                  <a:cubicBezTo>
                    <a:pt x="17" y="24"/>
                    <a:pt x="17" y="22"/>
                    <a:pt x="14" y="22"/>
                  </a:cubicBezTo>
                  <a:cubicBezTo>
                    <a:pt x="10" y="21"/>
                    <a:pt x="5" y="22"/>
                    <a:pt x="5" y="22"/>
                  </a:cubicBezTo>
                  <a:cubicBezTo>
                    <a:pt x="5" y="22"/>
                    <a:pt x="0" y="25"/>
                    <a:pt x="2" y="20"/>
                  </a:cubicBezTo>
                  <a:cubicBezTo>
                    <a:pt x="5" y="15"/>
                    <a:pt x="11" y="17"/>
                    <a:pt x="12" y="16"/>
                  </a:cubicBezTo>
                  <a:cubicBezTo>
                    <a:pt x="12" y="14"/>
                    <a:pt x="13" y="13"/>
                    <a:pt x="16" y="11"/>
                  </a:cubicBezTo>
                  <a:cubicBezTo>
                    <a:pt x="19" y="8"/>
                    <a:pt x="15" y="9"/>
                    <a:pt x="19" y="6"/>
                  </a:cubicBezTo>
                  <a:cubicBezTo>
                    <a:pt x="22" y="4"/>
                    <a:pt x="22" y="4"/>
                    <a:pt x="22" y="4"/>
                  </a:cubicBezTo>
                  <a:cubicBezTo>
                    <a:pt x="22" y="4"/>
                    <a:pt x="25" y="0"/>
                    <a:pt x="28" y="1"/>
                  </a:cubicBezTo>
                  <a:cubicBezTo>
                    <a:pt x="32" y="2"/>
                    <a:pt x="35" y="4"/>
                    <a:pt x="35" y="4"/>
                  </a:cubicBezTo>
                  <a:cubicBezTo>
                    <a:pt x="35" y="4"/>
                    <a:pt x="36" y="12"/>
                    <a:pt x="34" y="12"/>
                  </a:cubicBezTo>
                  <a:cubicBezTo>
                    <a:pt x="32" y="12"/>
                    <a:pt x="34" y="16"/>
                    <a:pt x="34" y="16"/>
                  </a:cubicBezTo>
                  <a:cubicBezTo>
                    <a:pt x="34" y="16"/>
                    <a:pt x="45" y="20"/>
                    <a:pt x="41" y="21"/>
                  </a:cubicBezTo>
                  <a:cubicBezTo>
                    <a:pt x="37" y="22"/>
                    <a:pt x="34" y="22"/>
                    <a:pt x="34" y="22"/>
                  </a:cubicBezTo>
                  <a:lnTo>
                    <a:pt x="31"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1" name="Freeform 147"/>
            <p:cNvSpPr/>
            <p:nvPr/>
          </p:nvSpPr>
          <p:spPr bwMode="auto">
            <a:xfrm>
              <a:off x="6613525" y="938213"/>
              <a:ext cx="74613" cy="28575"/>
            </a:xfrm>
            <a:custGeom>
              <a:avLst/>
              <a:gdLst>
                <a:gd name="T0" fmla="*/ 1 w 28"/>
                <a:gd name="T1" fmla="*/ 10 h 11"/>
                <a:gd name="T2" fmla="*/ 9 w 28"/>
                <a:gd name="T3" fmla="*/ 9 h 11"/>
                <a:gd name="T4" fmla="*/ 16 w 28"/>
                <a:gd name="T5" fmla="*/ 7 h 11"/>
                <a:gd name="T6" fmla="*/ 25 w 28"/>
                <a:gd name="T7" fmla="*/ 3 h 11"/>
                <a:gd name="T8" fmla="*/ 17 w 28"/>
                <a:gd name="T9" fmla="*/ 2 h 11"/>
                <a:gd name="T10" fmla="*/ 5 w 28"/>
                <a:gd name="T11" fmla="*/ 1 h 11"/>
                <a:gd name="T12" fmla="*/ 0 w 28"/>
                <a:gd name="T13" fmla="*/ 7 h 11"/>
                <a:gd name="T14" fmla="*/ 1 w 28"/>
                <a:gd name="T15" fmla="*/ 1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1" y="10"/>
                  </a:moveTo>
                  <a:cubicBezTo>
                    <a:pt x="4" y="11"/>
                    <a:pt x="6" y="11"/>
                    <a:pt x="9" y="9"/>
                  </a:cubicBezTo>
                  <a:cubicBezTo>
                    <a:pt x="12" y="7"/>
                    <a:pt x="12" y="6"/>
                    <a:pt x="16" y="7"/>
                  </a:cubicBezTo>
                  <a:cubicBezTo>
                    <a:pt x="19" y="8"/>
                    <a:pt x="28" y="3"/>
                    <a:pt x="25" y="3"/>
                  </a:cubicBezTo>
                  <a:cubicBezTo>
                    <a:pt x="23" y="3"/>
                    <a:pt x="19" y="3"/>
                    <a:pt x="17" y="2"/>
                  </a:cubicBezTo>
                  <a:cubicBezTo>
                    <a:pt x="15" y="0"/>
                    <a:pt x="9" y="1"/>
                    <a:pt x="5" y="1"/>
                  </a:cubicBezTo>
                  <a:cubicBezTo>
                    <a:pt x="1" y="2"/>
                    <a:pt x="0" y="7"/>
                    <a:pt x="0" y="7"/>
                  </a:cubicBezTo>
                  <a:lnTo>
                    <a:pt x="1"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2" name="Freeform 148"/>
            <p:cNvSpPr/>
            <p:nvPr/>
          </p:nvSpPr>
          <p:spPr bwMode="auto">
            <a:xfrm>
              <a:off x="6684963" y="900113"/>
              <a:ext cx="69850" cy="66675"/>
            </a:xfrm>
            <a:custGeom>
              <a:avLst/>
              <a:gdLst>
                <a:gd name="T0" fmla="*/ 9 w 26"/>
                <a:gd name="T1" fmla="*/ 18 h 25"/>
                <a:gd name="T2" fmla="*/ 13 w 26"/>
                <a:gd name="T3" fmla="*/ 21 h 25"/>
                <a:gd name="T4" fmla="*/ 21 w 26"/>
                <a:gd name="T5" fmla="*/ 16 h 25"/>
                <a:gd name="T6" fmla="*/ 26 w 26"/>
                <a:gd name="T7" fmla="*/ 10 h 25"/>
                <a:gd name="T8" fmla="*/ 20 w 26"/>
                <a:gd name="T9" fmla="*/ 4 h 25"/>
                <a:gd name="T10" fmla="*/ 15 w 26"/>
                <a:gd name="T11" fmla="*/ 1 h 25"/>
                <a:gd name="T12" fmla="*/ 8 w 26"/>
                <a:gd name="T13" fmla="*/ 10 h 25"/>
                <a:gd name="T14" fmla="*/ 2 w 26"/>
                <a:gd name="T15" fmla="*/ 11 h 25"/>
                <a:gd name="T16" fmla="*/ 9 w 26"/>
                <a:gd name="T17" fmla="*/ 17 h 25"/>
                <a:gd name="T18" fmla="*/ 9 w 26"/>
                <a:gd name="T19"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5">
                  <a:moveTo>
                    <a:pt x="9" y="18"/>
                  </a:moveTo>
                  <a:cubicBezTo>
                    <a:pt x="9" y="18"/>
                    <a:pt x="7" y="25"/>
                    <a:pt x="13" y="21"/>
                  </a:cubicBezTo>
                  <a:cubicBezTo>
                    <a:pt x="19" y="17"/>
                    <a:pt x="19" y="16"/>
                    <a:pt x="21" y="16"/>
                  </a:cubicBezTo>
                  <a:cubicBezTo>
                    <a:pt x="23" y="15"/>
                    <a:pt x="26" y="10"/>
                    <a:pt x="26" y="10"/>
                  </a:cubicBezTo>
                  <a:cubicBezTo>
                    <a:pt x="26" y="10"/>
                    <a:pt x="22" y="6"/>
                    <a:pt x="20" y="4"/>
                  </a:cubicBezTo>
                  <a:cubicBezTo>
                    <a:pt x="17" y="2"/>
                    <a:pt x="20" y="0"/>
                    <a:pt x="15" y="1"/>
                  </a:cubicBezTo>
                  <a:cubicBezTo>
                    <a:pt x="9" y="1"/>
                    <a:pt x="8" y="10"/>
                    <a:pt x="8" y="10"/>
                  </a:cubicBezTo>
                  <a:cubicBezTo>
                    <a:pt x="8" y="10"/>
                    <a:pt x="0" y="7"/>
                    <a:pt x="2" y="11"/>
                  </a:cubicBezTo>
                  <a:cubicBezTo>
                    <a:pt x="4" y="15"/>
                    <a:pt x="9" y="17"/>
                    <a:pt x="9" y="17"/>
                  </a:cubicBezTo>
                  <a:lnTo>
                    <a:pt x="9"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3" name="Freeform 149"/>
            <p:cNvSpPr/>
            <p:nvPr/>
          </p:nvSpPr>
          <p:spPr bwMode="auto">
            <a:xfrm>
              <a:off x="6645275" y="965201"/>
              <a:ext cx="57150" cy="19050"/>
            </a:xfrm>
            <a:custGeom>
              <a:avLst/>
              <a:gdLst>
                <a:gd name="T0" fmla="*/ 9 w 21"/>
                <a:gd name="T1" fmla="*/ 0 h 7"/>
                <a:gd name="T2" fmla="*/ 4 w 21"/>
                <a:gd name="T3" fmla="*/ 5 h 7"/>
                <a:gd name="T4" fmla="*/ 15 w 21"/>
                <a:gd name="T5" fmla="*/ 7 h 7"/>
                <a:gd name="T6" fmla="*/ 20 w 21"/>
                <a:gd name="T7" fmla="*/ 5 h 7"/>
                <a:gd name="T8" fmla="*/ 15 w 21"/>
                <a:gd name="T9" fmla="*/ 0 h 7"/>
                <a:gd name="T10" fmla="*/ 9 w 21"/>
                <a:gd name="T11" fmla="*/ 0 h 7"/>
              </a:gdLst>
              <a:ahLst/>
              <a:cxnLst>
                <a:cxn ang="0">
                  <a:pos x="T0" y="T1"/>
                </a:cxn>
                <a:cxn ang="0">
                  <a:pos x="T2" y="T3"/>
                </a:cxn>
                <a:cxn ang="0">
                  <a:pos x="T4" y="T5"/>
                </a:cxn>
                <a:cxn ang="0">
                  <a:pos x="T6" y="T7"/>
                </a:cxn>
                <a:cxn ang="0">
                  <a:pos x="T8" y="T9"/>
                </a:cxn>
                <a:cxn ang="0">
                  <a:pos x="T10" y="T11"/>
                </a:cxn>
              </a:cxnLst>
              <a:rect l="0" t="0" r="r" b="b"/>
              <a:pathLst>
                <a:path w="21" h="7">
                  <a:moveTo>
                    <a:pt x="9" y="0"/>
                  </a:moveTo>
                  <a:cubicBezTo>
                    <a:pt x="7" y="0"/>
                    <a:pt x="0" y="3"/>
                    <a:pt x="4" y="5"/>
                  </a:cubicBezTo>
                  <a:cubicBezTo>
                    <a:pt x="8" y="7"/>
                    <a:pt x="14" y="7"/>
                    <a:pt x="15" y="7"/>
                  </a:cubicBezTo>
                  <a:cubicBezTo>
                    <a:pt x="17" y="7"/>
                    <a:pt x="20" y="7"/>
                    <a:pt x="20" y="5"/>
                  </a:cubicBezTo>
                  <a:cubicBezTo>
                    <a:pt x="21" y="3"/>
                    <a:pt x="15" y="0"/>
                    <a:pt x="15" y="0"/>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4" name="Freeform 150"/>
            <p:cNvSpPr/>
            <p:nvPr/>
          </p:nvSpPr>
          <p:spPr bwMode="auto">
            <a:xfrm>
              <a:off x="6645275" y="839788"/>
              <a:ext cx="34925" cy="23813"/>
            </a:xfrm>
            <a:custGeom>
              <a:avLst/>
              <a:gdLst>
                <a:gd name="T0" fmla="*/ 9 w 13"/>
                <a:gd name="T1" fmla="*/ 9 h 9"/>
                <a:gd name="T2" fmla="*/ 0 w 13"/>
                <a:gd name="T3" fmla="*/ 4 h 9"/>
                <a:gd name="T4" fmla="*/ 8 w 13"/>
                <a:gd name="T5" fmla="*/ 0 h 9"/>
                <a:gd name="T6" fmla="*/ 12 w 13"/>
                <a:gd name="T7" fmla="*/ 2 h 9"/>
                <a:gd name="T8" fmla="*/ 9 w 13"/>
                <a:gd name="T9" fmla="*/ 9 h 9"/>
              </a:gdLst>
              <a:ahLst/>
              <a:cxnLst>
                <a:cxn ang="0">
                  <a:pos x="T0" y="T1"/>
                </a:cxn>
                <a:cxn ang="0">
                  <a:pos x="T2" y="T3"/>
                </a:cxn>
                <a:cxn ang="0">
                  <a:pos x="T4" y="T5"/>
                </a:cxn>
                <a:cxn ang="0">
                  <a:pos x="T6" y="T7"/>
                </a:cxn>
                <a:cxn ang="0">
                  <a:pos x="T8" y="T9"/>
                </a:cxn>
              </a:cxnLst>
              <a:rect l="0" t="0" r="r" b="b"/>
              <a:pathLst>
                <a:path w="13" h="9">
                  <a:moveTo>
                    <a:pt x="9" y="9"/>
                  </a:moveTo>
                  <a:cubicBezTo>
                    <a:pt x="9" y="9"/>
                    <a:pt x="0" y="6"/>
                    <a:pt x="0" y="4"/>
                  </a:cubicBezTo>
                  <a:cubicBezTo>
                    <a:pt x="1" y="3"/>
                    <a:pt x="6" y="0"/>
                    <a:pt x="8" y="0"/>
                  </a:cubicBezTo>
                  <a:cubicBezTo>
                    <a:pt x="9" y="1"/>
                    <a:pt x="13" y="0"/>
                    <a:pt x="12" y="2"/>
                  </a:cubicBezTo>
                  <a:cubicBezTo>
                    <a:pt x="12" y="4"/>
                    <a:pt x="9" y="9"/>
                    <a:pt x="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5" name="Freeform 151"/>
            <p:cNvSpPr/>
            <p:nvPr/>
          </p:nvSpPr>
          <p:spPr bwMode="auto">
            <a:xfrm>
              <a:off x="6746875" y="868363"/>
              <a:ext cx="77788" cy="61913"/>
            </a:xfrm>
            <a:custGeom>
              <a:avLst/>
              <a:gdLst>
                <a:gd name="T0" fmla="*/ 16 w 29"/>
                <a:gd name="T1" fmla="*/ 22 h 23"/>
                <a:gd name="T2" fmla="*/ 19 w 29"/>
                <a:gd name="T3" fmla="*/ 19 h 23"/>
                <a:gd name="T4" fmla="*/ 29 w 29"/>
                <a:gd name="T5" fmla="*/ 12 h 23"/>
                <a:gd name="T6" fmla="*/ 26 w 29"/>
                <a:gd name="T7" fmla="*/ 7 h 23"/>
                <a:gd name="T8" fmla="*/ 17 w 29"/>
                <a:gd name="T9" fmla="*/ 1 h 23"/>
                <a:gd name="T10" fmla="*/ 11 w 29"/>
                <a:gd name="T11" fmla="*/ 11 h 23"/>
                <a:gd name="T12" fmla="*/ 3 w 29"/>
                <a:gd name="T13" fmla="*/ 13 h 23"/>
                <a:gd name="T14" fmla="*/ 5 w 29"/>
                <a:gd name="T15" fmla="*/ 18 h 23"/>
                <a:gd name="T16" fmla="*/ 10 w 29"/>
                <a:gd name="T17" fmla="*/ 23 h 23"/>
                <a:gd name="T18" fmla="*/ 16 w 29"/>
                <a:gd name="T19"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3">
                  <a:moveTo>
                    <a:pt x="16" y="22"/>
                  </a:moveTo>
                  <a:cubicBezTo>
                    <a:pt x="15" y="22"/>
                    <a:pt x="15" y="21"/>
                    <a:pt x="19" y="19"/>
                  </a:cubicBezTo>
                  <a:cubicBezTo>
                    <a:pt x="22" y="18"/>
                    <a:pt x="29" y="14"/>
                    <a:pt x="29" y="12"/>
                  </a:cubicBezTo>
                  <a:cubicBezTo>
                    <a:pt x="29" y="11"/>
                    <a:pt x="28" y="10"/>
                    <a:pt x="26" y="7"/>
                  </a:cubicBezTo>
                  <a:cubicBezTo>
                    <a:pt x="23" y="5"/>
                    <a:pt x="19" y="0"/>
                    <a:pt x="17" y="1"/>
                  </a:cubicBezTo>
                  <a:cubicBezTo>
                    <a:pt x="14" y="3"/>
                    <a:pt x="13" y="10"/>
                    <a:pt x="11" y="11"/>
                  </a:cubicBezTo>
                  <a:cubicBezTo>
                    <a:pt x="10" y="12"/>
                    <a:pt x="6" y="13"/>
                    <a:pt x="3" y="13"/>
                  </a:cubicBezTo>
                  <a:cubicBezTo>
                    <a:pt x="0" y="13"/>
                    <a:pt x="3" y="18"/>
                    <a:pt x="5" y="18"/>
                  </a:cubicBezTo>
                  <a:cubicBezTo>
                    <a:pt x="8" y="19"/>
                    <a:pt x="8" y="23"/>
                    <a:pt x="10" y="23"/>
                  </a:cubicBezTo>
                  <a:cubicBezTo>
                    <a:pt x="12" y="22"/>
                    <a:pt x="16" y="22"/>
                    <a:pt x="16"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6" name="Freeform 152"/>
            <p:cNvSpPr/>
            <p:nvPr/>
          </p:nvSpPr>
          <p:spPr bwMode="auto">
            <a:xfrm>
              <a:off x="7412038" y="890588"/>
              <a:ext cx="246063" cy="168275"/>
            </a:xfrm>
            <a:custGeom>
              <a:avLst/>
              <a:gdLst>
                <a:gd name="T0" fmla="*/ 23 w 92"/>
                <a:gd name="T1" fmla="*/ 42 h 63"/>
                <a:gd name="T2" fmla="*/ 22 w 92"/>
                <a:gd name="T3" fmla="*/ 49 h 63"/>
                <a:gd name="T4" fmla="*/ 8 w 92"/>
                <a:gd name="T5" fmla="*/ 40 h 63"/>
                <a:gd name="T6" fmla="*/ 2 w 92"/>
                <a:gd name="T7" fmla="*/ 45 h 63"/>
                <a:gd name="T8" fmla="*/ 3 w 92"/>
                <a:gd name="T9" fmla="*/ 35 h 63"/>
                <a:gd name="T10" fmla="*/ 7 w 92"/>
                <a:gd name="T11" fmla="*/ 31 h 63"/>
                <a:gd name="T12" fmla="*/ 8 w 92"/>
                <a:gd name="T13" fmla="*/ 21 h 63"/>
                <a:gd name="T14" fmla="*/ 13 w 92"/>
                <a:gd name="T15" fmla="*/ 17 h 63"/>
                <a:gd name="T16" fmla="*/ 29 w 92"/>
                <a:gd name="T17" fmla="*/ 8 h 63"/>
                <a:gd name="T18" fmla="*/ 34 w 92"/>
                <a:gd name="T19" fmla="*/ 2 h 63"/>
                <a:gd name="T20" fmla="*/ 44 w 92"/>
                <a:gd name="T21" fmla="*/ 6 h 63"/>
                <a:gd name="T22" fmla="*/ 51 w 92"/>
                <a:gd name="T23" fmla="*/ 16 h 63"/>
                <a:gd name="T24" fmla="*/ 61 w 92"/>
                <a:gd name="T25" fmla="*/ 27 h 63"/>
                <a:gd name="T26" fmla="*/ 70 w 92"/>
                <a:gd name="T27" fmla="*/ 36 h 63"/>
                <a:gd name="T28" fmla="*/ 90 w 92"/>
                <a:gd name="T29" fmla="*/ 42 h 63"/>
                <a:gd name="T30" fmla="*/ 85 w 92"/>
                <a:gd name="T31" fmla="*/ 47 h 63"/>
                <a:gd name="T32" fmla="*/ 86 w 92"/>
                <a:gd name="T33" fmla="*/ 51 h 63"/>
                <a:gd name="T34" fmla="*/ 87 w 92"/>
                <a:gd name="T35" fmla="*/ 58 h 63"/>
                <a:gd name="T36" fmla="*/ 72 w 92"/>
                <a:gd name="T37" fmla="*/ 58 h 63"/>
                <a:gd name="T38" fmla="*/ 66 w 92"/>
                <a:gd name="T39" fmla="*/ 62 h 63"/>
                <a:gd name="T40" fmla="*/ 55 w 92"/>
                <a:gd name="T41" fmla="*/ 57 h 63"/>
                <a:gd name="T42" fmla="*/ 44 w 92"/>
                <a:gd name="T43" fmla="*/ 52 h 63"/>
                <a:gd name="T44" fmla="*/ 36 w 92"/>
                <a:gd name="T45" fmla="*/ 51 h 63"/>
                <a:gd name="T46" fmla="*/ 28 w 92"/>
                <a:gd name="T47" fmla="*/ 41 h 63"/>
                <a:gd name="T48" fmla="*/ 23 w 92"/>
                <a:gd name="T49" fmla="*/ 4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 h="63">
                  <a:moveTo>
                    <a:pt x="23" y="42"/>
                  </a:moveTo>
                  <a:cubicBezTo>
                    <a:pt x="21" y="46"/>
                    <a:pt x="33" y="56"/>
                    <a:pt x="22" y="49"/>
                  </a:cubicBezTo>
                  <a:cubicBezTo>
                    <a:pt x="10" y="42"/>
                    <a:pt x="8" y="40"/>
                    <a:pt x="8" y="40"/>
                  </a:cubicBezTo>
                  <a:cubicBezTo>
                    <a:pt x="2" y="45"/>
                    <a:pt x="2" y="45"/>
                    <a:pt x="2" y="45"/>
                  </a:cubicBezTo>
                  <a:cubicBezTo>
                    <a:pt x="2" y="45"/>
                    <a:pt x="0" y="37"/>
                    <a:pt x="3" y="35"/>
                  </a:cubicBezTo>
                  <a:cubicBezTo>
                    <a:pt x="7" y="33"/>
                    <a:pt x="8" y="37"/>
                    <a:pt x="7" y="31"/>
                  </a:cubicBezTo>
                  <a:cubicBezTo>
                    <a:pt x="6" y="24"/>
                    <a:pt x="6" y="23"/>
                    <a:pt x="8" y="21"/>
                  </a:cubicBezTo>
                  <a:cubicBezTo>
                    <a:pt x="10" y="18"/>
                    <a:pt x="9" y="20"/>
                    <a:pt x="13" y="17"/>
                  </a:cubicBezTo>
                  <a:cubicBezTo>
                    <a:pt x="16" y="14"/>
                    <a:pt x="27" y="12"/>
                    <a:pt x="29" y="8"/>
                  </a:cubicBezTo>
                  <a:cubicBezTo>
                    <a:pt x="31" y="5"/>
                    <a:pt x="33" y="3"/>
                    <a:pt x="34" y="2"/>
                  </a:cubicBezTo>
                  <a:cubicBezTo>
                    <a:pt x="36" y="0"/>
                    <a:pt x="40" y="5"/>
                    <a:pt x="44" y="6"/>
                  </a:cubicBezTo>
                  <a:cubicBezTo>
                    <a:pt x="49" y="7"/>
                    <a:pt x="51" y="16"/>
                    <a:pt x="51" y="16"/>
                  </a:cubicBezTo>
                  <a:cubicBezTo>
                    <a:pt x="51" y="16"/>
                    <a:pt x="58" y="24"/>
                    <a:pt x="61" y="27"/>
                  </a:cubicBezTo>
                  <a:cubicBezTo>
                    <a:pt x="65" y="30"/>
                    <a:pt x="64" y="38"/>
                    <a:pt x="70" y="36"/>
                  </a:cubicBezTo>
                  <a:cubicBezTo>
                    <a:pt x="77" y="35"/>
                    <a:pt x="92" y="42"/>
                    <a:pt x="90" y="42"/>
                  </a:cubicBezTo>
                  <a:cubicBezTo>
                    <a:pt x="88" y="43"/>
                    <a:pt x="85" y="47"/>
                    <a:pt x="85" y="47"/>
                  </a:cubicBezTo>
                  <a:cubicBezTo>
                    <a:pt x="86" y="51"/>
                    <a:pt x="86" y="51"/>
                    <a:pt x="86" y="51"/>
                  </a:cubicBezTo>
                  <a:cubicBezTo>
                    <a:pt x="86" y="51"/>
                    <a:pt x="91" y="58"/>
                    <a:pt x="87" y="58"/>
                  </a:cubicBezTo>
                  <a:cubicBezTo>
                    <a:pt x="83" y="57"/>
                    <a:pt x="78" y="58"/>
                    <a:pt x="72" y="58"/>
                  </a:cubicBezTo>
                  <a:cubicBezTo>
                    <a:pt x="66" y="58"/>
                    <a:pt x="68" y="63"/>
                    <a:pt x="66" y="62"/>
                  </a:cubicBezTo>
                  <a:cubicBezTo>
                    <a:pt x="63" y="61"/>
                    <a:pt x="61" y="60"/>
                    <a:pt x="55" y="57"/>
                  </a:cubicBezTo>
                  <a:cubicBezTo>
                    <a:pt x="49" y="53"/>
                    <a:pt x="52" y="53"/>
                    <a:pt x="44" y="52"/>
                  </a:cubicBezTo>
                  <a:cubicBezTo>
                    <a:pt x="36" y="51"/>
                    <a:pt x="41" y="60"/>
                    <a:pt x="36" y="51"/>
                  </a:cubicBezTo>
                  <a:cubicBezTo>
                    <a:pt x="31" y="43"/>
                    <a:pt x="28" y="41"/>
                    <a:pt x="28" y="41"/>
                  </a:cubicBezTo>
                  <a:lnTo>
                    <a:pt x="23"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7" name="Freeform 153"/>
            <p:cNvSpPr/>
            <p:nvPr/>
          </p:nvSpPr>
          <p:spPr bwMode="auto">
            <a:xfrm>
              <a:off x="7631113" y="1004888"/>
              <a:ext cx="157163" cy="90488"/>
            </a:xfrm>
            <a:custGeom>
              <a:avLst/>
              <a:gdLst>
                <a:gd name="T0" fmla="*/ 5 w 59"/>
                <a:gd name="T1" fmla="*/ 32 h 34"/>
                <a:gd name="T2" fmla="*/ 19 w 59"/>
                <a:gd name="T3" fmla="*/ 28 h 34"/>
                <a:gd name="T4" fmla="*/ 35 w 59"/>
                <a:gd name="T5" fmla="*/ 30 h 34"/>
                <a:gd name="T6" fmla="*/ 48 w 59"/>
                <a:gd name="T7" fmla="*/ 29 h 34"/>
                <a:gd name="T8" fmla="*/ 49 w 59"/>
                <a:gd name="T9" fmla="*/ 25 h 34"/>
                <a:gd name="T10" fmla="*/ 55 w 59"/>
                <a:gd name="T11" fmla="*/ 22 h 34"/>
                <a:gd name="T12" fmla="*/ 39 w 59"/>
                <a:gd name="T13" fmla="*/ 9 h 34"/>
                <a:gd name="T14" fmla="*/ 25 w 59"/>
                <a:gd name="T15" fmla="*/ 1 h 34"/>
                <a:gd name="T16" fmla="*/ 13 w 59"/>
                <a:gd name="T17" fmla="*/ 6 h 34"/>
                <a:gd name="T18" fmla="*/ 10 w 59"/>
                <a:gd name="T19" fmla="*/ 13 h 34"/>
                <a:gd name="T20" fmla="*/ 2 w 59"/>
                <a:gd name="T21" fmla="*/ 24 h 34"/>
                <a:gd name="T22" fmla="*/ 2 w 59"/>
                <a:gd name="T23" fmla="*/ 32 h 34"/>
                <a:gd name="T24" fmla="*/ 5 w 59"/>
                <a:gd name="T25"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34">
                  <a:moveTo>
                    <a:pt x="5" y="32"/>
                  </a:moveTo>
                  <a:cubicBezTo>
                    <a:pt x="11" y="30"/>
                    <a:pt x="14" y="28"/>
                    <a:pt x="19" y="28"/>
                  </a:cubicBezTo>
                  <a:cubicBezTo>
                    <a:pt x="25" y="28"/>
                    <a:pt x="31" y="29"/>
                    <a:pt x="35" y="30"/>
                  </a:cubicBezTo>
                  <a:cubicBezTo>
                    <a:pt x="38" y="31"/>
                    <a:pt x="47" y="31"/>
                    <a:pt x="48" y="29"/>
                  </a:cubicBezTo>
                  <a:cubicBezTo>
                    <a:pt x="48" y="27"/>
                    <a:pt x="49" y="25"/>
                    <a:pt x="49" y="25"/>
                  </a:cubicBezTo>
                  <a:cubicBezTo>
                    <a:pt x="49" y="25"/>
                    <a:pt x="59" y="26"/>
                    <a:pt x="55" y="22"/>
                  </a:cubicBezTo>
                  <a:cubicBezTo>
                    <a:pt x="51" y="18"/>
                    <a:pt x="39" y="9"/>
                    <a:pt x="39" y="9"/>
                  </a:cubicBezTo>
                  <a:cubicBezTo>
                    <a:pt x="39" y="9"/>
                    <a:pt x="28" y="2"/>
                    <a:pt x="25" y="1"/>
                  </a:cubicBezTo>
                  <a:cubicBezTo>
                    <a:pt x="22" y="0"/>
                    <a:pt x="17" y="4"/>
                    <a:pt x="13" y="6"/>
                  </a:cubicBezTo>
                  <a:cubicBezTo>
                    <a:pt x="10" y="7"/>
                    <a:pt x="10" y="10"/>
                    <a:pt x="10" y="13"/>
                  </a:cubicBezTo>
                  <a:cubicBezTo>
                    <a:pt x="10" y="15"/>
                    <a:pt x="5" y="24"/>
                    <a:pt x="2" y="24"/>
                  </a:cubicBezTo>
                  <a:cubicBezTo>
                    <a:pt x="0" y="24"/>
                    <a:pt x="1" y="30"/>
                    <a:pt x="2" y="32"/>
                  </a:cubicBezTo>
                  <a:cubicBezTo>
                    <a:pt x="3" y="34"/>
                    <a:pt x="5" y="32"/>
                    <a:pt x="5"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8" name="Freeform 154"/>
            <p:cNvSpPr/>
            <p:nvPr/>
          </p:nvSpPr>
          <p:spPr bwMode="auto">
            <a:xfrm>
              <a:off x="7227888" y="1185863"/>
              <a:ext cx="39688" cy="42863"/>
            </a:xfrm>
            <a:custGeom>
              <a:avLst/>
              <a:gdLst>
                <a:gd name="T0" fmla="*/ 8 w 15"/>
                <a:gd name="T1" fmla="*/ 0 h 16"/>
                <a:gd name="T2" fmla="*/ 1 w 15"/>
                <a:gd name="T3" fmla="*/ 3 h 16"/>
                <a:gd name="T4" fmla="*/ 2 w 15"/>
                <a:gd name="T5" fmla="*/ 8 h 16"/>
                <a:gd name="T6" fmla="*/ 0 w 15"/>
                <a:gd name="T7" fmla="*/ 14 h 16"/>
                <a:gd name="T8" fmla="*/ 3 w 15"/>
                <a:gd name="T9" fmla="*/ 15 h 16"/>
                <a:gd name="T10" fmla="*/ 7 w 15"/>
                <a:gd name="T11" fmla="*/ 11 h 16"/>
                <a:gd name="T12" fmla="*/ 8 w 15"/>
                <a:gd name="T13" fmla="*/ 4 h 16"/>
                <a:gd name="T14" fmla="*/ 15 w 15"/>
                <a:gd name="T15" fmla="*/ 4 h 16"/>
                <a:gd name="T16" fmla="*/ 8 w 15"/>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8" y="0"/>
                  </a:moveTo>
                  <a:cubicBezTo>
                    <a:pt x="1" y="3"/>
                    <a:pt x="1" y="3"/>
                    <a:pt x="1" y="3"/>
                  </a:cubicBezTo>
                  <a:cubicBezTo>
                    <a:pt x="1" y="3"/>
                    <a:pt x="4" y="8"/>
                    <a:pt x="2" y="8"/>
                  </a:cubicBezTo>
                  <a:cubicBezTo>
                    <a:pt x="1" y="8"/>
                    <a:pt x="0" y="14"/>
                    <a:pt x="0" y="14"/>
                  </a:cubicBezTo>
                  <a:cubicBezTo>
                    <a:pt x="0" y="14"/>
                    <a:pt x="0" y="16"/>
                    <a:pt x="3" y="15"/>
                  </a:cubicBezTo>
                  <a:cubicBezTo>
                    <a:pt x="7" y="14"/>
                    <a:pt x="7" y="11"/>
                    <a:pt x="7" y="11"/>
                  </a:cubicBezTo>
                  <a:cubicBezTo>
                    <a:pt x="7" y="11"/>
                    <a:pt x="5" y="4"/>
                    <a:pt x="8" y="4"/>
                  </a:cubicBezTo>
                  <a:cubicBezTo>
                    <a:pt x="10" y="4"/>
                    <a:pt x="15" y="4"/>
                    <a:pt x="15" y="4"/>
                  </a:cubicBez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9" name="Freeform 155"/>
            <p:cNvSpPr/>
            <p:nvPr/>
          </p:nvSpPr>
          <p:spPr bwMode="auto">
            <a:xfrm>
              <a:off x="7391400" y="1114426"/>
              <a:ext cx="33338" cy="28575"/>
            </a:xfrm>
            <a:custGeom>
              <a:avLst/>
              <a:gdLst>
                <a:gd name="T0" fmla="*/ 0 w 13"/>
                <a:gd name="T1" fmla="*/ 11 h 11"/>
                <a:gd name="T2" fmla="*/ 8 w 13"/>
                <a:gd name="T3" fmla="*/ 7 h 11"/>
                <a:gd name="T4" fmla="*/ 10 w 13"/>
                <a:gd name="T5" fmla="*/ 0 h 11"/>
                <a:gd name="T6" fmla="*/ 4 w 13"/>
                <a:gd name="T7" fmla="*/ 3 h 11"/>
                <a:gd name="T8" fmla="*/ 4 w 13"/>
                <a:gd name="T9" fmla="*/ 9 h 11"/>
                <a:gd name="T10" fmla="*/ 0 w 13"/>
                <a:gd name="T11" fmla="*/ 11 h 11"/>
              </a:gdLst>
              <a:ahLst/>
              <a:cxnLst>
                <a:cxn ang="0">
                  <a:pos x="T0" y="T1"/>
                </a:cxn>
                <a:cxn ang="0">
                  <a:pos x="T2" y="T3"/>
                </a:cxn>
                <a:cxn ang="0">
                  <a:pos x="T4" y="T5"/>
                </a:cxn>
                <a:cxn ang="0">
                  <a:pos x="T6" y="T7"/>
                </a:cxn>
                <a:cxn ang="0">
                  <a:pos x="T8" y="T9"/>
                </a:cxn>
                <a:cxn ang="0">
                  <a:pos x="T10" y="T11"/>
                </a:cxn>
              </a:cxnLst>
              <a:rect l="0" t="0" r="r" b="b"/>
              <a:pathLst>
                <a:path w="13" h="11">
                  <a:moveTo>
                    <a:pt x="0" y="11"/>
                  </a:moveTo>
                  <a:cubicBezTo>
                    <a:pt x="0" y="11"/>
                    <a:pt x="4" y="11"/>
                    <a:pt x="8" y="7"/>
                  </a:cubicBezTo>
                  <a:cubicBezTo>
                    <a:pt x="11" y="3"/>
                    <a:pt x="13" y="0"/>
                    <a:pt x="10" y="0"/>
                  </a:cubicBezTo>
                  <a:cubicBezTo>
                    <a:pt x="8" y="0"/>
                    <a:pt x="4" y="3"/>
                    <a:pt x="4" y="3"/>
                  </a:cubicBezTo>
                  <a:cubicBezTo>
                    <a:pt x="4" y="9"/>
                    <a:pt x="4" y="9"/>
                    <a:pt x="4" y="9"/>
                  </a:cubicBez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0" name="Freeform 156"/>
            <p:cNvSpPr/>
            <p:nvPr/>
          </p:nvSpPr>
          <p:spPr bwMode="auto">
            <a:xfrm>
              <a:off x="7131050" y="914401"/>
              <a:ext cx="30163" cy="19050"/>
            </a:xfrm>
            <a:custGeom>
              <a:avLst/>
              <a:gdLst>
                <a:gd name="T0" fmla="*/ 0 w 11"/>
                <a:gd name="T1" fmla="*/ 6 h 7"/>
                <a:gd name="T2" fmla="*/ 11 w 11"/>
                <a:gd name="T3" fmla="*/ 7 h 7"/>
                <a:gd name="T4" fmla="*/ 9 w 11"/>
                <a:gd name="T5" fmla="*/ 0 h 7"/>
                <a:gd name="T6" fmla="*/ 0 w 11"/>
                <a:gd name="T7" fmla="*/ 6 h 7"/>
              </a:gdLst>
              <a:ahLst/>
              <a:cxnLst>
                <a:cxn ang="0">
                  <a:pos x="T0" y="T1"/>
                </a:cxn>
                <a:cxn ang="0">
                  <a:pos x="T2" y="T3"/>
                </a:cxn>
                <a:cxn ang="0">
                  <a:pos x="T4" y="T5"/>
                </a:cxn>
                <a:cxn ang="0">
                  <a:pos x="T6" y="T7"/>
                </a:cxn>
              </a:cxnLst>
              <a:rect l="0" t="0" r="r" b="b"/>
              <a:pathLst>
                <a:path w="11" h="7">
                  <a:moveTo>
                    <a:pt x="0" y="6"/>
                  </a:moveTo>
                  <a:cubicBezTo>
                    <a:pt x="5" y="6"/>
                    <a:pt x="11" y="7"/>
                    <a:pt x="11" y="7"/>
                  </a:cubicBezTo>
                  <a:cubicBezTo>
                    <a:pt x="11" y="7"/>
                    <a:pt x="10" y="0"/>
                    <a:pt x="9" y="0"/>
                  </a:cubicBezTo>
                  <a:cubicBezTo>
                    <a:pt x="7" y="0"/>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1" name="Freeform 157"/>
            <p:cNvSpPr/>
            <p:nvPr/>
          </p:nvSpPr>
          <p:spPr bwMode="auto">
            <a:xfrm>
              <a:off x="8523288" y="1162051"/>
              <a:ext cx="211138" cy="101600"/>
            </a:xfrm>
            <a:custGeom>
              <a:avLst/>
              <a:gdLst>
                <a:gd name="T0" fmla="*/ 7 w 79"/>
                <a:gd name="T1" fmla="*/ 9 h 38"/>
                <a:gd name="T2" fmla="*/ 5 w 79"/>
                <a:gd name="T3" fmla="*/ 23 h 38"/>
                <a:gd name="T4" fmla="*/ 16 w 79"/>
                <a:gd name="T5" fmla="*/ 30 h 38"/>
                <a:gd name="T6" fmla="*/ 24 w 79"/>
                <a:gd name="T7" fmla="*/ 37 h 38"/>
                <a:gd name="T8" fmla="*/ 30 w 79"/>
                <a:gd name="T9" fmla="*/ 31 h 38"/>
                <a:gd name="T10" fmla="*/ 30 w 79"/>
                <a:gd name="T11" fmla="*/ 29 h 38"/>
                <a:gd name="T12" fmla="*/ 42 w 79"/>
                <a:gd name="T13" fmla="*/ 31 h 38"/>
                <a:gd name="T14" fmla="*/ 49 w 79"/>
                <a:gd name="T15" fmla="*/ 32 h 38"/>
                <a:gd name="T16" fmla="*/ 52 w 79"/>
                <a:gd name="T17" fmla="*/ 28 h 38"/>
                <a:gd name="T18" fmla="*/ 59 w 79"/>
                <a:gd name="T19" fmla="*/ 29 h 38"/>
                <a:gd name="T20" fmla="*/ 76 w 79"/>
                <a:gd name="T21" fmla="*/ 22 h 38"/>
                <a:gd name="T22" fmla="*/ 76 w 79"/>
                <a:gd name="T23" fmla="*/ 15 h 38"/>
                <a:gd name="T24" fmla="*/ 70 w 79"/>
                <a:gd name="T25" fmla="*/ 13 h 38"/>
                <a:gd name="T26" fmla="*/ 61 w 79"/>
                <a:gd name="T27" fmla="*/ 9 h 38"/>
                <a:gd name="T28" fmla="*/ 39 w 79"/>
                <a:gd name="T29" fmla="*/ 9 h 38"/>
                <a:gd name="T30" fmla="*/ 35 w 79"/>
                <a:gd name="T31" fmla="*/ 11 h 38"/>
                <a:gd name="T32" fmla="*/ 28 w 79"/>
                <a:gd name="T33" fmla="*/ 9 h 38"/>
                <a:gd name="T34" fmla="*/ 20 w 79"/>
                <a:gd name="T35" fmla="*/ 1 h 38"/>
                <a:gd name="T36" fmla="*/ 9 w 79"/>
                <a:gd name="T37" fmla="*/ 6 h 38"/>
                <a:gd name="T38" fmla="*/ 7 w 79"/>
                <a:gd name="T39" fmla="*/ 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38">
                  <a:moveTo>
                    <a:pt x="7" y="9"/>
                  </a:moveTo>
                  <a:cubicBezTo>
                    <a:pt x="4" y="3"/>
                    <a:pt x="0" y="19"/>
                    <a:pt x="5" y="23"/>
                  </a:cubicBezTo>
                  <a:cubicBezTo>
                    <a:pt x="9" y="26"/>
                    <a:pt x="16" y="30"/>
                    <a:pt x="16" y="30"/>
                  </a:cubicBezTo>
                  <a:cubicBezTo>
                    <a:pt x="16" y="30"/>
                    <a:pt x="23" y="36"/>
                    <a:pt x="24" y="37"/>
                  </a:cubicBezTo>
                  <a:cubicBezTo>
                    <a:pt x="25" y="38"/>
                    <a:pt x="30" y="31"/>
                    <a:pt x="30" y="31"/>
                  </a:cubicBezTo>
                  <a:cubicBezTo>
                    <a:pt x="30" y="31"/>
                    <a:pt x="21" y="29"/>
                    <a:pt x="30" y="29"/>
                  </a:cubicBezTo>
                  <a:cubicBezTo>
                    <a:pt x="38" y="29"/>
                    <a:pt x="42" y="31"/>
                    <a:pt x="42" y="31"/>
                  </a:cubicBezTo>
                  <a:cubicBezTo>
                    <a:pt x="42" y="31"/>
                    <a:pt x="48" y="34"/>
                    <a:pt x="49" y="32"/>
                  </a:cubicBezTo>
                  <a:cubicBezTo>
                    <a:pt x="50" y="31"/>
                    <a:pt x="48" y="28"/>
                    <a:pt x="52" y="28"/>
                  </a:cubicBezTo>
                  <a:cubicBezTo>
                    <a:pt x="55" y="28"/>
                    <a:pt x="54" y="27"/>
                    <a:pt x="59" y="29"/>
                  </a:cubicBezTo>
                  <a:cubicBezTo>
                    <a:pt x="64" y="31"/>
                    <a:pt x="76" y="22"/>
                    <a:pt x="76" y="22"/>
                  </a:cubicBezTo>
                  <a:cubicBezTo>
                    <a:pt x="76" y="22"/>
                    <a:pt x="79" y="16"/>
                    <a:pt x="76" y="15"/>
                  </a:cubicBezTo>
                  <a:cubicBezTo>
                    <a:pt x="72" y="13"/>
                    <a:pt x="72" y="14"/>
                    <a:pt x="70" y="13"/>
                  </a:cubicBezTo>
                  <a:cubicBezTo>
                    <a:pt x="68" y="13"/>
                    <a:pt x="72" y="14"/>
                    <a:pt x="61" y="9"/>
                  </a:cubicBezTo>
                  <a:cubicBezTo>
                    <a:pt x="49" y="5"/>
                    <a:pt x="42" y="9"/>
                    <a:pt x="39" y="9"/>
                  </a:cubicBezTo>
                  <a:cubicBezTo>
                    <a:pt x="35" y="9"/>
                    <a:pt x="39" y="11"/>
                    <a:pt x="35" y="11"/>
                  </a:cubicBezTo>
                  <a:cubicBezTo>
                    <a:pt x="32" y="11"/>
                    <a:pt x="36" y="18"/>
                    <a:pt x="28" y="9"/>
                  </a:cubicBezTo>
                  <a:cubicBezTo>
                    <a:pt x="20" y="1"/>
                    <a:pt x="25" y="0"/>
                    <a:pt x="20" y="1"/>
                  </a:cubicBezTo>
                  <a:cubicBezTo>
                    <a:pt x="16" y="2"/>
                    <a:pt x="9" y="6"/>
                    <a:pt x="9" y="6"/>
                  </a:cubicBezTo>
                  <a:cubicBezTo>
                    <a:pt x="9" y="6"/>
                    <a:pt x="8" y="11"/>
                    <a:pt x="7"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2" name="Freeform 158"/>
            <p:cNvSpPr/>
            <p:nvPr/>
          </p:nvSpPr>
          <p:spPr bwMode="auto">
            <a:xfrm>
              <a:off x="8618538" y="1263651"/>
              <a:ext cx="101600" cy="65088"/>
            </a:xfrm>
            <a:custGeom>
              <a:avLst/>
              <a:gdLst>
                <a:gd name="T0" fmla="*/ 15 w 38"/>
                <a:gd name="T1" fmla="*/ 23 h 24"/>
                <a:gd name="T2" fmla="*/ 38 w 38"/>
                <a:gd name="T3" fmla="*/ 24 h 24"/>
                <a:gd name="T4" fmla="*/ 34 w 38"/>
                <a:gd name="T5" fmla="*/ 17 h 24"/>
                <a:gd name="T6" fmla="*/ 25 w 38"/>
                <a:gd name="T7" fmla="*/ 12 h 24"/>
                <a:gd name="T8" fmla="*/ 18 w 38"/>
                <a:gd name="T9" fmla="*/ 6 h 24"/>
                <a:gd name="T10" fmla="*/ 15 w 38"/>
                <a:gd name="T11" fmla="*/ 5 h 24"/>
                <a:gd name="T12" fmla="*/ 8 w 38"/>
                <a:gd name="T13" fmla="*/ 0 h 24"/>
                <a:gd name="T14" fmla="*/ 4 w 38"/>
                <a:gd name="T15" fmla="*/ 3 h 24"/>
                <a:gd name="T16" fmla="*/ 5 w 38"/>
                <a:gd name="T17" fmla="*/ 10 h 24"/>
                <a:gd name="T18" fmla="*/ 11 w 38"/>
                <a:gd name="T19" fmla="*/ 14 h 24"/>
                <a:gd name="T20" fmla="*/ 7 w 38"/>
                <a:gd name="T21" fmla="*/ 19 h 24"/>
                <a:gd name="T22" fmla="*/ 15 w 38"/>
                <a:gd name="T23"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4">
                  <a:moveTo>
                    <a:pt x="15" y="23"/>
                  </a:moveTo>
                  <a:cubicBezTo>
                    <a:pt x="38" y="24"/>
                    <a:pt x="38" y="24"/>
                    <a:pt x="38" y="24"/>
                  </a:cubicBezTo>
                  <a:cubicBezTo>
                    <a:pt x="34" y="17"/>
                    <a:pt x="34" y="17"/>
                    <a:pt x="34" y="17"/>
                  </a:cubicBezTo>
                  <a:cubicBezTo>
                    <a:pt x="25" y="12"/>
                    <a:pt x="25" y="12"/>
                    <a:pt x="25" y="12"/>
                  </a:cubicBezTo>
                  <a:cubicBezTo>
                    <a:pt x="25" y="12"/>
                    <a:pt x="21" y="7"/>
                    <a:pt x="18" y="6"/>
                  </a:cubicBezTo>
                  <a:cubicBezTo>
                    <a:pt x="15" y="5"/>
                    <a:pt x="18" y="7"/>
                    <a:pt x="15" y="5"/>
                  </a:cubicBezTo>
                  <a:cubicBezTo>
                    <a:pt x="12" y="3"/>
                    <a:pt x="11" y="0"/>
                    <a:pt x="8" y="0"/>
                  </a:cubicBezTo>
                  <a:cubicBezTo>
                    <a:pt x="6" y="0"/>
                    <a:pt x="8" y="0"/>
                    <a:pt x="4" y="3"/>
                  </a:cubicBezTo>
                  <a:cubicBezTo>
                    <a:pt x="0" y="7"/>
                    <a:pt x="5" y="10"/>
                    <a:pt x="5" y="10"/>
                  </a:cubicBezTo>
                  <a:cubicBezTo>
                    <a:pt x="11" y="14"/>
                    <a:pt x="11" y="14"/>
                    <a:pt x="11" y="14"/>
                  </a:cubicBezTo>
                  <a:cubicBezTo>
                    <a:pt x="11" y="14"/>
                    <a:pt x="6" y="17"/>
                    <a:pt x="7" y="19"/>
                  </a:cubicBezTo>
                  <a:cubicBezTo>
                    <a:pt x="8" y="21"/>
                    <a:pt x="15" y="23"/>
                    <a:pt x="15"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3" name="Freeform 159"/>
            <p:cNvSpPr/>
            <p:nvPr/>
          </p:nvSpPr>
          <p:spPr bwMode="auto">
            <a:xfrm>
              <a:off x="8488363" y="1252538"/>
              <a:ext cx="46038" cy="41275"/>
            </a:xfrm>
            <a:custGeom>
              <a:avLst/>
              <a:gdLst>
                <a:gd name="T0" fmla="*/ 17 w 17"/>
                <a:gd name="T1" fmla="*/ 15 h 15"/>
                <a:gd name="T2" fmla="*/ 4 w 17"/>
                <a:gd name="T3" fmla="*/ 6 h 15"/>
                <a:gd name="T4" fmla="*/ 5 w 17"/>
                <a:gd name="T5" fmla="*/ 3 h 15"/>
                <a:gd name="T6" fmla="*/ 17 w 17"/>
                <a:gd name="T7" fmla="*/ 10 h 15"/>
                <a:gd name="T8" fmla="*/ 17 w 17"/>
                <a:gd name="T9" fmla="*/ 15 h 15"/>
              </a:gdLst>
              <a:ahLst/>
              <a:cxnLst>
                <a:cxn ang="0">
                  <a:pos x="T0" y="T1"/>
                </a:cxn>
                <a:cxn ang="0">
                  <a:pos x="T2" y="T3"/>
                </a:cxn>
                <a:cxn ang="0">
                  <a:pos x="T4" y="T5"/>
                </a:cxn>
                <a:cxn ang="0">
                  <a:pos x="T6" y="T7"/>
                </a:cxn>
                <a:cxn ang="0">
                  <a:pos x="T8" y="T9"/>
                </a:cxn>
              </a:cxnLst>
              <a:rect l="0" t="0" r="r" b="b"/>
              <a:pathLst>
                <a:path w="17" h="15">
                  <a:moveTo>
                    <a:pt x="17" y="15"/>
                  </a:moveTo>
                  <a:cubicBezTo>
                    <a:pt x="4" y="6"/>
                    <a:pt x="4" y="6"/>
                    <a:pt x="4" y="6"/>
                  </a:cubicBezTo>
                  <a:cubicBezTo>
                    <a:pt x="4" y="6"/>
                    <a:pt x="0" y="0"/>
                    <a:pt x="5" y="3"/>
                  </a:cubicBezTo>
                  <a:cubicBezTo>
                    <a:pt x="10" y="6"/>
                    <a:pt x="17" y="10"/>
                    <a:pt x="17" y="10"/>
                  </a:cubicBezTo>
                  <a:lnTo>
                    <a:pt x="17"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4" name="Freeform 160"/>
            <p:cNvSpPr/>
            <p:nvPr/>
          </p:nvSpPr>
          <p:spPr bwMode="auto">
            <a:xfrm>
              <a:off x="8755063" y="1185863"/>
              <a:ext cx="109538" cy="66675"/>
            </a:xfrm>
            <a:custGeom>
              <a:avLst/>
              <a:gdLst>
                <a:gd name="T0" fmla="*/ 2 w 41"/>
                <a:gd name="T1" fmla="*/ 3 h 25"/>
                <a:gd name="T2" fmla="*/ 8 w 41"/>
                <a:gd name="T3" fmla="*/ 14 h 25"/>
                <a:gd name="T4" fmla="*/ 13 w 41"/>
                <a:gd name="T5" fmla="*/ 16 h 25"/>
                <a:gd name="T6" fmla="*/ 22 w 41"/>
                <a:gd name="T7" fmla="*/ 22 h 25"/>
                <a:gd name="T8" fmla="*/ 27 w 41"/>
                <a:gd name="T9" fmla="*/ 24 h 25"/>
                <a:gd name="T10" fmla="*/ 33 w 41"/>
                <a:gd name="T11" fmla="*/ 23 h 25"/>
                <a:gd name="T12" fmla="*/ 38 w 41"/>
                <a:gd name="T13" fmla="*/ 20 h 25"/>
                <a:gd name="T14" fmla="*/ 40 w 41"/>
                <a:gd name="T15" fmla="*/ 16 h 25"/>
                <a:gd name="T16" fmla="*/ 37 w 41"/>
                <a:gd name="T17" fmla="*/ 14 h 25"/>
                <a:gd name="T18" fmla="*/ 25 w 41"/>
                <a:gd name="T19" fmla="*/ 11 h 25"/>
                <a:gd name="T20" fmla="*/ 13 w 41"/>
                <a:gd name="T21" fmla="*/ 5 h 25"/>
                <a:gd name="T22" fmla="*/ 9 w 41"/>
                <a:gd name="T23" fmla="*/ 3 h 25"/>
                <a:gd name="T24" fmla="*/ 2 w 41"/>
                <a:gd name="T25"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5">
                  <a:moveTo>
                    <a:pt x="2" y="3"/>
                  </a:moveTo>
                  <a:cubicBezTo>
                    <a:pt x="3" y="5"/>
                    <a:pt x="8" y="14"/>
                    <a:pt x="8" y="14"/>
                  </a:cubicBezTo>
                  <a:cubicBezTo>
                    <a:pt x="8" y="14"/>
                    <a:pt x="11" y="14"/>
                    <a:pt x="13" y="16"/>
                  </a:cubicBezTo>
                  <a:cubicBezTo>
                    <a:pt x="15" y="17"/>
                    <a:pt x="22" y="22"/>
                    <a:pt x="22" y="22"/>
                  </a:cubicBezTo>
                  <a:cubicBezTo>
                    <a:pt x="27" y="24"/>
                    <a:pt x="27" y="24"/>
                    <a:pt x="27" y="24"/>
                  </a:cubicBezTo>
                  <a:cubicBezTo>
                    <a:pt x="27" y="24"/>
                    <a:pt x="28" y="25"/>
                    <a:pt x="33" y="23"/>
                  </a:cubicBezTo>
                  <a:cubicBezTo>
                    <a:pt x="38" y="22"/>
                    <a:pt x="36" y="22"/>
                    <a:pt x="38" y="20"/>
                  </a:cubicBezTo>
                  <a:cubicBezTo>
                    <a:pt x="40" y="18"/>
                    <a:pt x="41" y="18"/>
                    <a:pt x="40" y="16"/>
                  </a:cubicBezTo>
                  <a:cubicBezTo>
                    <a:pt x="39" y="14"/>
                    <a:pt x="40" y="14"/>
                    <a:pt x="37" y="14"/>
                  </a:cubicBezTo>
                  <a:cubicBezTo>
                    <a:pt x="33" y="13"/>
                    <a:pt x="31" y="13"/>
                    <a:pt x="25" y="11"/>
                  </a:cubicBezTo>
                  <a:cubicBezTo>
                    <a:pt x="18" y="10"/>
                    <a:pt x="15" y="6"/>
                    <a:pt x="13" y="5"/>
                  </a:cubicBezTo>
                  <a:cubicBezTo>
                    <a:pt x="11" y="3"/>
                    <a:pt x="17" y="5"/>
                    <a:pt x="9" y="3"/>
                  </a:cubicBezTo>
                  <a:cubicBezTo>
                    <a:pt x="0" y="0"/>
                    <a:pt x="2"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5" name="Freeform 161"/>
            <p:cNvSpPr/>
            <p:nvPr/>
          </p:nvSpPr>
          <p:spPr bwMode="auto">
            <a:xfrm>
              <a:off x="9567863" y="1404938"/>
              <a:ext cx="111125" cy="46038"/>
            </a:xfrm>
            <a:custGeom>
              <a:avLst/>
              <a:gdLst>
                <a:gd name="T0" fmla="*/ 7 w 42"/>
                <a:gd name="T1" fmla="*/ 4 h 17"/>
                <a:gd name="T2" fmla="*/ 3 w 42"/>
                <a:gd name="T3" fmla="*/ 8 h 17"/>
                <a:gd name="T4" fmla="*/ 13 w 42"/>
                <a:gd name="T5" fmla="*/ 12 h 17"/>
                <a:gd name="T6" fmla="*/ 24 w 42"/>
                <a:gd name="T7" fmla="*/ 16 h 17"/>
                <a:gd name="T8" fmla="*/ 33 w 42"/>
                <a:gd name="T9" fmla="*/ 12 h 17"/>
                <a:gd name="T10" fmla="*/ 41 w 42"/>
                <a:gd name="T11" fmla="*/ 13 h 17"/>
                <a:gd name="T12" fmla="*/ 39 w 42"/>
                <a:gd name="T13" fmla="*/ 7 h 17"/>
                <a:gd name="T14" fmla="*/ 30 w 42"/>
                <a:gd name="T15" fmla="*/ 2 h 17"/>
                <a:gd name="T16" fmla="*/ 25 w 42"/>
                <a:gd name="T17" fmla="*/ 2 h 17"/>
                <a:gd name="T18" fmla="*/ 9 w 42"/>
                <a:gd name="T19" fmla="*/ 0 h 17"/>
                <a:gd name="T20" fmla="*/ 7 w 42"/>
                <a:gd name="T21"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17">
                  <a:moveTo>
                    <a:pt x="7" y="4"/>
                  </a:moveTo>
                  <a:cubicBezTo>
                    <a:pt x="5" y="4"/>
                    <a:pt x="0" y="7"/>
                    <a:pt x="3" y="8"/>
                  </a:cubicBezTo>
                  <a:cubicBezTo>
                    <a:pt x="7" y="9"/>
                    <a:pt x="7" y="10"/>
                    <a:pt x="13" y="12"/>
                  </a:cubicBezTo>
                  <a:cubicBezTo>
                    <a:pt x="20" y="14"/>
                    <a:pt x="22" y="17"/>
                    <a:pt x="24" y="16"/>
                  </a:cubicBezTo>
                  <a:cubicBezTo>
                    <a:pt x="26" y="16"/>
                    <a:pt x="28" y="12"/>
                    <a:pt x="33" y="12"/>
                  </a:cubicBezTo>
                  <a:cubicBezTo>
                    <a:pt x="37" y="12"/>
                    <a:pt x="40" y="15"/>
                    <a:pt x="41" y="13"/>
                  </a:cubicBezTo>
                  <a:cubicBezTo>
                    <a:pt x="42" y="12"/>
                    <a:pt x="42" y="8"/>
                    <a:pt x="39" y="7"/>
                  </a:cubicBezTo>
                  <a:cubicBezTo>
                    <a:pt x="36" y="5"/>
                    <a:pt x="32" y="2"/>
                    <a:pt x="30" y="2"/>
                  </a:cubicBezTo>
                  <a:cubicBezTo>
                    <a:pt x="28" y="2"/>
                    <a:pt x="28" y="2"/>
                    <a:pt x="25" y="2"/>
                  </a:cubicBezTo>
                  <a:cubicBezTo>
                    <a:pt x="22" y="2"/>
                    <a:pt x="9" y="0"/>
                    <a:pt x="9" y="0"/>
                  </a:cubicBezTo>
                  <a:lnTo>
                    <a:pt x="7"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6" name="Freeform 162"/>
            <p:cNvSpPr/>
            <p:nvPr/>
          </p:nvSpPr>
          <p:spPr bwMode="auto">
            <a:xfrm>
              <a:off x="10475913" y="1951038"/>
              <a:ext cx="60325" cy="114300"/>
            </a:xfrm>
            <a:custGeom>
              <a:avLst/>
              <a:gdLst>
                <a:gd name="T0" fmla="*/ 6 w 23"/>
                <a:gd name="T1" fmla="*/ 0 h 43"/>
                <a:gd name="T2" fmla="*/ 4 w 23"/>
                <a:gd name="T3" fmla="*/ 8 h 43"/>
                <a:gd name="T4" fmla="*/ 4 w 23"/>
                <a:gd name="T5" fmla="*/ 13 h 43"/>
                <a:gd name="T6" fmla="*/ 6 w 23"/>
                <a:gd name="T7" fmla="*/ 24 h 43"/>
                <a:gd name="T8" fmla="*/ 6 w 23"/>
                <a:gd name="T9" fmla="*/ 28 h 43"/>
                <a:gd name="T10" fmla="*/ 5 w 23"/>
                <a:gd name="T11" fmla="*/ 37 h 43"/>
                <a:gd name="T12" fmla="*/ 13 w 23"/>
                <a:gd name="T13" fmla="*/ 38 h 43"/>
                <a:gd name="T14" fmla="*/ 15 w 23"/>
                <a:gd name="T15" fmla="*/ 33 h 43"/>
                <a:gd name="T16" fmla="*/ 22 w 23"/>
                <a:gd name="T17" fmla="*/ 29 h 43"/>
                <a:gd name="T18" fmla="*/ 20 w 23"/>
                <a:gd name="T19" fmla="*/ 23 h 43"/>
                <a:gd name="T20" fmla="*/ 14 w 23"/>
                <a:gd name="T21" fmla="*/ 5 h 43"/>
                <a:gd name="T22" fmla="*/ 6 w 23"/>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43">
                  <a:moveTo>
                    <a:pt x="6" y="0"/>
                  </a:moveTo>
                  <a:cubicBezTo>
                    <a:pt x="6" y="2"/>
                    <a:pt x="4" y="8"/>
                    <a:pt x="4" y="8"/>
                  </a:cubicBezTo>
                  <a:cubicBezTo>
                    <a:pt x="4" y="8"/>
                    <a:pt x="5" y="10"/>
                    <a:pt x="4" y="13"/>
                  </a:cubicBezTo>
                  <a:cubicBezTo>
                    <a:pt x="4" y="15"/>
                    <a:pt x="8" y="24"/>
                    <a:pt x="6" y="24"/>
                  </a:cubicBezTo>
                  <a:cubicBezTo>
                    <a:pt x="5" y="24"/>
                    <a:pt x="10" y="24"/>
                    <a:pt x="6" y="28"/>
                  </a:cubicBezTo>
                  <a:cubicBezTo>
                    <a:pt x="3" y="31"/>
                    <a:pt x="0" y="35"/>
                    <a:pt x="5" y="37"/>
                  </a:cubicBezTo>
                  <a:cubicBezTo>
                    <a:pt x="9" y="38"/>
                    <a:pt x="13" y="43"/>
                    <a:pt x="13" y="38"/>
                  </a:cubicBezTo>
                  <a:cubicBezTo>
                    <a:pt x="13" y="34"/>
                    <a:pt x="14" y="36"/>
                    <a:pt x="15" y="33"/>
                  </a:cubicBezTo>
                  <a:cubicBezTo>
                    <a:pt x="17" y="29"/>
                    <a:pt x="22" y="31"/>
                    <a:pt x="22" y="29"/>
                  </a:cubicBezTo>
                  <a:cubicBezTo>
                    <a:pt x="22" y="27"/>
                    <a:pt x="23" y="27"/>
                    <a:pt x="20" y="23"/>
                  </a:cubicBezTo>
                  <a:cubicBezTo>
                    <a:pt x="17" y="19"/>
                    <a:pt x="14" y="5"/>
                    <a:pt x="14" y="5"/>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7" name="Freeform 163"/>
            <p:cNvSpPr/>
            <p:nvPr/>
          </p:nvSpPr>
          <p:spPr bwMode="auto">
            <a:xfrm>
              <a:off x="10464800" y="2085976"/>
              <a:ext cx="42863" cy="33338"/>
            </a:xfrm>
            <a:custGeom>
              <a:avLst/>
              <a:gdLst>
                <a:gd name="T0" fmla="*/ 11 w 16"/>
                <a:gd name="T1" fmla="*/ 0 h 12"/>
                <a:gd name="T2" fmla="*/ 2 w 16"/>
                <a:gd name="T3" fmla="*/ 4 h 12"/>
                <a:gd name="T4" fmla="*/ 13 w 16"/>
                <a:gd name="T5" fmla="*/ 9 h 12"/>
                <a:gd name="T6" fmla="*/ 16 w 16"/>
                <a:gd name="T7" fmla="*/ 6 h 12"/>
                <a:gd name="T8" fmla="*/ 11 w 16"/>
                <a:gd name="T9" fmla="*/ 0 h 12"/>
              </a:gdLst>
              <a:ahLst/>
              <a:cxnLst>
                <a:cxn ang="0">
                  <a:pos x="T0" y="T1"/>
                </a:cxn>
                <a:cxn ang="0">
                  <a:pos x="T2" y="T3"/>
                </a:cxn>
                <a:cxn ang="0">
                  <a:pos x="T4" y="T5"/>
                </a:cxn>
                <a:cxn ang="0">
                  <a:pos x="T6" y="T7"/>
                </a:cxn>
                <a:cxn ang="0">
                  <a:pos x="T8" y="T9"/>
                </a:cxn>
              </a:cxnLst>
              <a:rect l="0" t="0" r="r" b="b"/>
              <a:pathLst>
                <a:path w="16" h="12">
                  <a:moveTo>
                    <a:pt x="11" y="0"/>
                  </a:moveTo>
                  <a:cubicBezTo>
                    <a:pt x="8" y="0"/>
                    <a:pt x="0" y="3"/>
                    <a:pt x="2" y="4"/>
                  </a:cubicBezTo>
                  <a:cubicBezTo>
                    <a:pt x="3" y="6"/>
                    <a:pt x="12" y="12"/>
                    <a:pt x="13" y="9"/>
                  </a:cubicBezTo>
                  <a:cubicBezTo>
                    <a:pt x="14" y="7"/>
                    <a:pt x="16" y="9"/>
                    <a:pt x="16" y="6"/>
                  </a:cubicBezTo>
                  <a:cubicBezTo>
                    <a:pt x="16" y="3"/>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8" name="Freeform 164"/>
            <p:cNvSpPr/>
            <p:nvPr/>
          </p:nvSpPr>
          <p:spPr bwMode="auto">
            <a:xfrm>
              <a:off x="10445750" y="2124076"/>
              <a:ext cx="74613" cy="58738"/>
            </a:xfrm>
            <a:custGeom>
              <a:avLst/>
              <a:gdLst>
                <a:gd name="T0" fmla="*/ 3 w 28"/>
                <a:gd name="T1" fmla="*/ 2 h 22"/>
                <a:gd name="T2" fmla="*/ 27 w 28"/>
                <a:gd name="T3" fmla="*/ 1 h 22"/>
                <a:gd name="T4" fmla="*/ 22 w 28"/>
                <a:gd name="T5" fmla="*/ 8 h 22"/>
                <a:gd name="T6" fmla="*/ 12 w 28"/>
                <a:gd name="T7" fmla="*/ 9 h 22"/>
                <a:gd name="T8" fmla="*/ 10 w 28"/>
                <a:gd name="T9" fmla="*/ 20 h 22"/>
                <a:gd name="T10" fmla="*/ 1 w 28"/>
                <a:gd name="T11" fmla="*/ 10 h 22"/>
                <a:gd name="T12" fmla="*/ 3 w 28"/>
                <a:gd name="T13" fmla="*/ 2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3" y="2"/>
                  </a:moveTo>
                  <a:cubicBezTo>
                    <a:pt x="3" y="2"/>
                    <a:pt x="28" y="0"/>
                    <a:pt x="27" y="1"/>
                  </a:cubicBezTo>
                  <a:cubicBezTo>
                    <a:pt x="25" y="1"/>
                    <a:pt x="27" y="8"/>
                    <a:pt x="22" y="8"/>
                  </a:cubicBezTo>
                  <a:cubicBezTo>
                    <a:pt x="16" y="9"/>
                    <a:pt x="14" y="5"/>
                    <a:pt x="12" y="9"/>
                  </a:cubicBezTo>
                  <a:cubicBezTo>
                    <a:pt x="10" y="13"/>
                    <a:pt x="13" y="22"/>
                    <a:pt x="10" y="20"/>
                  </a:cubicBezTo>
                  <a:cubicBezTo>
                    <a:pt x="6" y="18"/>
                    <a:pt x="1" y="12"/>
                    <a:pt x="1" y="10"/>
                  </a:cubicBezTo>
                  <a:cubicBezTo>
                    <a:pt x="0" y="8"/>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9" name="Freeform 165"/>
            <p:cNvSpPr/>
            <p:nvPr/>
          </p:nvSpPr>
          <p:spPr bwMode="auto">
            <a:xfrm>
              <a:off x="10085388" y="1993901"/>
              <a:ext cx="46038" cy="39688"/>
            </a:xfrm>
            <a:custGeom>
              <a:avLst/>
              <a:gdLst>
                <a:gd name="T0" fmla="*/ 17 w 17"/>
                <a:gd name="T1" fmla="*/ 15 h 15"/>
                <a:gd name="T2" fmla="*/ 13 w 17"/>
                <a:gd name="T3" fmla="*/ 1 h 15"/>
                <a:gd name="T4" fmla="*/ 1 w 17"/>
                <a:gd name="T5" fmla="*/ 2 h 15"/>
                <a:gd name="T6" fmla="*/ 10 w 17"/>
                <a:gd name="T7" fmla="*/ 12 h 15"/>
                <a:gd name="T8" fmla="*/ 17 w 17"/>
                <a:gd name="T9" fmla="*/ 15 h 15"/>
              </a:gdLst>
              <a:ahLst/>
              <a:cxnLst>
                <a:cxn ang="0">
                  <a:pos x="T0" y="T1"/>
                </a:cxn>
                <a:cxn ang="0">
                  <a:pos x="T2" y="T3"/>
                </a:cxn>
                <a:cxn ang="0">
                  <a:pos x="T4" y="T5"/>
                </a:cxn>
                <a:cxn ang="0">
                  <a:pos x="T6" y="T7"/>
                </a:cxn>
                <a:cxn ang="0">
                  <a:pos x="T8" y="T9"/>
                </a:cxn>
              </a:cxnLst>
              <a:rect l="0" t="0" r="r" b="b"/>
              <a:pathLst>
                <a:path w="17" h="15">
                  <a:moveTo>
                    <a:pt x="17" y="15"/>
                  </a:moveTo>
                  <a:cubicBezTo>
                    <a:pt x="16" y="11"/>
                    <a:pt x="15" y="1"/>
                    <a:pt x="13" y="1"/>
                  </a:cubicBezTo>
                  <a:cubicBezTo>
                    <a:pt x="11" y="0"/>
                    <a:pt x="2" y="1"/>
                    <a:pt x="1" y="2"/>
                  </a:cubicBezTo>
                  <a:cubicBezTo>
                    <a:pt x="0" y="4"/>
                    <a:pt x="10" y="12"/>
                    <a:pt x="10" y="12"/>
                  </a:cubicBezTo>
                  <a:lnTo>
                    <a:pt x="17"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0" name="Freeform 166"/>
            <p:cNvSpPr/>
            <p:nvPr/>
          </p:nvSpPr>
          <p:spPr bwMode="auto">
            <a:xfrm>
              <a:off x="9880600" y="1806576"/>
              <a:ext cx="114300" cy="44450"/>
            </a:xfrm>
            <a:custGeom>
              <a:avLst/>
              <a:gdLst>
                <a:gd name="T0" fmla="*/ 32 w 43"/>
                <a:gd name="T1" fmla="*/ 17 h 17"/>
                <a:gd name="T2" fmla="*/ 16 w 43"/>
                <a:gd name="T3" fmla="*/ 13 h 17"/>
                <a:gd name="T4" fmla="*/ 8 w 43"/>
                <a:gd name="T5" fmla="*/ 9 h 17"/>
                <a:gd name="T6" fmla="*/ 19 w 43"/>
                <a:gd name="T7" fmla="*/ 1 h 17"/>
                <a:gd name="T8" fmla="*/ 29 w 43"/>
                <a:gd name="T9" fmla="*/ 3 h 17"/>
                <a:gd name="T10" fmla="*/ 41 w 43"/>
                <a:gd name="T11" fmla="*/ 10 h 17"/>
                <a:gd name="T12" fmla="*/ 40 w 43"/>
                <a:gd name="T13" fmla="*/ 14 h 17"/>
                <a:gd name="T14" fmla="*/ 32 w 43"/>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7">
                  <a:moveTo>
                    <a:pt x="32" y="17"/>
                  </a:moveTo>
                  <a:cubicBezTo>
                    <a:pt x="26" y="14"/>
                    <a:pt x="19" y="14"/>
                    <a:pt x="16" y="13"/>
                  </a:cubicBezTo>
                  <a:cubicBezTo>
                    <a:pt x="13" y="12"/>
                    <a:pt x="17" y="17"/>
                    <a:pt x="8" y="9"/>
                  </a:cubicBezTo>
                  <a:cubicBezTo>
                    <a:pt x="0" y="1"/>
                    <a:pt x="12" y="1"/>
                    <a:pt x="19" y="1"/>
                  </a:cubicBezTo>
                  <a:cubicBezTo>
                    <a:pt x="26" y="0"/>
                    <a:pt x="20" y="0"/>
                    <a:pt x="29" y="3"/>
                  </a:cubicBezTo>
                  <a:cubicBezTo>
                    <a:pt x="37" y="6"/>
                    <a:pt x="41" y="10"/>
                    <a:pt x="41" y="10"/>
                  </a:cubicBezTo>
                  <a:cubicBezTo>
                    <a:pt x="41" y="10"/>
                    <a:pt x="43" y="14"/>
                    <a:pt x="40" y="14"/>
                  </a:cubicBezTo>
                  <a:cubicBezTo>
                    <a:pt x="36" y="15"/>
                    <a:pt x="32" y="17"/>
                    <a:pt x="32"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1" name="Freeform 167"/>
            <p:cNvSpPr/>
            <p:nvPr/>
          </p:nvSpPr>
          <p:spPr bwMode="auto">
            <a:xfrm>
              <a:off x="10158413" y="2297113"/>
              <a:ext cx="58738" cy="46038"/>
            </a:xfrm>
            <a:custGeom>
              <a:avLst/>
              <a:gdLst>
                <a:gd name="T0" fmla="*/ 18 w 22"/>
                <a:gd name="T1" fmla="*/ 0 h 17"/>
                <a:gd name="T2" fmla="*/ 10 w 22"/>
                <a:gd name="T3" fmla="*/ 7 h 17"/>
                <a:gd name="T4" fmla="*/ 1 w 22"/>
                <a:gd name="T5" fmla="*/ 10 h 17"/>
                <a:gd name="T6" fmla="*/ 7 w 22"/>
                <a:gd name="T7" fmla="*/ 17 h 17"/>
                <a:gd name="T8" fmla="*/ 7 w 22"/>
                <a:gd name="T9" fmla="*/ 13 h 17"/>
                <a:gd name="T10" fmla="*/ 17 w 22"/>
                <a:gd name="T11" fmla="*/ 11 h 17"/>
                <a:gd name="T12" fmla="*/ 21 w 22"/>
                <a:gd name="T13" fmla="*/ 6 h 17"/>
                <a:gd name="T14" fmla="*/ 21 w 22"/>
                <a:gd name="T15" fmla="*/ 2 h 17"/>
                <a:gd name="T16" fmla="*/ 18 w 22"/>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7">
                  <a:moveTo>
                    <a:pt x="18" y="0"/>
                  </a:moveTo>
                  <a:cubicBezTo>
                    <a:pt x="16" y="3"/>
                    <a:pt x="13" y="9"/>
                    <a:pt x="10" y="7"/>
                  </a:cubicBezTo>
                  <a:cubicBezTo>
                    <a:pt x="8" y="6"/>
                    <a:pt x="0" y="9"/>
                    <a:pt x="1" y="10"/>
                  </a:cubicBezTo>
                  <a:cubicBezTo>
                    <a:pt x="2" y="11"/>
                    <a:pt x="7" y="17"/>
                    <a:pt x="7" y="17"/>
                  </a:cubicBezTo>
                  <a:cubicBezTo>
                    <a:pt x="7" y="17"/>
                    <a:pt x="5" y="16"/>
                    <a:pt x="7" y="13"/>
                  </a:cubicBezTo>
                  <a:cubicBezTo>
                    <a:pt x="9" y="9"/>
                    <a:pt x="14" y="12"/>
                    <a:pt x="17" y="11"/>
                  </a:cubicBezTo>
                  <a:cubicBezTo>
                    <a:pt x="20" y="9"/>
                    <a:pt x="21" y="7"/>
                    <a:pt x="21" y="6"/>
                  </a:cubicBezTo>
                  <a:cubicBezTo>
                    <a:pt x="22" y="4"/>
                    <a:pt x="22" y="4"/>
                    <a:pt x="21" y="2"/>
                  </a:cubicBezTo>
                  <a:cubicBezTo>
                    <a:pt x="21" y="1"/>
                    <a:pt x="18" y="0"/>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2" name="Freeform 168"/>
            <p:cNvSpPr/>
            <p:nvPr/>
          </p:nvSpPr>
          <p:spPr bwMode="auto">
            <a:xfrm>
              <a:off x="9999663" y="2343151"/>
              <a:ext cx="65088" cy="39688"/>
            </a:xfrm>
            <a:custGeom>
              <a:avLst/>
              <a:gdLst>
                <a:gd name="T0" fmla="*/ 16 w 24"/>
                <a:gd name="T1" fmla="*/ 12 h 15"/>
                <a:gd name="T2" fmla="*/ 9 w 24"/>
                <a:gd name="T3" fmla="*/ 15 h 15"/>
                <a:gd name="T4" fmla="*/ 1 w 24"/>
                <a:gd name="T5" fmla="*/ 10 h 15"/>
                <a:gd name="T6" fmla="*/ 8 w 24"/>
                <a:gd name="T7" fmla="*/ 5 h 15"/>
                <a:gd name="T8" fmla="*/ 14 w 24"/>
                <a:gd name="T9" fmla="*/ 5 h 15"/>
                <a:gd name="T10" fmla="*/ 16 w 24"/>
                <a:gd name="T11" fmla="*/ 12 h 15"/>
              </a:gdLst>
              <a:ahLst/>
              <a:cxnLst>
                <a:cxn ang="0">
                  <a:pos x="T0" y="T1"/>
                </a:cxn>
                <a:cxn ang="0">
                  <a:pos x="T2" y="T3"/>
                </a:cxn>
                <a:cxn ang="0">
                  <a:pos x="T4" y="T5"/>
                </a:cxn>
                <a:cxn ang="0">
                  <a:pos x="T6" y="T7"/>
                </a:cxn>
                <a:cxn ang="0">
                  <a:pos x="T8" y="T9"/>
                </a:cxn>
                <a:cxn ang="0">
                  <a:pos x="T10" y="T11"/>
                </a:cxn>
              </a:cxnLst>
              <a:rect l="0" t="0" r="r" b="b"/>
              <a:pathLst>
                <a:path w="24" h="15">
                  <a:moveTo>
                    <a:pt x="16" y="12"/>
                  </a:moveTo>
                  <a:cubicBezTo>
                    <a:pt x="11" y="12"/>
                    <a:pt x="11" y="15"/>
                    <a:pt x="9" y="15"/>
                  </a:cubicBezTo>
                  <a:cubicBezTo>
                    <a:pt x="6" y="15"/>
                    <a:pt x="0" y="10"/>
                    <a:pt x="1" y="10"/>
                  </a:cubicBezTo>
                  <a:cubicBezTo>
                    <a:pt x="3" y="9"/>
                    <a:pt x="6" y="5"/>
                    <a:pt x="8" y="5"/>
                  </a:cubicBezTo>
                  <a:cubicBezTo>
                    <a:pt x="9" y="4"/>
                    <a:pt x="5" y="0"/>
                    <a:pt x="14" y="5"/>
                  </a:cubicBezTo>
                  <a:cubicBezTo>
                    <a:pt x="24" y="10"/>
                    <a:pt x="16" y="12"/>
                    <a:pt x="1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3" name="Freeform 169"/>
            <p:cNvSpPr/>
            <p:nvPr/>
          </p:nvSpPr>
          <p:spPr bwMode="auto">
            <a:xfrm>
              <a:off x="9931400" y="2378076"/>
              <a:ext cx="55563" cy="20638"/>
            </a:xfrm>
            <a:custGeom>
              <a:avLst/>
              <a:gdLst>
                <a:gd name="T0" fmla="*/ 21 w 21"/>
                <a:gd name="T1" fmla="*/ 6 h 8"/>
                <a:gd name="T2" fmla="*/ 8 w 21"/>
                <a:gd name="T3" fmla="*/ 6 h 8"/>
                <a:gd name="T4" fmla="*/ 3 w 21"/>
                <a:gd name="T5" fmla="*/ 1 h 8"/>
                <a:gd name="T6" fmla="*/ 12 w 21"/>
                <a:gd name="T7" fmla="*/ 1 h 8"/>
                <a:gd name="T8" fmla="*/ 20 w 21"/>
                <a:gd name="T9" fmla="*/ 2 h 8"/>
                <a:gd name="T10" fmla="*/ 21 w 21"/>
                <a:gd name="T11" fmla="*/ 6 h 8"/>
              </a:gdLst>
              <a:ahLst/>
              <a:cxnLst>
                <a:cxn ang="0">
                  <a:pos x="T0" y="T1"/>
                </a:cxn>
                <a:cxn ang="0">
                  <a:pos x="T2" y="T3"/>
                </a:cxn>
                <a:cxn ang="0">
                  <a:pos x="T4" y="T5"/>
                </a:cxn>
                <a:cxn ang="0">
                  <a:pos x="T6" y="T7"/>
                </a:cxn>
                <a:cxn ang="0">
                  <a:pos x="T8" y="T9"/>
                </a:cxn>
                <a:cxn ang="0">
                  <a:pos x="T10" y="T11"/>
                </a:cxn>
              </a:cxnLst>
              <a:rect l="0" t="0" r="r" b="b"/>
              <a:pathLst>
                <a:path w="21" h="8">
                  <a:moveTo>
                    <a:pt x="21" y="6"/>
                  </a:moveTo>
                  <a:cubicBezTo>
                    <a:pt x="16" y="8"/>
                    <a:pt x="8" y="6"/>
                    <a:pt x="8" y="6"/>
                  </a:cubicBezTo>
                  <a:cubicBezTo>
                    <a:pt x="8" y="6"/>
                    <a:pt x="0" y="2"/>
                    <a:pt x="3" y="1"/>
                  </a:cubicBezTo>
                  <a:cubicBezTo>
                    <a:pt x="6" y="0"/>
                    <a:pt x="9" y="1"/>
                    <a:pt x="12" y="1"/>
                  </a:cubicBezTo>
                  <a:cubicBezTo>
                    <a:pt x="15" y="2"/>
                    <a:pt x="20" y="2"/>
                    <a:pt x="20" y="2"/>
                  </a:cubicBezTo>
                  <a:lnTo>
                    <a:pt x="2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4" name="Freeform 170"/>
            <p:cNvSpPr/>
            <p:nvPr/>
          </p:nvSpPr>
          <p:spPr bwMode="auto">
            <a:xfrm>
              <a:off x="9847263" y="2379663"/>
              <a:ext cx="46038" cy="26988"/>
            </a:xfrm>
            <a:custGeom>
              <a:avLst/>
              <a:gdLst>
                <a:gd name="T0" fmla="*/ 10 w 17"/>
                <a:gd name="T1" fmla="*/ 10 h 10"/>
                <a:gd name="T2" fmla="*/ 3 w 17"/>
                <a:gd name="T3" fmla="*/ 1 h 10"/>
                <a:gd name="T4" fmla="*/ 15 w 17"/>
                <a:gd name="T5" fmla="*/ 5 h 10"/>
                <a:gd name="T6" fmla="*/ 10 w 17"/>
                <a:gd name="T7" fmla="*/ 10 h 10"/>
              </a:gdLst>
              <a:ahLst/>
              <a:cxnLst>
                <a:cxn ang="0">
                  <a:pos x="T0" y="T1"/>
                </a:cxn>
                <a:cxn ang="0">
                  <a:pos x="T2" y="T3"/>
                </a:cxn>
                <a:cxn ang="0">
                  <a:pos x="T4" y="T5"/>
                </a:cxn>
                <a:cxn ang="0">
                  <a:pos x="T6" y="T7"/>
                </a:cxn>
              </a:cxnLst>
              <a:rect l="0" t="0" r="r" b="b"/>
              <a:pathLst>
                <a:path w="17" h="10">
                  <a:moveTo>
                    <a:pt x="10" y="10"/>
                  </a:moveTo>
                  <a:cubicBezTo>
                    <a:pt x="8" y="8"/>
                    <a:pt x="0" y="0"/>
                    <a:pt x="3" y="1"/>
                  </a:cubicBezTo>
                  <a:cubicBezTo>
                    <a:pt x="6" y="2"/>
                    <a:pt x="17" y="4"/>
                    <a:pt x="15" y="5"/>
                  </a:cubicBezTo>
                  <a:cubicBezTo>
                    <a:pt x="13" y="6"/>
                    <a:pt x="10" y="10"/>
                    <a:pt x="1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5" name="Freeform 171"/>
            <p:cNvSpPr/>
            <p:nvPr/>
          </p:nvSpPr>
          <p:spPr bwMode="auto">
            <a:xfrm>
              <a:off x="9485313" y="2174876"/>
              <a:ext cx="63500" cy="61913"/>
            </a:xfrm>
            <a:custGeom>
              <a:avLst/>
              <a:gdLst>
                <a:gd name="T0" fmla="*/ 20 w 24"/>
                <a:gd name="T1" fmla="*/ 23 h 23"/>
                <a:gd name="T2" fmla="*/ 5 w 24"/>
                <a:gd name="T3" fmla="*/ 16 h 23"/>
                <a:gd name="T4" fmla="*/ 5 w 24"/>
                <a:gd name="T5" fmla="*/ 5 h 23"/>
                <a:gd name="T6" fmla="*/ 14 w 24"/>
                <a:gd name="T7" fmla="*/ 17 h 23"/>
                <a:gd name="T8" fmla="*/ 24 w 24"/>
                <a:gd name="T9" fmla="*/ 23 h 23"/>
                <a:gd name="T10" fmla="*/ 20 w 24"/>
                <a:gd name="T11" fmla="*/ 23 h 23"/>
              </a:gdLst>
              <a:ahLst/>
              <a:cxnLst>
                <a:cxn ang="0">
                  <a:pos x="T0" y="T1"/>
                </a:cxn>
                <a:cxn ang="0">
                  <a:pos x="T2" y="T3"/>
                </a:cxn>
                <a:cxn ang="0">
                  <a:pos x="T4" y="T5"/>
                </a:cxn>
                <a:cxn ang="0">
                  <a:pos x="T6" y="T7"/>
                </a:cxn>
                <a:cxn ang="0">
                  <a:pos x="T8" y="T9"/>
                </a:cxn>
                <a:cxn ang="0">
                  <a:pos x="T10" y="T11"/>
                </a:cxn>
              </a:cxnLst>
              <a:rect l="0" t="0" r="r" b="b"/>
              <a:pathLst>
                <a:path w="24" h="23">
                  <a:moveTo>
                    <a:pt x="20" y="23"/>
                  </a:moveTo>
                  <a:cubicBezTo>
                    <a:pt x="17" y="22"/>
                    <a:pt x="7" y="19"/>
                    <a:pt x="5" y="16"/>
                  </a:cubicBezTo>
                  <a:cubicBezTo>
                    <a:pt x="4" y="12"/>
                    <a:pt x="0" y="0"/>
                    <a:pt x="5" y="5"/>
                  </a:cubicBezTo>
                  <a:cubicBezTo>
                    <a:pt x="9" y="11"/>
                    <a:pt x="10" y="16"/>
                    <a:pt x="14" y="17"/>
                  </a:cubicBezTo>
                  <a:cubicBezTo>
                    <a:pt x="18" y="19"/>
                    <a:pt x="24" y="23"/>
                    <a:pt x="24" y="23"/>
                  </a:cubicBezTo>
                  <a:lnTo>
                    <a:pt x="20"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6" name="Freeform 172"/>
            <p:cNvSpPr/>
            <p:nvPr/>
          </p:nvSpPr>
          <p:spPr bwMode="auto">
            <a:xfrm>
              <a:off x="9544050" y="2206626"/>
              <a:ext cx="50800" cy="39688"/>
            </a:xfrm>
            <a:custGeom>
              <a:avLst/>
              <a:gdLst>
                <a:gd name="T0" fmla="*/ 12 w 19"/>
                <a:gd name="T1" fmla="*/ 15 h 15"/>
                <a:gd name="T2" fmla="*/ 15 w 19"/>
                <a:gd name="T3" fmla="*/ 10 h 15"/>
                <a:gd name="T4" fmla="*/ 7 w 19"/>
                <a:gd name="T5" fmla="*/ 6 h 15"/>
                <a:gd name="T6" fmla="*/ 2 w 19"/>
                <a:gd name="T7" fmla="*/ 2 h 15"/>
                <a:gd name="T8" fmla="*/ 7 w 19"/>
                <a:gd name="T9" fmla="*/ 11 h 15"/>
                <a:gd name="T10" fmla="*/ 12 w 19"/>
                <a:gd name="T11" fmla="*/ 15 h 15"/>
              </a:gdLst>
              <a:ahLst/>
              <a:cxnLst>
                <a:cxn ang="0">
                  <a:pos x="T0" y="T1"/>
                </a:cxn>
                <a:cxn ang="0">
                  <a:pos x="T2" y="T3"/>
                </a:cxn>
                <a:cxn ang="0">
                  <a:pos x="T4" y="T5"/>
                </a:cxn>
                <a:cxn ang="0">
                  <a:pos x="T6" y="T7"/>
                </a:cxn>
                <a:cxn ang="0">
                  <a:pos x="T8" y="T9"/>
                </a:cxn>
                <a:cxn ang="0">
                  <a:pos x="T10" y="T11"/>
                </a:cxn>
              </a:cxnLst>
              <a:rect l="0" t="0" r="r" b="b"/>
              <a:pathLst>
                <a:path w="19" h="15">
                  <a:moveTo>
                    <a:pt x="12" y="15"/>
                  </a:moveTo>
                  <a:cubicBezTo>
                    <a:pt x="16" y="13"/>
                    <a:pt x="19" y="11"/>
                    <a:pt x="15" y="10"/>
                  </a:cubicBezTo>
                  <a:cubicBezTo>
                    <a:pt x="11" y="9"/>
                    <a:pt x="13" y="9"/>
                    <a:pt x="7" y="6"/>
                  </a:cubicBezTo>
                  <a:cubicBezTo>
                    <a:pt x="2" y="2"/>
                    <a:pt x="4" y="0"/>
                    <a:pt x="2" y="2"/>
                  </a:cubicBezTo>
                  <a:cubicBezTo>
                    <a:pt x="0" y="4"/>
                    <a:pt x="7" y="11"/>
                    <a:pt x="7" y="11"/>
                  </a:cubicBezTo>
                  <a:lnTo>
                    <a:pt x="12"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7" name="Freeform 173"/>
            <p:cNvSpPr/>
            <p:nvPr/>
          </p:nvSpPr>
          <p:spPr bwMode="auto">
            <a:xfrm>
              <a:off x="8923338" y="2244726"/>
              <a:ext cx="147638" cy="330200"/>
            </a:xfrm>
            <a:custGeom>
              <a:avLst/>
              <a:gdLst>
                <a:gd name="T0" fmla="*/ 28 w 55"/>
                <a:gd name="T1" fmla="*/ 123 h 124"/>
                <a:gd name="T2" fmla="*/ 23 w 55"/>
                <a:gd name="T3" fmla="*/ 109 h 124"/>
                <a:gd name="T4" fmla="*/ 17 w 55"/>
                <a:gd name="T5" fmla="*/ 80 h 124"/>
                <a:gd name="T6" fmla="*/ 13 w 55"/>
                <a:gd name="T7" fmla="*/ 65 h 124"/>
                <a:gd name="T8" fmla="*/ 7 w 55"/>
                <a:gd name="T9" fmla="*/ 47 h 124"/>
                <a:gd name="T10" fmla="*/ 2 w 55"/>
                <a:gd name="T11" fmla="*/ 18 h 124"/>
                <a:gd name="T12" fmla="*/ 1 w 55"/>
                <a:gd name="T13" fmla="*/ 0 h 124"/>
                <a:gd name="T14" fmla="*/ 12 w 55"/>
                <a:gd name="T15" fmla="*/ 9 h 124"/>
                <a:gd name="T16" fmla="*/ 21 w 55"/>
                <a:gd name="T17" fmla="*/ 41 h 124"/>
                <a:gd name="T18" fmla="*/ 26 w 55"/>
                <a:gd name="T19" fmla="*/ 55 h 124"/>
                <a:gd name="T20" fmla="*/ 31 w 55"/>
                <a:gd name="T21" fmla="*/ 58 h 124"/>
                <a:gd name="T22" fmla="*/ 35 w 55"/>
                <a:gd name="T23" fmla="*/ 67 h 124"/>
                <a:gd name="T24" fmla="*/ 33 w 55"/>
                <a:gd name="T25" fmla="*/ 71 h 124"/>
                <a:gd name="T26" fmla="*/ 45 w 55"/>
                <a:gd name="T27" fmla="*/ 79 h 124"/>
                <a:gd name="T28" fmla="*/ 50 w 55"/>
                <a:gd name="T29" fmla="*/ 88 h 124"/>
                <a:gd name="T30" fmla="*/ 39 w 55"/>
                <a:gd name="T31" fmla="*/ 86 h 124"/>
                <a:gd name="T32" fmla="*/ 32 w 55"/>
                <a:gd name="T33" fmla="*/ 80 h 124"/>
                <a:gd name="T34" fmla="*/ 29 w 55"/>
                <a:gd name="T35" fmla="*/ 81 h 124"/>
                <a:gd name="T36" fmla="*/ 29 w 55"/>
                <a:gd name="T37" fmla="*/ 90 h 124"/>
                <a:gd name="T38" fmla="*/ 30 w 55"/>
                <a:gd name="T39" fmla="*/ 104 h 124"/>
                <a:gd name="T40" fmla="*/ 35 w 55"/>
                <a:gd name="T41" fmla="*/ 113 h 124"/>
                <a:gd name="T42" fmla="*/ 40 w 55"/>
                <a:gd name="T43" fmla="*/ 118 h 124"/>
                <a:gd name="T44" fmla="*/ 43 w 55"/>
                <a:gd name="T45" fmla="*/ 123 h 124"/>
                <a:gd name="T46" fmla="*/ 33 w 55"/>
                <a:gd name="T47" fmla="*/ 122 h 124"/>
                <a:gd name="T48" fmla="*/ 28 w 55"/>
                <a:gd name="T49" fmla="*/ 12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124">
                  <a:moveTo>
                    <a:pt x="28" y="123"/>
                  </a:moveTo>
                  <a:cubicBezTo>
                    <a:pt x="29" y="121"/>
                    <a:pt x="27" y="121"/>
                    <a:pt x="23" y="109"/>
                  </a:cubicBezTo>
                  <a:cubicBezTo>
                    <a:pt x="18" y="97"/>
                    <a:pt x="17" y="86"/>
                    <a:pt x="17" y="80"/>
                  </a:cubicBezTo>
                  <a:cubicBezTo>
                    <a:pt x="17" y="73"/>
                    <a:pt x="16" y="73"/>
                    <a:pt x="13" y="65"/>
                  </a:cubicBezTo>
                  <a:cubicBezTo>
                    <a:pt x="10" y="57"/>
                    <a:pt x="6" y="51"/>
                    <a:pt x="7" y="47"/>
                  </a:cubicBezTo>
                  <a:cubicBezTo>
                    <a:pt x="7" y="43"/>
                    <a:pt x="3" y="22"/>
                    <a:pt x="2" y="18"/>
                  </a:cubicBezTo>
                  <a:cubicBezTo>
                    <a:pt x="1" y="14"/>
                    <a:pt x="0" y="0"/>
                    <a:pt x="1" y="0"/>
                  </a:cubicBezTo>
                  <a:cubicBezTo>
                    <a:pt x="3" y="0"/>
                    <a:pt x="10" y="5"/>
                    <a:pt x="12" y="9"/>
                  </a:cubicBezTo>
                  <a:cubicBezTo>
                    <a:pt x="14" y="12"/>
                    <a:pt x="18" y="36"/>
                    <a:pt x="21" y="41"/>
                  </a:cubicBezTo>
                  <a:cubicBezTo>
                    <a:pt x="24" y="47"/>
                    <a:pt x="21" y="53"/>
                    <a:pt x="26" y="55"/>
                  </a:cubicBezTo>
                  <a:cubicBezTo>
                    <a:pt x="31" y="58"/>
                    <a:pt x="31" y="50"/>
                    <a:pt x="31" y="58"/>
                  </a:cubicBezTo>
                  <a:cubicBezTo>
                    <a:pt x="31" y="66"/>
                    <a:pt x="38" y="67"/>
                    <a:pt x="35" y="67"/>
                  </a:cubicBezTo>
                  <a:cubicBezTo>
                    <a:pt x="32" y="67"/>
                    <a:pt x="33" y="71"/>
                    <a:pt x="33" y="71"/>
                  </a:cubicBezTo>
                  <a:cubicBezTo>
                    <a:pt x="33" y="71"/>
                    <a:pt x="43" y="77"/>
                    <a:pt x="45" y="79"/>
                  </a:cubicBezTo>
                  <a:cubicBezTo>
                    <a:pt x="47" y="81"/>
                    <a:pt x="55" y="89"/>
                    <a:pt x="50" y="88"/>
                  </a:cubicBezTo>
                  <a:cubicBezTo>
                    <a:pt x="44" y="87"/>
                    <a:pt x="42" y="91"/>
                    <a:pt x="39" y="86"/>
                  </a:cubicBezTo>
                  <a:cubicBezTo>
                    <a:pt x="35" y="82"/>
                    <a:pt x="35" y="82"/>
                    <a:pt x="32" y="80"/>
                  </a:cubicBezTo>
                  <a:cubicBezTo>
                    <a:pt x="30" y="78"/>
                    <a:pt x="28" y="77"/>
                    <a:pt x="29" y="81"/>
                  </a:cubicBezTo>
                  <a:cubicBezTo>
                    <a:pt x="30" y="84"/>
                    <a:pt x="29" y="84"/>
                    <a:pt x="29" y="90"/>
                  </a:cubicBezTo>
                  <a:cubicBezTo>
                    <a:pt x="30" y="96"/>
                    <a:pt x="31" y="101"/>
                    <a:pt x="30" y="104"/>
                  </a:cubicBezTo>
                  <a:cubicBezTo>
                    <a:pt x="29" y="106"/>
                    <a:pt x="33" y="112"/>
                    <a:pt x="35" y="113"/>
                  </a:cubicBezTo>
                  <a:cubicBezTo>
                    <a:pt x="37" y="114"/>
                    <a:pt x="40" y="116"/>
                    <a:pt x="40" y="118"/>
                  </a:cubicBezTo>
                  <a:cubicBezTo>
                    <a:pt x="41" y="119"/>
                    <a:pt x="48" y="123"/>
                    <a:pt x="43" y="123"/>
                  </a:cubicBezTo>
                  <a:cubicBezTo>
                    <a:pt x="38" y="124"/>
                    <a:pt x="33" y="122"/>
                    <a:pt x="33" y="122"/>
                  </a:cubicBezTo>
                  <a:lnTo>
                    <a:pt x="28" y="1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8" name="Freeform 174"/>
            <p:cNvSpPr/>
            <p:nvPr/>
          </p:nvSpPr>
          <p:spPr bwMode="auto">
            <a:xfrm>
              <a:off x="8963025" y="2543176"/>
              <a:ext cx="276225" cy="198438"/>
            </a:xfrm>
            <a:custGeom>
              <a:avLst/>
              <a:gdLst>
                <a:gd name="T0" fmla="*/ 39 w 103"/>
                <a:gd name="T1" fmla="*/ 39 h 74"/>
                <a:gd name="T2" fmla="*/ 23 w 103"/>
                <a:gd name="T3" fmla="*/ 30 h 74"/>
                <a:gd name="T4" fmla="*/ 14 w 103"/>
                <a:gd name="T5" fmla="*/ 22 h 74"/>
                <a:gd name="T6" fmla="*/ 7 w 103"/>
                <a:gd name="T7" fmla="*/ 25 h 74"/>
                <a:gd name="T8" fmla="*/ 13 w 103"/>
                <a:gd name="T9" fmla="*/ 35 h 74"/>
                <a:gd name="T10" fmla="*/ 13 w 103"/>
                <a:gd name="T11" fmla="*/ 40 h 74"/>
                <a:gd name="T12" fmla="*/ 10 w 103"/>
                <a:gd name="T13" fmla="*/ 48 h 74"/>
                <a:gd name="T14" fmla="*/ 6 w 103"/>
                <a:gd name="T15" fmla="*/ 51 h 74"/>
                <a:gd name="T16" fmla="*/ 3 w 103"/>
                <a:gd name="T17" fmla="*/ 55 h 74"/>
                <a:gd name="T18" fmla="*/ 8 w 103"/>
                <a:gd name="T19" fmla="*/ 65 h 74"/>
                <a:gd name="T20" fmla="*/ 3 w 103"/>
                <a:gd name="T21" fmla="*/ 70 h 74"/>
                <a:gd name="T22" fmla="*/ 10 w 103"/>
                <a:gd name="T23" fmla="*/ 72 h 74"/>
                <a:gd name="T24" fmla="*/ 16 w 103"/>
                <a:gd name="T25" fmla="*/ 66 h 74"/>
                <a:gd name="T26" fmla="*/ 20 w 103"/>
                <a:gd name="T27" fmla="*/ 59 h 74"/>
                <a:gd name="T28" fmla="*/ 28 w 103"/>
                <a:gd name="T29" fmla="*/ 60 h 74"/>
                <a:gd name="T30" fmla="*/ 32 w 103"/>
                <a:gd name="T31" fmla="*/ 62 h 74"/>
                <a:gd name="T32" fmla="*/ 39 w 103"/>
                <a:gd name="T33" fmla="*/ 65 h 74"/>
                <a:gd name="T34" fmla="*/ 40 w 103"/>
                <a:gd name="T35" fmla="*/ 60 h 74"/>
                <a:gd name="T36" fmla="*/ 48 w 103"/>
                <a:gd name="T37" fmla="*/ 54 h 74"/>
                <a:gd name="T38" fmla="*/ 56 w 103"/>
                <a:gd name="T39" fmla="*/ 53 h 74"/>
                <a:gd name="T40" fmla="*/ 56 w 103"/>
                <a:gd name="T41" fmla="*/ 44 h 74"/>
                <a:gd name="T42" fmla="*/ 53 w 103"/>
                <a:gd name="T43" fmla="*/ 39 h 74"/>
                <a:gd name="T44" fmla="*/ 74 w 103"/>
                <a:gd name="T45" fmla="*/ 32 h 74"/>
                <a:gd name="T46" fmla="*/ 85 w 103"/>
                <a:gd name="T47" fmla="*/ 28 h 74"/>
                <a:gd name="T48" fmla="*/ 90 w 103"/>
                <a:gd name="T49" fmla="*/ 15 h 74"/>
                <a:gd name="T50" fmla="*/ 102 w 103"/>
                <a:gd name="T51" fmla="*/ 8 h 74"/>
                <a:gd name="T52" fmla="*/ 96 w 103"/>
                <a:gd name="T53" fmla="*/ 5 h 74"/>
                <a:gd name="T54" fmla="*/ 81 w 103"/>
                <a:gd name="T55" fmla="*/ 18 h 74"/>
                <a:gd name="T56" fmla="*/ 67 w 103"/>
                <a:gd name="T57" fmla="*/ 27 h 74"/>
                <a:gd name="T58" fmla="*/ 58 w 103"/>
                <a:gd name="T59" fmla="*/ 34 h 74"/>
                <a:gd name="T60" fmla="*/ 41 w 103"/>
                <a:gd name="T61" fmla="*/ 36 h 74"/>
                <a:gd name="T62" fmla="*/ 39 w 103"/>
                <a:gd name="T63" fmla="*/ 3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74">
                  <a:moveTo>
                    <a:pt x="39" y="39"/>
                  </a:moveTo>
                  <a:cubicBezTo>
                    <a:pt x="28" y="33"/>
                    <a:pt x="29" y="37"/>
                    <a:pt x="23" y="30"/>
                  </a:cubicBezTo>
                  <a:cubicBezTo>
                    <a:pt x="17" y="24"/>
                    <a:pt x="14" y="22"/>
                    <a:pt x="14" y="22"/>
                  </a:cubicBezTo>
                  <a:cubicBezTo>
                    <a:pt x="7" y="25"/>
                    <a:pt x="7" y="25"/>
                    <a:pt x="7" y="25"/>
                  </a:cubicBezTo>
                  <a:cubicBezTo>
                    <a:pt x="13" y="35"/>
                    <a:pt x="13" y="35"/>
                    <a:pt x="13" y="35"/>
                  </a:cubicBezTo>
                  <a:cubicBezTo>
                    <a:pt x="13" y="35"/>
                    <a:pt x="15" y="38"/>
                    <a:pt x="13" y="40"/>
                  </a:cubicBezTo>
                  <a:cubicBezTo>
                    <a:pt x="12" y="41"/>
                    <a:pt x="12" y="48"/>
                    <a:pt x="10" y="48"/>
                  </a:cubicBezTo>
                  <a:cubicBezTo>
                    <a:pt x="9" y="49"/>
                    <a:pt x="9" y="52"/>
                    <a:pt x="6" y="51"/>
                  </a:cubicBezTo>
                  <a:cubicBezTo>
                    <a:pt x="3" y="51"/>
                    <a:pt x="4" y="52"/>
                    <a:pt x="3" y="55"/>
                  </a:cubicBezTo>
                  <a:cubicBezTo>
                    <a:pt x="2" y="57"/>
                    <a:pt x="11" y="64"/>
                    <a:pt x="8" y="65"/>
                  </a:cubicBezTo>
                  <a:cubicBezTo>
                    <a:pt x="4" y="66"/>
                    <a:pt x="0" y="69"/>
                    <a:pt x="3" y="70"/>
                  </a:cubicBezTo>
                  <a:cubicBezTo>
                    <a:pt x="6" y="71"/>
                    <a:pt x="8" y="74"/>
                    <a:pt x="10" y="72"/>
                  </a:cubicBezTo>
                  <a:cubicBezTo>
                    <a:pt x="13" y="71"/>
                    <a:pt x="18" y="69"/>
                    <a:pt x="16" y="66"/>
                  </a:cubicBezTo>
                  <a:cubicBezTo>
                    <a:pt x="14" y="64"/>
                    <a:pt x="18" y="59"/>
                    <a:pt x="20" y="59"/>
                  </a:cubicBezTo>
                  <a:cubicBezTo>
                    <a:pt x="23" y="59"/>
                    <a:pt x="25" y="59"/>
                    <a:pt x="28" y="60"/>
                  </a:cubicBezTo>
                  <a:cubicBezTo>
                    <a:pt x="31" y="60"/>
                    <a:pt x="30" y="62"/>
                    <a:pt x="32" y="62"/>
                  </a:cubicBezTo>
                  <a:cubicBezTo>
                    <a:pt x="34" y="63"/>
                    <a:pt x="35" y="66"/>
                    <a:pt x="39" y="65"/>
                  </a:cubicBezTo>
                  <a:cubicBezTo>
                    <a:pt x="43" y="64"/>
                    <a:pt x="37" y="62"/>
                    <a:pt x="40" y="60"/>
                  </a:cubicBezTo>
                  <a:cubicBezTo>
                    <a:pt x="43" y="58"/>
                    <a:pt x="46" y="55"/>
                    <a:pt x="48" y="54"/>
                  </a:cubicBezTo>
                  <a:cubicBezTo>
                    <a:pt x="51" y="53"/>
                    <a:pt x="56" y="53"/>
                    <a:pt x="56" y="53"/>
                  </a:cubicBezTo>
                  <a:cubicBezTo>
                    <a:pt x="56" y="44"/>
                    <a:pt x="56" y="44"/>
                    <a:pt x="56" y="44"/>
                  </a:cubicBezTo>
                  <a:cubicBezTo>
                    <a:pt x="56" y="44"/>
                    <a:pt x="53" y="41"/>
                    <a:pt x="53" y="39"/>
                  </a:cubicBezTo>
                  <a:cubicBezTo>
                    <a:pt x="54" y="36"/>
                    <a:pt x="72" y="33"/>
                    <a:pt x="74" y="32"/>
                  </a:cubicBezTo>
                  <a:cubicBezTo>
                    <a:pt x="75" y="31"/>
                    <a:pt x="82" y="32"/>
                    <a:pt x="85" y="28"/>
                  </a:cubicBezTo>
                  <a:cubicBezTo>
                    <a:pt x="87" y="24"/>
                    <a:pt x="88" y="17"/>
                    <a:pt x="90" y="15"/>
                  </a:cubicBezTo>
                  <a:cubicBezTo>
                    <a:pt x="93" y="14"/>
                    <a:pt x="102" y="10"/>
                    <a:pt x="102" y="8"/>
                  </a:cubicBezTo>
                  <a:cubicBezTo>
                    <a:pt x="101" y="7"/>
                    <a:pt x="103" y="0"/>
                    <a:pt x="96" y="5"/>
                  </a:cubicBezTo>
                  <a:cubicBezTo>
                    <a:pt x="90" y="10"/>
                    <a:pt x="90" y="13"/>
                    <a:pt x="81" y="18"/>
                  </a:cubicBezTo>
                  <a:cubicBezTo>
                    <a:pt x="72" y="22"/>
                    <a:pt x="69" y="25"/>
                    <a:pt x="67" y="27"/>
                  </a:cubicBezTo>
                  <a:cubicBezTo>
                    <a:pt x="65" y="29"/>
                    <a:pt x="68" y="34"/>
                    <a:pt x="58" y="34"/>
                  </a:cubicBezTo>
                  <a:cubicBezTo>
                    <a:pt x="47" y="34"/>
                    <a:pt x="41" y="36"/>
                    <a:pt x="41" y="36"/>
                  </a:cubicBezTo>
                  <a:lnTo>
                    <a:pt x="39"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9" name="Freeform 175"/>
            <p:cNvSpPr/>
            <p:nvPr/>
          </p:nvSpPr>
          <p:spPr bwMode="auto">
            <a:xfrm>
              <a:off x="8755063" y="2735263"/>
              <a:ext cx="320675" cy="360363"/>
            </a:xfrm>
            <a:custGeom>
              <a:avLst/>
              <a:gdLst>
                <a:gd name="T0" fmla="*/ 98 w 120"/>
                <a:gd name="T1" fmla="*/ 0 h 135"/>
                <a:gd name="T2" fmla="*/ 91 w 120"/>
                <a:gd name="T3" fmla="*/ 6 h 135"/>
                <a:gd name="T4" fmla="*/ 85 w 120"/>
                <a:gd name="T5" fmla="*/ 12 h 135"/>
                <a:gd name="T6" fmla="*/ 89 w 120"/>
                <a:gd name="T7" fmla="*/ 29 h 135"/>
                <a:gd name="T8" fmla="*/ 92 w 120"/>
                <a:gd name="T9" fmla="*/ 41 h 135"/>
                <a:gd name="T10" fmla="*/ 86 w 120"/>
                <a:gd name="T11" fmla="*/ 45 h 135"/>
                <a:gd name="T12" fmla="*/ 81 w 120"/>
                <a:gd name="T13" fmla="*/ 51 h 135"/>
                <a:gd name="T14" fmla="*/ 78 w 120"/>
                <a:gd name="T15" fmla="*/ 55 h 135"/>
                <a:gd name="T16" fmla="*/ 70 w 120"/>
                <a:gd name="T17" fmla="*/ 48 h 135"/>
                <a:gd name="T18" fmla="*/ 65 w 120"/>
                <a:gd name="T19" fmla="*/ 55 h 135"/>
                <a:gd name="T20" fmla="*/ 63 w 120"/>
                <a:gd name="T21" fmla="*/ 60 h 135"/>
                <a:gd name="T22" fmla="*/ 60 w 120"/>
                <a:gd name="T23" fmla="*/ 66 h 135"/>
                <a:gd name="T24" fmla="*/ 51 w 120"/>
                <a:gd name="T25" fmla="*/ 72 h 135"/>
                <a:gd name="T26" fmla="*/ 49 w 120"/>
                <a:gd name="T27" fmla="*/ 77 h 135"/>
                <a:gd name="T28" fmla="*/ 28 w 120"/>
                <a:gd name="T29" fmla="*/ 79 h 135"/>
                <a:gd name="T30" fmla="*/ 21 w 120"/>
                <a:gd name="T31" fmla="*/ 84 h 135"/>
                <a:gd name="T32" fmla="*/ 18 w 120"/>
                <a:gd name="T33" fmla="*/ 90 h 135"/>
                <a:gd name="T34" fmla="*/ 14 w 120"/>
                <a:gd name="T35" fmla="*/ 99 h 135"/>
                <a:gd name="T36" fmla="*/ 2 w 120"/>
                <a:gd name="T37" fmla="*/ 101 h 135"/>
                <a:gd name="T38" fmla="*/ 6 w 120"/>
                <a:gd name="T39" fmla="*/ 109 h 135"/>
                <a:gd name="T40" fmla="*/ 17 w 120"/>
                <a:gd name="T41" fmla="*/ 115 h 135"/>
                <a:gd name="T42" fmla="*/ 21 w 120"/>
                <a:gd name="T43" fmla="*/ 129 h 135"/>
                <a:gd name="T44" fmla="*/ 21 w 120"/>
                <a:gd name="T45" fmla="*/ 130 h 135"/>
                <a:gd name="T46" fmla="*/ 30 w 120"/>
                <a:gd name="T47" fmla="*/ 120 h 135"/>
                <a:gd name="T48" fmla="*/ 36 w 120"/>
                <a:gd name="T49" fmla="*/ 100 h 135"/>
                <a:gd name="T50" fmla="*/ 46 w 120"/>
                <a:gd name="T51" fmla="*/ 103 h 135"/>
                <a:gd name="T52" fmla="*/ 55 w 120"/>
                <a:gd name="T53" fmla="*/ 93 h 135"/>
                <a:gd name="T54" fmla="*/ 58 w 120"/>
                <a:gd name="T55" fmla="*/ 93 h 135"/>
                <a:gd name="T56" fmla="*/ 65 w 120"/>
                <a:gd name="T57" fmla="*/ 98 h 135"/>
                <a:gd name="T58" fmla="*/ 78 w 120"/>
                <a:gd name="T59" fmla="*/ 90 h 135"/>
                <a:gd name="T60" fmla="*/ 77 w 120"/>
                <a:gd name="T61" fmla="*/ 81 h 135"/>
                <a:gd name="T62" fmla="*/ 84 w 120"/>
                <a:gd name="T63" fmla="*/ 78 h 135"/>
                <a:gd name="T64" fmla="*/ 91 w 120"/>
                <a:gd name="T65" fmla="*/ 84 h 135"/>
                <a:gd name="T66" fmla="*/ 112 w 120"/>
                <a:gd name="T67" fmla="*/ 80 h 135"/>
                <a:gd name="T68" fmla="*/ 108 w 120"/>
                <a:gd name="T69" fmla="*/ 67 h 135"/>
                <a:gd name="T70" fmla="*/ 111 w 120"/>
                <a:gd name="T71" fmla="*/ 61 h 135"/>
                <a:gd name="T72" fmla="*/ 108 w 120"/>
                <a:gd name="T73" fmla="*/ 42 h 135"/>
                <a:gd name="T74" fmla="*/ 117 w 120"/>
                <a:gd name="T75" fmla="*/ 33 h 135"/>
                <a:gd name="T76" fmla="*/ 117 w 120"/>
                <a:gd name="T77" fmla="*/ 27 h 135"/>
                <a:gd name="T78" fmla="*/ 109 w 120"/>
                <a:gd name="T79" fmla="*/ 11 h 135"/>
                <a:gd name="T80" fmla="*/ 101 w 120"/>
                <a:gd name="T81" fmla="*/ 4 h 135"/>
                <a:gd name="T82" fmla="*/ 98 w 120"/>
                <a:gd name="T83"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0" h="135">
                  <a:moveTo>
                    <a:pt x="98" y="0"/>
                  </a:moveTo>
                  <a:cubicBezTo>
                    <a:pt x="97" y="1"/>
                    <a:pt x="93" y="4"/>
                    <a:pt x="91" y="6"/>
                  </a:cubicBezTo>
                  <a:cubicBezTo>
                    <a:pt x="88" y="8"/>
                    <a:pt x="85" y="8"/>
                    <a:pt x="85" y="12"/>
                  </a:cubicBezTo>
                  <a:cubicBezTo>
                    <a:pt x="85" y="17"/>
                    <a:pt x="90" y="22"/>
                    <a:pt x="89" y="29"/>
                  </a:cubicBezTo>
                  <a:cubicBezTo>
                    <a:pt x="87" y="35"/>
                    <a:pt x="97" y="40"/>
                    <a:pt x="92" y="41"/>
                  </a:cubicBezTo>
                  <a:cubicBezTo>
                    <a:pt x="87" y="43"/>
                    <a:pt x="88" y="44"/>
                    <a:pt x="86" y="45"/>
                  </a:cubicBezTo>
                  <a:cubicBezTo>
                    <a:pt x="83" y="47"/>
                    <a:pt x="81" y="51"/>
                    <a:pt x="81" y="51"/>
                  </a:cubicBezTo>
                  <a:cubicBezTo>
                    <a:pt x="81" y="51"/>
                    <a:pt x="84" y="60"/>
                    <a:pt x="78" y="55"/>
                  </a:cubicBezTo>
                  <a:cubicBezTo>
                    <a:pt x="71" y="50"/>
                    <a:pt x="71" y="48"/>
                    <a:pt x="70" y="48"/>
                  </a:cubicBezTo>
                  <a:cubicBezTo>
                    <a:pt x="68" y="48"/>
                    <a:pt x="67" y="54"/>
                    <a:pt x="65" y="55"/>
                  </a:cubicBezTo>
                  <a:cubicBezTo>
                    <a:pt x="63" y="56"/>
                    <a:pt x="64" y="58"/>
                    <a:pt x="63" y="60"/>
                  </a:cubicBezTo>
                  <a:cubicBezTo>
                    <a:pt x="62" y="61"/>
                    <a:pt x="68" y="62"/>
                    <a:pt x="60" y="66"/>
                  </a:cubicBezTo>
                  <a:cubicBezTo>
                    <a:pt x="51" y="69"/>
                    <a:pt x="50" y="70"/>
                    <a:pt x="51" y="72"/>
                  </a:cubicBezTo>
                  <a:cubicBezTo>
                    <a:pt x="51" y="73"/>
                    <a:pt x="64" y="76"/>
                    <a:pt x="49" y="77"/>
                  </a:cubicBezTo>
                  <a:cubicBezTo>
                    <a:pt x="34" y="78"/>
                    <a:pt x="33" y="78"/>
                    <a:pt x="28" y="79"/>
                  </a:cubicBezTo>
                  <a:cubicBezTo>
                    <a:pt x="23" y="79"/>
                    <a:pt x="23" y="81"/>
                    <a:pt x="21" y="84"/>
                  </a:cubicBezTo>
                  <a:cubicBezTo>
                    <a:pt x="18" y="86"/>
                    <a:pt x="20" y="88"/>
                    <a:pt x="18" y="90"/>
                  </a:cubicBezTo>
                  <a:cubicBezTo>
                    <a:pt x="16" y="91"/>
                    <a:pt x="20" y="100"/>
                    <a:pt x="14" y="99"/>
                  </a:cubicBezTo>
                  <a:cubicBezTo>
                    <a:pt x="8" y="98"/>
                    <a:pt x="3" y="99"/>
                    <a:pt x="2" y="101"/>
                  </a:cubicBezTo>
                  <a:cubicBezTo>
                    <a:pt x="1" y="102"/>
                    <a:pt x="0" y="106"/>
                    <a:pt x="6" y="109"/>
                  </a:cubicBezTo>
                  <a:cubicBezTo>
                    <a:pt x="12" y="112"/>
                    <a:pt x="19" y="112"/>
                    <a:pt x="17" y="115"/>
                  </a:cubicBezTo>
                  <a:cubicBezTo>
                    <a:pt x="15" y="118"/>
                    <a:pt x="20" y="128"/>
                    <a:pt x="21" y="129"/>
                  </a:cubicBezTo>
                  <a:cubicBezTo>
                    <a:pt x="21" y="130"/>
                    <a:pt x="18" y="133"/>
                    <a:pt x="21" y="130"/>
                  </a:cubicBezTo>
                  <a:cubicBezTo>
                    <a:pt x="25" y="127"/>
                    <a:pt x="26" y="135"/>
                    <a:pt x="30" y="120"/>
                  </a:cubicBezTo>
                  <a:cubicBezTo>
                    <a:pt x="33" y="105"/>
                    <a:pt x="26" y="98"/>
                    <a:pt x="36" y="100"/>
                  </a:cubicBezTo>
                  <a:cubicBezTo>
                    <a:pt x="46" y="103"/>
                    <a:pt x="44" y="105"/>
                    <a:pt x="46" y="103"/>
                  </a:cubicBezTo>
                  <a:cubicBezTo>
                    <a:pt x="48" y="100"/>
                    <a:pt x="54" y="97"/>
                    <a:pt x="55" y="93"/>
                  </a:cubicBezTo>
                  <a:cubicBezTo>
                    <a:pt x="55" y="90"/>
                    <a:pt x="56" y="90"/>
                    <a:pt x="58" y="93"/>
                  </a:cubicBezTo>
                  <a:cubicBezTo>
                    <a:pt x="61" y="95"/>
                    <a:pt x="59" y="98"/>
                    <a:pt x="65" y="98"/>
                  </a:cubicBezTo>
                  <a:cubicBezTo>
                    <a:pt x="70" y="98"/>
                    <a:pt x="78" y="94"/>
                    <a:pt x="78" y="90"/>
                  </a:cubicBezTo>
                  <a:cubicBezTo>
                    <a:pt x="77" y="87"/>
                    <a:pt x="79" y="82"/>
                    <a:pt x="77" y="81"/>
                  </a:cubicBezTo>
                  <a:cubicBezTo>
                    <a:pt x="76" y="80"/>
                    <a:pt x="80" y="76"/>
                    <a:pt x="84" y="78"/>
                  </a:cubicBezTo>
                  <a:cubicBezTo>
                    <a:pt x="89" y="80"/>
                    <a:pt x="86" y="83"/>
                    <a:pt x="91" y="84"/>
                  </a:cubicBezTo>
                  <a:cubicBezTo>
                    <a:pt x="96" y="84"/>
                    <a:pt x="114" y="84"/>
                    <a:pt x="112" y="80"/>
                  </a:cubicBezTo>
                  <a:cubicBezTo>
                    <a:pt x="109" y="76"/>
                    <a:pt x="110" y="69"/>
                    <a:pt x="108" y="67"/>
                  </a:cubicBezTo>
                  <a:cubicBezTo>
                    <a:pt x="106" y="64"/>
                    <a:pt x="111" y="69"/>
                    <a:pt x="111" y="61"/>
                  </a:cubicBezTo>
                  <a:cubicBezTo>
                    <a:pt x="111" y="53"/>
                    <a:pt x="109" y="53"/>
                    <a:pt x="108" y="42"/>
                  </a:cubicBezTo>
                  <a:cubicBezTo>
                    <a:pt x="108" y="31"/>
                    <a:pt x="117" y="35"/>
                    <a:pt x="117" y="33"/>
                  </a:cubicBezTo>
                  <a:cubicBezTo>
                    <a:pt x="117" y="30"/>
                    <a:pt x="120" y="34"/>
                    <a:pt x="117" y="27"/>
                  </a:cubicBezTo>
                  <a:cubicBezTo>
                    <a:pt x="114" y="20"/>
                    <a:pt x="111" y="12"/>
                    <a:pt x="109" y="11"/>
                  </a:cubicBezTo>
                  <a:cubicBezTo>
                    <a:pt x="107" y="9"/>
                    <a:pt x="101" y="4"/>
                    <a:pt x="101" y="4"/>
                  </a:cubicBezTo>
                  <a:lnTo>
                    <a:pt x="9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0" name="Freeform 176"/>
            <p:cNvSpPr/>
            <p:nvPr/>
          </p:nvSpPr>
          <p:spPr bwMode="auto">
            <a:xfrm>
              <a:off x="8555038" y="3227388"/>
              <a:ext cx="61913" cy="95250"/>
            </a:xfrm>
            <a:custGeom>
              <a:avLst/>
              <a:gdLst>
                <a:gd name="T0" fmla="*/ 15 w 23"/>
                <a:gd name="T1" fmla="*/ 0 h 36"/>
                <a:gd name="T2" fmla="*/ 5 w 23"/>
                <a:gd name="T3" fmla="*/ 11 h 36"/>
                <a:gd name="T4" fmla="*/ 13 w 23"/>
                <a:gd name="T5" fmla="*/ 34 h 36"/>
                <a:gd name="T6" fmla="*/ 16 w 23"/>
                <a:gd name="T7" fmla="*/ 29 h 36"/>
                <a:gd name="T8" fmla="*/ 20 w 23"/>
                <a:gd name="T9" fmla="*/ 24 h 36"/>
                <a:gd name="T10" fmla="*/ 21 w 23"/>
                <a:gd name="T11" fmla="*/ 17 h 36"/>
                <a:gd name="T12" fmla="*/ 20 w 23"/>
                <a:gd name="T13" fmla="*/ 10 h 36"/>
                <a:gd name="T14" fmla="*/ 15 w 23"/>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6">
                  <a:moveTo>
                    <a:pt x="15" y="0"/>
                  </a:moveTo>
                  <a:cubicBezTo>
                    <a:pt x="8" y="4"/>
                    <a:pt x="0" y="4"/>
                    <a:pt x="5" y="11"/>
                  </a:cubicBezTo>
                  <a:cubicBezTo>
                    <a:pt x="11" y="17"/>
                    <a:pt x="15" y="36"/>
                    <a:pt x="13" y="34"/>
                  </a:cubicBezTo>
                  <a:cubicBezTo>
                    <a:pt x="12" y="32"/>
                    <a:pt x="13" y="33"/>
                    <a:pt x="16" y="29"/>
                  </a:cubicBezTo>
                  <a:cubicBezTo>
                    <a:pt x="19" y="26"/>
                    <a:pt x="22" y="26"/>
                    <a:pt x="20" y="24"/>
                  </a:cubicBezTo>
                  <a:cubicBezTo>
                    <a:pt x="18" y="22"/>
                    <a:pt x="19" y="19"/>
                    <a:pt x="21" y="17"/>
                  </a:cubicBezTo>
                  <a:cubicBezTo>
                    <a:pt x="23" y="15"/>
                    <a:pt x="22" y="15"/>
                    <a:pt x="20" y="10"/>
                  </a:cubicBezTo>
                  <a:cubicBezTo>
                    <a:pt x="19" y="5"/>
                    <a:pt x="15"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1" name="Freeform 177"/>
            <p:cNvSpPr/>
            <p:nvPr/>
          </p:nvSpPr>
          <p:spPr bwMode="auto">
            <a:xfrm>
              <a:off x="8667750" y="3227388"/>
              <a:ext cx="50800" cy="42863"/>
            </a:xfrm>
            <a:custGeom>
              <a:avLst/>
              <a:gdLst>
                <a:gd name="T0" fmla="*/ 1 w 19"/>
                <a:gd name="T1" fmla="*/ 12 h 16"/>
                <a:gd name="T2" fmla="*/ 17 w 19"/>
                <a:gd name="T3" fmla="*/ 11 h 16"/>
                <a:gd name="T4" fmla="*/ 14 w 19"/>
                <a:gd name="T5" fmla="*/ 3 h 16"/>
                <a:gd name="T6" fmla="*/ 4 w 19"/>
                <a:gd name="T7" fmla="*/ 10 h 16"/>
                <a:gd name="T8" fmla="*/ 1 w 19"/>
                <a:gd name="T9" fmla="*/ 12 h 16"/>
              </a:gdLst>
              <a:ahLst/>
              <a:cxnLst>
                <a:cxn ang="0">
                  <a:pos x="T0" y="T1"/>
                </a:cxn>
                <a:cxn ang="0">
                  <a:pos x="T2" y="T3"/>
                </a:cxn>
                <a:cxn ang="0">
                  <a:pos x="T4" y="T5"/>
                </a:cxn>
                <a:cxn ang="0">
                  <a:pos x="T6" y="T7"/>
                </a:cxn>
                <a:cxn ang="0">
                  <a:pos x="T8" y="T9"/>
                </a:cxn>
              </a:cxnLst>
              <a:rect l="0" t="0" r="r" b="b"/>
              <a:pathLst>
                <a:path w="19" h="16">
                  <a:moveTo>
                    <a:pt x="1" y="12"/>
                  </a:moveTo>
                  <a:cubicBezTo>
                    <a:pt x="0" y="13"/>
                    <a:pt x="19" y="16"/>
                    <a:pt x="17" y="11"/>
                  </a:cubicBezTo>
                  <a:cubicBezTo>
                    <a:pt x="14" y="7"/>
                    <a:pt x="19" y="6"/>
                    <a:pt x="14" y="3"/>
                  </a:cubicBezTo>
                  <a:cubicBezTo>
                    <a:pt x="10" y="0"/>
                    <a:pt x="4" y="10"/>
                    <a:pt x="4" y="10"/>
                  </a:cubicBezTo>
                  <a:lnTo>
                    <a:pt x="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2" name="Freeform 178"/>
            <p:cNvSpPr/>
            <p:nvPr/>
          </p:nvSpPr>
          <p:spPr bwMode="auto">
            <a:xfrm>
              <a:off x="8758238" y="3179763"/>
              <a:ext cx="23813" cy="23813"/>
            </a:xfrm>
            <a:custGeom>
              <a:avLst/>
              <a:gdLst>
                <a:gd name="T0" fmla="*/ 3 w 9"/>
                <a:gd name="T1" fmla="*/ 9 h 9"/>
                <a:gd name="T2" fmla="*/ 9 w 9"/>
                <a:gd name="T3" fmla="*/ 5 h 9"/>
                <a:gd name="T4" fmla="*/ 3 w 9"/>
                <a:gd name="T5" fmla="*/ 1 h 9"/>
                <a:gd name="T6" fmla="*/ 3 w 9"/>
                <a:gd name="T7" fmla="*/ 9 h 9"/>
              </a:gdLst>
              <a:ahLst/>
              <a:cxnLst>
                <a:cxn ang="0">
                  <a:pos x="T0" y="T1"/>
                </a:cxn>
                <a:cxn ang="0">
                  <a:pos x="T2" y="T3"/>
                </a:cxn>
                <a:cxn ang="0">
                  <a:pos x="T4" y="T5"/>
                </a:cxn>
                <a:cxn ang="0">
                  <a:pos x="T6" y="T7"/>
                </a:cxn>
              </a:cxnLst>
              <a:rect l="0" t="0" r="r" b="b"/>
              <a:pathLst>
                <a:path w="9" h="9">
                  <a:moveTo>
                    <a:pt x="3" y="9"/>
                  </a:moveTo>
                  <a:cubicBezTo>
                    <a:pt x="4" y="9"/>
                    <a:pt x="9" y="8"/>
                    <a:pt x="9" y="5"/>
                  </a:cubicBezTo>
                  <a:cubicBezTo>
                    <a:pt x="9" y="3"/>
                    <a:pt x="5" y="0"/>
                    <a:pt x="3" y="1"/>
                  </a:cubicBezTo>
                  <a:cubicBezTo>
                    <a:pt x="0" y="2"/>
                    <a:pt x="3" y="9"/>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3" name="Freeform 179"/>
            <p:cNvSpPr/>
            <p:nvPr/>
          </p:nvSpPr>
          <p:spPr bwMode="auto">
            <a:xfrm>
              <a:off x="8763000" y="3136901"/>
              <a:ext cx="49213" cy="34925"/>
            </a:xfrm>
            <a:custGeom>
              <a:avLst/>
              <a:gdLst>
                <a:gd name="T0" fmla="*/ 16 w 18"/>
                <a:gd name="T1" fmla="*/ 13 h 13"/>
                <a:gd name="T2" fmla="*/ 4 w 18"/>
                <a:gd name="T3" fmla="*/ 9 h 13"/>
                <a:gd name="T4" fmla="*/ 6 w 18"/>
                <a:gd name="T5" fmla="*/ 2 h 13"/>
                <a:gd name="T6" fmla="*/ 16 w 18"/>
                <a:gd name="T7" fmla="*/ 5 h 13"/>
                <a:gd name="T8" fmla="*/ 16 w 18"/>
                <a:gd name="T9" fmla="*/ 13 h 13"/>
              </a:gdLst>
              <a:ahLst/>
              <a:cxnLst>
                <a:cxn ang="0">
                  <a:pos x="T0" y="T1"/>
                </a:cxn>
                <a:cxn ang="0">
                  <a:pos x="T2" y="T3"/>
                </a:cxn>
                <a:cxn ang="0">
                  <a:pos x="T4" y="T5"/>
                </a:cxn>
                <a:cxn ang="0">
                  <a:pos x="T6" y="T7"/>
                </a:cxn>
                <a:cxn ang="0">
                  <a:pos x="T8" y="T9"/>
                </a:cxn>
              </a:cxnLst>
              <a:rect l="0" t="0" r="r" b="b"/>
              <a:pathLst>
                <a:path w="18" h="13">
                  <a:moveTo>
                    <a:pt x="16" y="13"/>
                  </a:moveTo>
                  <a:cubicBezTo>
                    <a:pt x="13" y="12"/>
                    <a:pt x="9" y="13"/>
                    <a:pt x="4" y="9"/>
                  </a:cubicBezTo>
                  <a:cubicBezTo>
                    <a:pt x="0" y="5"/>
                    <a:pt x="5" y="3"/>
                    <a:pt x="6" y="2"/>
                  </a:cubicBezTo>
                  <a:cubicBezTo>
                    <a:pt x="6" y="0"/>
                    <a:pt x="18" y="4"/>
                    <a:pt x="16" y="5"/>
                  </a:cubicBezTo>
                  <a:cubicBezTo>
                    <a:pt x="15" y="6"/>
                    <a:pt x="16" y="13"/>
                    <a:pt x="1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4" name="Freeform 180"/>
            <p:cNvSpPr/>
            <p:nvPr/>
          </p:nvSpPr>
          <p:spPr bwMode="auto">
            <a:xfrm>
              <a:off x="8605838" y="3408363"/>
              <a:ext cx="136525" cy="168275"/>
            </a:xfrm>
            <a:custGeom>
              <a:avLst/>
              <a:gdLst>
                <a:gd name="T0" fmla="*/ 19 w 51"/>
                <a:gd name="T1" fmla="*/ 38 h 63"/>
                <a:gd name="T2" fmla="*/ 19 w 51"/>
                <a:gd name="T3" fmla="*/ 29 h 63"/>
                <a:gd name="T4" fmla="*/ 28 w 51"/>
                <a:gd name="T5" fmla="*/ 22 h 63"/>
                <a:gd name="T6" fmla="*/ 20 w 51"/>
                <a:gd name="T7" fmla="*/ 5 h 63"/>
                <a:gd name="T8" fmla="*/ 12 w 51"/>
                <a:gd name="T9" fmla="*/ 2 h 63"/>
                <a:gd name="T10" fmla="*/ 3 w 51"/>
                <a:gd name="T11" fmla="*/ 14 h 63"/>
                <a:gd name="T12" fmla="*/ 2 w 51"/>
                <a:gd name="T13" fmla="*/ 21 h 63"/>
                <a:gd name="T14" fmla="*/ 1 w 51"/>
                <a:gd name="T15" fmla="*/ 25 h 63"/>
                <a:gd name="T16" fmla="*/ 9 w 51"/>
                <a:gd name="T17" fmla="*/ 34 h 63"/>
                <a:gd name="T18" fmla="*/ 7 w 51"/>
                <a:gd name="T19" fmla="*/ 41 h 63"/>
                <a:gd name="T20" fmla="*/ 14 w 51"/>
                <a:gd name="T21" fmla="*/ 47 h 63"/>
                <a:gd name="T22" fmla="*/ 12 w 51"/>
                <a:gd name="T23" fmla="*/ 53 h 63"/>
                <a:gd name="T24" fmla="*/ 12 w 51"/>
                <a:gd name="T25" fmla="*/ 55 h 63"/>
                <a:gd name="T26" fmla="*/ 24 w 51"/>
                <a:gd name="T27" fmla="*/ 62 h 63"/>
                <a:gd name="T28" fmla="*/ 19 w 51"/>
                <a:gd name="T29" fmla="*/ 54 h 63"/>
                <a:gd name="T30" fmla="*/ 27 w 51"/>
                <a:gd name="T31" fmla="*/ 50 h 63"/>
                <a:gd name="T32" fmla="*/ 47 w 51"/>
                <a:gd name="T33" fmla="*/ 63 h 63"/>
                <a:gd name="T34" fmla="*/ 49 w 51"/>
                <a:gd name="T35" fmla="*/ 59 h 63"/>
                <a:gd name="T36" fmla="*/ 48 w 51"/>
                <a:gd name="T37" fmla="*/ 50 h 63"/>
                <a:gd name="T38" fmla="*/ 44 w 51"/>
                <a:gd name="T39" fmla="*/ 48 h 63"/>
                <a:gd name="T40" fmla="*/ 34 w 51"/>
                <a:gd name="T41" fmla="*/ 45 h 63"/>
                <a:gd name="T42" fmla="*/ 27 w 51"/>
                <a:gd name="T43" fmla="*/ 44 h 63"/>
                <a:gd name="T44" fmla="*/ 19 w 51"/>
                <a:gd name="T45"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 h="63">
                  <a:moveTo>
                    <a:pt x="19" y="38"/>
                  </a:moveTo>
                  <a:cubicBezTo>
                    <a:pt x="17" y="35"/>
                    <a:pt x="15" y="32"/>
                    <a:pt x="19" y="29"/>
                  </a:cubicBezTo>
                  <a:cubicBezTo>
                    <a:pt x="24" y="26"/>
                    <a:pt x="30" y="27"/>
                    <a:pt x="28" y="22"/>
                  </a:cubicBezTo>
                  <a:cubicBezTo>
                    <a:pt x="26" y="19"/>
                    <a:pt x="20" y="7"/>
                    <a:pt x="20" y="5"/>
                  </a:cubicBezTo>
                  <a:cubicBezTo>
                    <a:pt x="20" y="4"/>
                    <a:pt x="13" y="0"/>
                    <a:pt x="12" y="2"/>
                  </a:cubicBezTo>
                  <a:cubicBezTo>
                    <a:pt x="10" y="4"/>
                    <a:pt x="3" y="14"/>
                    <a:pt x="3" y="14"/>
                  </a:cubicBezTo>
                  <a:cubicBezTo>
                    <a:pt x="2" y="21"/>
                    <a:pt x="2" y="21"/>
                    <a:pt x="2" y="21"/>
                  </a:cubicBezTo>
                  <a:cubicBezTo>
                    <a:pt x="2" y="21"/>
                    <a:pt x="2" y="24"/>
                    <a:pt x="1" y="25"/>
                  </a:cubicBezTo>
                  <a:cubicBezTo>
                    <a:pt x="0" y="27"/>
                    <a:pt x="6" y="33"/>
                    <a:pt x="9" y="34"/>
                  </a:cubicBezTo>
                  <a:cubicBezTo>
                    <a:pt x="12" y="36"/>
                    <a:pt x="6" y="38"/>
                    <a:pt x="7" y="41"/>
                  </a:cubicBezTo>
                  <a:cubicBezTo>
                    <a:pt x="8" y="43"/>
                    <a:pt x="14" y="47"/>
                    <a:pt x="14" y="47"/>
                  </a:cubicBezTo>
                  <a:cubicBezTo>
                    <a:pt x="12" y="53"/>
                    <a:pt x="12" y="53"/>
                    <a:pt x="12" y="53"/>
                  </a:cubicBezTo>
                  <a:cubicBezTo>
                    <a:pt x="12" y="53"/>
                    <a:pt x="5" y="53"/>
                    <a:pt x="12" y="55"/>
                  </a:cubicBezTo>
                  <a:cubicBezTo>
                    <a:pt x="19" y="58"/>
                    <a:pt x="24" y="63"/>
                    <a:pt x="24" y="62"/>
                  </a:cubicBezTo>
                  <a:cubicBezTo>
                    <a:pt x="23" y="61"/>
                    <a:pt x="19" y="54"/>
                    <a:pt x="19" y="54"/>
                  </a:cubicBezTo>
                  <a:cubicBezTo>
                    <a:pt x="27" y="50"/>
                    <a:pt x="27" y="50"/>
                    <a:pt x="27" y="50"/>
                  </a:cubicBezTo>
                  <a:cubicBezTo>
                    <a:pt x="47" y="63"/>
                    <a:pt x="47" y="63"/>
                    <a:pt x="47" y="63"/>
                  </a:cubicBezTo>
                  <a:cubicBezTo>
                    <a:pt x="47" y="63"/>
                    <a:pt x="47" y="60"/>
                    <a:pt x="49" y="59"/>
                  </a:cubicBezTo>
                  <a:cubicBezTo>
                    <a:pt x="51" y="57"/>
                    <a:pt x="48" y="50"/>
                    <a:pt x="48" y="50"/>
                  </a:cubicBezTo>
                  <a:cubicBezTo>
                    <a:pt x="48" y="50"/>
                    <a:pt x="51" y="49"/>
                    <a:pt x="44" y="48"/>
                  </a:cubicBezTo>
                  <a:cubicBezTo>
                    <a:pt x="37" y="46"/>
                    <a:pt x="37" y="45"/>
                    <a:pt x="34" y="45"/>
                  </a:cubicBezTo>
                  <a:cubicBezTo>
                    <a:pt x="32" y="45"/>
                    <a:pt x="31" y="47"/>
                    <a:pt x="27" y="44"/>
                  </a:cubicBezTo>
                  <a:cubicBezTo>
                    <a:pt x="24" y="42"/>
                    <a:pt x="19" y="38"/>
                    <a:pt x="19"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5" name="Freeform 181"/>
            <p:cNvSpPr/>
            <p:nvPr/>
          </p:nvSpPr>
          <p:spPr bwMode="auto">
            <a:xfrm>
              <a:off x="8680450" y="3641726"/>
              <a:ext cx="168275" cy="111125"/>
            </a:xfrm>
            <a:custGeom>
              <a:avLst/>
              <a:gdLst>
                <a:gd name="T0" fmla="*/ 44 w 63"/>
                <a:gd name="T1" fmla="*/ 0 h 42"/>
                <a:gd name="T2" fmla="*/ 31 w 63"/>
                <a:gd name="T3" fmla="*/ 13 h 42"/>
                <a:gd name="T4" fmla="*/ 23 w 63"/>
                <a:gd name="T5" fmla="*/ 11 h 42"/>
                <a:gd name="T6" fmla="*/ 14 w 63"/>
                <a:gd name="T7" fmla="*/ 14 h 42"/>
                <a:gd name="T8" fmla="*/ 13 w 63"/>
                <a:gd name="T9" fmla="*/ 20 h 42"/>
                <a:gd name="T10" fmla="*/ 6 w 63"/>
                <a:gd name="T11" fmla="*/ 29 h 42"/>
                <a:gd name="T12" fmla="*/ 26 w 63"/>
                <a:gd name="T13" fmla="*/ 26 h 42"/>
                <a:gd name="T14" fmla="*/ 35 w 63"/>
                <a:gd name="T15" fmla="*/ 29 h 42"/>
                <a:gd name="T16" fmla="*/ 43 w 63"/>
                <a:gd name="T17" fmla="*/ 39 h 42"/>
                <a:gd name="T18" fmla="*/ 53 w 63"/>
                <a:gd name="T19" fmla="*/ 40 h 42"/>
                <a:gd name="T20" fmla="*/ 52 w 63"/>
                <a:gd name="T21" fmla="*/ 30 h 42"/>
                <a:gd name="T22" fmla="*/ 61 w 63"/>
                <a:gd name="T23" fmla="*/ 25 h 42"/>
                <a:gd name="T24" fmla="*/ 62 w 63"/>
                <a:gd name="T25" fmla="*/ 15 h 42"/>
                <a:gd name="T26" fmla="*/ 54 w 63"/>
                <a:gd name="T27" fmla="*/ 7 h 42"/>
                <a:gd name="T28" fmla="*/ 44 w 63"/>
                <a:gd name="T2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42">
                  <a:moveTo>
                    <a:pt x="44" y="0"/>
                  </a:moveTo>
                  <a:cubicBezTo>
                    <a:pt x="38" y="5"/>
                    <a:pt x="38" y="15"/>
                    <a:pt x="31" y="13"/>
                  </a:cubicBezTo>
                  <a:cubicBezTo>
                    <a:pt x="23" y="11"/>
                    <a:pt x="33" y="14"/>
                    <a:pt x="23" y="11"/>
                  </a:cubicBezTo>
                  <a:cubicBezTo>
                    <a:pt x="14" y="8"/>
                    <a:pt x="16" y="11"/>
                    <a:pt x="14" y="14"/>
                  </a:cubicBezTo>
                  <a:cubicBezTo>
                    <a:pt x="12" y="16"/>
                    <a:pt x="13" y="20"/>
                    <a:pt x="13" y="20"/>
                  </a:cubicBezTo>
                  <a:cubicBezTo>
                    <a:pt x="13" y="20"/>
                    <a:pt x="0" y="29"/>
                    <a:pt x="6" y="29"/>
                  </a:cubicBezTo>
                  <a:cubicBezTo>
                    <a:pt x="12" y="28"/>
                    <a:pt x="18" y="27"/>
                    <a:pt x="26" y="26"/>
                  </a:cubicBezTo>
                  <a:cubicBezTo>
                    <a:pt x="35" y="24"/>
                    <a:pt x="38" y="27"/>
                    <a:pt x="35" y="29"/>
                  </a:cubicBezTo>
                  <a:cubicBezTo>
                    <a:pt x="33" y="30"/>
                    <a:pt x="38" y="37"/>
                    <a:pt x="43" y="39"/>
                  </a:cubicBezTo>
                  <a:cubicBezTo>
                    <a:pt x="47" y="40"/>
                    <a:pt x="54" y="42"/>
                    <a:pt x="53" y="40"/>
                  </a:cubicBezTo>
                  <a:cubicBezTo>
                    <a:pt x="53" y="37"/>
                    <a:pt x="52" y="35"/>
                    <a:pt x="52" y="30"/>
                  </a:cubicBezTo>
                  <a:cubicBezTo>
                    <a:pt x="51" y="26"/>
                    <a:pt x="61" y="25"/>
                    <a:pt x="61" y="25"/>
                  </a:cubicBezTo>
                  <a:cubicBezTo>
                    <a:pt x="61" y="25"/>
                    <a:pt x="63" y="16"/>
                    <a:pt x="62" y="15"/>
                  </a:cubicBezTo>
                  <a:cubicBezTo>
                    <a:pt x="60" y="14"/>
                    <a:pt x="56" y="9"/>
                    <a:pt x="54" y="7"/>
                  </a:cubicBezTo>
                  <a:cubicBezTo>
                    <a:pt x="52" y="4"/>
                    <a:pt x="44" y="0"/>
                    <a:pt x="4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6" name="Freeform 182"/>
            <p:cNvSpPr/>
            <p:nvPr/>
          </p:nvSpPr>
          <p:spPr bwMode="auto">
            <a:xfrm>
              <a:off x="8366125" y="3705226"/>
              <a:ext cx="298450" cy="274638"/>
            </a:xfrm>
            <a:custGeom>
              <a:avLst/>
              <a:gdLst>
                <a:gd name="T0" fmla="*/ 94 w 112"/>
                <a:gd name="T1" fmla="*/ 29 h 103"/>
                <a:gd name="T2" fmla="*/ 97 w 112"/>
                <a:gd name="T3" fmla="*/ 42 h 103"/>
                <a:gd name="T4" fmla="*/ 107 w 112"/>
                <a:gd name="T5" fmla="*/ 51 h 103"/>
                <a:gd name="T6" fmla="*/ 102 w 112"/>
                <a:gd name="T7" fmla="*/ 58 h 103"/>
                <a:gd name="T8" fmla="*/ 94 w 112"/>
                <a:gd name="T9" fmla="*/ 67 h 103"/>
                <a:gd name="T10" fmla="*/ 99 w 112"/>
                <a:gd name="T11" fmla="*/ 83 h 103"/>
                <a:gd name="T12" fmla="*/ 91 w 112"/>
                <a:gd name="T13" fmla="*/ 84 h 103"/>
                <a:gd name="T14" fmla="*/ 89 w 112"/>
                <a:gd name="T15" fmla="*/ 88 h 103"/>
                <a:gd name="T16" fmla="*/ 91 w 112"/>
                <a:gd name="T17" fmla="*/ 100 h 103"/>
                <a:gd name="T18" fmla="*/ 82 w 112"/>
                <a:gd name="T19" fmla="*/ 101 h 103"/>
                <a:gd name="T20" fmla="*/ 65 w 112"/>
                <a:gd name="T21" fmla="*/ 101 h 103"/>
                <a:gd name="T22" fmla="*/ 49 w 112"/>
                <a:gd name="T23" fmla="*/ 96 h 103"/>
                <a:gd name="T24" fmla="*/ 36 w 112"/>
                <a:gd name="T25" fmla="*/ 95 h 103"/>
                <a:gd name="T26" fmla="*/ 22 w 112"/>
                <a:gd name="T27" fmla="*/ 88 h 103"/>
                <a:gd name="T28" fmla="*/ 9 w 112"/>
                <a:gd name="T29" fmla="*/ 81 h 103"/>
                <a:gd name="T30" fmla="*/ 2 w 112"/>
                <a:gd name="T31" fmla="*/ 67 h 103"/>
                <a:gd name="T32" fmla="*/ 9 w 112"/>
                <a:gd name="T33" fmla="*/ 47 h 103"/>
                <a:gd name="T34" fmla="*/ 23 w 112"/>
                <a:gd name="T35" fmla="*/ 57 h 103"/>
                <a:gd name="T36" fmla="*/ 37 w 112"/>
                <a:gd name="T37" fmla="*/ 43 h 103"/>
                <a:gd name="T38" fmla="*/ 56 w 112"/>
                <a:gd name="T39" fmla="*/ 30 h 103"/>
                <a:gd name="T40" fmla="*/ 61 w 112"/>
                <a:gd name="T41" fmla="*/ 27 h 103"/>
                <a:gd name="T42" fmla="*/ 65 w 112"/>
                <a:gd name="T43" fmla="*/ 15 h 103"/>
                <a:gd name="T44" fmla="*/ 76 w 112"/>
                <a:gd name="T45" fmla="*/ 3 h 103"/>
                <a:gd name="T46" fmla="*/ 102 w 112"/>
                <a:gd name="T47" fmla="*/ 15 h 103"/>
                <a:gd name="T48" fmla="*/ 94 w 112"/>
                <a:gd name="T49" fmla="*/ 2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2" h="103">
                  <a:moveTo>
                    <a:pt x="94" y="29"/>
                  </a:moveTo>
                  <a:cubicBezTo>
                    <a:pt x="91" y="34"/>
                    <a:pt x="96" y="40"/>
                    <a:pt x="97" y="42"/>
                  </a:cubicBezTo>
                  <a:cubicBezTo>
                    <a:pt x="98" y="44"/>
                    <a:pt x="112" y="45"/>
                    <a:pt x="107" y="51"/>
                  </a:cubicBezTo>
                  <a:cubicBezTo>
                    <a:pt x="103" y="56"/>
                    <a:pt x="100" y="56"/>
                    <a:pt x="102" y="58"/>
                  </a:cubicBezTo>
                  <a:cubicBezTo>
                    <a:pt x="105" y="60"/>
                    <a:pt x="95" y="60"/>
                    <a:pt x="94" y="67"/>
                  </a:cubicBezTo>
                  <a:cubicBezTo>
                    <a:pt x="93" y="74"/>
                    <a:pt x="100" y="83"/>
                    <a:pt x="99" y="83"/>
                  </a:cubicBezTo>
                  <a:cubicBezTo>
                    <a:pt x="97" y="83"/>
                    <a:pt x="93" y="83"/>
                    <a:pt x="91" y="84"/>
                  </a:cubicBezTo>
                  <a:cubicBezTo>
                    <a:pt x="88" y="84"/>
                    <a:pt x="89" y="83"/>
                    <a:pt x="89" y="88"/>
                  </a:cubicBezTo>
                  <a:cubicBezTo>
                    <a:pt x="90" y="93"/>
                    <a:pt x="91" y="100"/>
                    <a:pt x="91" y="100"/>
                  </a:cubicBezTo>
                  <a:cubicBezTo>
                    <a:pt x="91" y="100"/>
                    <a:pt x="85" y="103"/>
                    <a:pt x="82" y="101"/>
                  </a:cubicBezTo>
                  <a:cubicBezTo>
                    <a:pt x="79" y="99"/>
                    <a:pt x="69" y="100"/>
                    <a:pt x="65" y="101"/>
                  </a:cubicBezTo>
                  <a:cubicBezTo>
                    <a:pt x="61" y="102"/>
                    <a:pt x="53" y="96"/>
                    <a:pt x="49" y="96"/>
                  </a:cubicBezTo>
                  <a:cubicBezTo>
                    <a:pt x="45" y="96"/>
                    <a:pt x="45" y="97"/>
                    <a:pt x="36" y="95"/>
                  </a:cubicBezTo>
                  <a:cubicBezTo>
                    <a:pt x="27" y="92"/>
                    <a:pt x="29" y="90"/>
                    <a:pt x="22" y="88"/>
                  </a:cubicBezTo>
                  <a:cubicBezTo>
                    <a:pt x="16" y="86"/>
                    <a:pt x="14" y="92"/>
                    <a:pt x="9" y="81"/>
                  </a:cubicBezTo>
                  <a:cubicBezTo>
                    <a:pt x="4" y="71"/>
                    <a:pt x="3" y="71"/>
                    <a:pt x="2" y="67"/>
                  </a:cubicBezTo>
                  <a:cubicBezTo>
                    <a:pt x="0" y="64"/>
                    <a:pt x="9" y="49"/>
                    <a:pt x="9" y="47"/>
                  </a:cubicBezTo>
                  <a:cubicBezTo>
                    <a:pt x="10" y="45"/>
                    <a:pt x="23" y="56"/>
                    <a:pt x="23" y="57"/>
                  </a:cubicBezTo>
                  <a:cubicBezTo>
                    <a:pt x="24" y="58"/>
                    <a:pt x="39" y="45"/>
                    <a:pt x="37" y="43"/>
                  </a:cubicBezTo>
                  <a:cubicBezTo>
                    <a:pt x="35" y="41"/>
                    <a:pt x="56" y="34"/>
                    <a:pt x="56" y="30"/>
                  </a:cubicBezTo>
                  <a:cubicBezTo>
                    <a:pt x="57" y="27"/>
                    <a:pt x="59" y="26"/>
                    <a:pt x="61" y="27"/>
                  </a:cubicBezTo>
                  <a:cubicBezTo>
                    <a:pt x="64" y="29"/>
                    <a:pt x="65" y="19"/>
                    <a:pt x="65" y="15"/>
                  </a:cubicBezTo>
                  <a:cubicBezTo>
                    <a:pt x="65" y="10"/>
                    <a:pt x="72" y="5"/>
                    <a:pt x="76" y="3"/>
                  </a:cubicBezTo>
                  <a:cubicBezTo>
                    <a:pt x="80" y="0"/>
                    <a:pt x="103" y="17"/>
                    <a:pt x="102" y="15"/>
                  </a:cubicBezTo>
                  <a:cubicBezTo>
                    <a:pt x="101" y="12"/>
                    <a:pt x="94" y="29"/>
                    <a:pt x="9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7" name="Freeform 183"/>
            <p:cNvSpPr/>
            <p:nvPr/>
          </p:nvSpPr>
          <p:spPr bwMode="auto">
            <a:xfrm>
              <a:off x="9009063" y="3881438"/>
              <a:ext cx="644525" cy="273050"/>
            </a:xfrm>
            <a:custGeom>
              <a:avLst/>
              <a:gdLst>
                <a:gd name="T0" fmla="*/ 35 w 241"/>
                <a:gd name="T1" fmla="*/ 39 h 102"/>
                <a:gd name="T2" fmla="*/ 70 w 241"/>
                <a:gd name="T3" fmla="*/ 45 h 102"/>
                <a:gd name="T4" fmla="*/ 93 w 241"/>
                <a:gd name="T5" fmla="*/ 59 h 102"/>
                <a:gd name="T6" fmla="*/ 95 w 241"/>
                <a:gd name="T7" fmla="*/ 68 h 102"/>
                <a:gd name="T8" fmla="*/ 87 w 241"/>
                <a:gd name="T9" fmla="*/ 78 h 102"/>
                <a:gd name="T10" fmla="*/ 99 w 241"/>
                <a:gd name="T11" fmla="*/ 81 h 102"/>
                <a:gd name="T12" fmla="*/ 117 w 241"/>
                <a:gd name="T13" fmla="*/ 79 h 102"/>
                <a:gd name="T14" fmla="*/ 133 w 241"/>
                <a:gd name="T15" fmla="*/ 87 h 102"/>
                <a:gd name="T16" fmla="*/ 139 w 241"/>
                <a:gd name="T17" fmla="*/ 89 h 102"/>
                <a:gd name="T18" fmla="*/ 150 w 241"/>
                <a:gd name="T19" fmla="*/ 86 h 102"/>
                <a:gd name="T20" fmla="*/ 162 w 241"/>
                <a:gd name="T21" fmla="*/ 77 h 102"/>
                <a:gd name="T22" fmla="*/ 184 w 241"/>
                <a:gd name="T23" fmla="*/ 80 h 102"/>
                <a:gd name="T24" fmla="*/ 194 w 241"/>
                <a:gd name="T25" fmla="*/ 91 h 102"/>
                <a:gd name="T26" fmla="*/ 219 w 241"/>
                <a:gd name="T27" fmla="*/ 102 h 102"/>
                <a:gd name="T28" fmla="*/ 236 w 241"/>
                <a:gd name="T29" fmla="*/ 102 h 102"/>
                <a:gd name="T30" fmla="*/ 238 w 241"/>
                <a:gd name="T31" fmla="*/ 94 h 102"/>
                <a:gd name="T32" fmla="*/ 230 w 241"/>
                <a:gd name="T33" fmla="*/ 91 h 102"/>
                <a:gd name="T34" fmla="*/ 206 w 241"/>
                <a:gd name="T35" fmla="*/ 81 h 102"/>
                <a:gd name="T36" fmla="*/ 194 w 241"/>
                <a:gd name="T37" fmla="*/ 70 h 102"/>
                <a:gd name="T38" fmla="*/ 192 w 241"/>
                <a:gd name="T39" fmla="*/ 62 h 102"/>
                <a:gd name="T40" fmla="*/ 190 w 241"/>
                <a:gd name="T41" fmla="*/ 60 h 102"/>
                <a:gd name="T42" fmla="*/ 170 w 241"/>
                <a:gd name="T43" fmla="*/ 44 h 102"/>
                <a:gd name="T44" fmla="*/ 153 w 241"/>
                <a:gd name="T45" fmla="*/ 37 h 102"/>
                <a:gd name="T46" fmla="*/ 119 w 241"/>
                <a:gd name="T47" fmla="*/ 25 h 102"/>
                <a:gd name="T48" fmla="*/ 95 w 241"/>
                <a:gd name="T49" fmla="*/ 19 h 102"/>
                <a:gd name="T50" fmla="*/ 67 w 241"/>
                <a:gd name="T51" fmla="*/ 14 h 102"/>
                <a:gd name="T52" fmla="*/ 61 w 241"/>
                <a:gd name="T53" fmla="*/ 23 h 102"/>
                <a:gd name="T54" fmla="*/ 52 w 241"/>
                <a:gd name="T55" fmla="*/ 33 h 102"/>
                <a:gd name="T56" fmla="*/ 41 w 241"/>
                <a:gd name="T57" fmla="*/ 28 h 102"/>
                <a:gd name="T58" fmla="*/ 39 w 241"/>
                <a:gd name="T59" fmla="*/ 19 h 102"/>
                <a:gd name="T60" fmla="*/ 28 w 241"/>
                <a:gd name="T61" fmla="*/ 10 h 102"/>
                <a:gd name="T62" fmla="*/ 2 w 241"/>
                <a:gd name="T63" fmla="*/ 6 h 102"/>
                <a:gd name="T64" fmla="*/ 8 w 241"/>
                <a:gd name="T65" fmla="*/ 15 h 102"/>
                <a:gd name="T66" fmla="*/ 23 w 241"/>
                <a:gd name="T67" fmla="*/ 23 h 102"/>
                <a:gd name="T68" fmla="*/ 28 w 241"/>
                <a:gd name="T69" fmla="*/ 26 h 102"/>
                <a:gd name="T70" fmla="*/ 21 w 241"/>
                <a:gd name="T71" fmla="*/ 30 h 102"/>
                <a:gd name="T72" fmla="*/ 35 w 241"/>
                <a:gd name="T73" fmla="*/ 3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1" h="102">
                  <a:moveTo>
                    <a:pt x="35" y="39"/>
                  </a:moveTo>
                  <a:cubicBezTo>
                    <a:pt x="37" y="39"/>
                    <a:pt x="51" y="36"/>
                    <a:pt x="70" y="45"/>
                  </a:cubicBezTo>
                  <a:cubicBezTo>
                    <a:pt x="88" y="54"/>
                    <a:pt x="94" y="57"/>
                    <a:pt x="93" y="59"/>
                  </a:cubicBezTo>
                  <a:cubicBezTo>
                    <a:pt x="93" y="61"/>
                    <a:pt x="99" y="68"/>
                    <a:pt x="95" y="68"/>
                  </a:cubicBezTo>
                  <a:cubicBezTo>
                    <a:pt x="91" y="68"/>
                    <a:pt x="80" y="75"/>
                    <a:pt x="87" y="78"/>
                  </a:cubicBezTo>
                  <a:cubicBezTo>
                    <a:pt x="93" y="81"/>
                    <a:pt x="91" y="84"/>
                    <a:pt x="99" y="81"/>
                  </a:cubicBezTo>
                  <a:cubicBezTo>
                    <a:pt x="106" y="78"/>
                    <a:pt x="102" y="75"/>
                    <a:pt x="117" y="79"/>
                  </a:cubicBezTo>
                  <a:cubicBezTo>
                    <a:pt x="131" y="84"/>
                    <a:pt x="133" y="87"/>
                    <a:pt x="133" y="87"/>
                  </a:cubicBezTo>
                  <a:cubicBezTo>
                    <a:pt x="133" y="87"/>
                    <a:pt x="128" y="91"/>
                    <a:pt x="139" y="89"/>
                  </a:cubicBezTo>
                  <a:cubicBezTo>
                    <a:pt x="149" y="88"/>
                    <a:pt x="148" y="88"/>
                    <a:pt x="150" y="86"/>
                  </a:cubicBezTo>
                  <a:cubicBezTo>
                    <a:pt x="153" y="84"/>
                    <a:pt x="162" y="80"/>
                    <a:pt x="162" y="77"/>
                  </a:cubicBezTo>
                  <a:cubicBezTo>
                    <a:pt x="162" y="75"/>
                    <a:pt x="182" y="78"/>
                    <a:pt x="184" y="80"/>
                  </a:cubicBezTo>
                  <a:cubicBezTo>
                    <a:pt x="187" y="82"/>
                    <a:pt x="191" y="90"/>
                    <a:pt x="194" y="91"/>
                  </a:cubicBezTo>
                  <a:cubicBezTo>
                    <a:pt x="196" y="91"/>
                    <a:pt x="212" y="102"/>
                    <a:pt x="219" y="102"/>
                  </a:cubicBezTo>
                  <a:cubicBezTo>
                    <a:pt x="226" y="102"/>
                    <a:pt x="236" y="102"/>
                    <a:pt x="236" y="102"/>
                  </a:cubicBezTo>
                  <a:cubicBezTo>
                    <a:pt x="236" y="102"/>
                    <a:pt x="241" y="96"/>
                    <a:pt x="238" y="94"/>
                  </a:cubicBezTo>
                  <a:cubicBezTo>
                    <a:pt x="236" y="92"/>
                    <a:pt x="236" y="93"/>
                    <a:pt x="230" y="91"/>
                  </a:cubicBezTo>
                  <a:cubicBezTo>
                    <a:pt x="223" y="89"/>
                    <a:pt x="214" y="86"/>
                    <a:pt x="206" y="81"/>
                  </a:cubicBezTo>
                  <a:cubicBezTo>
                    <a:pt x="198" y="76"/>
                    <a:pt x="194" y="73"/>
                    <a:pt x="194" y="70"/>
                  </a:cubicBezTo>
                  <a:cubicBezTo>
                    <a:pt x="193" y="67"/>
                    <a:pt x="192" y="62"/>
                    <a:pt x="192" y="62"/>
                  </a:cubicBezTo>
                  <a:cubicBezTo>
                    <a:pt x="192" y="62"/>
                    <a:pt x="205" y="71"/>
                    <a:pt x="190" y="60"/>
                  </a:cubicBezTo>
                  <a:cubicBezTo>
                    <a:pt x="176" y="49"/>
                    <a:pt x="174" y="44"/>
                    <a:pt x="170" y="44"/>
                  </a:cubicBezTo>
                  <a:cubicBezTo>
                    <a:pt x="166" y="44"/>
                    <a:pt x="165" y="43"/>
                    <a:pt x="153" y="37"/>
                  </a:cubicBezTo>
                  <a:cubicBezTo>
                    <a:pt x="142" y="32"/>
                    <a:pt x="127" y="27"/>
                    <a:pt x="119" y="25"/>
                  </a:cubicBezTo>
                  <a:cubicBezTo>
                    <a:pt x="111" y="23"/>
                    <a:pt x="107" y="21"/>
                    <a:pt x="95" y="19"/>
                  </a:cubicBezTo>
                  <a:cubicBezTo>
                    <a:pt x="84" y="16"/>
                    <a:pt x="70" y="12"/>
                    <a:pt x="67" y="14"/>
                  </a:cubicBezTo>
                  <a:cubicBezTo>
                    <a:pt x="64" y="15"/>
                    <a:pt x="63" y="20"/>
                    <a:pt x="61" y="23"/>
                  </a:cubicBezTo>
                  <a:cubicBezTo>
                    <a:pt x="60" y="25"/>
                    <a:pt x="60" y="37"/>
                    <a:pt x="52" y="33"/>
                  </a:cubicBezTo>
                  <a:cubicBezTo>
                    <a:pt x="44" y="28"/>
                    <a:pt x="44" y="32"/>
                    <a:pt x="41" y="28"/>
                  </a:cubicBezTo>
                  <a:cubicBezTo>
                    <a:pt x="39" y="23"/>
                    <a:pt x="42" y="26"/>
                    <a:pt x="39" y="19"/>
                  </a:cubicBezTo>
                  <a:cubicBezTo>
                    <a:pt x="36" y="12"/>
                    <a:pt x="34" y="10"/>
                    <a:pt x="28" y="10"/>
                  </a:cubicBezTo>
                  <a:cubicBezTo>
                    <a:pt x="22" y="10"/>
                    <a:pt x="0" y="0"/>
                    <a:pt x="2" y="6"/>
                  </a:cubicBezTo>
                  <a:cubicBezTo>
                    <a:pt x="4" y="12"/>
                    <a:pt x="8" y="15"/>
                    <a:pt x="8" y="15"/>
                  </a:cubicBezTo>
                  <a:cubicBezTo>
                    <a:pt x="8" y="15"/>
                    <a:pt x="25" y="23"/>
                    <a:pt x="23" y="23"/>
                  </a:cubicBezTo>
                  <a:cubicBezTo>
                    <a:pt x="22" y="23"/>
                    <a:pt x="29" y="22"/>
                    <a:pt x="28" y="26"/>
                  </a:cubicBezTo>
                  <a:cubicBezTo>
                    <a:pt x="27" y="31"/>
                    <a:pt x="20" y="28"/>
                    <a:pt x="21" y="30"/>
                  </a:cubicBezTo>
                  <a:cubicBezTo>
                    <a:pt x="22" y="31"/>
                    <a:pt x="21" y="40"/>
                    <a:pt x="35"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8" name="Freeform 184"/>
            <p:cNvSpPr/>
            <p:nvPr/>
          </p:nvSpPr>
          <p:spPr bwMode="auto">
            <a:xfrm>
              <a:off x="9115425" y="4006851"/>
              <a:ext cx="53975" cy="46038"/>
            </a:xfrm>
            <a:custGeom>
              <a:avLst/>
              <a:gdLst>
                <a:gd name="T0" fmla="*/ 8 w 20"/>
                <a:gd name="T1" fmla="*/ 0 h 17"/>
                <a:gd name="T2" fmla="*/ 2 w 20"/>
                <a:gd name="T3" fmla="*/ 8 h 17"/>
                <a:gd name="T4" fmla="*/ 5 w 20"/>
                <a:gd name="T5" fmla="*/ 17 h 17"/>
                <a:gd name="T6" fmla="*/ 15 w 20"/>
                <a:gd name="T7" fmla="*/ 15 h 17"/>
                <a:gd name="T8" fmla="*/ 18 w 20"/>
                <a:gd name="T9" fmla="*/ 11 h 17"/>
                <a:gd name="T10" fmla="*/ 8 w 20"/>
                <a:gd name="T11" fmla="*/ 0 h 17"/>
              </a:gdLst>
              <a:ahLst/>
              <a:cxnLst>
                <a:cxn ang="0">
                  <a:pos x="T0" y="T1"/>
                </a:cxn>
                <a:cxn ang="0">
                  <a:pos x="T2" y="T3"/>
                </a:cxn>
                <a:cxn ang="0">
                  <a:pos x="T4" y="T5"/>
                </a:cxn>
                <a:cxn ang="0">
                  <a:pos x="T6" y="T7"/>
                </a:cxn>
                <a:cxn ang="0">
                  <a:pos x="T8" y="T9"/>
                </a:cxn>
                <a:cxn ang="0">
                  <a:pos x="T10" y="T11"/>
                </a:cxn>
              </a:cxnLst>
              <a:rect l="0" t="0" r="r" b="b"/>
              <a:pathLst>
                <a:path w="20" h="17">
                  <a:moveTo>
                    <a:pt x="8" y="0"/>
                  </a:moveTo>
                  <a:cubicBezTo>
                    <a:pt x="6" y="0"/>
                    <a:pt x="0" y="6"/>
                    <a:pt x="2" y="8"/>
                  </a:cubicBezTo>
                  <a:cubicBezTo>
                    <a:pt x="4" y="9"/>
                    <a:pt x="5" y="17"/>
                    <a:pt x="5" y="17"/>
                  </a:cubicBezTo>
                  <a:cubicBezTo>
                    <a:pt x="5" y="17"/>
                    <a:pt x="10" y="17"/>
                    <a:pt x="15" y="15"/>
                  </a:cubicBezTo>
                  <a:cubicBezTo>
                    <a:pt x="20" y="14"/>
                    <a:pt x="20" y="13"/>
                    <a:pt x="18" y="11"/>
                  </a:cubicBezTo>
                  <a:cubicBezTo>
                    <a:pt x="16" y="9"/>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9" name="Freeform 185"/>
            <p:cNvSpPr/>
            <p:nvPr/>
          </p:nvSpPr>
          <p:spPr bwMode="auto">
            <a:xfrm>
              <a:off x="8836025" y="4089401"/>
              <a:ext cx="117475" cy="65088"/>
            </a:xfrm>
            <a:custGeom>
              <a:avLst/>
              <a:gdLst>
                <a:gd name="T0" fmla="*/ 10 w 44"/>
                <a:gd name="T1" fmla="*/ 21 h 24"/>
                <a:gd name="T2" fmla="*/ 33 w 44"/>
                <a:gd name="T3" fmla="*/ 7 h 24"/>
                <a:gd name="T4" fmla="*/ 37 w 44"/>
                <a:gd name="T5" fmla="*/ 1 h 24"/>
                <a:gd name="T6" fmla="*/ 16 w 44"/>
                <a:gd name="T7" fmla="*/ 1 h 24"/>
                <a:gd name="T8" fmla="*/ 5 w 44"/>
                <a:gd name="T9" fmla="*/ 10 h 24"/>
                <a:gd name="T10" fmla="*/ 1 w 44"/>
                <a:gd name="T11" fmla="*/ 13 h 24"/>
                <a:gd name="T12" fmla="*/ 10 w 44"/>
                <a:gd name="T13" fmla="*/ 21 h 24"/>
              </a:gdLst>
              <a:ahLst/>
              <a:cxnLst>
                <a:cxn ang="0">
                  <a:pos x="T0" y="T1"/>
                </a:cxn>
                <a:cxn ang="0">
                  <a:pos x="T2" y="T3"/>
                </a:cxn>
                <a:cxn ang="0">
                  <a:pos x="T4" y="T5"/>
                </a:cxn>
                <a:cxn ang="0">
                  <a:pos x="T6" y="T7"/>
                </a:cxn>
                <a:cxn ang="0">
                  <a:pos x="T8" y="T9"/>
                </a:cxn>
                <a:cxn ang="0">
                  <a:pos x="T10" y="T11"/>
                </a:cxn>
                <a:cxn ang="0">
                  <a:pos x="T12" y="T13"/>
                </a:cxn>
              </a:cxnLst>
              <a:rect l="0" t="0" r="r" b="b"/>
              <a:pathLst>
                <a:path w="44" h="24">
                  <a:moveTo>
                    <a:pt x="10" y="21"/>
                  </a:moveTo>
                  <a:cubicBezTo>
                    <a:pt x="16" y="18"/>
                    <a:pt x="30" y="9"/>
                    <a:pt x="33" y="7"/>
                  </a:cubicBezTo>
                  <a:cubicBezTo>
                    <a:pt x="37" y="5"/>
                    <a:pt x="44" y="1"/>
                    <a:pt x="37" y="1"/>
                  </a:cubicBezTo>
                  <a:cubicBezTo>
                    <a:pt x="31" y="1"/>
                    <a:pt x="20" y="0"/>
                    <a:pt x="16" y="1"/>
                  </a:cubicBezTo>
                  <a:cubicBezTo>
                    <a:pt x="12" y="2"/>
                    <a:pt x="6" y="8"/>
                    <a:pt x="5" y="10"/>
                  </a:cubicBezTo>
                  <a:cubicBezTo>
                    <a:pt x="4" y="12"/>
                    <a:pt x="3" y="13"/>
                    <a:pt x="1" y="13"/>
                  </a:cubicBezTo>
                  <a:cubicBezTo>
                    <a:pt x="0" y="13"/>
                    <a:pt x="4" y="24"/>
                    <a:pt x="1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80" name="Freeform 186"/>
            <p:cNvSpPr/>
            <p:nvPr/>
          </p:nvSpPr>
          <p:spPr bwMode="auto">
            <a:xfrm>
              <a:off x="8704263" y="4113213"/>
              <a:ext cx="80963" cy="33338"/>
            </a:xfrm>
            <a:custGeom>
              <a:avLst/>
              <a:gdLst>
                <a:gd name="T0" fmla="*/ 20 w 30"/>
                <a:gd name="T1" fmla="*/ 11 h 12"/>
                <a:gd name="T2" fmla="*/ 0 w 30"/>
                <a:gd name="T3" fmla="*/ 4 h 12"/>
                <a:gd name="T4" fmla="*/ 9 w 30"/>
                <a:gd name="T5" fmla="*/ 1 h 12"/>
                <a:gd name="T6" fmla="*/ 20 w 30"/>
                <a:gd name="T7" fmla="*/ 11 h 12"/>
              </a:gdLst>
              <a:ahLst/>
              <a:cxnLst>
                <a:cxn ang="0">
                  <a:pos x="T0" y="T1"/>
                </a:cxn>
                <a:cxn ang="0">
                  <a:pos x="T2" y="T3"/>
                </a:cxn>
                <a:cxn ang="0">
                  <a:pos x="T4" y="T5"/>
                </a:cxn>
                <a:cxn ang="0">
                  <a:pos x="T6" y="T7"/>
                </a:cxn>
              </a:cxnLst>
              <a:rect l="0" t="0" r="r" b="b"/>
              <a:pathLst>
                <a:path w="30" h="12">
                  <a:moveTo>
                    <a:pt x="20" y="11"/>
                  </a:moveTo>
                  <a:cubicBezTo>
                    <a:pt x="13" y="12"/>
                    <a:pt x="0" y="4"/>
                    <a:pt x="0" y="4"/>
                  </a:cubicBezTo>
                  <a:cubicBezTo>
                    <a:pt x="0" y="4"/>
                    <a:pt x="6" y="0"/>
                    <a:pt x="9" y="1"/>
                  </a:cubicBezTo>
                  <a:cubicBezTo>
                    <a:pt x="12" y="3"/>
                    <a:pt x="30" y="10"/>
                    <a:pt x="2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81" name="Freeform 187"/>
            <p:cNvSpPr/>
            <p:nvPr/>
          </p:nvSpPr>
          <p:spPr bwMode="auto">
            <a:xfrm>
              <a:off x="8293100" y="4029076"/>
              <a:ext cx="536575" cy="82550"/>
            </a:xfrm>
            <a:custGeom>
              <a:avLst/>
              <a:gdLst>
                <a:gd name="T0" fmla="*/ 18 w 201"/>
                <a:gd name="T1" fmla="*/ 1 h 31"/>
                <a:gd name="T2" fmla="*/ 5 w 201"/>
                <a:gd name="T3" fmla="*/ 13 h 31"/>
                <a:gd name="T4" fmla="*/ 27 w 201"/>
                <a:gd name="T5" fmla="*/ 20 h 31"/>
                <a:gd name="T6" fmla="*/ 55 w 201"/>
                <a:gd name="T7" fmla="*/ 23 h 31"/>
                <a:gd name="T8" fmla="*/ 80 w 201"/>
                <a:gd name="T9" fmla="*/ 25 h 31"/>
                <a:gd name="T10" fmla="*/ 92 w 201"/>
                <a:gd name="T11" fmla="*/ 28 h 31"/>
                <a:gd name="T12" fmla="*/ 117 w 201"/>
                <a:gd name="T13" fmla="*/ 28 h 31"/>
                <a:gd name="T14" fmla="*/ 130 w 201"/>
                <a:gd name="T15" fmla="*/ 30 h 31"/>
                <a:gd name="T16" fmla="*/ 143 w 201"/>
                <a:gd name="T17" fmla="*/ 29 h 31"/>
                <a:gd name="T18" fmla="*/ 177 w 201"/>
                <a:gd name="T19" fmla="*/ 28 h 31"/>
                <a:gd name="T20" fmla="*/ 189 w 201"/>
                <a:gd name="T21" fmla="*/ 29 h 31"/>
                <a:gd name="T22" fmla="*/ 200 w 201"/>
                <a:gd name="T23" fmla="*/ 25 h 31"/>
                <a:gd name="T24" fmla="*/ 172 w 201"/>
                <a:gd name="T25" fmla="*/ 27 h 31"/>
                <a:gd name="T26" fmla="*/ 153 w 201"/>
                <a:gd name="T27" fmla="*/ 24 h 31"/>
                <a:gd name="T28" fmla="*/ 130 w 201"/>
                <a:gd name="T29" fmla="*/ 24 h 31"/>
                <a:gd name="T30" fmla="*/ 122 w 201"/>
                <a:gd name="T31" fmla="*/ 24 h 31"/>
                <a:gd name="T32" fmla="*/ 98 w 201"/>
                <a:gd name="T33" fmla="*/ 17 h 31"/>
                <a:gd name="T34" fmla="*/ 91 w 201"/>
                <a:gd name="T35" fmla="*/ 11 h 31"/>
                <a:gd name="T36" fmla="*/ 77 w 201"/>
                <a:gd name="T37" fmla="*/ 12 h 31"/>
                <a:gd name="T38" fmla="*/ 67 w 201"/>
                <a:gd name="T39" fmla="*/ 10 h 31"/>
                <a:gd name="T40" fmla="*/ 43 w 201"/>
                <a:gd name="T41" fmla="*/ 7 h 31"/>
                <a:gd name="T42" fmla="*/ 27 w 201"/>
                <a:gd name="T43" fmla="*/ 3 h 31"/>
                <a:gd name="T44" fmla="*/ 18 w 201"/>
                <a:gd name="T4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1" h="31">
                  <a:moveTo>
                    <a:pt x="18" y="1"/>
                  </a:moveTo>
                  <a:cubicBezTo>
                    <a:pt x="9" y="5"/>
                    <a:pt x="0" y="11"/>
                    <a:pt x="5" y="13"/>
                  </a:cubicBezTo>
                  <a:cubicBezTo>
                    <a:pt x="9" y="15"/>
                    <a:pt x="17" y="21"/>
                    <a:pt x="27" y="20"/>
                  </a:cubicBezTo>
                  <a:cubicBezTo>
                    <a:pt x="38" y="20"/>
                    <a:pt x="40" y="23"/>
                    <a:pt x="55" y="23"/>
                  </a:cubicBezTo>
                  <a:cubicBezTo>
                    <a:pt x="70" y="22"/>
                    <a:pt x="77" y="25"/>
                    <a:pt x="80" y="25"/>
                  </a:cubicBezTo>
                  <a:cubicBezTo>
                    <a:pt x="83" y="25"/>
                    <a:pt x="82" y="28"/>
                    <a:pt x="92" y="28"/>
                  </a:cubicBezTo>
                  <a:cubicBezTo>
                    <a:pt x="101" y="29"/>
                    <a:pt x="112" y="28"/>
                    <a:pt x="117" y="28"/>
                  </a:cubicBezTo>
                  <a:cubicBezTo>
                    <a:pt x="122" y="28"/>
                    <a:pt x="123" y="29"/>
                    <a:pt x="130" y="30"/>
                  </a:cubicBezTo>
                  <a:cubicBezTo>
                    <a:pt x="137" y="31"/>
                    <a:pt x="126" y="29"/>
                    <a:pt x="143" y="29"/>
                  </a:cubicBezTo>
                  <a:cubicBezTo>
                    <a:pt x="159" y="30"/>
                    <a:pt x="170" y="27"/>
                    <a:pt x="177" y="28"/>
                  </a:cubicBezTo>
                  <a:cubicBezTo>
                    <a:pt x="184" y="28"/>
                    <a:pt x="186" y="29"/>
                    <a:pt x="189" y="29"/>
                  </a:cubicBezTo>
                  <a:cubicBezTo>
                    <a:pt x="191" y="29"/>
                    <a:pt x="201" y="27"/>
                    <a:pt x="200" y="25"/>
                  </a:cubicBezTo>
                  <a:cubicBezTo>
                    <a:pt x="198" y="22"/>
                    <a:pt x="177" y="29"/>
                    <a:pt x="172" y="27"/>
                  </a:cubicBezTo>
                  <a:cubicBezTo>
                    <a:pt x="168" y="25"/>
                    <a:pt x="156" y="24"/>
                    <a:pt x="153" y="24"/>
                  </a:cubicBezTo>
                  <a:cubicBezTo>
                    <a:pt x="150" y="25"/>
                    <a:pt x="136" y="24"/>
                    <a:pt x="130" y="24"/>
                  </a:cubicBezTo>
                  <a:cubicBezTo>
                    <a:pt x="124" y="24"/>
                    <a:pt x="137" y="27"/>
                    <a:pt x="122" y="24"/>
                  </a:cubicBezTo>
                  <a:cubicBezTo>
                    <a:pt x="107" y="21"/>
                    <a:pt x="98" y="17"/>
                    <a:pt x="98" y="17"/>
                  </a:cubicBezTo>
                  <a:cubicBezTo>
                    <a:pt x="98" y="17"/>
                    <a:pt x="102" y="11"/>
                    <a:pt x="91" y="11"/>
                  </a:cubicBezTo>
                  <a:cubicBezTo>
                    <a:pt x="79" y="12"/>
                    <a:pt x="77" y="12"/>
                    <a:pt x="77" y="12"/>
                  </a:cubicBezTo>
                  <a:cubicBezTo>
                    <a:pt x="77" y="12"/>
                    <a:pt x="84" y="12"/>
                    <a:pt x="67" y="10"/>
                  </a:cubicBezTo>
                  <a:cubicBezTo>
                    <a:pt x="51" y="7"/>
                    <a:pt x="49" y="7"/>
                    <a:pt x="43" y="7"/>
                  </a:cubicBezTo>
                  <a:cubicBezTo>
                    <a:pt x="38" y="7"/>
                    <a:pt x="31" y="6"/>
                    <a:pt x="27" y="3"/>
                  </a:cubicBezTo>
                  <a:cubicBezTo>
                    <a:pt x="22" y="0"/>
                    <a:pt x="18" y="1"/>
                    <a:pt x="1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82" name="Freeform 188"/>
            <p:cNvSpPr/>
            <p:nvPr/>
          </p:nvSpPr>
          <p:spPr bwMode="auto">
            <a:xfrm>
              <a:off x="7967663" y="3748088"/>
              <a:ext cx="365125" cy="290513"/>
            </a:xfrm>
            <a:custGeom>
              <a:avLst/>
              <a:gdLst>
                <a:gd name="T0" fmla="*/ 122 w 137"/>
                <a:gd name="T1" fmla="*/ 103 h 109"/>
                <a:gd name="T2" fmla="*/ 101 w 137"/>
                <a:gd name="T3" fmla="*/ 94 h 109"/>
                <a:gd name="T4" fmla="*/ 79 w 137"/>
                <a:gd name="T5" fmla="*/ 81 h 109"/>
                <a:gd name="T6" fmla="*/ 51 w 137"/>
                <a:gd name="T7" fmla="*/ 47 h 109"/>
                <a:gd name="T8" fmla="*/ 27 w 137"/>
                <a:gd name="T9" fmla="*/ 30 h 109"/>
                <a:gd name="T10" fmla="*/ 0 w 137"/>
                <a:gd name="T11" fmla="*/ 4 h 109"/>
                <a:gd name="T12" fmla="*/ 23 w 137"/>
                <a:gd name="T13" fmla="*/ 1 h 109"/>
                <a:gd name="T14" fmla="*/ 52 w 137"/>
                <a:gd name="T15" fmla="*/ 24 h 109"/>
                <a:gd name="T16" fmla="*/ 117 w 137"/>
                <a:gd name="T17" fmla="*/ 66 h 109"/>
                <a:gd name="T18" fmla="*/ 123 w 137"/>
                <a:gd name="T19" fmla="*/ 87 h 109"/>
                <a:gd name="T20" fmla="*/ 122 w 137"/>
                <a:gd name="T21" fmla="*/ 10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09">
                  <a:moveTo>
                    <a:pt x="122" y="103"/>
                  </a:moveTo>
                  <a:cubicBezTo>
                    <a:pt x="121" y="103"/>
                    <a:pt x="112" y="100"/>
                    <a:pt x="101" y="94"/>
                  </a:cubicBezTo>
                  <a:cubicBezTo>
                    <a:pt x="90" y="87"/>
                    <a:pt x="87" y="89"/>
                    <a:pt x="79" y="81"/>
                  </a:cubicBezTo>
                  <a:cubicBezTo>
                    <a:pt x="70" y="73"/>
                    <a:pt x="59" y="55"/>
                    <a:pt x="51" y="47"/>
                  </a:cubicBezTo>
                  <a:cubicBezTo>
                    <a:pt x="43" y="40"/>
                    <a:pt x="47" y="44"/>
                    <a:pt x="27" y="30"/>
                  </a:cubicBezTo>
                  <a:cubicBezTo>
                    <a:pt x="7" y="16"/>
                    <a:pt x="0" y="4"/>
                    <a:pt x="0" y="4"/>
                  </a:cubicBezTo>
                  <a:cubicBezTo>
                    <a:pt x="0" y="4"/>
                    <a:pt x="19" y="0"/>
                    <a:pt x="23" y="1"/>
                  </a:cubicBezTo>
                  <a:cubicBezTo>
                    <a:pt x="27" y="3"/>
                    <a:pt x="31" y="11"/>
                    <a:pt x="52" y="24"/>
                  </a:cubicBezTo>
                  <a:cubicBezTo>
                    <a:pt x="72" y="37"/>
                    <a:pt x="112" y="58"/>
                    <a:pt x="117" y="66"/>
                  </a:cubicBezTo>
                  <a:cubicBezTo>
                    <a:pt x="122" y="74"/>
                    <a:pt x="119" y="82"/>
                    <a:pt x="123" y="87"/>
                  </a:cubicBezTo>
                  <a:cubicBezTo>
                    <a:pt x="127" y="92"/>
                    <a:pt x="137" y="109"/>
                    <a:pt x="122"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83" name="Freeform 189"/>
            <p:cNvSpPr/>
            <p:nvPr/>
          </p:nvSpPr>
          <p:spPr bwMode="auto">
            <a:xfrm>
              <a:off x="7500938" y="3651251"/>
              <a:ext cx="111125" cy="92075"/>
            </a:xfrm>
            <a:custGeom>
              <a:avLst/>
              <a:gdLst>
                <a:gd name="T0" fmla="*/ 11 w 42"/>
                <a:gd name="T1" fmla="*/ 0 h 34"/>
                <a:gd name="T2" fmla="*/ 6 w 42"/>
                <a:gd name="T3" fmla="*/ 15 h 34"/>
                <a:gd name="T4" fmla="*/ 14 w 42"/>
                <a:gd name="T5" fmla="*/ 31 h 34"/>
                <a:gd name="T6" fmla="*/ 23 w 42"/>
                <a:gd name="T7" fmla="*/ 32 h 34"/>
                <a:gd name="T8" fmla="*/ 35 w 42"/>
                <a:gd name="T9" fmla="*/ 25 h 34"/>
                <a:gd name="T10" fmla="*/ 42 w 42"/>
                <a:gd name="T11" fmla="*/ 23 h 34"/>
                <a:gd name="T12" fmla="*/ 17 w 42"/>
                <a:gd name="T13" fmla="*/ 6 h 34"/>
                <a:gd name="T14" fmla="*/ 11 w 42"/>
                <a:gd name="T15" fmla="*/ 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4">
                  <a:moveTo>
                    <a:pt x="11" y="0"/>
                  </a:moveTo>
                  <a:cubicBezTo>
                    <a:pt x="2" y="3"/>
                    <a:pt x="0" y="4"/>
                    <a:pt x="6" y="15"/>
                  </a:cubicBezTo>
                  <a:cubicBezTo>
                    <a:pt x="12" y="26"/>
                    <a:pt x="10" y="30"/>
                    <a:pt x="14" y="31"/>
                  </a:cubicBezTo>
                  <a:cubicBezTo>
                    <a:pt x="19" y="31"/>
                    <a:pt x="20" y="34"/>
                    <a:pt x="23" y="32"/>
                  </a:cubicBezTo>
                  <a:cubicBezTo>
                    <a:pt x="27" y="31"/>
                    <a:pt x="32" y="27"/>
                    <a:pt x="35" y="25"/>
                  </a:cubicBezTo>
                  <a:cubicBezTo>
                    <a:pt x="38" y="23"/>
                    <a:pt x="42" y="23"/>
                    <a:pt x="42" y="23"/>
                  </a:cubicBezTo>
                  <a:cubicBezTo>
                    <a:pt x="42" y="23"/>
                    <a:pt x="20" y="9"/>
                    <a:pt x="17" y="6"/>
                  </a:cubicBezTo>
                  <a:cubicBezTo>
                    <a:pt x="14" y="4"/>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84" name="Freeform 190"/>
            <p:cNvSpPr/>
            <p:nvPr/>
          </p:nvSpPr>
          <p:spPr bwMode="auto">
            <a:xfrm>
              <a:off x="10390188" y="4995863"/>
              <a:ext cx="203200" cy="200025"/>
            </a:xfrm>
            <a:custGeom>
              <a:avLst/>
              <a:gdLst>
                <a:gd name="T0" fmla="*/ 14 w 76"/>
                <a:gd name="T1" fmla="*/ 69 h 75"/>
                <a:gd name="T2" fmla="*/ 37 w 76"/>
                <a:gd name="T3" fmla="*/ 74 h 75"/>
                <a:gd name="T4" fmla="*/ 57 w 76"/>
                <a:gd name="T5" fmla="*/ 62 h 75"/>
                <a:gd name="T6" fmla="*/ 57 w 76"/>
                <a:gd name="T7" fmla="*/ 48 h 75"/>
                <a:gd name="T8" fmla="*/ 71 w 76"/>
                <a:gd name="T9" fmla="*/ 33 h 75"/>
                <a:gd name="T10" fmla="*/ 72 w 76"/>
                <a:gd name="T11" fmla="*/ 20 h 75"/>
                <a:gd name="T12" fmla="*/ 69 w 76"/>
                <a:gd name="T13" fmla="*/ 9 h 75"/>
                <a:gd name="T14" fmla="*/ 51 w 76"/>
                <a:gd name="T15" fmla="*/ 0 h 75"/>
                <a:gd name="T16" fmla="*/ 50 w 76"/>
                <a:gd name="T17" fmla="*/ 10 h 75"/>
                <a:gd name="T18" fmla="*/ 47 w 76"/>
                <a:gd name="T19" fmla="*/ 30 h 75"/>
                <a:gd name="T20" fmla="*/ 27 w 76"/>
                <a:gd name="T21" fmla="*/ 38 h 75"/>
                <a:gd name="T22" fmla="*/ 20 w 76"/>
                <a:gd name="T23" fmla="*/ 48 h 75"/>
                <a:gd name="T24" fmla="*/ 1 w 76"/>
                <a:gd name="T25" fmla="*/ 65 h 75"/>
                <a:gd name="T26" fmla="*/ 14 w 76"/>
                <a:gd name="T27" fmla="*/ 6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75">
                  <a:moveTo>
                    <a:pt x="14" y="69"/>
                  </a:moveTo>
                  <a:cubicBezTo>
                    <a:pt x="22" y="70"/>
                    <a:pt x="29" y="75"/>
                    <a:pt x="37" y="74"/>
                  </a:cubicBezTo>
                  <a:cubicBezTo>
                    <a:pt x="46" y="74"/>
                    <a:pt x="61" y="64"/>
                    <a:pt x="57" y="62"/>
                  </a:cubicBezTo>
                  <a:cubicBezTo>
                    <a:pt x="54" y="60"/>
                    <a:pt x="52" y="58"/>
                    <a:pt x="57" y="48"/>
                  </a:cubicBezTo>
                  <a:cubicBezTo>
                    <a:pt x="61" y="38"/>
                    <a:pt x="72" y="38"/>
                    <a:pt x="71" y="33"/>
                  </a:cubicBezTo>
                  <a:cubicBezTo>
                    <a:pt x="70" y="28"/>
                    <a:pt x="72" y="24"/>
                    <a:pt x="72" y="20"/>
                  </a:cubicBezTo>
                  <a:cubicBezTo>
                    <a:pt x="71" y="15"/>
                    <a:pt x="76" y="13"/>
                    <a:pt x="69" y="9"/>
                  </a:cubicBezTo>
                  <a:cubicBezTo>
                    <a:pt x="63" y="5"/>
                    <a:pt x="51" y="0"/>
                    <a:pt x="51" y="0"/>
                  </a:cubicBezTo>
                  <a:cubicBezTo>
                    <a:pt x="51" y="0"/>
                    <a:pt x="48" y="0"/>
                    <a:pt x="50" y="10"/>
                  </a:cubicBezTo>
                  <a:cubicBezTo>
                    <a:pt x="52" y="20"/>
                    <a:pt x="59" y="29"/>
                    <a:pt x="47" y="30"/>
                  </a:cubicBezTo>
                  <a:cubicBezTo>
                    <a:pt x="35" y="30"/>
                    <a:pt x="34" y="35"/>
                    <a:pt x="27" y="38"/>
                  </a:cubicBezTo>
                  <a:cubicBezTo>
                    <a:pt x="20" y="40"/>
                    <a:pt x="31" y="45"/>
                    <a:pt x="20" y="48"/>
                  </a:cubicBezTo>
                  <a:cubicBezTo>
                    <a:pt x="8" y="51"/>
                    <a:pt x="0" y="61"/>
                    <a:pt x="1" y="65"/>
                  </a:cubicBezTo>
                  <a:cubicBezTo>
                    <a:pt x="2" y="68"/>
                    <a:pt x="14" y="69"/>
                    <a:pt x="14"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85" name="Freeform 191"/>
            <p:cNvSpPr/>
            <p:nvPr/>
          </p:nvSpPr>
          <p:spPr bwMode="auto">
            <a:xfrm>
              <a:off x="10475913" y="4795838"/>
              <a:ext cx="228600" cy="223838"/>
            </a:xfrm>
            <a:custGeom>
              <a:avLst/>
              <a:gdLst>
                <a:gd name="T0" fmla="*/ 57 w 86"/>
                <a:gd name="T1" fmla="*/ 80 h 84"/>
                <a:gd name="T2" fmla="*/ 51 w 86"/>
                <a:gd name="T3" fmla="*/ 68 h 84"/>
                <a:gd name="T4" fmla="*/ 40 w 86"/>
                <a:gd name="T5" fmla="*/ 61 h 84"/>
                <a:gd name="T6" fmla="*/ 32 w 86"/>
                <a:gd name="T7" fmla="*/ 53 h 84"/>
                <a:gd name="T8" fmla="*/ 45 w 86"/>
                <a:gd name="T9" fmla="*/ 51 h 84"/>
                <a:gd name="T10" fmla="*/ 34 w 86"/>
                <a:gd name="T11" fmla="*/ 34 h 84"/>
                <a:gd name="T12" fmla="*/ 0 w 86"/>
                <a:gd name="T13" fmla="*/ 0 h 84"/>
                <a:gd name="T14" fmla="*/ 32 w 86"/>
                <a:gd name="T15" fmla="*/ 17 h 84"/>
                <a:gd name="T16" fmla="*/ 57 w 86"/>
                <a:gd name="T17" fmla="*/ 35 h 84"/>
                <a:gd name="T18" fmla="*/ 70 w 86"/>
                <a:gd name="T19" fmla="*/ 43 h 84"/>
                <a:gd name="T20" fmla="*/ 79 w 86"/>
                <a:gd name="T21" fmla="*/ 34 h 84"/>
                <a:gd name="T22" fmla="*/ 80 w 86"/>
                <a:gd name="T23" fmla="*/ 43 h 84"/>
                <a:gd name="T24" fmla="*/ 80 w 86"/>
                <a:gd name="T25" fmla="*/ 57 h 84"/>
                <a:gd name="T26" fmla="*/ 69 w 86"/>
                <a:gd name="T27" fmla="*/ 59 h 84"/>
                <a:gd name="T28" fmla="*/ 69 w 86"/>
                <a:gd name="T29" fmla="*/ 66 h 84"/>
                <a:gd name="T30" fmla="*/ 57 w 86"/>
                <a:gd name="T31"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 h="84">
                  <a:moveTo>
                    <a:pt x="57" y="80"/>
                  </a:moveTo>
                  <a:cubicBezTo>
                    <a:pt x="53" y="79"/>
                    <a:pt x="52" y="71"/>
                    <a:pt x="51" y="68"/>
                  </a:cubicBezTo>
                  <a:cubicBezTo>
                    <a:pt x="50" y="64"/>
                    <a:pt x="40" y="61"/>
                    <a:pt x="40" y="61"/>
                  </a:cubicBezTo>
                  <a:cubicBezTo>
                    <a:pt x="40" y="61"/>
                    <a:pt x="32" y="55"/>
                    <a:pt x="32" y="53"/>
                  </a:cubicBezTo>
                  <a:cubicBezTo>
                    <a:pt x="33" y="51"/>
                    <a:pt x="47" y="53"/>
                    <a:pt x="45" y="51"/>
                  </a:cubicBezTo>
                  <a:cubicBezTo>
                    <a:pt x="43" y="48"/>
                    <a:pt x="44" y="41"/>
                    <a:pt x="34" y="34"/>
                  </a:cubicBezTo>
                  <a:cubicBezTo>
                    <a:pt x="25" y="28"/>
                    <a:pt x="0" y="0"/>
                    <a:pt x="0" y="0"/>
                  </a:cubicBezTo>
                  <a:cubicBezTo>
                    <a:pt x="0" y="0"/>
                    <a:pt x="15" y="10"/>
                    <a:pt x="32" y="17"/>
                  </a:cubicBezTo>
                  <a:cubicBezTo>
                    <a:pt x="50" y="24"/>
                    <a:pt x="56" y="32"/>
                    <a:pt x="57" y="35"/>
                  </a:cubicBezTo>
                  <a:cubicBezTo>
                    <a:pt x="58" y="39"/>
                    <a:pt x="71" y="47"/>
                    <a:pt x="70" y="43"/>
                  </a:cubicBezTo>
                  <a:cubicBezTo>
                    <a:pt x="70" y="39"/>
                    <a:pt x="77" y="31"/>
                    <a:pt x="79" y="34"/>
                  </a:cubicBezTo>
                  <a:cubicBezTo>
                    <a:pt x="80" y="36"/>
                    <a:pt x="84" y="41"/>
                    <a:pt x="80" y="43"/>
                  </a:cubicBezTo>
                  <a:cubicBezTo>
                    <a:pt x="76" y="45"/>
                    <a:pt x="86" y="56"/>
                    <a:pt x="80" y="57"/>
                  </a:cubicBezTo>
                  <a:cubicBezTo>
                    <a:pt x="75" y="57"/>
                    <a:pt x="69" y="59"/>
                    <a:pt x="69" y="59"/>
                  </a:cubicBezTo>
                  <a:cubicBezTo>
                    <a:pt x="69" y="66"/>
                    <a:pt x="69" y="66"/>
                    <a:pt x="69" y="66"/>
                  </a:cubicBezTo>
                  <a:cubicBezTo>
                    <a:pt x="69" y="66"/>
                    <a:pt x="72" y="84"/>
                    <a:pt x="57"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86" name="Freeform 192"/>
            <p:cNvSpPr/>
            <p:nvPr/>
          </p:nvSpPr>
          <p:spPr bwMode="auto">
            <a:xfrm>
              <a:off x="8632825" y="4151313"/>
              <a:ext cx="1241425" cy="809625"/>
            </a:xfrm>
            <a:custGeom>
              <a:avLst/>
              <a:gdLst>
                <a:gd name="T0" fmla="*/ 254 w 465"/>
                <a:gd name="T1" fmla="*/ 230 h 303"/>
                <a:gd name="T2" fmla="*/ 211 w 465"/>
                <a:gd name="T3" fmla="*/ 217 h 303"/>
                <a:gd name="T4" fmla="*/ 146 w 465"/>
                <a:gd name="T5" fmla="*/ 232 h 303"/>
                <a:gd name="T6" fmla="*/ 126 w 465"/>
                <a:gd name="T7" fmla="*/ 244 h 303"/>
                <a:gd name="T8" fmla="*/ 106 w 465"/>
                <a:gd name="T9" fmla="*/ 244 h 303"/>
                <a:gd name="T10" fmla="*/ 88 w 465"/>
                <a:gd name="T11" fmla="*/ 251 h 303"/>
                <a:gd name="T12" fmla="*/ 77 w 465"/>
                <a:gd name="T13" fmla="*/ 256 h 303"/>
                <a:gd name="T14" fmla="*/ 45 w 465"/>
                <a:gd name="T15" fmla="*/ 248 h 303"/>
                <a:gd name="T16" fmla="*/ 38 w 465"/>
                <a:gd name="T17" fmla="*/ 232 h 303"/>
                <a:gd name="T18" fmla="*/ 27 w 465"/>
                <a:gd name="T19" fmla="*/ 201 h 303"/>
                <a:gd name="T20" fmla="*/ 14 w 465"/>
                <a:gd name="T21" fmla="*/ 180 h 303"/>
                <a:gd name="T22" fmla="*/ 0 w 465"/>
                <a:gd name="T23" fmla="*/ 155 h 303"/>
                <a:gd name="T24" fmla="*/ 5 w 465"/>
                <a:gd name="T25" fmla="*/ 145 h 303"/>
                <a:gd name="T26" fmla="*/ 11 w 465"/>
                <a:gd name="T27" fmla="*/ 108 h 303"/>
                <a:gd name="T28" fmla="*/ 80 w 465"/>
                <a:gd name="T29" fmla="*/ 65 h 303"/>
                <a:gd name="T30" fmla="*/ 96 w 465"/>
                <a:gd name="T31" fmla="*/ 59 h 303"/>
                <a:gd name="T32" fmla="*/ 104 w 465"/>
                <a:gd name="T33" fmla="*/ 38 h 303"/>
                <a:gd name="T34" fmla="*/ 145 w 465"/>
                <a:gd name="T35" fmla="*/ 41 h 303"/>
                <a:gd name="T36" fmla="*/ 152 w 465"/>
                <a:gd name="T37" fmla="*/ 30 h 303"/>
                <a:gd name="T38" fmla="*/ 166 w 465"/>
                <a:gd name="T39" fmla="*/ 16 h 303"/>
                <a:gd name="T40" fmla="*/ 171 w 465"/>
                <a:gd name="T41" fmla="*/ 6 h 303"/>
                <a:gd name="T42" fmla="*/ 200 w 465"/>
                <a:gd name="T43" fmla="*/ 11 h 303"/>
                <a:gd name="T44" fmla="*/ 230 w 465"/>
                <a:gd name="T45" fmla="*/ 16 h 303"/>
                <a:gd name="T46" fmla="*/ 234 w 465"/>
                <a:gd name="T47" fmla="*/ 47 h 303"/>
                <a:gd name="T48" fmla="*/ 266 w 465"/>
                <a:gd name="T49" fmla="*/ 64 h 303"/>
                <a:gd name="T50" fmla="*/ 290 w 465"/>
                <a:gd name="T51" fmla="*/ 59 h 303"/>
                <a:gd name="T52" fmla="*/ 282 w 465"/>
                <a:gd name="T53" fmla="*/ 12 h 303"/>
                <a:gd name="T54" fmla="*/ 288 w 465"/>
                <a:gd name="T55" fmla="*/ 1 h 303"/>
                <a:gd name="T56" fmla="*/ 310 w 465"/>
                <a:gd name="T57" fmla="*/ 29 h 303"/>
                <a:gd name="T58" fmla="*/ 337 w 465"/>
                <a:gd name="T59" fmla="*/ 51 h 303"/>
                <a:gd name="T60" fmla="*/ 348 w 465"/>
                <a:gd name="T61" fmla="*/ 75 h 303"/>
                <a:gd name="T62" fmla="*/ 372 w 465"/>
                <a:gd name="T63" fmla="*/ 91 h 303"/>
                <a:gd name="T64" fmla="*/ 406 w 465"/>
                <a:gd name="T65" fmla="*/ 118 h 303"/>
                <a:gd name="T66" fmla="*/ 430 w 465"/>
                <a:gd name="T67" fmla="*/ 133 h 303"/>
                <a:gd name="T68" fmla="*/ 456 w 465"/>
                <a:gd name="T69" fmla="*/ 189 h 303"/>
                <a:gd name="T70" fmla="*/ 456 w 465"/>
                <a:gd name="T71" fmla="*/ 228 h 303"/>
                <a:gd name="T72" fmla="*/ 444 w 465"/>
                <a:gd name="T73" fmla="*/ 265 h 303"/>
                <a:gd name="T74" fmla="*/ 420 w 465"/>
                <a:gd name="T75" fmla="*/ 281 h 303"/>
                <a:gd name="T76" fmla="*/ 410 w 465"/>
                <a:gd name="T77" fmla="*/ 296 h 303"/>
                <a:gd name="T78" fmla="*/ 391 w 465"/>
                <a:gd name="T79" fmla="*/ 283 h 303"/>
                <a:gd name="T80" fmla="*/ 373 w 465"/>
                <a:gd name="T81" fmla="*/ 298 h 303"/>
                <a:gd name="T82" fmla="*/ 341 w 465"/>
                <a:gd name="T83" fmla="*/ 286 h 303"/>
                <a:gd name="T84" fmla="*/ 324 w 465"/>
                <a:gd name="T85" fmla="*/ 259 h 303"/>
                <a:gd name="T86" fmla="*/ 296 w 465"/>
                <a:gd name="T87" fmla="*/ 259 h 303"/>
                <a:gd name="T88" fmla="*/ 269 w 465"/>
                <a:gd name="T89" fmla="*/ 25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5" h="303">
                  <a:moveTo>
                    <a:pt x="269" y="251"/>
                  </a:moveTo>
                  <a:cubicBezTo>
                    <a:pt x="259" y="244"/>
                    <a:pt x="264" y="238"/>
                    <a:pt x="254" y="230"/>
                  </a:cubicBezTo>
                  <a:cubicBezTo>
                    <a:pt x="244" y="223"/>
                    <a:pt x="263" y="223"/>
                    <a:pt x="237" y="220"/>
                  </a:cubicBezTo>
                  <a:cubicBezTo>
                    <a:pt x="211" y="217"/>
                    <a:pt x="211" y="214"/>
                    <a:pt x="211" y="217"/>
                  </a:cubicBezTo>
                  <a:cubicBezTo>
                    <a:pt x="211" y="219"/>
                    <a:pt x="171" y="224"/>
                    <a:pt x="168" y="225"/>
                  </a:cubicBezTo>
                  <a:cubicBezTo>
                    <a:pt x="164" y="226"/>
                    <a:pt x="157" y="228"/>
                    <a:pt x="146" y="232"/>
                  </a:cubicBezTo>
                  <a:cubicBezTo>
                    <a:pt x="135" y="235"/>
                    <a:pt x="139" y="239"/>
                    <a:pt x="136" y="241"/>
                  </a:cubicBezTo>
                  <a:cubicBezTo>
                    <a:pt x="132" y="243"/>
                    <a:pt x="130" y="246"/>
                    <a:pt x="126" y="244"/>
                  </a:cubicBezTo>
                  <a:cubicBezTo>
                    <a:pt x="122" y="242"/>
                    <a:pt x="119" y="240"/>
                    <a:pt x="116" y="240"/>
                  </a:cubicBezTo>
                  <a:cubicBezTo>
                    <a:pt x="113" y="240"/>
                    <a:pt x="112" y="244"/>
                    <a:pt x="106" y="244"/>
                  </a:cubicBezTo>
                  <a:cubicBezTo>
                    <a:pt x="99" y="244"/>
                    <a:pt x="98" y="243"/>
                    <a:pt x="94" y="245"/>
                  </a:cubicBezTo>
                  <a:cubicBezTo>
                    <a:pt x="90" y="247"/>
                    <a:pt x="90" y="250"/>
                    <a:pt x="88" y="251"/>
                  </a:cubicBezTo>
                  <a:cubicBezTo>
                    <a:pt x="85" y="251"/>
                    <a:pt x="87" y="253"/>
                    <a:pt x="84" y="254"/>
                  </a:cubicBezTo>
                  <a:cubicBezTo>
                    <a:pt x="80" y="255"/>
                    <a:pt x="89" y="257"/>
                    <a:pt x="77" y="256"/>
                  </a:cubicBezTo>
                  <a:cubicBezTo>
                    <a:pt x="64" y="255"/>
                    <a:pt x="72" y="257"/>
                    <a:pt x="60" y="254"/>
                  </a:cubicBezTo>
                  <a:cubicBezTo>
                    <a:pt x="47" y="251"/>
                    <a:pt x="49" y="251"/>
                    <a:pt x="45" y="248"/>
                  </a:cubicBezTo>
                  <a:cubicBezTo>
                    <a:pt x="42" y="245"/>
                    <a:pt x="40" y="251"/>
                    <a:pt x="35" y="242"/>
                  </a:cubicBezTo>
                  <a:cubicBezTo>
                    <a:pt x="29" y="232"/>
                    <a:pt x="39" y="234"/>
                    <a:pt x="38" y="232"/>
                  </a:cubicBezTo>
                  <a:cubicBezTo>
                    <a:pt x="38" y="230"/>
                    <a:pt x="34" y="215"/>
                    <a:pt x="34" y="215"/>
                  </a:cubicBezTo>
                  <a:cubicBezTo>
                    <a:pt x="34" y="215"/>
                    <a:pt x="32" y="204"/>
                    <a:pt x="27" y="201"/>
                  </a:cubicBezTo>
                  <a:cubicBezTo>
                    <a:pt x="21" y="197"/>
                    <a:pt x="23" y="198"/>
                    <a:pt x="22" y="192"/>
                  </a:cubicBezTo>
                  <a:cubicBezTo>
                    <a:pt x="22" y="186"/>
                    <a:pt x="23" y="187"/>
                    <a:pt x="14" y="180"/>
                  </a:cubicBezTo>
                  <a:cubicBezTo>
                    <a:pt x="6" y="174"/>
                    <a:pt x="6" y="173"/>
                    <a:pt x="3" y="168"/>
                  </a:cubicBezTo>
                  <a:cubicBezTo>
                    <a:pt x="0" y="163"/>
                    <a:pt x="0" y="157"/>
                    <a:pt x="0" y="155"/>
                  </a:cubicBezTo>
                  <a:cubicBezTo>
                    <a:pt x="1" y="152"/>
                    <a:pt x="0" y="156"/>
                    <a:pt x="5" y="153"/>
                  </a:cubicBezTo>
                  <a:cubicBezTo>
                    <a:pt x="10" y="151"/>
                    <a:pt x="10" y="147"/>
                    <a:pt x="5" y="145"/>
                  </a:cubicBezTo>
                  <a:cubicBezTo>
                    <a:pt x="0" y="142"/>
                    <a:pt x="0" y="138"/>
                    <a:pt x="2" y="129"/>
                  </a:cubicBezTo>
                  <a:cubicBezTo>
                    <a:pt x="4" y="120"/>
                    <a:pt x="1" y="116"/>
                    <a:pt x="11" y="108"/>
                  </a:cubicBezTo>
                  <a:cubicBezTo>
                    <a:pt x="21" y="100"/>
                    <a:pt x="23" y="96"/>
                    <a:pt x="49" y="93"/>
                  </a:cubicBezTo>
                  <a:cubicBezTo>
                    <a:pt x="75" y="89"/>
                    <a:pt x="80" y="81"/>
                    <a:pt x="80" y="65"/>
                  </a:cubicBezTo>
                  <a:cubicBezTo>
                    <a:pt x="81" y="49"/>
                    <a:pt x="85" y="55"/>
                    <a:pt x="85" y="55"/>
                  </a:cubicBezTo>
                  <a:cubicBezTo>
                    <a:pt x="96" y="59"/>
                    <a:pt x="96" y="59"/>
                    <a:pt x="96" y="59"/>
                  </a:cubicBezTo>
                  <a:cubicBezTo>
                    <a:pt x="96" y="59"/>
                    <a:pt x="101" y="60"/>
                    <a:pt x="100" y="53"/>
                  </a:cubicBezTo>
                  <a:cubicBezTo>
                    <a:pt x="100" y="47"/>
                    <a:pt x="99" y="38"/>
                    <a:pt x="104" y="38"/>
                  </a:cubicBezTo>
                  <a:cubicBezTo>
                    <a:pt x="110" y="38"/>
                    <a:pt x="130" y="27"/>
                    <a:pt x="133" y="28"/>
                  </a:cubicBezTo>
                  <a:cubicBezTo>
                    <a:pt x="136" y="30"/>
                    <a:pt x="137" y="34"/>
                    <a:pt x="145" y="41"/>
                  </a:cubicBezTo>
                  <a:cubicBezTo>
                    <a:pt x="153" y="47"/>
                    <a:pt x="150" y="37"/>
                    <a:pt x="153" y="39"/>
                  </a:cubicBezTo>
                  <a:cubicBezTo>
                    <a:pt x="155" y="41"/>
                    <a:pt x="151" y="33"/>
                    <a:pt x="152" y="30"/>
                  </a:cubicBezTo>
                  <a:cubicBezTo>
                    <a:pt x="152" y="28"/>
                    <a:pt x="157" y="21"/>
                    <a:pt x="157" y="21"/>
                  </a:cubicBezTo>
                  <a:cubicBezTo>
                    <a:pt x="166" y="16"/>
                    <a:pt x="166" y="16"/>
                    <a:pt x="166" y="16"/>
                  </a:cubicBezTo>
                  <a:cubicBezTo>
                    <a:pt x="178" y="13"/>
                    <a:pt x="178" y="13"/>
                    <a:pt x="178" y="13"/>
                  </a:cubicBezTo>
                  <a:cubicBezTo>
                    <a:pt x="178" y="13"/>
                    <a:pt x="169" y="9"/>
                    <a:pt x="171" y="6"/>
                  </a:cubicBezTo>
                  <a:cubicBezTo>
                    <a:pt x="173" y="4"/>
                    <a:pt x="174" y="5"/>
                    <a:pt x="181" y="5"/>
                  </a:cubicBezTo>
                  <a:cubicBezTo>
                    <a:pt x="188" y="5"/>
                    <a:pt x="197" y="11"/>
                    <a:pt x="200" y="11"/>
                  </a:cubicBezTo>
                  <a:cubicBezTo>
                    <a:pt x="203" y="11"/>
                    <a:pt x="223" y="13"/>
                    <a:pt x="223" y="13"/>
                  </a:cubicBezTo>
                  <a:cubicBezTo>
                    <a:pt x="230" y="16"/>
                    <a:pt x="230" y="16"/>
                    <a:pt x="230" y="16"/>
                  </a:cubicBezTo>
                  <a:cubicBezTo>
                    <a:pt x="230" y="16"/>
                    <a:pt x="230" y="36"/>
                    <a:pt x="227" y="36"/>
                  </a:cubicBezTo>
                  <a:cubicBezTo>
                    <a:pt x="225" y="36"/>
                    <a:pt x="223" y="44"/>
                    <a:pt x="234" y="47"/>
                  </a:cubicBezTo>
                  <a:cubicBezTo>
                    <a:pt x="244" y="51"/>
                    <a:pt x="249" y="54"/>
                    <a:pt x="249" y="54"/>
                  </a:cubicBezTo>
                  <a:cubicBezTo>
                    <a:pt x="266" y="64"/>
                    <a:pt x="266" y="64"/>
                    <a:pt x="266" y="64"/>
                  </a:cubicBezTo>
                  <a:cubicBezTo>
                    <a:pt x="266" y="64"/>
                    <a:pt x="291" y="72"/>
                    <a:pt x="284" y="68"/>
                  </a:cubicBezTo>
                  <a:cubicBezTo>
                    <a:pt x="277" y="65"/>
                    <a:pt x="293" y="73"/>
                    <a:pt x="290" y="59"/>
                  </a:cubicBezTo>
                  <a:cubicBezTo>
                    <a:pt x="286" y="45"/>
                    <a:pt x="288" y="37"/>
                    <a:pt x="285" y="31"/>
                  </a:cubicBezTo>
                  <a:cubicBezTo>
                    <a:pt x="283" y="26"/>
                    <a:pt x="281" y="15"/>
                    <a:pt x="282" y="12"/>
                  </a:cubicBezTo>
                  <a:cubicBezTo>
                    <a:pt x="284" y="10"/>
                    <a:pt x="284" y="8"/>
                    <a:pt x="286" y="4"/>
                  </a:cubicBezTo>
                  <a:cubicBezTo>
                    <a:pt x="288" y="1"/>
                    <a:pt x="281" y="0"/>
                    <a:pt x="288" y="1"/>
                  </a:cubicBezTo>
                  <a:cubicBezTo>
                    <a:pt x="294" y="1"/>
                    <a:pt x="298" y="6"/>
                    <a:pt x="298" y="6"/>
                  </a:cubicBezTo>
                  <a:cubicBezTo>
                    <a:pt x="298" y="6"/>
                    <a:pt x="304" y="26"/>
                    <a:pt x="310" y="29"/>
                  </a:cubicBezTo>
                  <a:cubicBezTo>
                    <a:pt x="315" y="32"/>
                    <a:pt x="325" y="35"/>
                    <a:pt x="325" y="35"/>
                  </a:cubicBezTo>
                  <a:cubicBezTo>
                    <a:pt x="325" y="35"/>
                    <a:pt x="336" y="47"/>
                    <a:pt x="337" y="51"/>
                  </a:cubicBezTo>
                  <a:cubicBezTo>
                    <a:pt x="338" y="56"/>
                    <a:pt x="353" y="60"/>
                    <a:pt x="348" y="64"/>
                  </a:cubicBezTo>
                  <a:cubicBezTo>
                    <a:pt x="344" y="69"/>
                    <a:pt x="345" y="74"/>
                    <a:pt x="348" y="75"/>
                  </a:cubicBezTo>
                  <a:cubicBezTo>
                    <a:pt x="352" y="76"/>
                    <a:pt x="361" y="83"/>
                    <a:pt x="361" y="83"/>
                  </a:cubicBezTo>
                  <a:cubicBezTo>
                    <a:pt x="361" y="83"/>
                    <a:pt x="365" y="88"/>
                    <a:pt x="372" y="91"/>
                  </a:cubicBezTo>
                  <a:cubicBezTo>
                    <a:pt x="378" y="93"/>
                    <a:pt x="382" y="101"/>
                    <a:pt x="382" y="101"/>
                  </a:cubicBezTo>
                  <a:cubicBezTo>
                    <a:pt x="406" y="118"/>
                    <a:pt x="406" y="118"/>
                    <a:pt x="406" y="118"/>
                  </a:cubicBezTo>
                  <a:cubicBezTo>
                    <a:pt x="406" y="118"/>
                    <a:pt x="392" y="117"/>
                    <a:pt x="400" y="120"/>
                  </a:cubicBezTo>
                  <a:cubicBezTo>
                    <a:pt x="408" y="124"/>
                    <a:pt x="429" y="131"/>
                    <a:pt x="430" y="133"/>
                  </a:cubicBezTo>
                  <a:cubicBezTo>
                    <a:pt x="430" y="135"/>
                    <a:pt x="446" y="143"/>
                    <a:pt x="448" y="153"/>
                  </a:cubicBezTo>
                  <a:cubicBezTo>
                    <a:pt x="450" y="163"/>
                    <a:pt x="458" y="180"/>
                    <a:pt x="456" y="189"/>
                  </a:cubicBezTo>
                  <a:cubicBezTo>
                    <a:pt x="454" y="197"/>
                    <a:pt x="458" y="210"/>
                    <a:pt x="460" y="214"/>
                  </a:cubicBezTo>
                  <a:cubicBezTo>
                    <a:pt x="462" y="218"/>
                    <a:pt x="465" y="224"/>
                    <a:pt x="456" y="228"/>
                  </a:cubicBezTo>
                  <a:cubicBezTo>
                    <a:pt x="447" y="233"/>
                    <a:pt x="449" y="242"/>
                    <a:pt x="445" y="247"/>
                  </a:cubicBezTo>
                  <a:cubicBezTo>
                    <a:pt x="441" y="252"/>
                    <a:pt x="447" y="264"/>
                    <a:pt x="444" y="265"/>
                  </a:cubicBezTo>
                  <a:cubicBezTo>
                    <a:pt x="440" y="265"/>
                    <a:pt x="451" y="277"/>
                    <a:pt x="443" y="279"/>
                  </a:cubicBezTo>
                  <a:cubicBezTo>
                    <a:pt x="435" y="280"/>
                    <a:pt x="420" y="281"/>
                    <a:pt x="420" y="281"/>
                  </a:cubicBezTo>
                  <a:cubicBezTo>
                    <a:pt x="420" y="281"/>
                    <a:pt x="419" y="286"/>
                    <a:pt x="417" y="290"/>
                  </a:cubicBezTo>
                  <a:cubicBezTo>
                    <a:pt x="415" y="294"/>
                    <a:pt x="420" y="297"/>
                    <a:pt x="410" y="296"/>
                  </a:cubicBezTo>
                  <a:cubicBezTo>
                    <a:pt x="401" y="296"/>
                    <a:pt x="396" y="303"/>
                    <a:pt x="395" y="292"/>
                  </a:cubicBezTo>
                  <a:cubicBezTo>
                    <a:pt x="394" y="282"/>
                    <a:pt x="396" y="280"/>
                    <a:pt x="391" y="283"/>
                  </a:cubicBezTo>
                  <a:cubicBezTo>
                    <a:pt x="386" y="286"/>
                    <a:pt x="377" y="288"/>
                    <a:pt x="376" y="291"/>
                  </a:cubicBezTo>
                  <a:cubicBezTo>
                    <a:pt x="375" y="294"/>
                    <a:pt x="378" y="298"/>
                    <a:pt x="373" y="298"/>
                  </a:cubicBezTo>
                  <a:cubicBezTo>
                    <a:pt x="369" y="299"/>
                    <a:pt x="358" y="296"/>
                    <a:pt x="350" y="291"/>
                  </a:cubicBezTo>
                  <a:cubicBezTo>
                    <a:pt x="341" y="286"/>
                    <a:pt x="353" y="294"/>
                    <a:pt x="341" y="286"/>
                  </a:cubicBezTo>
                  <a:cubicBezTo>
                    <a:pt x="329" y="279"/>
                    <a:pt x="322" y="269"/>
                    <a:pt x="322" y="267"/>
                  </a:cubicBezTo>
                  <a:cubicBezTo>
                    <a:pt x="323" y="264"/>
                    <a:pt x="332" y="266"/>
                    <a:pt x="324" y="259"/>
                  </a:cubicBezTo>
                  <a:cubicBezTo>
                    <a:pt x="316" y="251"/>
                    <a:pt x="311" y="263"/>
                    <a:pt x="306" y="261"/>
                  </a:cubicBezTo>
                  <a:cubicBezTo>
                    <a:pt x="301" y="259"/>
                    <a:pt x="303" y="264"/>
                    <a:pt x="296" y="259"/>
                  </a:cubicBezTo>
                  <a:cubicBezTo>
                    <a:pt x="290" y="255"/>
                    <a:pt x="286" y="251"/>
                    <a:pt x="286" y="251"/>
                  </a:cubicBezTo>
                  <a:lnTo>
                    <a:pt x="269" y="2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87" name="Freeform 193"/>
            <p:cNvSpPr/>
            <p:nvPr/>
          </p:nvSpPr>
          <p:spPr bwMode="auto">
            <a:xfrm>
              <a:off x="9653588" y="4995863"/>
              <a:ext cx="165100" cy="103188"/>
            </a:xfrm>
            <a:custGeom>
              <a:avLst/>
              <a:gdLst>
                <a:gd name="T0" fmla="*/ 37 w 62"/>
                <a:gd name="T1" fmla="*/ 11 h 39"/>
                <a:gd name="T2" fmla="*/ 9 w 62"/>
                <a:gd name="T3" fmla="*/ 3 h 39"/>
                <a:gd name="T4" fmla="*/ 13 w 62"/>
                <a:gd name="T5" fmla="*/ 17 h 39"/>
                <a:gd name="T6" fmla="*/ 25 w 62"/>
                <a:gd name="T7" fmla="*/ 27 h 39"/>
                <a:gd name="T8" fmla="*/ 36 w 62"/>
                <a:gd name="T9" fmla="*/ 38 h 39"/>
                <a:gd name="T10" fmla="*/ 55 w 62"/>
                <a:gd name="T11" fmla="*/ 31 h 39"/>
                <a:gd name="T12" fmla="*/ 57 w 62"/>
                <a:gd name="T13" fmla="*/ 11 h 39"/>
                <a:gd name="T14" fmla="*/ 49 w 62"/>
                <a:gd name="T15" fmla="*/ 2 h 39"/>
                <a:gd name="T16" fmla="*/ 37 w 62"/>
                <a:gd name="T17"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9">
                  <a:moveTo>
                    <a:pt x="37" y="11"/>
                  </a:moveTo>
                  <a:cubicBezTo>
                    <a:pt x="19" y="8"/>
                    <a:pt x="19" y="3"/>
                    <a:pt x="9" y="3"/>
                  </a:cubicBezTo>
                  <a:cubicBezTo>
                    <a:pt x="0" y="3"/>
                    <a:pt x="7" y="14"/>
                    <a:pt x="13" y="17"/>
                  </a:cubicBezTo>
                  <a:cubicBezTo>
                    <a:pt x="20" y="20"/>
                    <a:pt x="20" y="21"/>
                    <a:pt x="25" y="27"/>
                  </a:cubicBezTo>
                  <a:cubicBezTo>
                    <a:pt x="30" y="33"/>
                    <a:pt x="25" y="38"/>
                    <a:pt x="36" y="38"/>
                  </a:cubicBezTo>
                  <a:cubicBezTo>
                    <a:pt x="48" y="39"/>
                    <a:pt x="54" y="34"/>
                    <a:pt x="55" y="31"/>
                  </a:cubicBezTo>
                  <a:cubicBezTo>
                    <a:pt x="56" y="28"/>
                    <a:pt x="62" y="18"/>
                    <a:pt x="57" y="11"/>
                  </a:cubicBezTo>
                  <a:cubicBezTo>
                    <a:pt x="51" y="5"/>
                    <a:pt x="54" y="0"/>
                    <a:pt x="49" y="2"/>
                  </a:cubicBezTo>
                  <a:cubicBezTo>
                    <a:pt x="44" y="4"/>
                    <a:pt x="37" y="11"/>
                    <a:pt x="37"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grpSp>
      <p:sp>
        <p:nvSpPr>
          <p:cNvPr id="88" name="任意多边形 87"/>
          <p:cNvSpPr/>
          <p:nvPr userDrawn="1"/>
        </p:nvSpPr>
        <p:spPr>
          <a:xfrm>
            <a:off x="7127" y="910439"/>
            <a:ext cx="9899053" cy="113243"/>
          </a:xfrm>
          <a:custGeom>
            <a:avLst/>
            <a:gdLst>
              <a:gd name="connsiteX0" fmla="*/ 0 w 8821621"/>
              <a:gd name="connsiteY0" fmla="*/ 0 h 98038"/>
              <a:gd name="connsiteX1" fmla="*/ 8723583 w 8821621"/>
              <a:gd name="connsiteY1" fmla="*/ 0 h 98038"/>
              <a:gd name="connsiteX2" fmla="*/ 8821621 w 8821621"/>
              <a:gd name="connsiteY2" fmla="*/ 98038 h 98038"/>
              <a:gd name="connsiteX3" fmla="*/ 0 w 8821621"/>
              <a:gd name="connsiteY3" fmla="*/ 98038 h 98038"/>
              <a:gd name="connsiteX4" fmla="*/ 0 w 8821621"/>
              <a:gd name="connsiteY4" fmla="*/ 0 h 98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1621" h="98038">
                <a:moveTo>
                  <a:pt x="0" y="0"/>
                </a:moveTo>
                <a:lnTo>
                  <a:pt x="8723583" y="0"/>
                </a:lnTo>
                <a:lnTo>
                  <a:pt x="8821621" y="98038"/>
                </a:lnTo>
                <a:lnTo>
                  <a:pt x="0" y="98038"/>
                </a:lnTo>
                <a:lnTo>
                  <a:pt x="0" y="0"/>
                </a:lnTo>
                <a:close/>
              </a:path>
            </a:pathLst>
          </a:custGeom>
          <a:solidFill>
            <a:srgbClr val="E40000"/>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915" dirty="0">
              <a:solidFill>
                <a:srgbClr val="FFFFFF"/>
              </a:solidFill>
              <a:latin typeface="+mn-ea"/>
            </a:endParaRPr>
          </a:p>
        </p:txBody>
      </p:sp>
      <p:sp>
        <p:nvSpPr>
          <p:cNvPr id="89" name="任意多边形 88"/>
          <p:cNvSpPr/>
          <p:nvPr userDrawn="1"/>
        </p:nvSpPr>
        <p:spPr>
          <a:xfrm>
            <a:off x="12439578" y="910439"/>
            <a:ext cx="1248624" cy="113243"/>
          </a:xfrm>
          <a:custGeom>
            <a:avLst/>
            <a:gdLst>
              <a:gd name="connsiteX0" fmla="*/ 98038 w 1112721"/>
              <a:gd name="connsiteY0" fmla="*/ 0 h 98038"/>
              <a:gd name="connsiteX1" fmla="*/ 1112721 w 1112721"/>
              <a:gd name="connsiteY1" fmla="*/ 0 h 98038"/>
              <a:gd name="connsiteX2" fmla="*/ 1112721 w 1112721"/>
              <a:gd name="connsiteY2" fmla="*/ 98038 h 98038"/>
              <a:gd name="connsiteX3" fmla="*/ 0 w 1112721"/>
              <a:gd name="connsiteY3" fmla="*/ 98038 h 98038"/>
              <a:gd name="connsiteX4" fmla="*/ 98038 w 1112721"/>
              <a:gd name="connsiteY4" fmla="*/ 0 h 98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721" h="98038">
                <a:moveTo>
                  <a:pt x="98038" y="0"/>
                </a:moveTo>
                <a:lnTo>
                  <a:pt x="1112721" y="0"/>
                </a:lnTo>
                <a:lnTo>
                  <a:pt x="1112721" y="98038"/>
                </a:lnTo>
                <a:lnTo>
                  <a:pt x="0" y="98038"/>
                </a:lnTo>
                <a:lnTo>
                  <a:pt x="98038" y="0"/>
                </a:lnTo>
                <a:close/>
              </a:path>
            </a:pathLst>
          </a:custGeom>
          <a:solidFill>
            <a:srgbClr val="E40000"/>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915" dirty="0">
              <a:solidFill>
                <a:srgbClr val="FFFFFF"/>
              </a:solidFill>
              <a:latin typeface="+mn-ea"/>
            </a:endParaRPr>
          </a:p>
        </p:txBody>
      </p:sp>
      <p:sp>
        <p:nvSpPr>
          <p:cNvPr id="90" name="任意多边形 89"/>
          <p:cNvSpPr/>
          <p:nvPr userDrawn="1"/>
        </p:nvSpPr>
        <p:spPr>
          <a:xfrm>
            <a:off x="9906179" y="1023682"/>
            <a:ext cx="2533398" cy="47204"/>
          </a:xfrm>
          <a:custGeom>
            <a:avLst/>
            <a:gdLst>
              <a:gd name="connsiteX0" fmla="*/ 0 w 2257658"/>
              <a:gd name="connsiteY0" fmla="*/ 0 h 40866"/>
              <a:gd name="connsiteX1" fmla="*/ 2257658 w 2257658"/>
              <a:gd name="connsiteY1" fmla="*/ 0 h 40866"/>
              <a:gd name="connsiteX2" fmla="*/ 2216792 w 2257658"/>
              <a:gd name="connsiteY2" fmla="*/ 40866 h 40866"/>
              <a:gd name="connsiteX3" fmla="*/ 40866 w 2257658"/>
              <a:gd name="connsiteY3" fmla="*/ 40866 h 40866"/>
              <a:gd name="connsiteX4" fmla="*/ 0 w 2257658"/>
              <a:gd name="connsiteY4" fmla="*/ 0 h 40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7658" h="40866">
                <a:moveTo>
                  <a:pt x="0" y="0"/>
                </a:moveTo>
                <a:lnTo>
                  <a:pt x="2257658" y="0"/>
                </a:lnTo>
                <a:lnTo>
                  <a:pt x="2216792" y="40866"/>
                </a:lnTo>
                <a:lnTo>
                  <a:pt x="40866" y="40866"/>
                </a:lnTo>
                <a:lnTo>
                  <a:pt x="0" y="0"/>
                </a:lnTo>
                <a:close/>
              </a:path>
            </a:pathLst>
          </a:custGeom>
          <a:solidFill>
            <a:srgbClr val="E40000"/>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915" dirty="0">
              <a:solidFill>
                <a:srgbClr val="FFFFFF"/>
              </a:solidFill>
              <a:latin typeface="+mn-ea"/>
            </a:endParaRPr>
          </a:p>
        </p:txBody>
      </p:sp>
      <p:sp>
        <p:nvSpPr>
          <p:cNvPr id="96" name="直角三角形 95"/>
          <p:cNvSpPr/>
          <p:nvPr userDrawn="1"/>
        </p:nvSpPr>
        <p:spPr>
          <a:xfrm>
            <a:off x="9503" y="406636"/>
            <a:ext cx="489429" cy="503804"/>
          </a:xfrm>
          <a:prstGeom prst="rtTriangle">
            <a:avLst/>
          </a:prstGeom>
          <a:solidFill>
            <a:srgbClr val="E40000"/>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915" dirty="0">
              <a:solidFill>
                <a:srgbClr val="FFFFFF"/>
              </a:solidFill>
              <a:latin typeface="+mn-ea"/>
            </a:endParaRPr>
          </a:p>
        </p:txBody>
      </p:sp>
      <p:pic>
        <p:nvPicPr>
          <p:cNvPr id="119" name="图片 118"/>
          <p:cNvPicPr>
            <a:picLocks noChangeAspect="1"/>
          </p:cNvPicPr>
          <p:nvPr userDrawn="1"/>
        </p:nvPicPr>
        <p:blipFill>
          <a:blip r:embed="rId3" cstate="print"/>
          <a:stretch>
            <a:fillRect/>
          </a:stretch>
        </p:blipFill>
        <p:spPr>
          <a:xfrm>
            <a:off x="10018637" y="386724"/>
            <a:ext cx="2312303" cy="5985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5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stretch>
            <a:fillRect/>
          </a:stretch>
        </p:blipFill>
        <p:spPr>
          <a:xfrm>
            <a:off x="-1185" y="992"/>
            <a:ext cx="13682261" cy="7922311"/>
          </a:xfrm>
          <a:prstGeom prst="rect">
            <a:avLst/>
          </a:prstGeom>
        </p:spPr>
      </p:pic>
      <p:grpSp>
        <p:nvGrpSpPr>
          <p:cNvPr id="3" name="组合 2"/>
          <p:cNvGrpSpPr/>
          <p:nvPr userDrawn="1"/>
        </p:nvGrpSpPr>
        <p:grpSpPr>
          <a:xfrm>
            <a:off x="3234122" y="2336131"/>
            <a:ext cx="7212832" cy="3249363"/>
            <a:chOff x="-177801" y="684213"/>
            <a:chExt cx="10882314" cy="4872038"/>
          </a:xfrm>
          <a:solidFill>
            <a:schemeClr val="tx1">
              <a:alpha val="5000"/>
            </a:schemeClr>
          </a:solidFill>
        </p:grpSpPr>
        <p:sp>
          <p:nvSpPr>
            <p:cNvPr id="4" name="Freeform 110"/>
            <p:cNvSpPr/>
            <p:nvPr/>
          </p:nvSpPr>
          <p:spPr bwMode="auto">
            <a:xfrm>
              <a:off x="-60325" y="1279526"/>
              <a:ext cx="3186113" cy="4276725"/>
            </a:xfrm>
            <a:custGeom>
              <a:avLst/>
              <a:gdLst>
                <a:gd name="T0" fmla="*/ 738 w 1193"/>
                <a:gd name="T1" fmla="*/ 1528 h 1601"/>
                <a:gd name="T2" fmla="*/ 773 w 1193"/>
                <a:gd name="T3" fmla="*/ 1460 h 1601"/>
                <a:gd name="T4" fmla="*/ 834 w 1193"/>
                <a:gd name="T5" fmla="*/ 1404 h 1601"/>
                <a:gd name="T6" fmla="*/ 1005 w 1193"/>
                <a:gd name="T7" fmla="*/ 1267 h 1601"/>
                <a:gd name="T8" fmla="*/ 1137 w 1193"/>
                <a:gd name="T9" fmla="*/ 1107 h 1601"/>
                <a:gd name="T10" fmla="*/ 1164 w 1193"/>
                <a:gd name="T11" fmla="*/ 1026 h 1601"/>
                <a:gd name="T12" fmla="*/ 1041 w 1193"/>
                <a:gd name="T13" fmla="*/ 983 h 1601"/>
                <a:gd name="T14" fmla="*/ 959 w 1193"/>
                <a:gd name="T15" fmla="*/ 919 h 1601"/>
                <a:gd name="T16" fmla="*/ 878 w 1193"/>
                <a:gd name="T17" fmla="*/ 882 h 1601"/>
                <a:gd name="T18" fmla="*/ 810 w 1193"/>
                <a:gd name="T19" fmla="*/ 866 h 1601"/>
                <a:gd name="T20" fmla="*/ 704 w 1193"/>
                <a:gd name="T21" fmla="*/ 886 h 1601"/>
                <a:gd name="T22" fmla="*/ 675 w 1193"/>
                <a:gd name="T23" fmla="*/ 790 h 1601"/>
                <a:gd name="T24" fmla="*/ 580 w 1193"/>
                <a:gd name="T25" fmla="*/ 742 h 1601"/>
                <a:gd name="T26" fmla="*/ 729 w 1193"/>
                <a:gd name="T27" fmla="*/ 692 h 1601"/>
                <a:gd name="T28" fmla="*/ 818 w 1193"/>
                <a:gd name="T29" fmla="*/ 623 h 1601"/>
                <a:gd name="T30" fmla="*/ 882 w 1193"/>
                <a:gd name="T31" fmla="*/ 554 h 1601"/>
                <a:gd name="T32" fmla="*/ 970 w 1193"/>
                <a:gd name="T33" fmla="*/ 513 h 1601"/>
                <a:gd name="T34" fmla="*/ 956 w 1193"/>
                <a:gd name="T35" fmla="*/ 481 h 1601"/>
                <a:gd name="T36" fmla="*/ 961 w 1193"/>
                <a:gd name="T37" fmla="*/ 439 h 1601"/>
                <a:gd name="T38" fmla="*/ 1026 w 1193"/>
                <a:gd name="T39" fmla="*/ 434 h 1601"/>
                <a:gd name="T40" fmla="*/ 1052 w 1193"/>
                <a:gd name="T41" fmla="*/ 442 h 1601"/>
                <a:gd name="T42" fmla="*/ 1018 w 1193"/>
                <a:gd name="T43" fmla="*/ 356 h 1601"/>
                <a:gd name="T44" fmla="*/ 971 w 1193"/>
                <a:gd name="T45" fmla="*/ 284 h 1601"/>
                <a:gd name="T46" fmla="*/ 924 w 1193"/>
                <a:gd name="T47" fmla="*/ 246 h 1601"/>
                <a:gd name="T48" fmla="*/ 856 w 1193"/>
                <a:gd name="T49" fmla="*/ 261 h 1601"/>
                <a:gd name="T50" fmla="*/ 829 w 1193"/>
                <a:gd name="T51" fmla="*/ 396 h 1601"/>
                <a:gd name="T52" fmla="*/ 804 w 1193"/>
                <a:gd name="T53" fmla="*/ 378 h 1601"/>
                <a:gd name="T54" fmla="*/ 714 w 1193"/>
                <a:gd name="T55" fmla="*/ 292 h 1601"/>
                <a:gd name="T56" fmla="*/ 787 w 1193"/>
                <a:gd name="T57" fmla="*/ 183 h 1601"/>
                <a:gd name="T58" fmla="*/ 822 w 1193"/>
                <a:gd name="T59" fmla="*/ 141 h 1601"/>
                <a:gd name="T60" fmla="*/ 852 w 1193"/>
                <a:gd name="T61" fmla="*/ 84 h 1601"/>
                <a:gd name="T62" fmla="*/ 793 w 1193"/>
                <a:gd name="T63" fmla="*/ 92 h 1601"/>
                <a:gd name="T64" fmla="*/ 763 w 1193"/>
                <a:gd name="T65" fmla="*/ 30 h 1601"/>
                <a:gd name="T66" fmla="*/ 745 w 1193"/>
                <a:gd name="T67" fmla="*/ 43 h 1601"/>
                <a:gd name="T68" fmla="*/ 721 w 1193"/>
                <a:gd name="T69" fmla="*/ 104 h 1601"/>
                <a:gd name="T70" fmla="*/ 659 w 1193"/>
                <a:gd name="T71" fmla="*/ 113 h 1601"/>
                <a:gd name="T72" fmla="*/ 532 w 1193"/>
                <a:gd name="T73" fmla="*/ 95 h 1601"/>
                <a:gd name="T74" fmla="*/ 469 w 1193"/>
                <a:gd name="T75" fmla="*/ 80 h 1601"/>
                <a:gd name="T76" fmla="*/ 423 w 1193"/>
                <a:gd name="T77" fmla="*/ 77 h 1601"/>
                <a:gd name="T78" fmla="*/ 108 w 1193"/>
                <a:gd name="T79" fmla="*/ 100 h 1601"/>
                <a:gd name="T80" fmla="*/ 98 w 1193"/>
                <a:gd name="T81" fmla="*/ 142 h 1601"/>
                <a:gd name="T82" fmla="*/ 107 w 1193"/>
                <a:gd name="T83" fmla="*/ 178 h 1601"/>
                <a:gd name="T84" fmla="*/ 59 w 1193"/>
                <a:gd name="T85" fmla="*/ 280 h 1601"/>
                <a:gd name="T86" fmla="*/ 48 w 1193"/>
                <a:gd name="T87" fmla="*/ 347 h 1601"/>
                <a:gd name="T88" fmla="*/ 155 w 1193"/>
                <a:gd name="T89" fmla="*/ 276 h 1601"/>
                <a:gd name="T90" fmla="*/ 191 w 1193"/>
                <a:gd name="T91" fmla="*/ 275 h 1601"/>
                <a:gd name="T92" fmla="*/ 313 w 1193"/>
                <a:gd name="T93" fmla="*/ 303 h 1601"/>
                <a:gd name="T94" fmla="*/ 355 w 1193"/>
                <a:gd name="T95" fmla="*/ 419 h 1601"/>
                <a:gd name="T96" fmla="*/ 349 w 1193"/>
                <a:gd name="T97" fmla="*/ 560 h 1601"/>
                <a:gd name="T98" fmla="*/ 415 w 1193"/>
                <a:gd name="T99" fmla="*/ 708 h 1601"/>
                <a:gd name="T100" fmla="*/ 451 w 1193"/>
                <a:gd name="T101" fmla="*/ 746 h 1601"/>
                <a:gd name="T102" fmla="*/ 488 w 1193"/>
                <a:gd name="T103" fmla="*/ 781 h 1601"/>
                <a:gd name="T104" fmla="*/ 634 w 1193"/>
                <a:gd name="T105" fmla="*/ 865 h 1601"/>
                <a:gd name="T106" fmla="*/ 714 w 1193"/>
                <a:gd name="T107" fmla="*/ 910 h 1601"/>
                <a:gd name="T108" fmla="*/ 724 w 1193"/>
                <a:gd name="T109" fmla="*/ 968 h 1601"/>
                <a:gd name="T110" fmla="*/ 693 w 1193"/>
                <a:gd name="T111" fmla="*/ 1048 h 1601"/>
                <a:gd name="T112" fmla="*/ 766 w 1193"/>
                <a:gd name="T113" fmla="*/ 1225 h 1601"/>
                <a:gd name="T114" fmla="*/ 689 w 1193"/>
                <a:gd name="T115" fmla="*/ 1436 h 1601"/>
                <a:gd name="T116" fmla="*/ 672 w 1193"/>
                <a:gd name="T117" fmla="*/ 1479 h 1601"/>
                <a:gd name="T118" fmla="*/ 678 w 1193"/>
                <a:gd name="T119" fmla="*/ 1566 h 1601"/>
                <a:gd name="T120" fmla="*/ 790 w 1193"/>
                <a:gd name="T121" fmla="*/ 1595 h 1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93" h="1601">
                  <a:moveTo>
                    <a:pt x="792" y="1592"/>
                  </a:moveTo>
                  <a:cubicBezTo>
                    <a:pt x="792" y="1592"/>
                    <a:pt x="800" y="1596"/>
                    <a:pt x="800" y="1592"/>
                  </a:cubicBezTo>
                  <a:cubicBezTo>
                    <a:pt x="801" y="1588"/>
                    <a:pt x="800" y="1583"/>
                    <a:pt x="796" y="1582"/>
                  </a:cubicBezTo>
                  <a:cubicBezTo>
                    <a:pt x="792" y="1581"/>
                    <a:pt x="783" y="1579"/>
                    <a:pt x="772" y="1572"/>
                  </a:cubicBezTo>
                  <a:cubicBezTo>
                    <a:pt x="761" y="1564"/>
                    <a:pt x="741" y="1563"/>
                    <a:pt x="744" y="1555"/>
                  </a:cubicBezTo>
                  <a:cubicBezTo>
                    <a:pt x="746" y="1548"/>
                    <a:pt x="736" y="1539"/>
                    <a:pt x="738" y="1528"/>
                  </a:cubicBezTo>
                  <a:cubicBezTo>
                    <a:pt x="740" y="1517"/>
                    <a:pt x="739" y="1516"/>
                    <a:pt x="748" y="1515"/>
                  </a:cubicBezTo>
                  <a:cubicBezTo>
                    <a:pt x="756" y="1514"/>
                    <a:pt x="758" y="1504"/>
                    <a:pt x="762" y="1502"/>
                  </a:cubicBezTo>
                  <a:cubicBezTo>
                    <a:pt x="766" y="1499"/>
                    <a:pt x="784" y="1490"/>
                    <a:pt x="784" y="1487"/>
                  </a:cubicBezTo>
                  <a:cubicBezTo>
                    <a:pt x="784" y="1485"/>
                    <a:pt x="784" y="1480"/>
                    <a:pt x="780" y="1479"/>
                  </a:cubicBezTo>
                  <a:cubicBezTo>
                    <a:pt x="776" y="1479"/>
                    <a:pt x="768" y="1477"/>
                    <a:pt x="767" y="1474"/>
                  </a:cubicBezTo>
                  <a:cubicBezTo>
                    <a:pt x="766" y="1472"/>
                    <a:pt x="771" y="1462"/>
                    <a:pt x="773" y="1460"/>
                  </a:cubicBezTo>
                  <a:cubicBezTo>
                    <a:pt x="776" y="1458"/>
                    <a:pt x="793" y="1458"/>
                    <a:pt x="793" y="1458"/>
                  </a:cubicBezTo>
                  <a:cubicBezTo>
                    <a:pt x="793" y="1458"/>
                    <a:pt x="793" y="1439"/>
                    <a:pt x="796" y="1438"/>
                  </a:cubicBezTo>
                  <a:cubicBezTo>
                    <a:pt x="798" y="1437"/>
                    <a:pt x="810" y="1429"/>
                    <a:pt x="813" y="1428"/>
                  </a:cubicBezTo>
                  <a:cubicBezTo>
                    <a:pt x="816" y="1428"/>
                    <a:pt x="817" y="1420"/>
                    <a:pt x="811" y="1419"/>
                  </a:cubicBezTo>
                  <a:cubicBezTo>
                    <a:pt x="806" y="1418"/>
                    <a:pt x="797" y="1412"/>
                    <a:pt x="801" y="1408"/>
                  </a:cubicBezTo>
                  <a:cubicBezTo>
                    <a:pt x="806" y="1403"/>
                    <a:pt x="831" y="1407"/>
                    <a:pt x="834" y="1404"/>
                  </a:cubicBezTo>
                  <a:cubicBezTo>
                    <a:pt x="836" y="1401"/>
                    <a:pt x="841" y="1386"/>
                    <a:pt x="854" y="1383"/>
                  </a:cubicBezTo>
                  <a:cubicBezTo>
                    <a:pt x="867" y="1380"/>
                    <a:pt x="924" y="1354"/>
                    <a:pt x="905" y="1339"/>
                  </a:cubicBezTo>
                  <a:cubicBezTo>
                    <a:pt x="886" y="1323"/>
                    <a:pt x="905" y="1329"/>
                    <a:pt x="905" y="1329"/>
                  </a:cubicBezTo>
                  <a:cubicBezTo>
                    <a:pt x="905" y="1329"/>
                    <a:pt x="924" y="1340"/>
                    <a:pt x="935" y="1333"/>
                  </a:cubicBezTo>
                  <a:cubicBezTo>
                    <a:pt x="945" y="1327"/>
                    <a:pt x="989" y="1287"/>
                    <a:pt x="991" y="1278"/>
                  </a:cubicBezTo>
                  <a:cubicBezTo>
                    <a:pt x="993" y="1269"/>
                    <a:pt x="999" y="1268"/>
                    <a:pt x="1005" y="1267"/>
                  </a:cubicBezTo>
                  <a:cubicBezTo>
                    <a:pt x="1010" y="1267"/>
                    <a:pt x="1018" y="1264"/>
                    <a:pt x="1018" y="1258"/>
                  </a:cubicBezTo>
                  <a:cubicBezTo>
                    <a:pt x="1017" y="1252"/>
                    <a:pt x="1013" y="1238"/>
                    <a:pt x="1019" y="1233"/>
                  </a:cubicBezTo>
                  <a:cubicBezTo>
                    <a:pt x="1025" y="1229"/>
                    <a:pt x="1061" y="1206"/>
                    <a:pt x="1076" y="1206"/>
                  </a:cubicBezTo>
                  <a:cubicBezTo>
                    <a:pt x="1091" y="1206"/>
                    <a:pt x="1101" y="1204"/>
                    <a:pt x="1116" y="1178"/>
                  </a:cubicBezTo>
                  <a:cubicBezTo>
                    <a:pt x="1131" y="1152"/>
                    <a:pt x="1125" y="1153"/>
                    <a:pt x="1131" y="1151"/>
                  </a:cubicBezTo>
                  <a:cubicBezTo>
                    <a:pt x="1136" y="1148"/>
                    <a:pt x="1137" y="1107"/>
                    <a:pt x="1137" y="1107"/>
                  </a:cubicBezTo>
                  <a:cubicBezTo>
                    <a:pt x="1137" y="1107"/>
                    <a:pt x="1143" y="1103"/>
                    <a:pt x="1147" y="1103"/>
                  </a:cubicBezTo>
                  <a:cubicBezTo>
                    <a:pt x="1151" y="1103"/>
                    <a:pt x="1162" y="1087"/>
                    <a:pt x="1162" y="1087"/>
                  </a:cubicBezTo>
                  <a:cubicBezTo>
                    <a:pt x="1175" y="1079"/>
                    <a:pt x="1175" y="1079"/>
                    <a:pt x="1175" y="1079"/>
                  </a:cubicBezTo>
                  <a:cubicBezTo>
                    <a:pt x="1175" y="1079"/>
                    <a:pt x="1179" y="1071"/>
                    <a:pt x="1183" y="1069"/>
                  </a:cubicBezTo>
                  <a:cubicBezTo>
                    <a:pt x="1187" y="1066"/>
                    <a:pt x="1193" y="1037"/>
                    <a:pt x="1187" y="1032"/>
                  </a:cubicBezTo>
                  <a:cubicBezTo>
                    <a:pt x="1182" y="1028"/>
                    <a:pt x="1170" y="1030"/>
                    <a:pt x="1164" y="1026"/>
                  </a:cubicBezTo>
                  <a:cubicBezTo>
                    <a:pt x="1158" y="1021"/>
                    <a:pt x="1133" y="1007"/>
                    <a:pt x="1128" y="1007"/>
                  </a:cubicBezTo>
                  <a:cubicBezTo>
                    <a:pt x="1122" y="1008"/>
                    <a:pt x="1101" y="1009"/>
                    <a:pt x="1094" y="1005"/>
                  </a:cubicBezTo>
                  <a:cubicBezTo>
                    <a:pt x="1087" y="1002"/>
                    <a:pt x="1095" y="993"/>
                    <a:pt x="1086" y="993"/>
                  </a:cubicBezTo>
                  <a:cubicBezTo>
                    <a:pt x="1078" y="992"/>
                    <a:pt x="1061" y="988"/>
                    <a:pt x="1056" y="987"/>
                  </a:cubicBezTo>
                  <a:cubicBezTo>
                    <a:pt x="1050" y="986"/>
                    <a:pt x="1041" y="993"/>
                    <a:pt x="1040" y="994"/>
                  </a:cubicBezTo>
                  <a:cubicBezTo>
                    <a:pt x="1038" y="995"/>
                    <a:pt x="1053" y="987"/>
                    <a:pt x="1041" y="983"/>
                  </a:cubicBezTo>
                  <a:cubicBezTo>
                    <a:pt x="1029" y="979"/>
                    <a:pt x="1032" y="974"/>
                    <a:pt x="1034" y="973"/>
                  </a:cubicBezTo>
                  <a:cubicBezTo>
                    <a:pt x="1036" y="972"/>
                    <a:pt x="1044" y="964"/>
                    <a:pt x="1036" y="959"/>
                  </a:cubicBezTo>
                  <a:cubicBezTo>
                    <a:pt x="1028" y="955"/>
                    <a:pt x="1020" y="950"/>
                    <a:pt x="1022" y="945"/>
                  </a:cubicBezTo>
                  <a:cubicBezTo>
                    <a:pt x="1023" y="940"/>
                    <a:pt x="1008" y="929"/>
                    <a:pt x="1005" y="929"/>
                  </a:cubicBezTo>
                  <a:cubicBezTo>
                    <a:pt x="1002" y="928"/>
                    <a:pt x="993" y="925"/>
                    <a:pt x="984" y="926"/>
                  </a:cubicBezTo>
                  <a:cubicBezTo>
                    <a:pt x="974" y="926"/>
                    <a:pt x="959" y="923"/>
                    <a:pt x="959" y="919"/>
                  </a:cubicBezTo>
                  <a:cubicBezTo>
                    <a:pt x="960" y="915"/>
                    <a:pt x="951" y="906"/>
                    <a:pt x="947" y="905"/>
                  </a:cubicBezTo>
                  <a:cubicBezTo>
                    <a:pt x="942" y="903"/>
                    <a:pt x="938" y="903"/>
                    <a:pt x="933" y="897"/>
                  </a:cubicBezTo>
                  <a:cubicBezTo>
                    <a:pt x="929" y="891"/>
                    <a:pt x="929" y="888"/>
                    <a:pt x="923" y="887"/>
                  </a:cubicBezTo>
                  <a:cubicBezTo>
                    <a:pt x="916" y="887"/>
                    <a:pt x="913" y="885"/>
                    <a:pt x="912" y="881"/>
                  </a:cubicBezTo>
                  <a:cubicBezTo>
                    <a:pt x="912" y="876"/>
                    <a:pt x="905" y="873"/>
                    <a:pt x="896" y="879"/>
                  </a:cubicBezTo>
                  <a:cubicBezTo>
                    <a:pt x="888" y="884"/>
                    <a:pt x="881" y="886"/>
                    <a:pt x="878" y="882"/>
                  </a:cubicBezTo>
                  <a:cubicBezTo>
                    <a:pt x="874" y="879"/>
                    <a:pt x="874" y="878"/>
                    <a:pt x="862" y="878"/>
                  </a:cubicBezTo>
                  <a:cubicBezTo>
                    <a:pt x="850" y="878"/>
                    <a:pt x="844" y="878"/>
                    <a:pt x="847" y="871"/>
                  </a:cubicBezTo>
                  <a:cubicBezTo>
                    <a:pt x="851" y="864"/>
                    <a:pt x="840" y="861"/>
                    <a:pt x="832" y="866"/>
                  </a:cubicBezTo>
                  <a:cubicBezTo>
                    <a:pt x="825" y="872"/>
                    <a:pt x="822" y="877"/>
                    <a:pt x="818" y="876"/>
                  </a:cubicBezTo>
                  <a:cubicBezTo>
                    <a:pt x="813" y="876"/>
                    <a:pt x="829" y="871"/>
                    <a:pt x="825" y="865"/>
                  </a:cubicBezTo>
                  <a:cubicBezTo>
                    <a:pt x="822" y="859"/>
                    <a:pt x="822" y="860"/>
                    <a:pt x="810" y="866"/>
                  </a:cubicBezTo>
                  <a:cubicBezTo>
                    <a:pt x="798" y="872"/>
                    <a:pt x="793" y="875"/>
                    <a:pt x="783" y="875"/>
                  </a:cubicBezTo>
                  <a:cubicBezTo>
                    <a:pt x="773" y="875"/>
                    <a:pt x="777" y="879"/>
                    <a:pt x="771" y="887"/>
                  </a:cubicBezTo>
                  <a:cubicBezTo>
                    <a:pt x="766" y="895"/>
                    <a:pt x="759" y="910"/>
                    <a:pt x="754" y="905"/>
                  </a:cubicBezTo>
                  <a:cubicBezTo>
                    <a:pt x="748" y="900"/>
                    <a:pt x="744" y="886"/>
                    <a:pt x="735" y="889"/>
                  </a:cubicBezTo>
                  <a:cubicBezTo>
                    <a:pt x="727" y="893"/>
                    <a:pt x="725" y="902"/>
                    <a:pt x="719" y="898"/>
                  </a:cubicBezTo>
                  <a:cubicBezTo>
                    <a:pt x="713" y="893"/>
                    <a:pt x="705" y="890"/>
                    <a:pt x="704" y="886"/>
                  </a:cubicBezTo>
                  <a:cubicBezTo>
                    <a:pt x="704" y="882"/>
                    <a:pt x="700" y="879"/>
                    <a:pt x="700" y="879"/>
                  </a:cubicBezTo>
                  <a:cubicBezTo>
                    <a:pt x="700" y="879"/>
                    <a:pt x="695" y="878"/>
                    <a:pt x="701" y="857"/>
                  </a:cubicBezTo>
                  <a:cubicBezTo>
                    <a:pt x="707" y="835"/>
                    <a:pt x="709" y="829"/>
                    <a:pt x="686" y="829"/>
                  </a:cubicBezTo>
                  <a:cubicBezTo>
                    <a:pt x="664" y="830"/>
                    <a:pt x="654" y="834"/>
                    <a:pt x="656" y="827"/>
                  </a:cubicBezTo>
                  <a:cubicBezTo>
                    <a:pt x="657" y="820"/>
                    <a:pt x="663" y="822"/>
                    <a:pt x="664" y="814"/>
                  </a:cubicBezTo>
                  <a:cubicBezTo>
                    <a:pt x="665" y="807"/>
                    <a:pt x="672" y="794"/>
                    <a:pt x="675" y="790"/>
                  </a:cubicBezTo>
                  <a:cubicBezTo>
                    <a:pt x="678" y="785"/>
                    <a:pt x="686" y="774"/>
                    <a:pt x="679" y="774"/>
                  </a:cubicBezTo>
                  <a:cubicBezTo>
                    <a:pt x="673" y="775"/>
                    <a:pt x="654" y="771"/>
                    <a:pt x="646" y="778"/>
                  </a:cubicBezTo>
                  <a:cubicBezTo>
                    <a:pt x="638" y="786"/>
                    <a:pt x="629" y="802"/>
                    <a:pt x="623" y="803"/>
                  </a:cubicBezTo>
                  <a:cubicBezTo>
                    <a:pt x="616" y="805"/>
                    <a:pt x="594" y="809"/>
                    <a:pt x="590" y="803"/>
                  </a:cubicBezTo>
                  <a:cubicBezTo>
                    <a:pt x="587" y="797"/>
                    <a:pt x="572" y="796"/>
                    <a:pt x="573" y="776"/>
                  </a:cubicBezTo>
                  <a:cubicBezTo>
                    <a:pt x="574" y="757"/>
                    <a:pt x="573" y="747"/>
                    <a:pt x="580" y="742"/>
                  </a:cubicBezTo>
                  <a:cubicBezTo>
                    <a:pt x="586" y="737"/>
                    <a:pt x="585" y="738"/>
                    <a:pt x="586" y="729"/>
                  </a:cubicBezTo>
                  <a:cubicBezTo>
                    <a:pt x="587" y="719"/>
                    <a:pt x="594" y="706"/>
                    <a:pt x="604" y="703"/>
                  </a:cubicBezTo>
                  <a:cubicBezTo>
                    <a:pt x="613" y="701"/>
                    <a:pt x="623" y="689"/>
                    <a:pt x="629" y="689"/>
                  </a:cubicBezTo>
                  <a:cubicBezTo>
                    <a:pt x="635" y="688"/>
                    <a:pt x="659" y="704"/>
                    <a:pt x="664" y="699"/>
                  </a:cubicBezTo>
                  <a:cubicBezTo>
                    <a:pt x="669" y="695"/>
                    <a:pt x="671" y="684"/>
                    <a:pt x="685" y="686"/>
                  </a:cubicBezTo>
                  <a:cubicBezTo>
                    <a:pt x="699" y="689"/>
                    <a:pt x="724" y="685"/>
                    <a:pt x="729" y="692"/>
                  </a:cubicBezTo>
                  <a:cubicBezTo>
                    <a:pt x="734" y="699"/>
                    <a:pt x="744" y="718"/>
                    <a:pt x="743" y="726"/>
                  </a:cubicBezTo>
                  <a:cubicBezTo>
                    <a:pt x="741" y="735"/>
                    <a:pt x="744" y="741"/>
                    <a:pt x="750" y="739"/>
                  </a:cubicBezTo>
                  <a:cubicBezTo>
                    <a:pt x="755" y="737"/>
                    <a:pt x="759" y="727"/>
                    <a:pt x="758" y="722"/>
                  </a:cubicBezTo>
                  <a:cubicBezTo>
                    <a:pt x="757" y="717"/>
                    <a:pt x="757" y="697"/>
                    <a:pt x="757" y="689"/>
                  </a:cubicBezTo>
                  <a:cubicBezTo>
                    <a:pt x="756" y="680"/>
                    <a:pt x="748" y="674"/>
                    <a:pt x="761" y="666"/>
                  </a:cubicBezTo>
                  <a:cubicBezTo>
                    <a:pt x="775" y="658"/>
                    <a:pt x="818" y="633"/>
                    <a:pt x="818" y="623"/>
                  </a:cubicBezTo>
                  <a:cubicBezTo>
                    <a:pt x="818" y="613"/>
                    <a:pt x="814" y="603"/>
                    <a:pt x="817" y="600"/>
                  </a:cubicBezTo>
                  <a:cubicBezTo>
                    <a:pt x="820" y="596"/>
                    <a:pt x="820" y="607"/>
                    <a:pt x="825" y="604"/>
                  </a:cubicBezTo>
                  <a:cubicBezTo>
                    <a:pt x="831" y="601"/>
                    <a:pt x="837" y="582"/>
                    <a:pt x="842" y="579"/>
                  </a:cubicBezTo>
                  <a:cubicBezTo>
                    <a:pt x="847" y="576"/>
                    <a:pt x="851" y="567"/>
                    <a:pt x="853" y="563"/>
                  </a:cubicBezTo>
                  <a:cubicBezTo>
                    <a:pt x="855" y="558"/>
                    <a:pt x="863" y="556"/>
                    <a:pt x="867" y="558"/>
                  </a:cubicBezTo>
                  <a:cubicBezTo>
                    <a:pt x="872" y="560"/>
                    <a:pt x="880" y="558"/>
                    <a:pt x="882" y="554"/>
                  </a:cubicBezTo>
                  <a:cubicBezTo>
                    <a:pt x="884" y="550"/>
                    <a:pt x="881" y="542"/>
                    <a:pt x="882" y="538"/>
                  </a:cubicBezTo>
                  <a:cubicBezTo>
                    <a:pt x="883" y="535"/>
                    <a:pt x="898" y="527"/>
                    <a:pt x="904" y="521"/>
                  </a:cubicBezTo>
                  <a:cubicBezTo>
                    <a:pt x="911" y="515"/>
                    <a:pt x="918" y="514"/>
                    <a:pt x="921" y="515"/>
                  </a:cubicBezTo>
                  <a:cubicBezTo>
                    <a:pt x="924" y="517"/>
                    <a:pt x="931" y="506"/>
                    <a:pt x="930" y="514"/>
                  </a:cubicBezTo>
                  <a:cubicBezTo>
                    <a:pt x="929" y="522"/>
                    <a:pt x="931" y="535"/>
                    <a:pt x="937" y="528"/>
                  </a:cubicBezTo>
                  <a:cubicBezTo>
                    <a:pt x="944" y="520"/>
                    <a:pt x="966" y="513"/>
                    <a:pt x="970" y="513"/>
                  </a:cubicBezTo>
                  <a:cubicBezTo>
                    <a:pt x="973" y="513"/>
                    <a:pt x="979" y="507"/>
                    <a:pt x="981" y="504"/>
                  </a:cubicBezTo>
                  <a:cubicBezTo>
                    <a:pt x="983" y="500"/>
                    <a:pt x="991" y="501"/>
                    <a:pt x="995" y="500"/>
                  </a:cubicBezTo>
                  <a:cubicBezTo>
                    <a:pt x="1000" y="499"/>
                    <a:pt x="1000" y="495"/>
                    <a:pt x="995" y="489"/>
                  </a:cubicBezTo>
                  <a:cubicBezTo>
                    <a:pt x="990" y="484"/>
                    <a:pt x="1001" y="470"/>
                    <a:pt x="992" y="475"/>
                  </a:cubicBezTo>
                  <a:cubicBezTo>
                    <a:pt x="982" y="481"/>
                    <a:pt x="984" y="489"/>
                    <a:pt x="975" y="488"/>
                  </a:cubicBezTo>
                  <a:cubicBezTo>
                    <a:pt x="966" y="486"/>
                    <a:pt x="956" y="483"/>
                    <a:pt x="956" y="481"/>
                  </a:cubicBezTo>
                  <a:cubicBezTo>
                    <a:pt x="957" y="479"/>
                    <a:pt x="956" y="469"/>
                    <a:pt x="952" y="474"/>
                  </a:cubicBezTo>
                  <a:cubicBezTo>
                    <a:pt x="948" y="479"/>
                    <a:pt x="947" y="470"/>
                    <a:pt x="954" y="466"/>
                  </a:cubicBezTo>
                  <a:cubicBezTo>
                    <a:pt x="961" y="461"/>
                    <a:pt x="961" y="455"/>
                    <a:pt x="956" y="451"/>
                  </a:cubicBezTo>
                  <a:cubicBezTo>
                    <a:pt x="951" y="447"/>
                    <a:pt x="944" y="446"/>
                    <a:pt x="939" y="446"/>
                  </a:cubicBezTo>
                  <a:cubicBezTo>
                    <a:pt x="934" y="447"/>
                    <a:pt x="929" y="436"/>
                    <a:pt x="943" y="437"/>
                  </a:cubicBezTo>
                  <a:cubicBezTo>
                    <a:pt x="956" y="438"/>
                    <a:pt x="960" y="437"/>
                    <a:pt x="961" y="439"/>
                  </a:cubicBezTo>
                  <a:cubicBezTo>
                    <a:pt x="962" y="441"/>
                    <a:pt x="971" y="459"/>
                    <a:pt x="976" y="455"/>
                  </a:cubicBezTo>
                  <a:cubicBezTo>
                    <a:pt x="980" y="450"/>
                    <a:pt x="991" y="449"/>
                    <a:pt x="984" y="445"/>
                  </a:cubicBezTo>
                  <a:cubicBezTo>
                    <a:pt x="978" y="441"/>
                    <a:pt x="970" y="438"/>
                    <a:pt x="973" y="436"/>
                  </a:cubicBezTo>
                  <a:cubicBezTo>
                    <a:pt x="976" y="434"/>
                    <a:pt x="994" y="439"/>
                    <a:pt x="999" y="437"/>
                  </a:cubicBezTo>
                  <a:cubicBezTo>
                    <a:pt x="1003" y="434"/>
                    <a:pt x="1022" y="416"/>
                    <a:pt x="1025" y="417"/>
                  </a:cubicBezTo>
                  <a:cubicBezTo>
                    <a:pt x="1028" y="418"/>
                    <a:pt x="1029" y="429"/>
                    <a:pt x="1026" y="434"/>
                  </a:cubicBezTo>
                  <a:cubicBezTo>
                    <a:pt x="1023" y="440"/>
                    <a:pt x="1000" y="457"/>
                    <a:pt x="1002" y="461"/>
                  </a:cubicBezTo>
                  <a:cubicBezTo>
                    <a:pt x="1005" y="465"/>
                    <a:pt x="1006" y="473"/>
                    <a:pt x="1006" y="473"/>
                  </a:cubicBezTo>
                  <a:cubicBezTo>
                    <a:pt x="1006" y="473"/>
                    <a:pt x="1024" y="462"/>
                    <a:pt x="1037" y="473"/>
                  </a:cubicBezTo>
                  <a:cubicBezTo>
                    <a:pt x="1050" y="485"/>
                    <a:pt x="1061" y="490"/>
                    <a:pt x="1063" y="484"/>
                  </a:cubicBezTo>
                  <a:cubicBezTo>
                    <a:pt x="1066" y="477"/>
                    <a:pt x="1072" y="473"/>
                    <a:pt x="1068" y="462"/>
                  </a:cubicBezTo>
                  <a:cubicBezTo>
                    <a:pt x="1063" y="450"/>
                    <a:pt x="1058" y="444"/>
                    <a:pt x="1052" y="442"/>
                  </a:cubicBezTo>
                  <a:cubicBezTo>
                    <a:pt x="1046" y="440"/>
                    <a:pt x="1036" y="437"/>
                    <a:pt x="1038" y="431"/>
                  </a:cubicBezTo>
                  <a:cubicBezTo>
                    <a:pt x="1040" y="425"/>
                    <a:pt x="1041" y="427"/>
                    <a:pt x="1046" y="416"/>
                  </a:cubicBezTo>
                  <a:cubicBezTo>
                    <a:pt x="1050" y="405"/>
                    <a:pt x="1052" y="377"/>
                    <a:pt x="1047" y="377"/>
                  </a:cubicBezTo>
                  <a:cubicBezTo>
                    <a:pt x="1043" y="377"/>
                    <a:pt x="1037" y="380"/>
                    <a:pt x="1037" y="375"/>
                  </a:cubicBezTo>
                  <a:cubicBezTo>
                    <a:pt x="1037" y="370"/>
                    <a:pt x="1041" y="365"/>
                    <a:pt x="1033" y="364"/>
                  </a:cubicBezTo>
                  <a:cubicBezTo>
                    <a:pt x="1025" y="362"/>
                    <a:pt x="1021" y="359"/>
                    <a:pt x="1018" y="356"/>
                  </a:cubicBezTo>
                  <a:cubicBezTo>
                    <a:pt x="1014" y="353"/>
                    <a:pt x="1012" y="343"/>
                    <a:pt x="1006" y="340"/>
                  </a:cubicBezTo>
                  <a:cubicBezTo>
                    <a:pt x="1001" y="337"/>
                    <a:pt x="994" y="340"/>
                    <a:pt x="999" y="335"/>
                  </a:cubicBezTo>
                  <a:cubicBezTo>
                    <a:pt x="1004" y="330"/>
                    <a:pt x="1003" y="317"/>
                    <a:pt x="1000" y="310"/>
                  </a:cubicBezTo>
                  <a:cubicBezTo>
                    <a:pt x="997" y="302"/>
                    <a:pt x="990" y="293"/>
                    <a:pt x="989" y="282"/>
                  </a:cubicBezTo>
                  <a:cubicBezTo>
                    <a:pt x="988" y="272"/>
                    <a:pt x="988" y="264"/>
                    <a:pt x="984" y="266"/>
                  </a:cubicBezTo>
                  <a:cubicBezTo>
                    <a:pt x="979" y="269"/>
                    <a:pt x="975" y="275"/>
                    <a:pt x="971" y="284"/>
                  </a:cubicBezTo>
                  <a:cubicBezTo>
                    <a:pt x="967" y="292"/>
                    <a:pt x="962" y="297"/>
                    <a:pt x="959" y="297"/>
                  </a:cubicBezTo>
                  <a:cubicBezTo>
                    <a:pt x="957" y="298"/>
                    <a:pt x="957" y="307"/>
                    <a:pt x="951" y="301"/>
                  </a:cubicBezTo>
                  <a:cubicBezTo>
                    <a:pt x="946" y="296"/>
                    <a:pt x="940" y="290"/>
                    <a:pt x="938" y="288"/>
                  </a:cubicBezTo>
                  <a:cubicBezTo>
                    <a:pt x="936" y="285"/>
                    <a:pt x="931" y="281"/>
                    <a:pt x="937" y="270"/>
                  </a:cubicBezTo>
                  <a:cubicBezTo>
                    <a:pt x="943" y="259"/>
                    <a:pt x="943" y="251"/>
                    <a:pt x="940" y="250"/>
                  </a:cubicBezTo>
                  <a:cubicBezTo>
                    <a:pt x="937" y="248"/>
                    <a:pt x="930" y="259"/>
                    <a:pt x="924" y="246"/>
                  </a:cubicBezTo>
                  <a:cubicBezTo>
                    <a:pt x="919" y="233"/>
                    <a:pt x="920" y="229"/>
                    <a:pt x="912" y="227"/>
                  </a:cubicBezTo>
                  <a:cubicBezTo>
                    <a:pt x="903" y="224"/>
                    <a:pt x="904" y="227"/>
                    <a:pt x="893" y="224"/>
                  </a:cubicBezTo>
                  <a:cubicBezTo>
                    <a:pt x="881" y="221"/>
                    <a:pt x="883" y="213"/>
                    <a:pt x="874" y="219"/>
                  </a:cubicBezTo>
                  <a:cubicBezTo>
                    <a:pt x="865" y="224"/>
                    <a:pt x="857" y="220"/>
                    <a:pt x="861" y="232"/>
                  </a:cubicBezTo>
                  <a:cubicBezTo>
                    <a:pt x="866" y="244"/>
                    <a:pt x="866" y="250"/>
                    <a:pt x="862" y="250"/>
                  </a:cubicBezTo>
                  <a:cubicBezTo>
                    <a:pt x="857" y="251"/>
                    <a:pt x="853" y="256"/>
                    <a:pt x="856" y="261"/>
                  </a:cubicBezTo>
                  <a:cubicBezTo>
                    <a:pt x="859" y="266"/>
                    <a:pt x="871" y="263"/>
                    <a:pt x="861" y="275"/>
                  </a:cubicBezTo>
                  <a:cubicBezTo>
                    <a:pt x="851" y="286"/>
                    <a:pt x="847" y="298"/>
                    <a:pt x="852" y="301"/>
                  </a:cubicBezTo>
                  <a:cubicBezTo>
                    <a:pt x="857" y="305"/>
                    <a:pt x="864" y="312"/>
                    <a:pt x="861" y="320"/>
                  </a:cubicBezTo>
                  <a:cubicBezTo>
                    <a:pt x="858" y="328"/>
                    <a:pt x="859" y="346"/>
                    <a:pt x="844" y="355"/>
                  </a:cubicBezTo>
                  <a:cubicBezTo>
                    <a:pt x="829" y="365"/>
                    <a:pt x="828" y="371"/>
                    <a:pt x="828" y="374"/>
                  </a:cubicBezTo>
                  <a:cubicBezTo>
                    <a:pt x="827" y="377"/>
                    <a:pt x="825" y="390"/>
                    <a:pt x="829" y="396"/>
                  </a:cubicBezTo>
                  <a:cubicBezTo>
                    <a:pt x="833" y="402"/>
                    <a:pt x="835" y="405"/>
                    <a:pt x="831" y="407"/>
                  </a:cubicBezTo>
                  <a:cubicBezTo>
                    <a:pt x="828" y="409"/>
                    <a:pt x="822" y="421"/>
                    <a:pt x="817" y="418"/>
                  </a:cubicBezTo>
                  <a:cubicBezTo>
                    <a:pt x="813" y="415"/>
                    <a:pt x="809" y="413"/>
                    <a:pt x="805" y="409"/>
                  </a:cubicBezTo>
                  <a:cubicBezTo>
                    <a:pt x="802" y="405"/>
                    <a:pt x="795" y="397"/>
                    <a:pt x="801" y="397"/>
                  </a:cubicBezTo>
                  <a:cubicBezTo>
                    <a:pt x="806" y="398"/>
                    <a:pt x="815" y="394"/>
                    <a:pt x="810" y="390"/>
                  </a:cubicBezTo>
                  <a:cubicBezTo>
                    <a:pt x="806" y="387"/>
                    <a:pt x="803" y="386"/>
                    <a:pt x="804" y="378"/>
                  </a:cubicBezTo>
                  <a:cubicBezTo>
                    <a:pt x="805" y="371"/>
                    <a:pt x="800" y="354"/>
                    <a:pt x="796" y="354"/>
                  </a:cubicBezTo>
                  <a:cubicBezTo>
                    <a:pt x="792" y="354"/>
                    <a:pt x="781" y="354"/>
                    <a:pt x="781" y="347"/>
                  </a:cubicBezTo>
                  <a:cubicBezTo>
                    <a:pt x="780" y="340"/>
                    <a:pt x="756" y="333"/>
                    <a:pt x="749" y="329"/>
                  </a:cubicBezTo>
                  <a:cubicBezTo>
                    <a:pt x="743" y="324"/>
                    <a:pt x="740" y="318"/>
                    <a:pt x="728" y="319"/>
                  </a:cubicBezTo>
                  <a:cubicBezTo>
                    <a:pt x="715" y="320"/>
                    <a:pt x="715" y="325"/>
                    <a:pt x="716" y="311"/>
                  </a:cubicBezTo>
                  <a:cubicBezTo>
                    <a:pt x="716" y="296"/>
                    <a:pt x="723" y="296"/>
                    <a:pt x="714" y="292"/>
                  </a:cubicBezTo>
                  <a:cubicBezTo>
                    <a:pt x="704" y="288"/>
                    <a:pt x="696" y="290"/>
                    <a:pt x="703" y="278"/>
                  </a:cubicBezTo>
                  <a:cubicBezTo>
                    <a:pt x="711" y="266"/>
                    <a:pt x="700" y="262"/>
                    <a:pt x="714" y="253"/>
                  </a:cubicBezTo>
                  <a:cubicBezTo>
                    <a:pt x="728" y="243"/>
                    <a:pt x="740" y="217"/>
                    <a:pt x="741" y="216"/>
                  </a:cubicBezTo>
                  <a:cubicBezTo>
                    <a:pt x="743" y="214"/>
                    <a:pt x="751" y="215"/>
                    <a:pt x="755" y="207"/>
                  </a:cubicBezTo>
                  <a:cubicBezTo>
                    <a:pt x="758" y="199"/>
                    <a:pt x="753" y="194"/>
                    <a:pt x="766" y="193"/>
                  </a:cubicBezTo>
                  <a:cubicBezTo>
                    <a:pt x="779" y="193"/>
                    <a:pt x="781" y="195"/>
                    <a:pt x="787" y="183"/>
                  </a:cubicBezTo>
                  <a:cubicBezTo>
                    <a:pt x="794" y="172"/>
                    <a:pt x="803" y="167"/>
                    <a:pt x="792" y="163"/>
                  </a:cubicBezTo>
                  <a:cubicBezTo>
                    <a:pt x="782" y="160"/>
                    <a:pt x="773" y="156"/>
                    <a:pt x="777" y="156"/>
                  </a:cubicBezTo>
                  <a:cubicBezTo>
                    <a:pt x="782" y="156"/>
                    <a:pt x="797" y="158"/>
                    <a:pt x="800" y="156"/>
                  </a:cubicBezTo>
                  <a:cubicBezTo>
                    <a:pt x="802" y="155"/>
                    <a:pt x="819" y="149"/>
                    <a:pt x="814" y="144"/>
                  </a:cubicBezTo>
                  <a:cubicBezTo>
                    <a:pt x="808" y="139"/>
                    <a:pt x="804" y="138"/>
                    <a:pt x="809" y="137"/>
                  </a:cubicBezTo>
                  <a:cubicBezTo>
                    <a:pt x="813" y="136"/>
                    <a:pt x="818" y="142"/>
                    <a:pt x="822" y="141"/>
                  </a:cubicBezTo>
                  <a:cubicBezTo>
                    <a:pt x="826" y="140"/>
                    <a:pt x="825" y="129"/>
                    <a:pt x="829" y="130"/>
                  </a:cubicBezTo>
                  <a:cubicBezTo>
                    <a:pt x="834" y="131"/>
                    <a:pt x="838" y="137"/>
                    <a:pt x="844" y="132"/>
                  </a:cubicBezTo>
                  <a:cubicBezTo>
                    <a:pt x="850" y="128"/>
                    <a:pt x="863" y="131"/>
                    <a:pt x="861" y="121"/>
                  </a:cubicBezTo>
                  <a:cubicBezTo>
                    <a:pt x="859" y="112"/>
                    <a:pt x="848" y="113"/>
                    <a:pt x="854" y="107"/>
                  </a:cubicBezTo>
                  <a:cubicBezTo>
                    <a:pt x="861" y="101"/>
                    <a:pt x="862" y="98"/>
                    <a:pt x="858" y="94"/>
                  </a:cubicBezTo>
                  <a:cubicBezTo>
                    <a:pt x="854" y="90"/>
                    <a:pt x="858" y="86"/>
                    <a:pt x="852" y="84"/>
                  </a:cubicBezTo>
                  <a:cubicBezTo>
                    <a:pt x="847" y="81"/>
                    <a:pt x="831" y="84"/>
                    <a:pt x="830" y="88"/>
                  </a:cubicBezTo>
                  <a:cubicBezTo>
                    <a:pt x="829" y="92"/>
                    <a:pt x="822" y="98"/>
                    <a:pt x="816" y="107"/>
                  </a:cubicBezTo>
                  <a:cubicBezTo>
                    <a:pt x="810" y="116"/>
                    <a:pt x="809" y="119"/>
                    <a:pt x="805" y="118"/>
                  </a:cubicBezTo>
                  <a:cubicBezTo>
                    <a:pt x="801" y="117"/>
                    <a:pt x="799" y="126"/>
                    <a:pt x="801" y="116"/>
                  </a:cubicBezTo>
                  <a:cubicBezTo>
                    <a:pt x="803" y="105"/>
                    <a:pt x="805" y="106"/>
                    <a:pt x="804" y="102"/>
                  </a:cubicBezTo>
                  <a:cubicBezTo>
                    <a:pt x="802" y="99"/>
                    <a:pt x="797" y="93"/>
                    <a:pt x="793" y="92"/>
                  </a:cubicBezTo>
                  <a:cubicBezTo>
                    <a:pt x="790" y="91"/>
                    <a:pt x="787" y="90"/>
                    <a:pt x="783" y="96"/>
                  </a:cubicBezTo>
                  <a:cubicBezTo>
                    <a:pt x="780" y="102"/>
                    <a:pt x="780" y="85"/>
                    <a:pt x="776" y="82"/>
                  </a:cubicBezTo>
                  <a:cubicBezTo>
                    <a:pt x="773" y="80"/>
                    <a:pt x="781" y="78"/>
                    <a:pt x="773" y="70"/>
                  </a:cubicBezTo>
                  <a:cubicBezTo>
                    <a:pt x="765" y="62"/>
                    <a:pt x="769" y="51"/>
                    <a:pt x="763" y="49"/>
                  </a:cubicBezTo>
                  <a:cubicBezTo>
                    <a:pt x="757" y="47"/>
                    <a:pt x="756" y="47"/>
                    <a:pt x="758" y="41"/>
                  </a:cubicBezTo>
                  <a:cubicBezTo>
                    <a:pt x="760" y="34"/>
                    <a:pt x="748" y="27"/>
                    <a:pt x="763" y="30"/>
                  </a:cubicBezTo>
                  <a:cubicBezTo>
                    <a:pt x="778" y="33"/>
                    <a:pt x="778" y="35"/>
                    <a:pt x="784" y="28"/>
                  </a:cubicBezTo>
                  <a:cubicBezTo>
                    <a:pt x="791" y="22"/>
                    <a:pt x="806" y="16"/>
                    <a:pt x="799" y="11"/>
                  </a:cubicBezTo>
                  <a:cubicBezTo>
                    <a:pt x="791" y="5"/>
                    <a:pt x="780" y="3"/>
                    <a:pt x="776" y="1"/>
                  </a:cubicBezTo>
                  <a:cubicBezTo>
                    <a:pt x="773" y="0"/>
                    <a:pt x="755" y="4"/>
                    <a:pt x="755" y="4"/>
                  </a:cubicBezTo>
                  <a:cubicBezTo>
                    <a:pt x="755" y="4"/>
                    <a:pt x="746" y="26"/>
                    <a:pt x="745" y="27"/>
                  </a:cubicBezTo>
                  <a:cubicBezTo>
                    <a:pt x="744" y="29"/>
                    <a:pt x="752" y="31"/>
                    <a:pt x="745" y="43"/>
                  </a:cubicBezTo>
                  <a:cubicBezTo>
                    <a:pt x="739" y="55"/>
                    <a:pt x="733" y="51"/>
                    <a:pt x="732" y="62"/>
                  </a:cubicBezTo>
                  <a:cubicBezTo>
                    <a:pt x="730" y="72"/>
                    <a:pt x="731" y="83"/>
                    <a:pt x="731" y="83"/>
                  </a:cubicBezTo>
                  <a:cubicBezTo>
                    <a:pt x="731" y="83"/>
                    <a:pt x="744" y="90"/>
                    <a:pt x="743" y="90"/>
                  </a:cubicBezTo>
                  <a:cubicBezTo>
                    <a:pt x="741" y="90"/>
                    <a:pt x="751" y="100"/>
                    <a:pt x="747" y="102"/>
                  </a:cubicBezTo>
                  <a:cubicBezTo>
                    <a:pt x="743" y="104"/>
                    <a:pt x="750" y="109"/>
                    <a:pt x="739" y="109"/>
                  </a:cubicBezTo>
                  <a:cubicBezTo>
                    <a:pt x="728" y="109"/>
                    <a:pt x="718" y="105"/>
                    <a:pt x="721" y="104"/>
                  </a:cubicBezTo>
                  <a:cubicBezTo>
                    <a:pt x="724" y="103"/>
                    <a:pt x="735" y="100"/>
                    <a:pt x="732" y="96"/>
                  </a:cubicBezTo>
                  <a:cubicBezTo>
                    <a:pt x="729" y="92"/>
                    <a:pt x="718" y="81"/>
                    <a:pt x="713" y="85"/>
                  </a:cubicBezTo>
                  <a:cubicBezTo>
                    <a:pt x="709" y="89"/>
                    <a:pt x="692" y="95"/>
                    <a:pt x="695" y="96"/>
                  </a:cubicBezTo>
                  <a:cubicBezTo>
                    <a:pt x="698" y="98"/>
                    <a:pt x="713" y="102"/>
                    <a:pt x="708" y="105"/>
                  </a:cubicBezTo>
                  <a:cubicBezTo>
                    <a:pt x="702" y="108"/>
                    <a:pt x="698" y="117"/>
                    <a:pt x="691" y="116"/>
                  </a:cubicBezTo>
                  <a:cubicBezTo>
                    <a:pt x="684" y="116"/>
                    <a:pt x="666" y="115"/>
                    <a:pt x="659" y="113"/>
                  </a:cubicBezTo>
                  <a:cubicBezTo>
                    <a:pt x="652" y="112"/>
                    <a:pt x="644" y="106"/>
                    <a:pt x="653" y="102"/>
                  </a:cubicBezTo>
                  <a:cubicBezTo>
                    <a:pt x="662" y="99"/>
                    <a:pt x="622" y="99"/>
                    <a:pt x="617" y="105"/>
                  </a:cubicBezTo>
                  <a:cubicBezTo>
                    <a:pt x="612" y="111"/>
                    <a:pt x="612" y="114"/>
                    <a:pt x="604" y="113"/>
                  </a:cubicBezTo>
                  <a:cubicBezTo>
                    <a:pt x="595" y="113"/>
                    <a:pt x="554" y="113"/>
                    <a:pt x="554" y="113"/>
                  </a:cubicBezTo>
                  <a:cubicBezTo>
                    <a:pt x="554" y="113"/>
                    <a:pt x="568" y="106"/>
                    <a:pt x="556" y="99"/>
                  </a:cubicBezTo>
                  <a:cubicBezTo>
                    <a:pt x="543" y="93"/>
                    <a:pt x="534" y="95"/>
                    <a:pt x="532" y="95"/>
                  </a:cubicBezTo>
                  <a:cubicBezTo>
                    <a:pt x="530" y="95"/>
                    <a:pt x="527" y="95"/>
                    <a:pt x="520" y="91"/>
                  </a:cubicBezTo>
                  <a:cubicBezTo>
                    <a:pt x="513" y="88"/>
                    <a:pt x="506" y="85"/>
                    <a:pt x="504" y="84"/>
                  </a:cubicBezTo>
                  <a:cubicBezTo>
                    <a:pt x="502" y="82"/>
                    <a:pt x="490" y="81"/>
                    <a:pt x="487" y="83"/>
                  </a:cubicBezTo>
                  <a:cubicBezTo>
                    <a:pt x="484" y="84"/>
                    <a:pt x="484" y="90"/>
                    <a:pt x="482" y="90"/>
                  </a:cubicBezTo>
                  <a:cubicBezTo>
                    <a:pt x="479" y="91"/>
                    <a:pt x="476" y="91"/>
                    <a:pt x="476" y="83"/>
                  </a:cubicBezTo>
                  <a:cubicBezTo>
                    <a:pt x="476" y="75"/>
                    <a:pt x="469" y="80"/>
                    <a:pt x="469" y="80"/>
                  </a:cubicBezTo>
                  <a:cubicBezTo>
                    <a:pt x="465" y="88"/>
                    <a:pt x="465" y="88"/>
                    <a:pt x="465" y="88"/>
                  </a:cubicBezTo>
                  <a:cubicBezTo>
                    <a:pt x="465" y="88"/>
                    <a:pt x="461" y="88"/>
                    <a:pt x="459" y="84"/>
                  </a:cubicBezTo>
                  <a:cubicBezTo>
                    <a:pt x="458" y="81"/>
                    <a:pt x="458" y="78"/>
                    <a:pt x="455" y="76"/>
                  </a:cubicBezTo>
                  <a:cubicBezTo>
                    <a:pt x="452" y="74"/>
                    <a:pt x="457" y="73"/>
                    <a:pt x="449" y="73"/>
                  </a:cubicBezTo>
                  <a:cubicBezTo>
                    <a:pt x="442" y="74"/>
                    <a:pt x="442" y="82"/>
                    <a:pt x="438" y="81"/>
                  </a:cubicBezTo>
                  <a:cubicBezTo>
                    <a:pt x="433" y="81"/>
                    <a:pt x="440" y="69"/>
                    <a:pt x="423" y="77"/>
                  </a:cubicBezTo>
                  <a:cubicBezTo>
                    <a:pt x="405" y="86"/>
                    <a:pt x="382" y="89"/>
                    <a:pt x="371" y="95"/>
                  </a:cubicBezTo>
                  <a:cubicBezTo>
                    <a:pt x="360" y="100"/>
                    <a:pt x="357" y="95"/>
                    <a:pt x="334" y="85"/>
                  </a:cubicBezTo>
                  <a:cubicBezTo>
                    <a:pt x="310" y="75"/>
                    <a:pt x="284" y="83"/>
                    <a:pt x="238" y="71"/>
                  </a:cubicBezTo>
                  <a:cubicBezTo>
                    <a:pt x="192" y="60"/>
                    <a:pt x="185" y="67"/>
                    <a:pt x="170" y="71"/>
                  </a:cubicBezTo>
                  <a:cubicBezTo>
                    <a:pt x="155" y="75"/>
                    <a:pt x="142" y="71"/>
                    <a:pt x="131" y="82"/>
                  </a:cubicBezTo>
                  <a:cubicBezTo>
                    <a:pt x="120" y="93"/>
                    <a:pt x="122" y="98"/>
                    <a:pt x="108" y="100"/>
                  </a:cubicBezTo>
                  <a:cubicBezTo>
                    <a:pt x="94" y="101"/>
                    <a:pt x="83" y="105"/>
                    <a:pt x="85" y="108"/>
                  </a:cubicBezTo>
                  <a:cubicBezTo>
                    <a:pt x="87" y="111"/>
                    <a:pt x="98" y="113"/>
                    <a:pt x="101" y="115"/>
                  </a:cubicBezTo>
                  <a:cubicBezTo>
                    <a:pt x="104" y="117"/>
                    <a:pt x="103" y="129"/>
                    <a:pt x="111" y="132"/>
                  </a:cubicBezTo>
                  <a:cubicBezTo>
                    <a:pt x="120" y="135"/>
                    <a:pt x="135" y="133"/>
                    <a:pt x="131" y="138"/>
                  </a:cubicBezTo>
                  <a:cubicBezTo>
                    <a:pt x="128" y="142"/>
                    <a:pt x="118" y="156"/>
                    <a:pt x="114" y="152"/>
                  </a:cubicBezTo>
                  <a:cubicBezTo>
                    <a:pt x="109" y="148"/>
                    <a:pt x="104" y="142"/>
                    <a:pt x="98" y="142"/>
                  </a:cubicBezTo>
                  <a:cubicBezTo>
                    <a:pt x="92" y="142"/>
                    <a:pt x="79" y="146"/>
                    <a:pt x="74" y="149"/>
                  </a:cubicBezTo>
                  <a:cubicBezTo>
                    <a:pt x="69" y="152"/>
                    <a:pt x="60" y="153"/>
                    <a:pt x="61" y="159"/>
                  </a:cubicBezTo>
                  <a:cubicBezTo>
                    <a:pt x="62" y="165"/>
                    <a:pt x="69" y="162"/>
                    <a:pt x="68" y="167"/>
                  </a:cubicBezTo>
                  <a:cubicBezTo>
                    <a:pt x="67" y="173"/>
                    <a:pt x="58" y="168"/>
                    <a:pt x="58" y="175"/>
                  </a:cubicBezTo>
                  <a:cubicBezTo>
                    <a:pt x="59" y="182"/>
                    <a:pt x="78" y="187"/>
                    <a:pt x="87" y="184"/>
                  </a:cubicBezTo>
                  <a:cubicBezTo>
                    <a:pt x="96" y="181"/>
                    <a:pt x="102" y="171"/>
                    <a:pt x="107" y="178"/>
                  </a:cubicBezTo>
                  <a:cubicBezTo>
                    <a:pt x="112" y="185"/>
                    <a:pt x="115" y="201"/>
                    <a:pt x="104" y="204"/>
                  </a:cubicBezTo>
                  <a:cubicBezTo>
                    <a:pt x="93" y="207"/>
                    <a:pt x="64" y="214"/>
                    <a:pt x="61" y="221"/>
                  </a:cubicBezTo>
                  <a:cubicBezTo>
                    <a:pt x="59" y="229"/>
                    <a:pt x="50" y="242"/>
                    <a:pt x="46" y="243"/>
                  </a:cubicBezTo>
                  <a:cubicBezTo>
                    <a:pt x="42" y="243"/>
                    <a:pt x="42" y="254"/>
                    <a:pt x="46" y="258"/>
                  </a:cubicBezTo>
                  <a:cubicBezTo>
                    <a:pt x="49" y="262"/>
                    <a:pt x="45" y="261"/>
                    <a:pt x="47" y="269"/>
                  </a:cubicBezTo>
                  <a:cubicBezTo>
                    <a:pt x="49" y="277"/>
                    <a:pt x="52" y="286"/>
                    <a:pt x="59" y="280"/>
                  </a:cubicBezTo>
                  <a:cubicBezTo>
                    <a:pt x="66" y="275"/>
                    <a:pt x="75" y="280"/>
                    <a:pt x="70" y="287"/>
                  </a:cubicBezTo>
                  <a:cubicBezTo>
                    <a:pt x="65" y="295"/>
                    <a:pt x="55" y="299"/>
                    <a:pt x="70" y="299"/>
                  </a:cubicBezTo>
                  <a:cubicBezTo>
                    <a:pt x="85" y="299"/>
                    <a:pt x="83" y="292"/>
                    <a:pt x="95" y="296"/>
                  </a:cubicBezTo>
                  <a:cubicBezTo>
                    <a:pt x="107" y="301"/>
                    <a:pt x="110" y="295"/>
                    <a:pt x="107" y="304"/>
                  </a:cubicBezTo>
                  <a:cubicBezTo>
                    <a:pt x="103" y="314"/>
                    <a:pt x="93" y="327"/>
                    <a:pt x="78" y="334"/>
                  </a:cubicBezTo>
                  <a:cubicBezTo>
                    <a:pt x="63" y="341"/>
                    <a:pt x="60" y="340"/>
                    <a:pt x="48" y="347"/>
                  </a:cubicBezTo>
                  <a:cubicBezTo>
                    <a:pt x="36" y="354"/>
                    <a:pt x="0" y="373"/>
                    <a:pt x="11" y="372"/>
                  </a:cubicBezTo>
                  <a:cubicBezTo>
                    <a:pt x="23" y="372"/>
                    <a:pt x="43" y="358"/>
                    <a:pt x="48" y="356"/>
                  </a:cubicBezTo>
                  <a:cubicBezTo>
                    <a:pt x="54" y="354"/>
                    <a:pt x="56" y="362"/>
                    <a:pt x="65" y="356"/>
                  </a:cubicBezTo>
                  <a:cubicBezTo>
                    <a:pt x="73" y="350"/>
                    <a:pt x="107" y="325"/>
                    <a:pt x="118" y="318"/>
                  </a:cubicBezTo>
                  <a:cubicBezTo>
                    <a:pt x="129" y="311"/>
                    <a:pt x="145" y="307"/>
                    <a:pt x="146" y="297"/>
                  </a:cubicBezTo>
                  <a:cubicBezTo>
                    <a:pt x="147" y="287"/>
                    <a:pt x="147" y="278"/>
                    <a:pt x="155" y="276"/>
                  </a:cubicBezTo>
                  <a:cubicBezTo>
                    <a:pt x="164" y="273"/>
                    <a:pt x="166" y="266"/>
                    <a:pt x="175" y="260"/>
                  </a:cubicBezTo>
                  <a:cubicBezTo>
                    <a:pt x="184" y="253"/>
                    <a:pt x="193" y="244"/>
                    <a:pt x="197" y="246"/>
                  </a:cubicBezTo>
                  <a:cubicBezTo>
                    <a:pt x="201" y="248"/>
                    <a:pt x="193" y="252"/>
                    <a:pt x="186" y="257"/>
                  </a:cubicBezTo>
                  <a:cubicBezTo>
                    <a:pt x="178" y="261"/>
                    <a:pt x="171" y="267"/>
                    <a:pt x="170" y="276"/>
                  </a:cubicBezTo>
                  <a:cubicBezTo>
                    <a:pt x="169" y="286"/>
                    <a:pt x="156" y="296"/>
                    <a:pt x="167" y="291"/>
                  </a:cubicBezTo>
                  <a:cubicBezTo>
                    <a:pt x="177" y="286"/>
                    <a:pt x="184" y="279"/>
                    <a:pt x="191" y="275"/>
                  </a:cubicBezTo>
                  <a:cubicBezTo>
                    <a:pt x="199" y="271"/>
                    <a:pt x="204" y="277"/>
                    <a:pt x="207" y="268"/>
                  </a:cubicBezTo>
                  <a:cubicBezTo>
                    <a:pt x="210" y="259"/>
                    <a:pt x="206" y="251"/>
                    <a:pt x="214" y="256"/>
                  </a:cubicBezTo>
                  <a:cubicBezTo>
                    <a:pt x="221" y="260"/>
                    <a:pt x="231" y="269"/>
                    <a:pt x="240" y="273"/>
                  </a:cubicBezTo>
                  <a:cubicBezTo>
                    <a:pt x="249" y="277"/>
                    <a:pt x="249" y="268"/>
                    <a:pt x="271" y="278"/>
                  </a:cubicBezTo>
                  <a:cubicBezTo>
                    <a:pt x="294" y="288"/>
                    <a:pt x="293" y="282"/>
                    <a:pt x="296" y="299"/>
                  </a:cubicBezTo>
                  <a:cubicBezTo>
                    <a:pt x="298" y="315"/>
                    <a:pt x="307" y="300"/>
                    <a:pt x="313" y="303"/>
                  </a:cubicBezTo>
                  <a:cubicBezTo>
                    <a:pt x="320" y="306"/>
                    <a:pt x="327" y="306"/>
                    <a:pt x="328" y="319"/>
                  </a:cubicBezTo>
                  <a:cubicBezTo>
                    <a:pt x="330" y="333"/>
                    <a:pt x="332" y="338"/>
                    <a:pt x="330" y="347"/>
                  </a:cubicBezTo>
                  <a:cubicBezTo>
                    <a:pt x="328" y="356"/>
                    <a:pt x="341" y="353"/>
                    <a:pt x="342" y="363"/>
                  </a:cubicBezTo>
                  <a:cubicBezTo>
                    <a:pt x="342" y="372"/>
                    <a:pt x="341" y="384"/>
                    <a:pt x="342" y="387"/>
                  </a:cubicBezTo>
                  <a:cubicBezTo>
                    <a:pt x="343" y="389"/>
                    <a:pt x="358" y="391"/>
                    <a:pt x="354" y="398"/>
                  </a:cubicBezTo>
                  <a:cubicBezTo>
                    <a:pt x="351" y="405"/>
                    <a:pt x="352" y="412"/>
                    <a:pt x="355" y="419"/>
                  </a:cubicBezTo>
                  <a:cubicBezTo>
                    <a:pt x="359" y="425"/>
                    <a:pt x="363" y="427"/>
                    <a:pt x="372" y="436"/>
                  </a:cubicBezTo>
                  <a:cubicBezTo>
                    <a:pt x="381" y="445"/>
                    <a:pt x="399" y="461"/>
                    <a:pt x="393" y="463"/>
                  </a:cubicBezTo>
                  <a:cubicBezTo>
                    <a:pt x="388" y="466"/>
                    <a:pt x="382" y="461"/>
                    <a:pt x="376" y="468"/>
                  </a:cubicBezTo>
                  <a:cubicBezTo>
                    <a:pt x="370" y="475"/>
                    <a:pt x="374" y="477"/>
                    <a:pt x="369" y="496"/>
                  </a:cubicBezTo>
                  <a:cubicBezTo>
                    <a:pt x="364" y="514"/>
                    <a:pt x="365" y="515"/>
                    <a:pt x="360" y="529"/>
                  </a:cubicBezTo>
                  <a:cubicBezTo>
                    <a:pt x="354" y="544"/>
                    <a:pt x="351" y="548"/>
                    <a:pt x="349" y="560"/>
                  </a:cubicBezTo>
                  <a:cubicBezTo>
                    <a:pt x="347" y="572"/>
                    <a:pt x="342" y="580"/>
                    <a:pt x="351" y="591"/>
                  </a:cubicBezTo>
                  <a:cubicBezTo>
                    <a:pt x="360" y="602"/>
                    <a:pt x="346" y="603"/>
                    <a:pt x="358" y="619"/>
                  </a:cubicBezTo>
                  <a:cubicBezTo>
                    <a:pt x="370" y="635"/>
                    <a:pt x="376" y="631"/>
                    <a:pt x="382" y="641"/>
                  </a:cubicBezTo>
                  <a:cubicBezTo>
                    <a:pt x="389" y="651"/>
                    <a:pt x="407" y="648"/>
                    <a:pt x="402" y="661"/>
                  </a:cubicBezTo>
                  <a:cubicBezTo>
                    <a:pt x="397" y="674"/>
                    <a:pt x="399" y="681"/>
                    <a:pt x="408" y="691"/>
                  </a:cubicBezTo>
                  <a:cubicBezTo>
                    <a:pt x="418" y="701"/>
                    <a:pt x="419" y="704"/>
                    <a:pt x="415" y="708"/>
                  </a:cubicBezTo>
                  <a:cubicBezTo>
                    <a:pt x="411" y="712"/>
                    <a:pt x="405" y="716"/>
                    <a:pt x="409" y="718"/>
                  </a:cubicBezTo>
                  <a:cubicBezTo>
                    <a:pt x="412" y="720"/>
                    <a:pt x="417" y="719"/>
                    <a:pt x="422" y="727"/>
                  </a:cubicBezTo>
                  <a:cubicBezTo>
                    <a:pt x="427" y="736"/>
                    <a:pt x="427" y="743"/>
                    <a:pt x="430" y="746"/>
                  </a:cubicBezTo>
                  <a:cubicBezTo>
                    <a:pt x="433" y="749"/>
                    <a:pt x="441" y="755"/>
                    <a:pt x="440" y="758"/>
                  </a:cubicBezTo>
                  <a:cubicBezTo>
                    <a:pt x="440" y="762"/>
                    <a:pt x="451" y="766"/>
                    <a:pt x="451" y="761"/>
                  </a:cubicBezTo>
                  <a:cubicBezTo>
                    <a:pt x="451" y="756"/>
                    <a:pt x="458" y="762"/>
                    <a:pt x="451" y="746"/>
                  </a:cubicBezTo>
                  <a:cubicBezTo>
                    <a:pt x="443" y="730"/>
                    <a:pt x="431" y="717"/>
                    <a:pt x="427" y="707"/>
                  </a:cubicBezTo>
                  <a:cubicBezTo>
                    <a:pt x="424" y="697"/>
                    <a:pt x="419" y="683"/>
                    <a:pt x="421" y="679"/>
                  </a:cubicBezTo>
                  <a:cubicBezTo>
                    <a:pt x="422" y="675"/>
                    <a:pt x="424" y="664"/>
                    <a:pt x="431" y="670"/>
                  </a:cubicBezTo>
                  <a:cubicBezTo>
                    <a:pt x="438" y="676"/>
                    <a:pt x="432" y="687"/>
                    <a:pt x="439" y="700"/>
                  </a:cubicBezTo>
                  <a:cubicBezTo>
                    <a:pt x="446" y="713"/>
                    <a:pt x="471" y="741"/>
                    <a:pt x="475" y="746"/>
                  </a:cubicBezTo>
                  <a:cubicBezTo>
                    <a:pt x="478" y="751"/>
                    <a:pt x="492" y="771"/>
                    <a:pt x="488" y="781"/>
                  </a:cubicBezTo>
                  <a:cubicBezTo>
                    <a:pt x="483" y="791"/>
                    <a:pt x="481" y="792"/>
                    <a:pt x="488" y="796"/>
                  </a:cubicBezTo>
                  <a:cubicBezTo>
                    <a:pt x="495" y="800"/>
                    <a:pt x="554" y="831"/>
                    <a:pt x="562" y="831"/>
                  </a:cubicBezTo>
                  <a:cubicBezTo>
                    <a:pt x="570" y="832"/>
                    <a:pt x="586" y="824"/>
                    <a:pt x="592" y="828"/>
                  </a:cubicBezTo>
                  <a:cubicBezTo>
                    <a:pt x="599" y="831"/>
                    <a:pt x="611" y="848"/>
                    <a:pt x="618" y="848"/>
                  </a:cubicBezTo>
                  <a:cubicBezTo>
                    <a:pt x="624" y="848"/>
                    <a:pt x="636" y="845"/>
                    <a:pt x="635" y="852"/>
                  </a:cubicBezTo>
                  <a:cubicBezTo>
                    <a:pt x="633" y="859"/>
                    <a:pt x="627" y="869"/>
                    <a:pt x="634" y="865"/>
                  </a:cubicBezTo>
                  <a:cubicBezTo>
                    <a:pt x="641" y="861"/>
                    <a:pt x="645" y="853"/>
                    <a:pt x="651" y="857"/>
                  </a:cubicBezTo>
                  <a:cubicBezTo>
                    <a:pt x="657" y="861"/>
                    <a:pt x="667" y="871"/>
                    <a:pt x="668" y="879"/>
                  </a:cubicBezTo>
                  <a:cubicBezTo>
                    <a:pt x="670" y="887"/>
                    <a:pt x="676" y="892"/>
                    <a:pt x="681" y="889"/>
                  </a:cubicBezTo>
                  <a:cubicBezTo>
                    <a:pt x="686" y="886"/>
                    <a:pt x="694" y="893"/>
                    <a:pt x="695" y="898"/>
                  </a:cubicBezTo>
                  <a:cubicBezTo>
                    <a:pt x="697" y="903"/>
                    <a:pt x="700" y="907"/>
                    <a:pt x="705" y="906"/>
                  </a:cubicBezTo>
                  <a:cubicBezTo>
                    <a:pt x="710" y="904"/>
                    <a:pt x="714" y="906"/>
                    <a:pt x="714" y="910"/>
                  </a:cubicBezTo>
                  <a:cubicBezTo>
                    <a:pt x="714" y="913"/>
                    <a:pt x="717" y="918"/>
                    <a:pt x="721" y="913"/>
                  </a:cubicBezTo>
                  <a:cubicBezTo>
                    <a:pt x="726" y="908"/>
                    <a:pt x="725" y="903"/>
                    <a:pt x="727" y="903"/>
                  </a:cubicBezTo>
                  <a:cubicBezTo>
                    <a:pt x="729" y="903"/>
                    <a:pt x="737" y="899"/>
                    <a:pt x="738" y="905"/>
                  </a:cubicBezTo>
                  <a:cubicBezTo>
                    <a:pt x="739" y="911"/>
                    <a:pt x="748" y="921"/>
                    <a:pt x="745" y="931"/>
                  </a:cubicBezTo>
                  <a:cubicBezTo>
                    <a:pt x="741" y="940"/>
                    <a:pt x="746" y="954"/>
                    <a:pt x="735" y="955"/>
                  </a:cubicBezTo>
                  <a:cubicBezTo>
                    <a:pt x="723" y="956"/>
                    <a:pt x="720" y="963"/>
                    <a:pt x="724" y="968"/>
                  </a:cubicBezTo>
                  <a:cubicBezTo>
                    <a:pt x="728" y="972"/>
                    <a:pt x="721" y="969"/>
                    <a:pt x="714" y="974"/>
                  </a:cubicBezTo>
                  <a:cubicBezTo>
                    <a:pt x="708" y="979"/>
                    <a:pt x="696" y="975"/>
                    <a:pt x="699" y="985"/>
                  </a:cubicBezTo>
                  <a:cubicBezTo>
                    <a:pt x="703" y="995"/>
                    <a:pt x="698" y="1008"/>
                    <a:pt x="698" y="1008"/>
                  </a:cubicBezTo>
                  <a:cubicBezTo>
                    <a:pt x="698" y="1008"/>
                    <a:pt x="711" y="1014"/>
                    <a:pt x="703" y="1015"/>
                  </a:cubicBezTo>
                  <a:cubicBezTo>
                    <a:pt x="694" y="1016"/>
                    <a:pt x="695" y="1018"/>
                    <a:pt x="692" y="1027"/>
                  </a:cubicBezTo>
                  <a:cubicBezTo>
                    <a:pt x="690" y="1036"/>
                    <a:pt x="690" y="1048"/>
                    <a:pt x="693" y="1048"/>
                  </a:cubicBezTo>
                  <a:cubicBezTo>
                    <a:pt x="696" y="1047"/>
                    <a:pt x="713" y="1067"/>
                    <a:pt x="715" y="1079"/>
                  </a:cubicBezTo>
                  <a:cubicBezTo>
                    <a:pt x="717" y="1091"/>
                    <a:pt x="724" y="1107"/>
                    <a:pt x="726" y="1119"/>
                  </a:cubicBezTo>
                  <a:cubicBezTo>
                    <a:pt x="727" y="1131"/>
                    <a:pt x="743" y="1135"/>
                    <a:pt x="750" y="1138"/>
                  </a:cubicBezTo>
                  <a:cubicBezTo>
                    <a:pt x="756" y="1141"/>
                    <a:pt x="771" y="1146"/>
                    <a:pt x="772" y="1153"/>
                  </a:cubicBezTo>
                  <a:cubicBezTo>
                    <a:pt x="774" y="1159"/>
                    <a:pt x="781" y="1152"/>
                    <a:pt x="779" y="1169"/>
                  </a:cubicBezTo>
                  <a:cubicBezTo>
                    <a:pt x="778" y="1186"/>
                    <a:pt x="772" y="1213"/>
                    <a:pt x="766" y="1225"/>
                  </a:cubicBezTo>
                  <a:cubicBezTo>
                    <a:pt x="760" y="1238"/>
                    <a:pt x="760" y="1241"/>
                    <a:pt x="755" y="1260"/>
                  </a:cubicBezTo>
                  <a:cubicBezTo>
                    <a:pt x="750" y="1279"/>
                    <a:pt x="752" y="1284"/>
                    <a:pt x="749" y="1291"/>
                  </a:cubicBezTo>
                  <a:cubicBezTo>
                    <a:pt x="746" y="1298"/>
                    <a:pt x="739" y="1327"/>
                    <a:pt x="730" y="1338"/>
                  </a:cubicBezTo>
                  <a:cubicBezTo>
                    <a:pt x="720" y="1349"/>
                    <a:pt x="711" y="1350"/>
                    <a:pt x="710" y="1367"/>
                  </a:cubicBezTo>
                  <a:cubicBezTo>
                    <a:pt x="708" y="1384"/>
                    <a:pt x="701" y="1393"/>
                    <a:pt x="698" y="1404"/>
                  </a:cubicBezTo>
                  <a:cubicBezTo>
                    <a:pt x="695" y="1416"/>
                    <a:pt x="688" y="1431"/>
                    <a:pt x="689" y="1436"/>
                  </a:cubicBezTo>
                  <a:cubicBezTo>
                    <a:pt x="689" y="1442"/>
                    <a:pt x="697" y="1435"/>
                    <a:pt x="697" y="1435"/>
                  </a:cubicBezTo>
                  <a:cubicBezTo>
                    <a:pt x="697" y="1435"/>
                    <a:pt x="707" y="1415"/>
                    <a:pt x="710" y="1416"/>
                  </a:cubicBezTo>
                  <a:cubicBezTo>
                    <a:pt x="713" y="1416"/>
                    <a:pt x="712" y="1412"/>
                    <a:pt x="712" y="1423"/>
                  </a:cubicBezTo>
                  <a:cubicBezTo>
                    <a:pt x="712" y="1434"/>
                    <a:pt x="703" y="1447"/>
                    <a:pt x="697" y="1451"/>
                  </a:cubicBezTo>
                  <a:cubicBezTo>
                    <a:pt x="692" y="1456"/>
                    <a:pt x="692" y="1456"/>
                    <a:pt x="682" y="1463"/>
                  </a:cubicBezTo>
                  <a:cubicBezTo>
                    <a:pt x="672" y="1470"/>
                    <a:pt x="672" y="1476"/>
                    <a:pt x="672" y="1479"/>
                  </a:cubicBezTo>
                  <a:cubicBezTo>
                    <a:pt x="672" y="1481"/>
                    <a:pt x="680" y="1484"/>
                    <a:pt x="676" y="1486"/>
                  </a:cubicBezTo>
                  <a:cubicBezTo>
                    <a:pt x="672" y="1488"/>
                    <a:pt x="674" y="1490"/>
                    <a:pt x="670" y="1493"/>
                  </a:cubicBezTo>
                  <a:cubicBezTo>
                    <a:pt x="667" y="1495"/>
                    <a:pt x="660" y="1498"/>
                    <a:pt x="663" y="1502"/>
                  </a:cubicBezTo>
                  <a:cubicBezTo>
                    <a:pt x="666" y="1507"/>
                    <a:pt x="659" y="1517"/>
                    <a:pt x="660" y="1524"/>
                  </a:cubicBezTo>
                  <a:cubicBezTo>
                    <a:pt x="660" y="1530"/>
                    <a:pt x="666" y="1541"/>
                    <a:pt x="666" y="1541"/>
                  </a:cubicBezTo>
                  <a:cubicBezTo>
                    <a:pt x="666" y="1541"/>
                    <a:pt x="674" y="1563"/>
                    <a:pt x="678" y="1566"/>
                  </a:cubicBezTo>
                  <a:cubicBezTo>
                    <a:pt x="682" y="1570"/>
                    <a:pt x="691" y="1572"/>
                    <a:pt x="690" y="1576"/>
                  </a:cubicBezTo>
                  <a:cubicBezTo>
                    <a:pt x="689" y="1581"/>
                    <a:pt x="698" y="1578"/>
                    <a:pt x="707" y="1582"/>
                  </a:cubicBezTo>
                  <a:cubicBezTo>
                    <a:pt x="716" y="1586"/>
                    <a:pt x="710" y="1601"/>
                    <a:pt x="727" y="1597"/>
                  </a:cubicBezTo>
                  <a:cubicBezTo>
                    <a:pt x="744" y="1594"/>
                    <a:pt x="759" y="1595"/>
                    <a:pt x="759" y="1595"/>
                  </a:cubicBezTo>
                  <a:cubicBezTo>
                    <a:pt x="759" y="1595"/>
                    <a:pt x="761" y="1597"/>
                    <a:pt x="767" y="1598"/>
                  </a:cubicBezTo>
                  <a:cubicBezTo>
                    <a:pt x="773" y="1599"/>
                    <a:pt x="790" y="1595"/>
                    <a:pt x="790" y="1595"/>
                  </a:cubicBezTo>
                  <a:lnTo>
                    <a:pt x="792" y="15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 name="Freeform 111"/>
            <p:cNvSpPr/>
            <p:nvPr/>
          </p:nvSpPr>
          <p:spPr bwMode="auto">
            <a:xfrm>
              <a:off x="2484437" y="684213"/>
              <a:ext cx="1468438" cy="1327150"/>
            </a:xfrm>
            <a:custGeom>
              <a:avLst/>
              <a:gdLst>
                <a:gd name="T0" fmla="*/ 62 w 550"/>
                <a:gd name="T1" fmla="*/ 110 h 497"/>
                <a:gd name="T2" fmla="*/ 81 w 550"/>
                <a:gd name="T3" fmla="*/ 123 h 497"/>
                <a:gd name="T4" fmla="*/ 27 w 550"/>
                <a:gd name="T5" fmla="*/ 143 h 497"/>
                <a:gd name="T6" fmla="*/ 11 w 550"/>
                <a:gd name="T7" fmla="*/ 164 h 497"/>
                <a:gd name="T8" fmla="*/ 32 w 550"/>
                <a:gd name="T9" fmla="*/ 178 h 497"/>
                <a:gd name="T10" fmla="*/ 55 w 550"/>
                <a:gd name="T11" fmla="*/ 187 h 497"/>
                <a:gd name="T12" fmla="*/ 119 w 550"/>
                <a:gd name="T13" fmla="*/ 204 h 497"/>
                <a:gd name="T14" fmla="*/ 147 w 550"/>
                <a:gd name="T15" fmla="*/ 271 h 497"/>
                <a:gd name="T16" fmla="*/ 164 w 550"/>
                <a:gd name="T17" fmla="*/ 270 h 497"/>
                <a:gd name="T18" fmla="*/ 173 w 550"/>
                <a:gd name="T19" fmla="*/ 313 h 497"/>
                <a:gd name="T20" fmla="*/ 153 w 550"/>
                <a:gd name="T21" fmla="*/ 334 h 497"/>
                <a:gd name="T22" fmla="*/ 150 w 550"/>
                <a:gd name="T23" fmla="*/ 364 h 497"/>
                <a:gd name="T24" fmla="*/ 157 w 550"/>
                <a:gd name="T25" fmla="*/ 401 h 497"/>
                <a:gd name="T26" fmla="*/ 177 w 550"/>
                <a:gd name="T27" fmla="*/ 395 h 497"/>
                <a:gd name="T28" fmla="*/ 160 w 550"/>
                <a:gd name="T29" fmla="*/ 421 h 497"/>
                <a:gd name="T30" fmla="*/ 179 w 550"/>
                <a:gd name="T31" fmla="*/ 454 h 497"/>
                <a:gd name="T32" fmla="*/ 206 w 550"/>
                <a:gd name="T33" fmla="*/ 478 h 497"/>
                <a:gd name="T34" fmla="*/ 227 w 550"/>
                <a:gd name="T35" fmla="*/ 492 h 497"/>
                <a:gd name="T36" fmla="*/ 250 w 550"/>
                <a:gd name="T37" fmla="*/ 446 h 497"/>
                <a:gd name="T38" fmla="*/ 267 w 550"/>
                <a:gd name="T39" fmla="*/ 408 h 497"/>
                <a:gd name="T40" fmla="*/ 296 w 550"/>
                <a:gd name="T41" fmla="*/ 376 h 497"/>
                <a:gd name="T42" fmla="*/ 345 w 550"/>
                <a:gd name="T43" fmla="*/ 345 h 497"/>
                <a:gd name="T44" fmla="*/ 443 w 550"/>
                <a:gd name="T45" fmla="*/ 298 h 497"/>
                <a:gd name="T46" fmla="*/ 401 w 550"/>
                <a:gd name="T47" fmla="*/ 290 h 497"/>
                <a:gd name="T48" fmla="*/ 427 w 550"/>
                <a:gd name="T49" fmla="*/ 287 h 497"/>
                <a:gd name="T50" fmla="*/ 451 w 550"/>
                <a:gd name="T51" fmla="*/ 281 h 497"/>
                <a:gd name="T52" fmla="*/ 411 w 550"/>
                <a:gd name="T53" fmla="*/ 255 h 497"/>
                <a:gd name="T54" fmla="*/ 431 w 550"/>
                <a:gd name="T55" fmla="*/ 236 h 497"/>
                <a:gd name="T56" fmla="*/ 453 w 550"/>
                <a:gd name="T57" fmla="*/ 238 h 497"/>
                <a:gd name="T58" fmla="*/ 453 w 550"/>
                <a:gd name="T59" fmla="*/ 225 h 497"/>
                <a:gd name="T60" fmla="*/ 478 w 550"/>
                <a:gd name="T61" fmla="*/ 198 h 497"/>
                <a:gd name="T62" fmla="*/ 462 w 550"/>
                <a:gd name="T63" fmla="*/ 180 h 497"/>
                <a:gd name="T64" fmla="*/ 484 w 550"/>
                <a:gd name="T65" fmla="*/ 162 h 497"/>
                <a:gd name="T66" fmla="*/ 460 w 550"/>
                <a:gd name="T67" fmla="*/ 149 h 497"/>
                <a:gd name="T68" fmla="*/ 476 w 550"/>
                <a:gd name="T69" fmla="*/ 124 h 497"/>
                <a:gd name="T70" fmla="*/ 498 w 550"/>
                <a:gd name="T71" fmla="*/ 104 h 497"/>
                <a:gd name="T72" fmla="*/ 543 w 550"/>
                <a:gd name="T73" fmla="*/ 73 h 497"/>
                <a:gd name="T74" fmla="*/ 486 w 550"/>
                <a:gd name="T75" fmla="*/ 61 h 497"/>
                <a:gd name="T76" fmla="*/ 442 w 550"/>
                <a:gd name="T77" fmla="*/ 79 h 497"/>
                <a:gd name="T78" fmla="*/ 439 w 550"/>
                <a:gd name="T79" fmla="*/ 60 h 497"/>
                <a:gd name="T80" fmla="*/ 416 w 550"/>
                <a:gd name="T81" fmla="*/ 53 h 497"/>
                <a:gd name="T82" fmla="*/ 458 w 550"/>
                <a:gd name="T83" fmla="*/ 30 h 497"/>
                <a:gd name="T84" fmla="*/ 414 w 550"/>
                <a:gd name="T85" fmla="*/ 6 h 497"/>
                <a:gd name="T86" fmla="*/ 321 w 550"/>
                <a:gd name="T87" fmla="*/ 11 h 497"/>
                <a:gd name="T88" fmla="*/ 288 w 550"/>
                <a:gd name="T89" fmla="*/ 21 h 497"/>
                <a:gd name="T90" fmla="*/ 245 w 550"/>
                <a:gd name="T91" fmla="*/ 35 h 497"/>
                <a:gd name="T92" fmla="*/ 221 w 550"/>
                <a:gd name="T93" fmla="*/ 40 h 497"/>
                <a:gd name="T94" fmla="*/ 192 w 550"/>
                <a:gd name="T95" fmla="*/ 47 h 497"/>
                <a:gd name="T96" fmla="*/ 153 w 550"/>
                <a:gd name="T97" fmla="*/ 51 h 497"/>
                <a:gd name="T98" fmla="*/ 141 w 550"/>
                <a:gd name="T99" fmla="*/ 68 h 497"/>
                <a:gd name="T100" fmla="*/ 89 w 550"/>
                <a:gd name="T101" fmla="*/ 8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497">
                  <a:moveTo>
                    <a:pt x="67" y="99"/>
                  </a:moveTo>
                  <a:cubicBezTo>
                    <a:pt x="62" y="100"/>
                    <a:pt x="60" y="110"/>
                    <a:pt x="62" y="110"/>
                  </a:cubicBezTo>
                  <a:cubicBezTo>
                    <a:pt x="64" y="111"/>
                    <a:pt x="73" y="106"/>
                    <a:pt x="84" y="110"/>
                  </a:cubicBezTo>
                  <a:cubicBezTo>
                    <a:pt x="95" y="115"/>
                    <a:pt x="87" y="122"/>
                    <a:pt x="81" y="123"/>
                  </a:cubicBezTo>
                  <a:cubicBezTo>
                    <a:pt x="76" y="125"/>
                    <a:pt x="71" y="121"/>
                    <a:pt x="56" y="129"/>
                  </a:cubicBezTo>
                  <a:cubicBezTo>
                    <a:pt x="42" y="137"/>
                    <a:pt x="35" y="146"/>
                    <a:pt x="27" y="143"/>
                  </a:cubicBezTo>
                  <a:cubicBezTo>
                    <a:pt x="20" y="139"/>
                    <a:pt x="5" y="144"/>
                    <a:pt x="3" y="148"/>
                  </a:cubicBezTo>
                  <a:cubicBezTo>
                    <a:pt x="0" y="152"/>
                    <a:pt x="11" y="164"/>
                    <a:pt x="11" y="164"/>
                  </a:cubicBezTo>
                  <a:cubicBezTo>
                    <a:pt x="24" y="163"/>
                    <a:pt x="24" y="163"/>
                    <a:pt x="24" y="163"/>
                  </a:cubicBezTo>
                  <a:cubicBezTo>
                    <a:pt x="24" y="163"/>
                    <a:pt x="37" y="175"/>
                    <a:pt x="32" y="178"/>
                  </a:cubicBezTo>
                  <a:cubicBezTo>
                    <a:pt x="28" y="181"/>
                    <a:pt x="19" y="179"/>
                    <a:pt x="30" y="184"/>
                  </a:cubicBezTo>
                  <a:cubicBezTo>
                    <a:pt x="41" y="189"/>
                    <a:pt x="29" y="185"/>
                    <a:pt x="55" y="187"/>
                  </a:cubicBezTo>
                  <a:cubicBezTo>
                    <a:pt x="81" y="189"/>
                    <a:pt x="72" y="187"/>
                    <a:pt x="84" y="189"/>
                  </a:cubicBezTo>
                  <a:cubicBezTo>
                    <a:pt x="97" y="190"/>
                    <a:pt x="116" y="203"/>
                    <a:pt x="119" y="204"/>
                  </a:cubicBezTo>
                  <a:cubicBezTo>
                    <a:pt x="123" y="204"/>
                    <a:pt x="138" y="205"/>
                    <a:pt x="139" y="217"/>
                  </a:cubicBezTo>
                  <a:cubicBezTo>
                    <a:pt x="140" y="229"/>
                    <a:pt x="153" y="263"/>
                    <a:pt x="147" y="271"/>
                  </a:cubicBezTo>
                  <a:cubicBezTo>
                    <a:pt x="141" y="279"/>
                    <a:pt x="161" y="287"/>
                    <a:pt x="159" y="283"/>
                  </a:cubicBezTo>
                  <a:cubicBezTo>
                    <a:pt x="158" y="280"/>
                    <a:pt x="160" y="268"/>
                    <a:pt x="164" y="270"/>
                  </a:cubicBezTo>
                  <a:cubicBezTo>
                    <a:pt x="168" y="272"/>
                    <a:pt x="178" y="301"/>
                    <a:pt x="177" y="303"/>
                  </a:cubicBezTo>
                  <a:cubicBezTo>
                    <a:pt x="176" y="305"/>
                    <a:pt x="178" y="305"/>
                    <a:pt x="173" y="313"/>
                  </a:cubicBezTo>
                  <a:cubicBezTo>
                    <a:pt x="169" y="321"/>
                    <a:pt x="164" y="329"/>
                    <a:pt x="162" y="329"/>
                  </a:cubicBezTo>
                  <a:cubicBezTo>
                    <a:pt x="159" y="329"/>
                    <a:pt x="154" y="331"/>
                    <a:pt x="153" y="334"/>
                  </a:cubicBezTo>
                  <a:cubicBezTo>
                    <a:pt x="152" y="336"/>
                    <a:pt x="154" y="339"/>
                    <a:pt x="153" y="347"/>
                  </a:cubicBezTo>
                  <a:cubicBezTo>
                    <a:pt x="152" y="355"/>
                    <a:pt x="147" y="356"/>
                    <a:pt x="150" y="364"/>
                  </a:cubicBezTo>
                  <a:cubicBezTo>
                    <a:pt x="154" y="372"/>
                    <a:pt x="151" y="372"/>
                    <a:pt x="152" y="379"/>
                  </a:cubicBezTo>
                  <a:cubicBezTo>
                    <a:pt x="152" y="386"/>
                    <a:pt x="162" y="399"/>
                    <a:pt x="157" y="401"/>
                  </a:cubicBezTo>
                  <a:cubicBezTo>
                    <a:pt x="152" y="402"/>
                    <a:pt x="151" y="410"/>
                    <a:pt x="158" y="405"/>
                  </a:cubicBezTo>
                  <a:cubicBezTo>
                    <a:pt x="164" y="401"/>
                    <a:pt x="177" y="395"/>
                    <a:pt x="177" y="395"/>
                  </a:cubicBezTo>
                  <a:cubicBezTo>
                    <a:pt x="177" y="395"/>
                    <a:pt x="181" y="397"/>
                    <a:pt x="176" y="399"/>
                  </a:cubicBezTo>
                  <a:cubicBezTo>
                    <a:pt x="171" y="400"/>
                    <a:pt x="157" y="416"/>
                    <a:pt x="160" y="421"/>
                  </a:cubicBezTo>
                  <a:cubicBezTo>
                    <a:pt x="164" y="426"/>
                    <a:pt x="169" y="428"/>
                    <a:pt x="171" y="436"/>
                  </a:cubicBezTo>
                  <a:cubicBezTo>
                    <a:pt x="173" y="445"/>
                    <a:pt x="183" y="444"/>
                    <a:pt x="179" y="454"/>
                  </a:cubicBezTo>
                  <a:cubicBezTo>
                    <a:pt x="175" y="465"/>
                    <a:pt x="186" y="468"/>
                    <a:pt x="186" y="474"/>
                  </a:cubicBezTo>
                  <a:cubicBezTo>
                    <a:pt x="186" y="480"/>
                    <a:pt x="197" y="469"/>
                    <a:pt x="206" y="478"/>
                  </a:cubicBezTo>
                  <a:cubicBezTo>
                    <a:pt x="215" y="487"/>
                    <a:pt x="208" y="489"/>
                    <a:pt x="216" y="493"/>
                  </a:cubicBezTo>
                  <a:cubicBezTo>
                    <a:pt x="224" y="497"/>
                    <a:pt x="225" y="494"/>
                    <a:pt x="227" y="492"/>
                  </a:cubicBezTo>
                  <a:cubicBezTo>
                    <a:pt x="229" y="490"/>
                    <a:pt x="230" y="475"/>
                    <a:pt x="237" y="464"/>
                  </a:cubicBezTo>
                  <a:cubicBezTo>
                    <a:pt x="244" y="453"/>
                    <a:pt x="250" y="453"/>
                    <a:pt x="250" y="446"/>
                  </a:cubicBezTo>
                  <a:cubicBezTo>
                    <a:pt x="250" y="439"/>
                    <a:pt x="260" y="426"/>
                    <a:pt x="263" y="421"/>
                  </a:cubicBezTo>
                  <a:cubicBezTo>
                    <a:pt x="265" y="417"/>
                    <a:pt x="273" y="412"/>
                    <a:pt x="267" y="408"/>
                  </a:cubicBezTo>
                  <a:cubicBezTo>
                    <a:pt x="261" y="404"/>
                    <a:pt x="271" y="400"/>
                    <a:pt x="281" y="393"/>
                  </a:cubicBezTo>
                  <a:cubicBezTo>
                    <a:pt x="290" y="386"/>
                    <a:pt x="288" y="378"/>
                    <a:pt x="296" y="376"/>
                  </a:cubicBezTo>
                  <a:cubicBezTo>
                    <a:pt x="305" y="374"/>
                    <a:pt x="298" y="370"/>
                    <a:pt x="311" y="366"/>
                  </a:cubicBezTo>
                  <a:cubicBezTo>
                    <a:pt x="324" y="361"/>
                    <a:pt x="336" y="351"/>
                    <a:pt x="345" y="345"/>
                  </a:cubicBezTo>
                  <a:cubicBezTo>
                    <a:pt x="353" y="339"/>
                    <a:pt x="350" y="336"/>
                    <a:pt x="366" y="332"/>
                  </a:cubicBezTo>
                  <a:cubicBezTo>
                    <a:pt x="383" y="328"/>
                    <a:pt x="443" y="298"/>
                    <a:pt x="443" y="298"/>
                  </a:cubicBezTo>
                  <a:cubicBezTo>
                    <a:pt x="443" y="298"/>
                    <a:pt x="431" y="296"/>
                    <a:pt x="421" y="295"/>
                  </a:cubicBezTo>
                  <a:cubicBezTo>
                    <a:pt x="412" y="295"/>
                    <a:pt x="397" y="293"/>
                    <a:pt x="401" y="290"/>
                  </a:cubicBezTo>
                  <a:cubicBezTo>
                    <a:pt x="405" y="287"/>
                    <a:pt x="410" y="278"/>
                    <a:pt x="413" y="277"/>
                  </a:cubicBezTo>
                  <a:cubicBezTo>
                    <a:pt x="416" y="276"/>
                    <a:pt x="427" y="287"/>
                    <a:pt x="427" y="287"/>
                  </a:cubicBezTo>
                  <a:cubicBezTo>
                    <a:pt x="427" y="287"/>
                    <a:pt x="447" y="291"/>
                    <a:pt x="445" y="289"/>
                  </a:cubicBezTo>
                  <a:cubicBezTo>
                    <a:pt x="444" y="287"/>
                    <a:pt x="451" y="284"/>
                    <a:pt x="451" y="281"/>
                  </a:cubicBezTo>
                  <a:cubicBezTo>
                    <a:pt x="451" y="278"/>
                    <a:pt x="445" y="270"/>
                    <a:pt x="432" y="264"/>
                  </a:cubicBezTo>
                  <a:cubicBezTo>
                    <a:pt x="420" y="258"/>
                    <a:pt x="423" y="261"/>
                    <a:pt x="411" y="255"/>
                  </a:cubicBezTo>
                  <a:cubicBezTo>
                    <a:pt x="398" y="248"/>
                    <a:pt x="387" y="247"/>
                    <a:pt x="397" y="245"/>
                  </a:cubicBezTo>
                  <a:cubicBezTo>
                    <a:pt x="406" y="242"/>
                    <a:pt x="428" y="240"/>
                    <a:pt x="431" y="236"/>
                  </a:cubicBezTo>
                  <a:cubicBezTo>
                    <a:pt x="433" y="232"/>
                    <a:pt x="426" y="227"/>
                    <a:pt x="433" y="232"/>
                  </a:cubicBezTo>
                  <a:cubicBezTo>
                    <a:pt x="441" y="237"/>
                    <a:pt x="444" y="237"/>
                    <a:pt x="453" y="238"/>
                  </a:cubicBezTo>
                  <a:cubicBezTo>
                    <a:pt x="462" y="239"/>
                    <a:pt x="466" y="241"/>
                    <a:pt x="463" y="236"/>
                  </a:cubicBezTo>
                  <a:cubicBezTo>
                    <a:pt x="459" y="231"/>
                    <a:pt x="449" y="239"/>
                    <a:pt x="453" y="225"/>
                  </a:cubicBezTo>
                  <a:cubicBezTo>
                    <a:pt x="458" y="211"/>
                    <a:pt x="476" y="206"/>
                    <a:pt x="476" y="206"/>
                  </a:cubicBezTo>
                  <a:cubicBezTo>
                    <a:pt x="476" y="206"/>
                    <a:pt x="487" y="211"/>
                    <a:pt x="478" y="198"/>
                  </a:cubicBezTo>
                  <a:cubicBezTo>
                    <a:pt x="469" y="186"/>
                    <a:pt x="470" y="187"/>
                    <a:pt x="466" y="183"/>
                  </a:cubicBezTo>
                  <a:cubicBezTo>
                    <a:pt x="462" y="180"/>
                    <a:pt x="462" y="180"/>
                    <a:pt x="462" y="180"/>
                  </a:cubicBezTo>
                  <a:cubicBezTo>
                    <a:pt x="462" y="180"/>
                    <a:pt x="493" y="175"/>
                    <a:pt x="490" y="172"/>
                  </a:cubicBezTo>
                  <a:cubicBezTo>
                    <a:pt x="488" y="168"/>
                    <a:pt x="484" y="162"/>
                    <a:pt x="484" y="162"/>
                  </a:cubicBezTo>
                  <a:cubicBezTo>
                    <a:pt x="484" y="162"/>
                    <a:pt x="484" y="161"/>
                    <a:pt x="472" y="155"/>
                  </a:cubicBezTo>
                  <a:cubicBezTo>
                    <a:pt x="460" y="149"/>
                    <a:pt x="460" y="154"/>
                    <a:pt x="460" y="149"/>
                  </a:cubicBezTo>
                  <a:cubicBezTo>
                    <a:pt x="459" y="144"/>
                    <a:pt x="470" y="137"/>
                    <a:pt x="471" y="133"/>
                  </a:cubicBezTo>
                  <a:cubicBezTo>
                    <a:pt x="473" y="129"/>
                    <a:pt x="476" y="126"/>
                    <a:pt x="476" y="124"/>
                  </a:cubicBezTo>
                  <a:cubicBezTo>
                    <a:pt x="476" y="122"/>
                    <a:pt x="477" y="116"/>
                    <a:pt x="479" y="115"/>
                  </a:cubicBezTo>
                  <a:cubicBezTo>
                    <a:pt x="481" y="114"/>
                    <a:pt x="489" y="112"/>
                    <a:pt x="498" y="104"/>
                  </a:cubicBezTo>
                  <a:cubicBezTo>
                    <a:pt x="507" y="95"/>
                    <a:pt x="515" y="83"/>
                    <a:pt x="518" y="83"/>
                  </a:cubicBezTo>
                  <a:cubicBezTo>
                    <a:pt x="522" y="83"/>
                    <a:pt x="539" y="75"/>
                    <a:pt x="543" y="73"/>
                  </a:cubicBezTo>
                  <a:cubicBezTo>
                    <a:pt x="546" y="71"/>
                    <a:pt x="550" y="64"/>
                    <a:pt x="536" y="63"/>
                  </a:cubicBezTo>
                  <a:cubicBezTo>
                    <a:pt x="521" y="61"/>
                    <a:pt x="490" y="56"/>
                    <a:pt x="486" y="61"/>
                  </a:cubicBezTo>
                  <a:cubicBezTo>
                    <a:pt x="481" y="67"/>
                    <a:pt x="471" y="73"/>
                    <a:pt x="468" y="79"/>
                  </a:cubicBezTo>
                  <a:cubicBezTo>
                    <a:pt x="465" y="85"/>
                    <a:pt x="448" y="80"/>
                    <a:pt x="442" y="79"/>
                  </a:cubicBezTo>
                  <a:cubicBezTo>
                    <a:pt x="436" y="77"/>
                    <a:pt x="466" y="69"/>
                    <a:pt x="459" y="63"/>
                  </a:cubicBezTo>
                  <a:cubicBezTo>
                    <a:pt x="452" y="56"/>
                    <a:pt x="453" y="54"/>
                    <a:pt x="439" y="60"/>
                  </a:cubicBezTo>
                  <a:cubicBezTo>
                    <a:pt x="425" y="66"/>
                    <a:pt x="426" y="71"/>
                    <a:pt x="419" y="72"/>
                  </a:cubicBezTo>
                  <a:cubicBezTo>
                    <a:pt x="412" y="73"/>
                    <a:pt x="401" y="60"/>
                    <a:pt x="416" y="53"/>
                  </a:cubicBezTo>
                  <a:cubicBezTo>
                    <a:pt x="431" y="46"/>
                    <a:pt x="469" y="52"/>
                    <a:pt x="470" y="48"/>
                  </a:cubicBezTo>
                  <a:cubicBezTo>
                    <a:pt x="472" y="44"/>
                    <a:pt x="468" y="33"/>
                    <a:pt x="458" y="30"/>
                  </a:cubicBezTo>
                  <a:cubicBezTo>
                    <a:pt x="448" y="27"/>
                    <a:pt x="429" y="20"/>
                    <a:pt x="422" y="17"/>
                  </a:cubicBezTo>
                  <a:cubicBezTo>
                    <a:pt x="416" y="13"/>
                    <a:pt x="414" y="6"/>
                    <a:pt x="414" y="6"/>
                  </a:cubicBezTo>
                  <a:cubicBezTo>
                    <a:pt x="371" y="0"/>
                    <a:pt x="371" y="0"/>
                    <a:pt x="371" y="0"/>
                  </a:cubicBezTo>
                  <a:cubicBezTo>
                    <a:pt x="371" y="0"/>
                    <a:pt x="326" y="10"/>
                    <a:pt x="321" y="11"/>
                  </a:cubicBezTo>
                  <a:cubicBezTo>
                    <a:pt x="316" y="11"/>
                    <a:pt x="317" y="15"/>
                    <a:pt x="305" y="17"/>
                  </a:cubicBezTo>
                  <a:cubicBezTo>
                    <a:pt x="293" y="20"/>
                    <a:pt x="288" y="21"/>
                    <a:pt x="288" y="21"/>
                  </a:cubicBezTo>
                  <a:cubicBezTo>
                    <a:pt x="288" y="21"/>
                    <a:pt x="274" y="18"/>
                    <a:pt x="263" y="20"/>
                  </a:cubicBezTo>
                  <a:cubicBezTo>
                    <a:pt x="252" y="22"/>
                    <a:pt x="245" y="35"/>
                    <a:pt x="245" y="35"/>
                  </a:cubicBezTo>
                  <a:cubicBezTo>
                    <a:pt x="245" y="35"/>
                    <a:pt x="250" y="38"/>
                    <a:pt x="252" y="40"/>
                  </a:cubicBezTo>
                  <a:cubicBezTo>
                    <a:pt x="255" y="42"/>
                    <a:pt x="234" y="41"/>
                    <a:pt x="221" y="40"/>
                  </a:cubicBezTo>
                  <a:cubicBezTo>
                    <a:pt x="208" y="38"/>
                    <a:pt x="208" y="43"/>
                    <a:pt x="205" y="52"/>
                  </a:cubicBezTo>
                  <a:cubicBezTo>
                    <a:pt x="201" y="60"/>
                    <a:pt x="197" y="54"/>
                    <a:pt x="192" y="47"/>
                  </a:cubicBezTo>
                  <a:cubicBezTo>
                    <a:pt x="187" y="40"/>
                    <a:pt x="182" y="42"/>
                    <a:pt x="178" y="48"/>
                  </a:cubicBezTo>
                  <a:cubicBezTo>
                    <a:pt x="174" y="54"/>
                    <a:pt x="168" y="46"/>
                    <a:pt x="153" y="51"/>
                  </a:cubicBezTo>
                  <a:cubicBezTo>
                    <a:pt x="139" y="56"/>
                    <a:pt x="126" y="61"/>
                    <a:pt x="126" y="61"/>
                  </a:cubicBezTo>
                  <a:cubicBezTo>
                    <a:pt x="126" y="61"/>
                    <a:pt x="145" y="65"/>
                    <a:pt x="141" y="68"/>
                  </a:cubicBezTo>
                  <a:cubicBezTo>
                    <a:pt x="137" y="71"/>
                    <a:pt x="111" y="77"/>
                    <a:pt x="111" y="77"/>
                  </a:cubicBezTo>
                  <a:cubicBezTo>
                    <a:pt x="111" y="77"/>
                    <a:pt x="92" y="88"/>
                    <a:pt x="89" y="88"/>
                  </a:cubicBezTo>
                  <a:cubicBezTo>
                    <a:pt x="85" y="88"/>
                    <a:pt x="67" y="99"/>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 name="Freeform 112"/>
            <p:cNvSpPr/>
            <p:nvPr/>
          </p:nvSpPr>
          <p:spPr bwMode="auto">
            <a:xfrm>
              <a:off x="1952625" y="735013"/>
              <a:ext cx="868363" cy="539750"/>
            </a:xfrm>
            <a:custGeom>
              <a:avLst/>
              <a:gdLst>
                <a:gd name="T0" fmla="*/ 297 w 325"/>
                <a:gd name="T1" fmla="*/ 44 h 202"/>
                <a:gd name="T2" fmla="*/ 285 w 325"/>
                <a:gd name="T3" fmla="*/ 53 h 202"/>
                <a:gd name="T4" fmla="*/ 277 w 325"/>
                <a:gd name="T5" fmla="*/ 64 h 202"/>
                <a:gd name="T6" fmla="*/ 232 w 325"/>
                <a:gd name="T7" fmla="*/ 88 h 202"/>
                <a:gd name="T8" fmla="*/ 211 w 325"/>
                <a:gd name="T9" fmla="*/ 104 h 202"/>
                <a:gd name="T10" fmla="*/ 197 w 325"/>
                <a:gd name="T11" fmla="*/ 106 h 202"/>
                <a:gd name="T12" fmla="*/ 192 w 325"/>
                <a:gd name="T13" fmla="*/ 124 h 202"/>
                <a:gd name="T14" fmla="*/ 169 w 325"/>
                <a:gd name="T15" fmla="*/ 138 h 202"/>
                <a:gd name="T16" fmla="*/ 160 w 325"/>
                <a:gd name="T17" fmla="*/ 148 h 202"/>
                <a:gd name="T18" fmla="*/ 162 w 325"/>
                <a:gd name="T19" fmla="*/ 164 h 202"/>
                <a:gd name="T20" fmla="*/ 143 w 325"/>
                <a:gd name="T21" fmla="*/ 169 h 202"/>
                <a:gd name="T22" fmla="*/ 127 w 325"/>
                <a:gd name="T23" fmla="*/ 168 h 202"/>
                <a:gd name="T24" fmla="*/ 105 w 325"/>
                <a:gd name="T25" fmla="*/ 168 h 202"/>
                <a:gd name="T26" fmla="*/ 80 w 325"/>
                <a:gd name="T27" fmla="*/ 168 h 202"/>
                <a:gd name="T28" fmla="*/ 74 w 325"/>
                <a:gd name="T29" fmla="*/ 168 h 202"/>
                <a:gd name="T30" fmla="*/ 60 w 325"/>
                <a:gd name="T31" fmla="*/ 170 h 202"/>
                <a:gd name="T32" fmla="*/ 62 w 325"/>
                <a:gd name="T33" fmla="*/ 177 h 202"/>
                <a:gd name="T34" fmla="*/ 83 w 325"/>
                <a:gd name="T35" fmla="*/ 177 h 202"/>
                <a:gd name="T36" fmla="*/ 118 w 325"/>
                <a:gd name="T37" fmla="*/ 182 h 202"/>
                <a:gd name="T38" fmla="*/ 142 w 325"/>
                <a:gd name="T39" fmla="*/ 182 h 202"/>
                <a:gd name="T40" fmla="*/ 144 w 325"/>
                <a:gd name="T41" fmla="*/ 195 h 202"/>
                <a:gd name="T42" fmla="*/ 129 w 325"/>
                <a:gd name="T43" fmla="*/ 201 h 202"/>
                <a:gd name="T44" fmla="*/ 109 w 325"/>
                <a:gd name="T45" fmla="*/ 200 h 202"/>
                <a:gd name="T46" fmla="*/ 67 w 325"/>
                <a:gd name="T47" fmla="*/ 199 h 202"/>
                <a:gd name="T48" fmla="*/ 37 w 325"/>
                <a:gd name="T49" fmla="*/ 193 h 202"/>
                <a:gd name="T50" fmla="*/ 29 w 325"/>
                <a:gd name="T51" fmla="*/ 181 h 202"/>
                <a:gd name="T52" fmla="*/ 24 w 325"/>
                <a:gd name="T53" fmla="*/ 170 h 202"/>
                <a:gd name="T54" fmla="*/ 3 w 325"/>
                <a:gd name="T55" fmla="*/ 160 h 202"/>
                <a:gd name="T56" fmla="*/ 3 w 325"/>
                <a:gd name="T57" fmla="*/ 153 h 202"/>
                <a:gd name="T58" fmla="*/ 21 w 325"/>
                <a:gd name="T59" fmla="*/ 152 h 202"/>
                <a:gd name="T60" fmla="*/ 35 w 325"/>
                <a:gd name="T61" fmla="*/ 158 h 202"/>
                <a:gd name="T62" fmla="*/ 63 w 325"/>
                <a:gd name="T63" fmla="*/ 156 h 202"/>
                <a:gd name="T64" fmla="*/ 81 w 325"/>
                <a:gd name="T65" fmla="*/ 151 h 202"/>
                <a:gd name="T66" fmla="*/ 77 w 325"/>
                <a:gd name="T67" fmla="*/ 137 h 202"/>
                <a:gd name="T68" fmla="*/ 94 w 325"/>
                <a:gd name="T69" fmla="*/ 137 h 202"/>
                <a:gd name="T70" fmla="*/ 98 w 325"/>
                <a:gd name="T71" fmla="*/ 137 h 202"/>
                <a:gd name="T72" fmla="*/ 94 w 325"/>
                <a:gd name="T73" fmla="*/ 131 h 202"/>
                <a:gd name="T74" fmla="*/ 81 w 325"/>
                <a:gd name="T75" fmla="*/ 127 h 202"/>
                <a:gd name="T76" fmla="*/ 103 w 325"/>
                <a:gd name="T77" fmla="*/ 109 h 202"/>
                <a:gd name="T78" fmla="*/ 116 w 325"/>
                <a:gd name="T79" fmla="*/ 100 h 202"/>
                <a:gd name="T80" fmla="*/ 100 w 325"/>
                <a:gd name="T81" fmla="*/ 87 h 202"/>
                <a:gd name="T82" fmla="*/ 87 w 325"/>
                <a:gd name="T83" fmla="*/ 79 h 202"/>
                <a:gd name="T84" fmla="*/ 74 w 325"/>
                <a:gd name="T85" fmla="*/ 59 h 202"/>
                <a:gd name="T86" fmla="*/ 61 w 325"/>
                <a:gd name="T87" fmla="*/ 52 h 202"/>
                <a:gd name="T88" fmla="*/ 74 w 325"/>
                <a:gd name="T89" fmla="*/ 41 h 202"/>
                <a:gd name="T90" fmla="*/ 98 w 325"/>
                <a:gd name="T91" fmla="*/ 33 h 202"/>
                <a:gd name="T92" fmla="*/ 114 w 325"/>
                <a:gd name="T93" fmla="*/ 37 h 202"/>
                <a:gd name="T94" fmla="*/ 113 w 325"/>
                <a:gd name="T95" fmla="*/ 25 h 202"/>
                <a:gd name="T96" fmla="*/ 134 w 325"/>
                <a:gd name="T97" fmla="*/ 31 h 202"/>
                <a:gd name="T98" fmla="*/ 143 w 325"/>
                <a:gd name="T99" fmla="*/ 22 h 202"/>
                <a:gd name="T100" fmla="*/ 156 w 325"/>
                <a:gd name="T101" fmla="*/ 11 h 202"/>
                <a:gd name="T102" fmla="*/ 194 w 325"/>
                <a:gd name="T103" fmla="*/ 8 h 202"/>
                <a:gd name="T104" fmla="*/ 212 w 325"/>
                <a:gd name="T105" fmla="*/ 3 h 202"/>
                <a:gd name="T106" fmla="*/ 223 w 325"/>
                <a:gd name="T107" fmla="*/ 15 h 202"/>
                <a:gd name="T108" fmla="*/ 226 w 325"/>
                <a:gd name="T109" fmla="*/ 4 h 202"/>
                <a:gd name="T110" fmla="*/ 284 w 325"/>
                <a:gd name="T111" fmla="*/ 12 h 202"/>
                <a:gd name="T112" fmla="*/ 324 w 325"/>
                <a:gd name="T113" fmla="*/ 22 h 202"/>
                <a:gd name="T114" fmla="*/ 318 w 325"/>
                <a:gd name="T115" fmla="*/ 38 h 202"/>
                <a:gd name="T116" fmla="*/ 297 w 325"/>
                <a:gd name="T117" fmla="*/ 4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5" h="202">
                  <a:moveTo>
                    <a:pt x="297" y="44"/>
                  </a:moveTo>
                  <a:cubicBezTo>
                    <a:pt x="280" y="48"/>
                    <a:pt x="275" y="52"/>
                    <a:pt x="285" y="53"/>
                  </a:cubicBezTo>
                  <a:cubicBezTo>
                    <a:pt x="294" y="54"/>
                    <a:pt x="303" y="50"/>
                    <a:pt x="277" y="64"/>
                  </a:cubicBezTo>
                  <a:cubicBezTo>
                    <a:pt x="252" y="77"/>
                    <a:pt x="242" y="83"/>
                    <a:pt x="232" y="88"/>
                  </a:cubicBezTo>
                  <a:cubicBezTo>
                    <a:pt x="222" y="93"/>
                    <a:pt x="223" y="103"/>
                    <a:pt x="211" y="104"/>
                  </a:cubicBezTo>
                  <a:cubicBezTo>
                    <a:pt x="200" y="104"/>
                    <a:pt x="201" y="93"/>
                    <a:pt x="197" y="106"/>
                  </a:cubicBezTo>
                  <a:cubicBezTo>
                    <a:pt x="193" y="119"/>
                    <a:pt x="193" y="122"/>
                    <a:pt x="192" y="124"/>
                  </a:cubicBezTo>
                  <a:cubicBezTo>
                    <a:pt x="191" y="127"/>
                    <a:pt x="180" y="137"/>
                    <a:pt x="169" y="138"/>
                  </a:cubicBezTo>
                  <a:cubicBezTo>
                    <a:pt x="159" y="139"/>
                    <a:pt x="164" y="141"/>
                    <a:pt x="160" y="148"/>
                  </a:cubicBezTo>
                  <a:cubicBezTo>
                    <a:pt x="156" y="154"/>
                    <a:pt x="177" y="161"/>
                    <a:pt x="162" y="164"/>
                  </a:cubicBezTo>
                  <a:cubicBezTo>
                    <a:pt x="147" y="166"/>
                    <a:pt x="145" y="168"/>
                    <a:pt x="143" y="169"/>
                  </a:cubicBezTo>
                  <a:cubicBezTo>
                    <a:pt x="140" y="170"/>
                    <a:pt x="135" y="171"/>
                    <a:pt x="127" y="168"/>
                  </a:cubicBezTo>
                  <a:cubicBezTo>
                    <a:pt x="119" y="166"/>
                    <a:pt x="119" y="169"/>
                    <a:pt x="105" y="168"/>
                  </a:cubicBezTo>
                  <a:cubicBezTo>
                    <a:pt x="91" y="168"/>
                    <a:pt x="86" y="168"/>
                    <a:pt x="80" y="168"/>
                  </a:cubicBezTo>
                  <a:cubicBezTo>
                    <a:pt x="74" y="168"/>
                    <a:pt x="84" y="167"/>
                    <a:pt x="74" y="168"/>
                  </a:cubicBezTo>
                  <a:cubicBezTo>
                    <a:pt x="65" y="168"/>
                    <a:pt x="59" y="166"/>
                    <a:pt x="60" y="170"/>
                  </a:cubicBezTo>
                  <a:cubicBezTo>
                    <a:pt x="61" y="174"/>
                    <a:pt x="60" y="176"/>
                    <a:pt x="62" y="177"/>
                  </a:cubicBezTo>
                  <a:cubicBezTo>
                    <a:pt x="65" y="178"/>
                    <a:pt x="70" y="176"/>
                    <a:pt x="83" y="177"/>
                  </a:cubicBezTo>
                  <a:cubicBezTo>
                    <a:pt x="97" y="178"/>
                    <a:pt x="106" y="182"/>
                    <a:pt x="118" y="182"/>
                  </a:cubicBezTo>
                  <a:cubicBezTo>
                    <a:pt x="130" y="181"/>
                    <a:pt x="136" y="179"/>
                    <a:pt x="142" y="182"/>
                  </a:cubicBezTo>
                  <a:cubicBezTo>
                    <a:pt x="147" y="185"/>
                    <a:pt x="149" y="195"/>
                    <a:pt x="144" y="195"/>
                  </a:cubicBezTo>
                  <a:cubicBezTo>
                    <a:pt x="138" y="196"/>
                    <a:pt x="138" y="201"/>
                    <a:pt x="129" y="201"/>
                  </a:cubicBezTo>
                  <a:cubicBezTo>
                    <a:pt x="120" y="201"/>
                    <a:pt x="126" y="202"/>
                    <a:pt x="109" y="200"/>
                  </a:cubicBezTo>
                  <a:cubicBezTo>
                    <a:pt x="92" y="198"/>
                    <a:pt x="80" y="201"/>
                    <a:pt x="67" y="199"/>
                  </a:cubicBezTo>
                  <a:cubicBezTo>
                    <a:pt x="54" y="196"/>
                    <a:pt x="43" y="198"/>
                    <a:pt x="37" y="193"/>
                  </a:cubicBezTo>
                  <a:cubicBezTo>
                    <a:pt x="31" y="189"/>
                    <a:pt x="31" y="187"/>
                    <a:pt x="29" y="181"/>
                  </a:cubicBezTo>
                  <a:cubicBezTo>
                    <a:pt x="26" y="174"/>
                    <a:pt x="34" y="176"/>
                    <a:pt x="24" y="170"/>
                  </a:cubicBezTo>
                  <a:cubicBezTo>
                    <a:pt x="13" y="164"/>
                    <a:pt x="3" y="160"/>
                    <a:pt x="3" y="160"/>
                  </a:cubicBezTo>
                  <a:cubicBezTo>
                    <a:pt x="3" y="160"/>
                    <a:pt x="0" y="157"/>
                    <a:pt x="3" y="153"/>
                  </a:cubicBezTo>
                  <a:cubicBezTo>
                    <a:pt x="6" y="149"/>
                    <a:pt x="21" y="152"/>
                    <a:pt x="21" y="152"/>
                  </a:cubicBezTo>
                  <a:cubicBezTo>
                    <a:pt x="35" y="158"/>
                    <a:pt x="35" y="158"/>
                    <a:pt x="35" y="158"/>
                  </a:cubicBezTo>
                  <a:cubicBezTo>
                    <a:pt x="35" y="158"/>
                    <a:pt x="61" y="162"/>
                    <a:pt x="63" y="156"/>
                  </a:cubicBezTo>
                  <a:cubicBezTo>
                    <a:pt x="65" y="149"/>
                    <a:pt x="82" y="158"/>
                    <a:pt x="81" y="151"/>
                  </a:cubicBezTo>
                  <a:cubicBezTo>
                    <a:pt x="80" y="144"/>
                    <a:pt x="69" y="142"/>
                    <a:pt x="77" y="137"/>
                  </a:cubicBezTo>
                  <a:cubicBezTo>
                    <a:pt x="86" y="131"/>
                    <a:pt x="94" y="137"/>
                    <a:pt x="94" y="137"/>
                  </a:cubicBezTo>
                  <a:cubicBezTo>
                    <a:pt x="94" y="137"/>
                    <a:pt x="96" y="139"/>
                    <a:pt x="98" y="137"/>
                  </a:cubicBezTo>
                  <a:cubicBezTo>
                    <a:pt x="100" y="135"/>
                    <a:pt x="99" y="133"/>
                    <a:pt x="94" y="131"/>
                  </a:cubicBezTo>
                  <a:cubicBezTo>
                    <a:pt x="90" y="129"/>
                    <a:pt x="81" y="127"/>
                    <a:pt x="81" y="127"/>
                  </a:cubicBezTo>
                  <a:cubicBezTo>
                    <a:pt x="81" y="127"/>
                    <a:pt x="99" y="109"/>
                    <a:pt x="103" y="109"/>
                  </a:cubicBezTo>
                  <a:cubicBezTo>
                    <a:pt x="106" y="109"/>
                    <a:pt x="126" y="110"/>
                    <a:pt x="116" y="100"/>
                  </a:cubicBezTo>
                  <a:cubicBezTo>
                    <a:pt x="105" y="89"/>
                    <a:pt x="107" y="92"/>
                    <a:pt x="100" y="87"/>
                  </a:cubicBezTo>
                  <a:cubicBezTo>
                    <a:pt x="94" y="83"/>
                    <a:pt x="100" y="91"/>
                    <a:pt x="87" y="79"/>
                  </a:cubicBezTo>
                  <a:cubicBezTo>
                    <a:pt x="74" y="68"/>
                    <a:pt x="76" y="70"/>
                    <a:pt x="74" y="59"/>
                  </a:cubicBezTo>
                  <a:cubicBezTo>
                    <a:pt x="72" y="48"/>
                    <a:pt x="60" y="57"/>
                    <a:pt x="61" y="52"/>
                  </a:cubicBezTo>
                  <a:cubicBezTo>
                    <a:pt x="62" y="48"/>
                    <a:pt x="70" y="41"/>
                    <a:pt x="74" y="41"/>
                  </a:cubicBezTo>
                  <a:cubicBezTo>
                    <a:pt x="78" y="41"/>
                    <a:pt x="87" y="29"/>
                    <a:pt x="98" y="33"/>
                  </a:cubicBezTo>
                  <a:cubicBezTo>
                    <a:pt x="109" y="37"/>
                    <a:pt x="109" y="40"/>
                    <a:pt x="114" y="37"/>
                  </a:cubicBezTo>
                  <a:cubicBezTo>
                    <a:pt x="118" y="33"/>
                    <a:pt x="101" y="29"/>
                    <a:pt x="113" y="25"/>
                  </a:cubicBezTo>
                  <a:cubicBezTo>
                    <a:pt x="125" y="21"/>
                    <a:pt x="129" y="31"/>
                    <a:pt x="134" y="31"/>
                  </a:cubicBezTo>
                  <a:cubicBezTo>
                    <a:pt x="139" y="31"/>
                    <a:pt x="144" y="29"/>
                    <a:pt x="143" y="22"/>
                  </a:cubicBezTo>
                  <a:cubicBezTo>
                    <a:pt x="143" y="16"/>
                    <a:pt x="151" y="12"/>
                    <a:pt x="156" y="11"/>
                  </a:cubicBezTo>
                  <a:cubicBezTo>
                    <a:pt x="162" y="10"/>
                    <a:pt x="194" y="8"/>
                    <a:pt x="194" y="8"/>
                  </a:cubicBezTo>
                  <a:cubicBezTo>
                    <a:pt x="194" y="8"/>
                    <a:pt x="213" y="0"/>
                    <a:pt x="212" y="3"/>
                  </a:cubicBezTo>
                  <a:cubicBezTo>
                    <a:pt x="210" y="6"/>
                    <a:pt x="223" y="15"/>
                    <a:pt x="223" y="15"/>
                  </a:cubicBezTo>
                  <a:cubicBezTo>
                    <a:pt x="226" y="4"/>
                    <a:pt x="226" y="4"/>
                    <a:pt x="226" y="4"/>
                  </a:cubicBezTo>
                  <a:cubicBezTo>
                    <a:pt x="226" y="4"/>
                    <a:pt x="282" y="12"/>
                    <a:pt x="284" y="12"/>
                  </a:cubicBezTo>
                  <a:cubicBezTo>
                    <a:pt x="286" y="12"/>
                    <a:pt x="325" y="24"/>
                    <a:pt x="324" y="22"/>
                  </a:cubicBezTo>
                  <a:cubicBezTo>
                    <a:pt x="323" y="20"/>
                    <a:pt x="324" y="37"/>
                    <a:pt x="318" y="38"/>
                  </a:cubicBezTo>
                  <a:cubicBezTo>
                    <a:pt x="313" y="39"/>
                    <a:pt x="297" y="44"/>
                    <a:pt x="297"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 name="Freeform 113"/>
            <p:cNvSpPr/>
            <p:nvPr/>
          </p:nvSpPr>
          <p:spPr bwMode="auto">
            <a:xfrm>
              <a:off x="1990725" y="884238"/>
              <a:ext cx="255588" cy="217488"/>
            </a:xfrm>
            <a:custGeom>
              <a:avLst/>
              <a:gdLst>
                <a:gd name="T0" fmla="*/ 57 w 96"/>
                <a:gd name="T1" fmla="*/ 73 h 81"/>
                <a:gd name="T2" fmla="*/ 41 w 96"/>
                <a:gd name="T3" fmla="*/ 75 h 81"/>
                <a:gd name="T4" fmla="*/ 17 w 96"/>
                <a:gd name="T5" fmla="*/ 66 h 81"/>
                <a:gd name="T6" fmla="*/ 26 w 96"/>
                <a:gd name="T7" fmla="*/ 52 h 81"/>
                <a:gd name="T8" fmla="*/ 19 w 96"/>
                <a:gd name="T9" fmla="*/ 50 h 81"/>
                <a:gd name="T10" fmla="*/ 3 w 96"/>
                <a:gd name="T11" fmla="*/ 29 h 81"/>
                <a:gd name="T12" fmla="*/ 16 w 96"/>
                <a:gd name="T13" fmla="*/ 17 h 81"/>
                <a:gd name="T14" fmla="*/ 38 w 96"/>
                <a:gd name="T15" fmla="*/ 0 h 81"/>
                <a:gd name="T16" fmla="*/ 55 w 96"/>
                <a:gd name="T17" fmla="*/ 8 h 81"/>
                <a:gd name="T18" fmla="*/ 66 w 96"/>
                <a:gd name="T19" fmla="*/ 23 h 81"/>
                <a:gd name="T20" fmla="*/ 94 w 96"/>
                <a:gd name="T21" fmla="*/ 41 h 81"/>
                <a:gd name="T22" fmla="*/ 75 w 96"/>
                <a:gd name="T23" fmla="*/ 56 h 81"/>
                <a:gd name="T24" fmla="*/ 57 w 96"/>
                <a:gd name="T25" fmla="*/ 7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81">
                  <a:moveTo>
                    <a:pt x="57" y="73"/>
                  </a:moveTo>
                  <a:cubicBezTo>
                    <a:pt x="48" y="81"/>
                    <a:pt x="48" y="79"/>
                    <a:pt x="41" y="75"/>
                  </a:cubicBezTo>
                  <a:cubicBezTo>
                    <a:pt x="34" y="72"/>
                    <a:pt x="18" y="68"/>
                    <a:pt x="17" y="66"/>
                  </a:cubicBezTo>
                  <a:cubicBezTo>
                    <a:pt x="17" y="64"/>
                    <a:pt x="24" y="52"/>
                    <a:pt x="26" y="52"/>
                  </a:cubicBezTo>
                  <a:cubicBezTo>
                    <a:pt x="28" y="52"/>
                    <a:pt x="24" y="51"/>
                    <a:pt x="19" y="50"/>
                  </a:cubicBezTo>
                  <a:cubicBezTo>
                    <a:pt x="14" y="50"/>
                    <a:pt x="0" y="35"/>
                    <a:pt x="3" y="29"/>
                  </a:cubicBezTo>
                  <a:cubicBezTo>
                    <a:pt x="7" y="23"/>
                    <a:pt x="10" y="20"/>
                    <a:pt x="16" y="17"/>
                  </a:cubicBezTo>
                  <a:cubicBezTo>
                    <a:pt x="21" y="15"/>
                    <a:pt x="35" y="1"/>
                    <a:pt x="38" y="0"/>
                  </a:cubicBezTo>
                  <a:cubicBezTo>
                    <a:pt x="41" y="0"/>
                    <a:pt x="53" y="0"/>
                    <a:pt x="55" y="8"/>
                  </a:cubicBezTo>
                  <a:cubicBezTo>
                    <a:pt x="57" y="16"/>
                    <a:pt x="55" y="15"/>
                    <a:pt x="66" y="23"/>
                  </a:cubicBezTo>
                  <a:cubicBezTo>
                    <a:pt x="76" y="31"/>
                    <a:pt x="96" y="37"/>
                    <a:pt x="94" y="41"/>
                  </a:cubicBezTo>
                  <a:cubicBezTo>
                    <a:pt x="93" y="46"/>
                    <a:pt x="81" y="50"/>
                    <a:pt x="75" y="56"/>
                  </a:cubicBezTo>
                  <a:cubicBezTo>
                    <a:pt x="68" y="61"/>
                    <a:pt x="57" y="73"/>
                    <a:pt x="57"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8" name="Freeform 114"/>
            <p:cNvSpPr/>
            <p:nvPr/>
          </p:nvSpPr>
          <p:spPr bwMode="auto">
            <a:xfrm>
              <a:off x="1920875" y="1042988"/>
              <a:ext cx="125413" cy="68263"/>
            </a:xfrm>
            <a:custGeom>
              <a:avLst/>
              <a:gdLst>
                <a:gd name="T0" fmla="*/ 29 w 47"/>
                <a:gd name="T1" fmla="*/ 22 h 26"/>
                <a:gd name="T2" fmla="*/ 12 w 47"/>
                <a:gd name="T3" fmla="*/ 22 h 26"/>
                <a:gd name="T4" fmla="*/ 5 w 47"/>
                <a:gd name="T5" fmla="*/ 3 h 26"/>
                <a:gd name="T6" fmla="*/ 28 w 47"/>
                <a:gd name="T7" fmla="*/ 8 h 26"/>
                <a:gd name="T8" fmla="*/ 29 w 47"/>
                <a:gd name="T9" fmla="*/ 22 h 26"/>
              </a:gdLst>
              <a:ahLst/>
              <a:cxnLst>
                <a:cxn ang="0">
                  <a:pos x="T0" y="T1"/>
                </a:cxn>
                <a:cxn ang="0">
                  <a:pos x="T2" y="T3"/>
                </a:cxn>
                <a:cxn ang="0">
                  <a:pos x="T4" y="T5"/>
                </a:cxn>
                <a:cxn ang="0">
                  <a:pos x="T6" y="T7"/>
                </a:cxn>
                <a:cxn ang="0">
                  <a:pos x="T8" y="T9"/>
                </a:cxn>
              </a:cxnLst>
              <a:rect l="0" t="0" r="r" b="b"/>
              <a:pathLst>
                <a:path w="47" h="26">
                  <a:moveTo>
                    <a:pt x="29" y="22"/>
                  </a:moveTo>
                  <a:cubicBezTo>
                    <a:pt x="25" y="22"/>
                    <a:pt x="16" y="26"/>
                    <a:pt x="12" y="22"/>
                  </a:cubicBezTo>
                  <a:cubicBezTo>
                    <a:pt x="8" y="17"/>
                    <a:pt x="0" y="5"/>
                    <a:pt x="5" y="3"/>
                  </a:cubicBezTo>
                  <a:cubicBezTo>
                    <a:pt x="9" y="1"/>
                    <a:pt x="8" y="0"/>
                    <a:pt x="28" y="8"/>
                  </a:cubicBezTo>
                  <a:cubicBezTo>
                    <a:pt x="47" y="16"/>
                    <a:pt x="29" y="22"/>
                    <a:pt x="29"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9" name="Freeform 115"/>
            <p:cNvSpPr/>
            <p:nvPr/>
          </p:nvSpPr>
          <p:spPr bwMode="auto">
            <a:xfrm>
              <a:off x="1741487" y="1012826"/>
              <a:ext cx="182563" cy="98425"/>
            </a:xfrm>
            <a:custGeom>
              <a:avLst/>
              <a:gdLst>
                <a:gd name="T0" fmla="*/ 39 w 68"/>
                <a:gd name="T1" fmla="*/ 34 h 37"/>
                <a:gd name="T2" fmla="*/ 21 w 68"/>
                <a:gd name="T3" fmla="*/ 25 h 37"/>
                <a:gd name="T4" fmla="*/ 8 w 68"/>
                <a:gd name="T5" fmla="*/ 25 h 37"/>
                <a:gd name="T6" fmla="*/ 16 w 68"/>
                <a:gd name="T7" fmla="*/ 18 h 37"/>
                <a:gd name="T8" fmla="*/ 11 w 68"/>
                <a:gd name="T9" fmla="*/ 10 h 37"/>
                <a:gd name="T10" fmla="*/ 15 w 68"/>
                <a:gd name="T11" fmla="*/ 0 h 37"/>
                <a:gd name="T12" fmla="*/ 46 w 68"/>
                <a:gd name="T13" fmla="*/ 14 h 37"/>
                <a:gd name="T14" fmla="*/ 64 w 68"/>
                <a:gd name="T15" fmla="*/ 30 h 37"/>
                <a:gd name="T16" fmla="*/ 39 w 68"/>
                <a:gd name="T17"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7">
                  <a:moveTo>
                    <a:pt x="39" y="34"/>
                  </a:moveTo>
                  <a:cubicBezTo>
                    <a:pt x="30" y="33"/>
                    <a:pt x="27" y="29"/>
                    <a:pt x="21" y="25"/>
                  </a:cubicBezTo>
                  <a:cubicBezTo>
                    <a:pt x="15" y="22"/>
                    <a:pt x="17" y="37"/>
                    <a:pt x="8" y="25"/>
                  </a:cubicBezTo>
                  <a:cubicBezTo>
                    <a:pt x="0" y="12"/>
                    <a:pt x="13" y="19"/>
                    <a:pt x="16" y="18"/>
                  </a:cubicBezTo>
                  <a:cubicBezTo>
                    <a:pt x="20" y="16"/>
                    <a:pt x="13" y="12"/>
                    <a:pt x="11" y="10"/>
                  </a:cubicBezTo>
                  <a:cubicBezTo>
                    <a:pt x="9" y="9"/>
                    <a:pt x="11" y="0"/>
                    <a:pt x="15" y="0"/>
                  </a:cubicBezTo>
                  <a:cubicBezTo>
                    <a:pt x="19" y="0"/>
                    <a:pt x="36" y="5"/>
                    <a:pt x="46" y="14"/>
                  </a:cubicBezTo>
                  <a:cubicBezTo>
                    <a:pt x="56" y="22"/>
                    <a:pt x="68" y="29"/>
                    <a:pt x="64" y="30"/>
                  </a:cubicBezTo>
                  <a:cubicBezTo>
                    <a:pt x="60" y="31"/>
                    <a:pt x="39" y="34"/>
                    <a:pt x="39"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0" name="Freeform 116"/>
            <p:cNvSpPr/>
            <p:nvPr/>
          </p:nvSpPr>
          <p:spPr bwMode="auto">
            <a:xfrm>
              <a:off x="1373187" y="1311276"/>
              <a:ext cx="409575" cy="265113"/>
            </a:xfrm>
            <a:custGeom>
              <a:avLst/>
              <a:gdLst>
                <a:gd name="T0" fmla="*/ 153 w 153"/>
                <a:gd name="T1" fmla="*/ 68 h 99"/>
                <a:gd name="T2" fmla="*/ 136 w 153"/>
                <a:gd name="T3" fmla="*/ 54 h 99"/>
                <a:gd name="T4" fmla="*/ 123 w 153"/>
                <a:gd name="T5" fmla="*/ 43 h 99"/>
                <a:gd name="T6" fmla="*/ 128 w 153"/>
                <a:gd name="T7" fmla="*/ 23 h 99"/>
                <a:gd name="T8" fmla="*/ 133 w 153"/>
                <a:gd name="T9" fmla="*/ 0 h 99"/>
                <a:gd name="T10" fmla="*/ 115 w 153"/>
                <a:gd name="T11" fmla="*/ 0 h 99"/>
                <a:gd name="T12" fmla="*/ 106 w 153"/>
                <a:gd name="T13" fmla="*/ 9 h 99"/>
                <a:gd name="T14" fmla="*/ 99 w 153"/>
                <a:gd name="T15" fmla="*/ 20 h 99"/>
                <a:gd name="T16" fmla="*/ 93 w 153"/>
                <a:gd name="T17" fmla="*/ 35 h 99"/>
                <a:gd name="T18" fmla="*/ 89 w 153"/>
                <a:gd name="T19" fmla="*/ 22 h 99"/>
                <a:gd name="T20" fmla="*/ 85 w 153"/>
                <a:gd name="T21" fmla="*/ 18 h 99"/>
                <a:gd name="T22" fmla="*/ 74 w 153"/>
                <a:gd name="T23" fmla="*/ 21 h 99"/>
                <a:gd name="T24" fmla="*/ 68 w 153"/>
                <a:gd name="T25" fmla="*/ 18 h 99"/>
                <a:gd name="T26" fmla="*/ 66 w 153"/>
                <a:gd name="T27" fmla="*/ 16 h 99"/>
                <a:gd name="T28" fmla="*/ 57 w 153"/>
                <a:gd name="T29" fmla="*/ 15 h 99"/>
                <a:gd name="T30" fmla="*/ 45 w 153"/>
                <a:gd name="T31" fmla="*/ 19 h 99"/>
                <a:gd name="T32" fmla="*/ 43 w 153"/>
                <a:gd name="T33" fmla="*/ 6 h 99"/>
                <a:gd name="T34" fmla="*/ 35 w 153"/>
                <a:gd name="T35" fmla="*/ 12 h 99"/>
                <a:gd name="T36" fmla="*/ 19 w 153"/>
                <a:gd name="T37" fmla="*/ 19 h 99"/>
                <a:gd name="T38" fmla="*/ 0 w 153"/>
                <a:gd name="T39" fmla="*/ 37 h 99"/>
                <a:gd name="T40" fmla="*/ 7 w 153"/>
                <a:gd name="T41" fmla="*/ 45 h 99"/>
                <a:gd name="T42" fmla="*/ 3 w 153"/>
                <a:gd name="T43" fmla="*/ 56 h 99"/>
                <a:gd name="T44" fmla="*/ 14 w 153"/>
                <a:gd name="T45" fmla="*/ 60 h 99"/>
                <a:gd name="T46" fmla="*/ 3 w 153"/>
                <a:gd name="T47" fmla="*/ 72 h 99"/>
                <a:gd name="T48" fmla="*/ 19 w 153"/>
                <a:gd name="T49" fmla="*/ 83 h 99"/>
                <a:gd name="T50" fmla="*/ 35 w 153"/>
                <a:gd name="T51" fmla="*/ 86 h 99"/>
                <a:gd name="T52" fmla="*/ 54 w 153"/>
                <a:gd name="T53" fmla="*/ 93 h 99"/>
                <a:gd name="T54" fmla="*/ 73 w 153"/>
                <a:gd name="T55" fmla="*/ 84 h 99"/>
                <a:gd name="T56" fmla="*/ 95 w 153"/>
                <a:gd name="T57" fmla="*/ 84 h 99"/>
                <a:gd name="T58" fmla="*/ 113 w 153"/>
                <a:gd name="T59" fmla="*/ 83 h 99"/>
                <a:gd name="T60" fmla="*/ 132 w 153"/>
                <a:gd name="T61" fmla="*/ 88 h 99"/>
                <a:gd name="T62" fmla="*/ 139 w 153"/>
                <a:gd name="T63" fmla="*/ 80 h 99"/>
                <a:gd name="T64" fmla="*/ 128 w 153"/>
                <a:gd name="T65" fmla="*/ 75 h 99"/>
                <a:gd name="T66" fmla="*/ 153 w 153"/>
                <a:gd name="T67" fmla="*/ 6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 h="99">
                  <a:moveTo>
                    <a:pt x="153" y="68"/>
                  </a:moveTo>
                  <a:cubicBezTo>
                    <a:pt x="145" y="64"/>
                    <a:pt x="149" y="60"/>
                    <a:pt x="136" y="54"/>
                  </a:cubicBezTo>
                  <a:cubicBezTo>
                    <a:pt x="123" y="49"/>
                    <a:pt x="123" y="56"/>
                    <a:pt x="123" y="43"/>
                  </a:cubicBezTo>
                  <a:cubicBezTo>
                    <a:pt x="123" y="30"/>
                    <a:pt x="127" y="29"/>
                    <a:pt x="128" y="23"/>
                  </a:cubicBezTo>
                  <a:cubicBezTo>
                    <a:pt x="130" y="18"/>
                    <a:pt x="133" y="0"/>
                    <a:pt x="133" y="0"/>
                  </a:cubicBezTo>
                  <a:cubicBezTo>
                    <a:pt x="133" y="0"/>
                    <a:pt x="125" y="1"/>
                    <a:pt x="115" y="0"/>
                  </a:cubicBezTo>
                  <a:cubicBezTo>
                    <a:pt x="104" y="0"/>
                    <a:pt x="106" y="8"/>
                    <a:pt x="106" y="9"/>
                  </a:cubicBezTo>
                  <a:cubicBezTo>
                    <a:pt x="107" y="10"/>
                    <a:pt x="99" y="20"/>
                    <a:pt x="99" y="20"/>
                  </a:cubicBezTo>
                  <a:cubicBezTo>
                    <a:pt x="93" y="35"/>
                    <a:pt x="93" y="35"/>
                    <a:pt x="93" y="35"/>
                  </a:cubicBezTo>
                  <a:cubicBezTo>
                    <a:pt x="89" y="30"/>
                    <a:pt x="89" y="22"/>
                    <a:pt x="89" y="22"/>
                  </a:cubicBezTo>
                  <a:cubicBezTo>
                    <a:pt x="89" y="22"/>
                    <a:pt x="87" y="19"/>
                    <a:pt x="85" y="18"/>
                  </a:cubicBezTo>
                  <a:cubicBezTo>
                    <a:pt x="83" y="18"/>
                    <a:pt x="74" y="21"/>
                    <a:pt x="74" y="21"/>
                  </a:cubicBezTo>
                  <a:cubicBezTo>
                    <a:pt x="74" y="21"/>
                    <a:pt x="70" y="21"/>
                    <a:pt x="68" y="18"/>
                  </a:cubicBezTo>
                  <a:cubicBezTo>
                    <a:pt x="66" y="16"/>
                    <a:pt x="70" y="18"/>
                    <a:pt x="66" y="16"/>
                  </a:cubicBezTo>
                  <a:cubicBezTo>
                    <a:pt x="61" y="14"/>
                    <a:pt x="62" y="11"/>
                    <a:pt x="57" y="15"/>
                  </a:cubicBezTo>
                  <a:cubicBezTo>
                    <a:pt x="52" y="19"/>
                    <a:pt x="49" y="26"/>
                    <a:pt x="45" y="19"/>
                  </a:cubicBezTo>
                  <a:cubicBezTo>
                    <a:pt x="41" y="12"/>
                    <a:pt x="46" y="6"/>
                    <a:pt x="43" y="6"/>
                  </a:cubicBezTo>
                  <a:cubicBezTo>
                    <a:pt x="40" y="7"/>
                    <a:pt x="44" y="10"/>
                    <a:pt x="35" y="12"/>
                  </a:cubicBezTo>
                  <a:cubicBezTo>
                    <a:pt x="25" y="14"/>
                    <a:pt x="24" y="14"/>
                    <a:pt x="19" y="19"/>
                  </a:cubicBezTo>
                  <a:cubicBezTo>
                    <a:pt x="14" y="23"/>
                    <a:pt x="0" y="35"/>
                    <a:pt x="0" y="37"/>
                  </a:cubicBezTo>
                  <a:cubicBezTo>
                    <a:pt x="0" y="39"/>
                    <a:pt x="9" y="43"/>
                    <a:pt x="7" y="45"/>
                  </a:cubicBezTo>
                  <a:cubicBezTo>
                    <a:pt x="5" y="48"/>
                    <a:pt x="3" y="56"/>
                    <a:pt x="3" y="56"/>
                  </a:cubicBezTo>
                  <a:cubicBezTo>
                    <a:pt x="3" y="56"/>
                    <a:pt x="12" y="60"/>
                    <a:pt x="14" y="60"/>
                  </a:cubicBezTo>
                  <a:cubicBezTo>
                    <a:pt x="16" y="61"/>
                    <a:pt x="1" y="72"/>
                    <a:pt x="3" y="72"/>
                  </a:cubicBezTo>
                  <a:cubicBezTo>
                    <a:pt x="6" y="73"/>
                    <a:pt x="19" y="83"/>
                    <a:pt x="19" y="83"/>
                  </a:cubicBezTo>
                  <a:cubicBezTo>
                    <a:pt x="19" y="83"/>
                    <a:pt x="29" y="82"/>
                    <a:pt x="35" y="86"/>
                  </a:cubicBezTo>
                  <a:cubicBezTo>
                    <a:pt x="40" y="90"/>
                    <a:pt x="46" y="99"/>
                    <a:pt x="54" y="93"/>
                  </a:cubicBezTo>
                  <a:cubicBezTo>
                    <a:pt x="63" y="88"/>
                    <a:pt x="62" y="87"/>
                    <a:pt x="73" y="84"/>
                  </a:cubicBezTo>
                  <a:cubicBezTo>
                    <a:pt x="84" y="81"/>
                    <a:pt x="90" y="87"/>
                    <a:pt x="95" y="84"/>
                  </a:cubicBezTo>
                  <a:cubicBezTo>
                    <a:pt x="101" y="81"/>
                    <a:pt x="113" y="83"/>
                    <a:pt x="113" y="83"/>
                  </a:cubicBezTo>
                  <a:cubicBezTo>
                    <a:pt x="113" y="83"/>
                    <a:pt x="114" y="91"/>
                    <a:pt x="132" y="88"/>
                  </a:cubicBezTo>
                  <a:cubicBezTo>
                    <a:pt x="150" y="85"/>
                    <a:pt x="145" y="80"/>
                    <a:pt x="139" y="80"/>
                  </a:cubicBezTo>
                  <a:cubicBezTo>
                    <a:pt x="133" y="80"/>
                    <a:pt x="125" y="75"/>
                    <a:pt x="128" y="75"/>
                  </a:cubicBezTo>
                  <a:cubicBezTo>
                    <a:pt x="131" y="75"/>
                    <a:pt x="153" y="68"/>
                    <a:pt x="153"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1" name="Freeform 117"/>
            <p:cNvSpPr/>
            <p:nvPr/>
          </p:nvSpPr>
          <p:spPr bwMode="auto">
            <a:xfrm>
              <a:off x="1201737" y="1260476"/>
              <a:ext cx="265113" cy="187325"/>
            </a:xfrm>
            <a:custGeom>
              <a:avLst/>
              <a:gdLst>
                <a:gd name="T0" fmla="*/ 33 w 99"/>
                <a:gd name="T1" fmla="*/ 65 h 70"/>
                <a:gd name="T2" fmla="*/ 16 w 99"/>
                <a:gd name="T3" fmla="*/ 62 h 70"/>
                <a:gd name="T4" fmla="*/ 5 w 99"/>
                <a:gd name="T5" fmla="*/ 52 h 70"/>
                <a:gd name="T6" fmla="*/ 7 w 99"/>
                <a:gd name="T7" fmla="*/ 40 h 70"/>
                <a:gd name="T8" fmla="*/ 16 w 99"/>
                <a:gd name="T9" fmla="*/ 33 h 70"/>
                <a:gd name="T10" fmla="*/ 23 w 99"/>
                <a:gd name="T11" fmla="*/ 16 h 70"/>
                <a:gd name="T12" fmla="*/ 21 w 99"/>
                <a:gd name="T13" fmla="*/ 6 h 70"/>
                <a:gd name="T14" fmla="*/ 45 w 99"/>
                <a:gd name="T15" fmla="*/ 3 h 70"/>
                <a:gd name="T16" fmla="*/ 66 w 99"/>
                <a:gd name="T17" fmla="*/ 6 h 70"/>
                <a:gd name="T18" fmla="*/ 82 w 99"/>
                <a:gd name="T19" fmla="*/ 6 h 70"/>
                <a:gd name="T20" fmla="*/ 96 w 99"/>
                <a:gd name="T21" fmla="*/ 15 h 70"/>
                <a:gd name="T22" fmla="*/ 77 w 99"/>
                <a:gd name="T23" fmla="*/ 35 h 70"/>
                <a:gd name="T24" fmla="*/ 61 w 99"/>
                <a:gd name="T25" fmla="*/ 43 h 70"/>
                <a:gd name="T26" fmla="*/ 33 w 99"/>
                <a:gd name="T27" fmla="*/ 6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70">
                  <a:moveTo>
                    <a:pt x="33" y="65"/>
                  </a:moveTo>
                  <a:cubicBezTo>
                    <a:pt x="28" y="70"/>
                    <a:pt x="20" y="65"/>
                    <a:pt x="16" y="62"/>
                  </a:cubicBezTo>
                  <a:cubicBezTo>
                    <a:pt x="12" y="58"/>
                    <a:pt x="11" y="54"/>
                    <a:pt x="5" y="52"/>
                  </a:cubicBezTo>
                  <a:cubicBezTo>
                    <a:pt x="0" y="49"/>
                    <a:pt x="4" y="42"/>
                    <a:pt x="7" y="40"/>
                  </a:cubicBezTo>
                  <a:cubicBezTo>
                    <a:pt x="10" y="39"/>
                    <a:pt x="16" y="33"/>
                    <a:pt x="16" y="33"/>
                  </a:cubicBezTo>
                  <a:cubicBezTo>
                    <a:pt x="16" y="33"/>
                    <a:pt x="25" y="18"/>
                    <a:pt x="23" y="16"/>
                  </a:cubicBezTo>
                  <a:cubicBezTo>
                    <a:pt x="20" y="14"/>
                    <a:pt x="19" y="9"/>
                    <a:pt x="21" y="6"/>
                  </a:cubicBezTo>
                  <a:cubicBezTo>
                    <a:pt x="23" y="4"/>
                    <a:pt x="41" y="0"/>
                    <a:pt x="45" y="3"/>
                  </a:cubicBezTo>
                  <a:cubicBezTo>
                    <a:pt x="49" y="6"/>
                    <a:pt x="64" y="10"/>
                    <a:pt x="66" y="6"/>
                  </a:cubicBezTo>
                  <a:cubicBezTo>
                    <a:pt x="68" y="2"/>
                    <a:pt x="77" y="4"/>
                    <a:pt x="82" y="6"/>
                  </a:cubicBezTo>
                  <a:cubicBezTo>
                    <a:pt x="86" y="8"/>
                    <a:pt x="99" y="13"/>
                    <a:pt x="96" y="15"/>
                  </a:cubicBezTo>
                  <a:cubicBezTo>
                    <a:pt x="93" y="18"/>
                    <a:pt x="87" y="32"/>
                    <a:pt x="77" y="35"/>
                  </a:cubicBezTo>
                  <a:cubicBezTo>
                    <a:pt x="68" y="37"/>
                    <a:pt x="65" y="39"/>
                    <a:pt x="61" y="43"/>
                  </a:cubicBezTo>
                  <a:cubicBezTo>
                    <a:pt x="58" y="47"/>
                    <a:pt x="33" y="65"/>
                    <a:pt x="33"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2" name="Freeform 118"/>
            <p:cNvSpPr/>
            <p:nvPr/>
          </p:nvSpPr>
          <p:spPr bwMode="auto">
            <a:xfrm>
              <a:off x="1314450" y="1114426"/>
              <a:ext cx="198438" cy="96838"/>
            </a:xfrm>
            <a:custGeom>
              <a:avLst/>
              <a:gdLst>
                <a:gd name="T0" fmla="*/ 3 w 74"/>
                <a:gd name="T1" fmla="*/ 30 h 36"/>
                <a:gd name="T2" fmla="*/ 27 w 74"/>
                <a:gd name="T3" fmla="*/ 31 h 36"/>
                <a:gd name="T4" fmla="*/ 44 w 74"/>
                <a:gd name="T5" fmla="*/ 23 h 36"/>
                <a:gd name="T6" fmla="*/ 64 w 74"/>
                <a:gd name="T7" fmla="*/ 20 h 36"/>
                <a:gd name="T8" fmla="*/ 71 w 74"/>
                <a:gd name="T9" fmla="*/ 4 h 36"/>
                <a:gd name="T10" fmla="*/ 55 w 74"/>
                <a:gd name="T11" fmla="*/ 5 h 36"/>
                <a:gd name="T12" fmla="*/ 31 w 74"/>
                <a:gd name="T13" fmla="*/ 7 h 36"/>
                <a:gd name="T14" fmla="*/ 20 w 74"/>
                <a:gd name="T15" fmla="*/ 16 h 36"/>
                <a:gd name="T16" fmla="*/ 3 w 74"/>
                <a:gd name="T17"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6">
                  <a:moveTo>
                    <a:pt x="3" y="30"/>
                  </a:moveTo>
                  <a:cubicBezTo>
                    <a:pt x="0" y="36"/>
                    <a:pt x="21" y="34"/>
                    <a:pt x="27" y="31"/>
                  </a:cubicBezTo>
                  <a:cubicBezTo>
                    <a:pt x="32" y="28"/>
                    <a:pt x="30" y="22"/>
                    <a:pt x="44" y="23"/>
                  </a:cubicBezTo>
                  <a:cubicBezTo>
                    <a:pt x="57" y="24"/>
                    <a:pt x="62" y="22"/>
                    <a:pt x="64" y="20"/>
                  </a:cubicBezTo>
                  <a:cubicBezTo>
                    <a:pt x="66" y="18"/>
                    <a:pt x="74" y="8"/>
                    <a:pt x="71" y="4"/>
                  </a:cubicBezTo>
                  <a:cubicBezTo>
                    <a:pt x="69" y="0"/>
                    <a:pt x="58" y="5"/>
                    <a:pt x="55" y="5"/>
                  </a:cubicBezTo>
                  <a:cubicBezTo>
                    <a:pt x="51" y="5"/>
                    <a:pt x="34" y="7"/>
                    <a:pt x="31" y="7"/>
                  </a:cubicBezTo>
                  <a:cubicBezTo>
                    <a:pt x="29" y="8"/>
                    <a:pt x="22" y="14"/>
                    <a:pt x="20" y="16"/>
                  </a:cubicBezTo>
                  <a:cubicBezTo>
                    <a:pt x="18" y="18"/>
                    <a:pt x="5" y="22"/>
                    <a:pt x="3"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3" name="Freeform 119"/>
            <p:cNvSpPr/>
            <p:nvPr/>
          </p:nvSpPr>
          <p:spPr bwMode="auto">
            <a:xfrm>
              <a:off x="1520825" y="1079501"/>
              <a:ext cx="153988" cy="63500"/>
            </a:xfrm>
            <a:custGeom>
              <a:avLst/>
              <a:gdLst>
                <a:gd name="T0" fmla="*/ 4 w 58"/>
                <a:gd name="T1" fmla="*/ 3 h 24"/>
                <a:gd name="T2" fmla="*/ 16 w 58"/>
                <a:gd name="T3" fmla="*/ 6 h 24"/>
                <a:gd name="T4" fmla="*/ 44 w 58"/>
                <a:gd name="T5" fmla="*/ 6 h 24"/>
                <a:gd name="T6" fmla="*/ 50 w 58"/>
                <a:gd name="T7" fmla="*/ 14 h 24"/>
                <a:gd name="T8" fmla="*/ 37 w 58"/>
                <a:gd name="T9" fmla="*/ 22 h 24"/>
                <a:gd name="T10" fmla="*/ 15 w 58"/>
                <a:gd name="T11" fmla="*/ 16 h 24"/>
                <a:gd name="T12" fmla="*/ 0 w 58"/>
                <a:gd name="T13" fmla="*/ 12 h 24"/>
                <a:gd name="T14" fmla="*/ 4 w 58"/>
                <a:gd name="T15" fmla="*/ 3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24">
                  <a:moveTo>
                    <a:pt x="4" y="3"/>
                  </a:moveTo>
                  <a:cubicBezTo>
                    <a:pt x="8" y="0"/>
                    <a:pt x="11" y="2"/>
                    <a:pt x="16" y="6"/>
                  </a:cubicBezTo>
                  <a:cubicBezTo>
                    <a:pt x="21" y="11"/>
                    <a:pt x="38" y="3"/>
                    <a:pt x="44" y="6"/>
                  </a:cubicBezTo>
                  <a:cubicBezTo>
                    <a:pt x="49" y="10"/>
                    <a:pt x="58" y="8"/>
                    <a:pt x="50" y="14"/>
                  </a:cubicBezTo>
                  <a:cubicBezTo>
                    <a:pt x="41" y="21"/>
                    <a:pt x="44" y="24"/>
                    <a:pt x="37" y="22"/>
                  </a:cubicBezTo>
                  <a:cubicBezTo>
                    <a:pt x="29" y="19"/>
                    <a:pt x="23" y="19"/>
                    <a:pt x="15" y="16"/>
                  </a:cubicBezTo>
                  <a:cubicBezTo>
                    <a:pt x="7" y="12"/>
                    <a:pt x="0" y="12"/>
                    <a:pt x="0" y="12"/>
                  </a:cubicBezTo>
                  <a:lnTo>
                    <a:pt x="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4" name="Freeform 120"/>
            <p:cNvSpPr/>
            <p:nvPr/>
          </p:nvSpPr>
          <p:spPr bwMode="auto">
            <a:xfrm>
              <a:off x="1584325" y="1036638"/>
              <a:ext cx="85725" cy="58738"/>
            </a:xfrm>
            <a:custGeom>
              <a:avLst/>
              <a:gdLst>
                <a:gd name="T0" fmla="*/ 2 w 32"/>
                <a:gd name="T1" fmla="*/ 18 h 22"/>
                <a:gd name="T2" fmla="*/ 27 w 32"/>
                <a:gd name="T3" fmla="*/ 16 h 22"/>
                <a:gd name="T4" fmla="*/ 13 w 32"/>
                <a:gd name="T5" fmla="*/ 3 h 22"/>
                <a:gd name="T6" fmla="*/ 0 w 32"/>
                <a:gd name="T7" fmla="*/ 9 h 22"/>
                <a:gd name="T8" fmla="*/ 2 w 32"/>
                <a:gd name="T9" fmla="*/ 18 h 22"/>
              </a:gdLst>
              <a:ahLst/>
              <a:cxnLst>
                <a:cxn ang="0">
                  <a:pos x="T0" y="T1"/>
                </a:cxn>
                <a:cxn ang="0">
                  <a:pos x="T2" y="T3"/>
                </a:cxn>
                <a:cxn ang="0">
                  <a:pos x="T4" y="T5"/>
                </a:cxn>
                <a:cxn ang="0">
                  <a:pos x="T6" y="T7"/>
                </a:cxn>
                <a:cxn ang="0">
                  <a:pos x="T8" y="T9"/>
                </a:cxn>
              </a:cxnLst>
              <a:rect l="0" t="0" r="r" b="b"/>
              <a:pathLst>
                <a:path w="32" h="22">
                  <a:moveTo>
                    <a:pt x="2" y="18"/>
                  </a:moveTo>
                  <a:cubicBezTo>
                    <a:pt x="7" y="17"/>
                    <a:pt x="22" y="22"/>
                    <a:pt x="27" y="16"/>
                  </a:cubicBezTo>
                  <a:cubicBezTo>
                    <a:pt x="32" y="9"/>
                    <a:pt x="19" y="0"/>
                    <a:pt x="13" y="3"/>
                  </a:cubicBezTo>
                  <a:cubicBezTo>
                    <a:pt x="8" y="5"/>
                    <a:pt x="0" y="9"/>
                    <a:pt x="0" y="9"/>
                  </a:cubicBezTo>
                  <a:lnTo>
                    <a:pt x="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5" name="Freeform 121"/>
            <p:cNvSpPr/>
            <p:nvPr/>
          </p:nvSpPr>
          <p:spPr bwMode="auto">
            <a:xfrm>
              <a:off x="1428750" y="1157288"/>
              <a:ext cx="304800" cy="125413"/>
            </a:xfrm>
            <a:custGeom>
              <a:avLst/>
              <a:gdLst>
                <a:gd name="T0" fmla="*/ 75 w 114"/>
                <a:gd name="T1" fmla="*/ 17 h 47"/>
                <a:gd name="T2" fmla="*/ 60 w 114"/>
                <a:gd name="T3" fmla="*/ 17 h 47"/>
                <a:gd name="T4" fmla="*/ 38 w 114"/>
                <a:gd name="T5" fmla="*/ 8 h 47"/>
                <a:gd name="T6" fmla="*/ 14 w 114"/>
                <a:gd name="T7" fmla="*/ 12 h 47"/>
                <a:gd name="T8" fmla="*/ 5 w 114"/>
                <a:gd name="T9" fmla="*/ 24 h 47"/>
                <a:gd name="T10" fmla="*/ 5 w 114"/>
                <a:gd name="T11" fmla="*/ 28 h 47"/>
                <a:gd name="T12" fmla="*/ 26 w 114"/>
                <a:gd name="T13" fmla="*/ 27 h 47"/>
                <a:gd name="T14" fmla="*/ 43 w 114"/>
                <a:gd name="T15" fmla="*/ 33 h 47"/>
                <a:gd name="T16" fmla="*/ 34 w 114"/>
                <a:gd name="T17" fmla="*/ 37 h 47"/>
                <a:gd name="T18" fmla="*/ 49 w 114"/>
                <a:gd name="T19" fmla="*/ 42 h 47"/>
                <a:gd name="T20" fmla="*/ 67 w 114"/>
                <a:gd name="T21" fmla="*/ 35 h 47"/>
                <a:gd name="T22" fmla="*/ 90 w 114"/>
                <a:gd name="T23" fmla="*/ 35 h 47"/>
                <a:gd name="T24" fmla="*/ 108 w 114"/>
                <a:gd name="T25" fmla="*/ 27 h 47"/>
                <a:gd name="T26" fmla="*/ 112 w 114"/>
                <a:gd name="T27" fmla="*/ 19 h 47"/>
                <a:gd name="T28" fmla="*/ 106 w 114"/>
                <a:gd name="T29" fmla="*/ 14 h 47"/>
                <a:gd name="T30" fmla="*/ 98 w 114"/>
                <a:gd name="T31" fmla="*/ 14 h 47"/>
                <a:gd name="T32" fmla="*/ 92 w 114"/>
                <a:gd name="T33" fmla="*/ 7 h 47"/>
                <a:gd name="T34" fmla="*/ 86 w 114"/>
                <a:gd name="T35" fmla="*/ 0 h 47"/>
                <a:gd name="T36" fmla="*/ 69 w 114"/>
                <a:gd name="T37" fmla="*/ 4 h 47"/>
                <a:gd name="T38" fmla="*/ 75 w 114"/>
                <a:gd name="T39" fmla="*/ 1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4" h="47">
                  <a:moveTo>
                    <a:pt x="75" y="17"/>
                  </a:moveTo>
                  <a:cubicBezTo>
                    <a:pt x="69" y="18"/>
                    <a:pt x="65" y="26"/>
                    <a:pt x="60" y="17"/>
                  </a:cubicBezTo>
                  <a:cubicBezTo>
                    <a:pt x="55" y="8"/>
                    <a:pt x="42" y="6"/>
                    <a:pt x="38" y="8"/>
                  </a:cubicBezTo>
                  <a:cubicBezTo>
                    <a:pt x="33" y="10"/>
                    <a:pt x="13" y="8"/>
                    <a:pt x="14" y="12"/>
                  </a:cubicBezTo>
                  <a:cubicBezTo>
                    <a:pt x="14" y="17"/>
                    <a:pt x="9" y="24"/>
                    <a:pt x="5" y="24"/>
                  </a:cubicBezTo>
                  <a:cubicBezTo>
                    <a:pt x="0" y="25"/>
                    <a:pt x="3" y="27"/>
                    <a:pt x="5" y="28"/>
                  </a:cubicBezTo>
                  <a:cubicBezTo>
                    <a:pt x="8" y="29"/>
                    <a:pt x="11" y="24"/>
                    <a:pt x="26" y="27"/>
                  </a:cubicBezTo>
                  <a:cubicBezTo>
                    <a:pt x="41" y="31"/>
                    <a:pt x="45" y="31"/>
                    <a:pt x="43" y="33"/>
                  </a:cubicBezTo>
                  <a:cubicBezTo>
                    <a:pt x="41" y="36"/>
                    <a:pt x="31" y="35"/>
                    <a:pt x="34" y="37"/>
                  </a:cubicBezTo>
                  <a:cubicBezTo>
                    <a:pt x="37" y="39"/>
                    <a:pt x="41" y="47"/>
                    <a:pt x="49" y="42"/>
                  </a:cubicBezTo>
                  <a:cubicBezTo>
                    <a:pt x="58" y="37"/>
                    <a:pt x="59" y="35"/>
                    <a:pt x="67" y="35"/>
                  </a:cubicBezTo>
                  <a:cubicBezTo>
                    <a:pt x="75" y="35"/>
                    <a:pt x="73" y="40"/>
                    <a:pt x="90" y="35"/>
                  </a:cubicBezTo>
                  <a:cubicBezTo>
                    <a:pt x="107" y="31"/>
                    <a:pt x="108" y="27"/>
                    <a:pt x="108" y="27"/>
                  </a:cubicBezTo>
                  <a:cubicBezTo>
                    <a:pt x="108" y="27"/>
                    <a:pt x="114" y="22"/>
                    <a:pt x="112" y="19"/>
                  </a:cubicBezTo>
                  <a:cubicBezTo>
                    <a:pt x="110" y="16"/>
                    <a:pt x="108" y="14"/>
                    <a:pt x="106" y="14"/>
                  </a:cubicBezTo>
                  <a:cubicBezTo>
                    <a:pt x="104" y="14"/>
                    <a:pt x="103" y="17"/>
                    <a:pt x="98" y="14"/>
                  </a:cubicBezTo>
                  <a:cubicBezTo>
                    <a:pt x="93" y="10"/>
                    <a:pt x="95" y="14"/>
                    <a:pt x="92" y="7"/>
                  </a:cubicBezTo>
                  <a:cubicBezTo>
                    <a:pt x="89" y="0"/>
                    <a:pt x="91" y="0"/>
                    <a:pt x="86" y="0"/>
                  </a:cubicBezTo>
                  <a:cubicBezTo>
                    <a:pt x="80" y="0"/>
                    <a:pt x="62" y="2"/>
                    <a:pt x="69" y="4"/>
                  </a:cubicBezTo>
                  <a:cubicBezTo>
                    <a:pt x="76" y="7"/>
                    <a:pt x="75" y="17"/>
                    <a:pt x="7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6" name="Freeform 122"/>
            <p:cNvSpPr/>
            <p:nvPr/>
          </p:nvSpPr>
          <p:spPr bwMode="auto">
            <a:xfrm>
              <a:off x="1779587" y="1282701"/>
              <a:ext cx="157163" cy="160338"/>
            </a:xfrm>
            <a:custGeom>
              <a:avLst/>
              <a:gdLst>
                <a:gd name="T0" fmla="*/ 40 w 59"/>
                <a:gd name="T1" fmla="*/ 20 h 60"/>
                <a:gd name="T2" fmla="*/ 51 w 59"/>
                <a:gd name="T3" fmla="*/ 9 h 60"/>
                <a:gd name="T4" fmla="*/ 32 w 59"/>
                <a:gd name="T5" fmla="*/ 4 h 60"/>
                <a:gd name="T6" fmla="*/ 11 w 59"/>
                <a:gd name="T7" fmla="*/ 10 h 60"/>
                <a:gd name="T8" fmla="*/ 11 w 59"/>
                <a:gd name="T9" fmla="*/ 21 h 60"/>
                <a:gd name="T10" fmla="*/ 0 w 59"/>
                <a:gd name="T11" fmla="*/ 26 h 60"/>
                <a:gd name="T12" fmla="*/ 4 w 59"/>
                <a:gd name="T13" fmla="*/ 40 h 60"/>
                <a:gd name="T14" fmla="*/ 16 w 59"/>
                <a:gd name="T15" fmla="*/ 50 h 60"/>
                <a:gd name="T16" fmla="*/ 22 w 59"/>
                <a:gd name="T17" fmla="*/ 59 h 60"/>
                <a:gd name="T18" fmla="*/ 34 w 59"/>
                <a:gd name="T19" fmla="*/ 52 h 60"/>
                <a:gd name="T20" fmla="*/ 44 w 59"/>
                <a:gd name="T21" fmla="*/ 49 h 60"/>
                <a:gd name="T22" fmla="*/ 46 w 59"/>
                <a:gd name="T23" fmla="*/ 42 h 60"/>
                <a:gd name="T24" fmla="*/ 47 w 59"/>
                <a:gd name="T25" fmla="*/ 31 h 60"/>
                <a:gd name="T26" fmla="*/ 40 w 59"/>
                <a:gd name="T27" fmla="*/ 2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60">
                  <a:moveTo>
                    <a:pt x="40" y="20"/>
                  </a:moveTo>
                  <a:cubicBezTo>
                    <a:pt x="32" y="19"/>
                    <a:pt x="59" y="9"/>
                    <a:pt x="51" y="9"/>
                  </a:cubicBezTo>
                  <a:cubicBezTo>
                    <a:pt x="43" y="9"/>
                    <a:pt x="37" y="0"/>
                    <a:pt x="32" y="4"/>
                  </a:cubicBezTo>
                  <a:cubicBezTo>
                    <a:pt x="27" y="8"/>
                    <a:pt x="11" y="10"/>
                    <a:pt x="11" y="10"/>
                  </a:cubicBezTo>
                  <a:cubicBezTo>
                    <a:pt x="11" y="21"/>
                    <a:pt x="11" y="21"/>
                    <a:pt x="11" y="21"/>
                  </a:cubicBezTo>
                  <a:cubicBezTo>
                    <a:pt x="0" y="26"/>
                    <a:pt x="0" y="26"/>
                    <a:pt x="0" y="26"/>
                  </a:cubicBezTo>
                  <a:cubicBezTo>
                    <a:pt x="0" y="26"/>
                    <a:pt x="0" y="36"/>
                    <a:pt x="4" y="40"/>
                  </a:cubicBezTo>
                  <a:cubicBezTo>
                    <a:pt x="9" y="43"/>
                    <a:pt x="20" y="46"/>
                    <a:pt x="16" y="50"/>
                  </a:cubicBezTo>
                  <a:cubicBezTo>
                    <a:pt x="12" y="53"/>
                    <a:pt x="25" y="59"/>
                    <a:pt x="22" y="59"/>
                  </a:cubicBezTo>
                  <a:cubicBezTo>
                    <a:pt x="19" y="60"/>
                    <a:pt x="26" y="55"/>
                    <a:pt x="34" y="52"/>
                  </a:cubicBezTo>
                  <a:cubicBezTo>
                    <a:pt x="41" y="50"/>
                    <a:pt x="45" y="48"/>
                    <a:pt x="44" y="49"/>
                  </a:cubicBezTo>
                  <a:cubicBezTo>
                    <a:pt x="44" y="50"/>
                    <a:pt x="45" y="45"/>
                    <a:pt x="46" y="42"/>
                  </a:cubicBezTo>
                  <a:cubicBezTo>
                    <a:pt x="47" y="38"/>
                    <a:pt x="47" y="31"/>
                    <a:pt x="47" y="31"/>
                  </a:cubicBezTo>
                  <a:cubicBezTo>
                    <a:pt x="47" y="31"/>
                    <a:pt x="50" y="21"/>
                    <a:pt x="4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7" name="Freeform 123"/>
            <p:cNvSpPr/>
            <p:nvPr/>
          </p:nvSpPr>
          <p:spPr bwMode="auto">
            <a:xfrm>
              <a:off x="1755775" y="1152526"/>
              <a:ext cx="254000" cy="125413"/>
            </a:xfrm>
            <a:custGeom>
              <a:avLst/>
              <a:gdLst>
                <a:gd name="T0" fmla="*/ 21 w 95"/>
                <a:gd name="T1" fmla="*/ 14 h 47"/>
                <a:gd name="T2" fmla="*/ 6 w 95"/>
                <a:gd name="T3" fmla="*/ 4 h 47"/>
                <a:gd name="T4" fmla="*/ 7 w 95"/>
                <a:gd name="T5" fmla="*/ 16 h 47"/>
                <a:gd name="T6" fmla="*/ 5 w 95"/>
                <a:gd name="T7" fmla="*/ 27 h 47"/>
                <a:gd name="T8" fmla="*/ 12 w 95"/>
                <a:gd name="T9" fmla="*/ 34 h 47"/>
                <a:gd name="T10" fmla="*/ 19 w 95"/>
                <a:gd name="T11" fmla="*/ 44 h 47"/>
                <a:gd name="T12" fmla="*/ 59 w 95"/>
                <a:gd name="T13" fmla="*/ 42 h 47"/>
                <a:gd name="T14" fmla="*/ 82 w 95"/>
                <a:gd name="T15" fmla="*/ 40 h 47"/>
                <a:gd name="T16" fmla="*/ 95 w 95"/>
                <a:gd name="T17" fmla="*/ 35 h 47"/>
                <a:gd name="T18" fmla="*/ 86 w 95"/>
                <a:gd name="T19" fmla="*/ 18 h 47"/>
                <a:gd name="T20" fmla="*/ 75 w 95"/>
                <a:gd name="T21" fmla="*/ 23 h 47"/>
                <a:gd name="T22" fmla="*/ 64 w 95"/>
                <a:gd name="T23" fmla="*/ 12 h 47"/>
                <a:gd name="T24" fmla="*/ 61 w 95"/>
                <a:gd name="T25" fmla="*/ 2 h 47"/>
                <a:gd name="T26" fmla="*/ 40 w 95"/>
                <a:gd name="T27" fmla="*/ 2 h 47"/>
                <a:gd name="T28" fmla="*/ 26 w 95"/>
                <a:gd name="T29" fmla="*/ 3 h 47"/>
                <a:gd name="T30" fmla="*/ 21 w 95"/>
                <a:gd name="T31"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47">
                  <a:moveTo>
                    <a:pt x="21" y="14"/>
                  </a:moveTo>
                  <a:cubicBezTo>
                    <a:pt x="15" y="8"/>
                    <a:pt x="10" y="3"/>
                    <a:pt x="6" y="4"/>
                  </a:cubicBezTo>
                  <a:cubicBezTo>
                    <a:pt x="3" y="4"/>
                    <a:pt x="9" y="12"/>
                    <a:pt x="7" y="16"/>
                  </a:cubicBezTo>
                  <a:cubicBezTo>
                    <a:pt x="6" y="19"/>
                    <a:pt x="10" y="26"/>
                    <a:pt x="5" y="27"/>
                  </a:cubicBezTo>
                  <a:cubicBezTo>
                    <a:pt x="0" y="29"/>
                    <a:pt x="5" y="27"/>
                    <a:pt x="12" y="34"/>
                  </a:cubicBezTo>
                  <a:cubicBezTo>
                    <a:pt x="18" y="41"/>
                    <a:pt x="5" y="47"/>
                    <a:pt x="19" y="44"/>
                  </a:cubicBezTo>
                  <a:cubicBezTo>
                    <a:pt x="32" y="41"/>
                    <a:pt x="46" y="43"/>
                    <a:pt x="59" y="42"/>
                  </a:cubicBezTo>
                  <a:cubicBezTo>
                    <a:pt x="71" y="41"/>
                    <a:pt x="82" y="40"/>
                    <a:pt x="82" y="40"/>
                  </a:cubicBezTo>
                  <a:cubicBezTo>
                    <a:pt x="95" y="35"/>
                    <a:pt x="95" y="35"/>
                    <a:pt x="95" y="35"/>
                  </a:cubicBezTo>
                  <a:cubicBezTo>
                    <a:pt x="95" y="35"/>
                    <a:pt x="89" y="20"/>
                    <a:pt x="86" y="18"/>
                  </a:cubicBezTo>
                  <a:cubicBezTo>
                    <a:pt x="83" y="16"/>
                    <a:pt x="75" y="23"/>
                    <a:pt x="75" y="23"/>
                  </a:cubicBezTo>
                  <a:cubicBezTo>
                    <a:pt x="75" y="23"/>
                    <a:pt x="64" y="14"/>
                    <a:pt x="64" y="12"/>
                  </a:cubicBezTo>
                  <a:cubicBezTo>
                    <a:pt x="64" y="9"/>
                    <a:pt x="65" y="4"/>
                    <a:pt x="61" y="2"/>
                  </a:cubicBezTo>
                  <a:cubicBezTo>
                    <a:pt x="57" y="1"/>
                    <a:pt x="47" y="2"/>
                    <a:pt x="40" y="2"/>
                  </a:cubicBezTo>
                  <a:cubicBezTo>
                    <a:pt x="34" y="2"/>
                    <a:pt x="26" y="0"/>
                    <a:pt x="26" y="3"/>
                  </a:cubicBezTo>
                  <a:cubicBezTo>
                    <a:pt x="26" y="6"/>
                    <a:pt x="21" y="14"/>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8" name="Freeform 124"/>
            <p:cNvSpPr/>
            <p:nvPr/>
          </p:nvSpPr>
          <p:spPr bwMode="auto">
            <a:xfrm>
              <a:off x="2038350" y="1298576"/>
              <a:ext cx="660400" cy="614363"/>
            </a:xfrm>
            <a:custGeom>
              <a:avLst/>
              <a:gdLst>
                <a:gd name="T0" fmla="*/ 57 w 247"/>
                <a:gd name="T1" fmla="*/ 3 h 230"/>
                <a:gd name="T2" fmla="*/ 35 w 247"/>
                <a:gd name="T3" fmla="*/ 6 h 230"/>
                <a:gd name="T4" fmla="*/ 14 w 247"/>
                <a:gd name="T5" fmla="*/ 26 h 230"/>
                <a:gd name="T6" fmla="*/ 20 w 247"/>
                <a:gd name="T7" fmla="*/ 56 h 230"/>
                <a:gd name="T8" fmla="*/ 22 w 247"/>
                <a:gd name="T9" fmla="*/ 76 h 230"/>
                <a:gd name="T10" fmla="*/ 73 w 247"/>
                <a:gd name="T11" fmla="*/ 71 h 230"/>
                <a:gd name="T12" fmla="*/ 113 w 247"/>
                <a:gd name="T13" fmla="*/ 69 h 230"/>
                <a:gd name="T14" fmla="*/ 121 w 247"/>
                <a:gd name="T15" fmla="*/ 94 h 230"/>
                <a:gd name="T16" fmla="*/ 121 w 247"/>
                <a:gd name="T17" fmla="*/ 107 h 230"/>
                <a:gd name="T18" fmla="*/ 149 w 247"/>
                <a:gd name="T19" fmla="*/ 107 h 230"/>
                <a:gd name="T20" fmla="*/ 143 w 247"/>
                <a:gd name="T21" fmla="*/ 121 h 230"/>
                <a:gd name="T22" fmla="*/ 130 w 247"/>
                <a:gd name="T23" fmla="*/ 147 h 230"/>
                <a:gd name="T24" fmla="*/ 120 w 247"/>
                <a:gd name="T25" fmla="*/ 156 h 230"/>
                <a:gd name="T26" fmla="*/ 94 w 247"/>
                <a:gd name="T27" fmla="*/ 150 h 230"/>
                <a:gd name="T28" fmla="*/ 84 w 247"/>
                <a:gd name="T29" fmla="*/ 176 h 230"/>
                <a:gd name="T30" fmla="*/ 88 w 247"/>
                <a:gd name="T31" fmla="*/ 187 h 230"/>
                <a:gd name="T32" fmla="*/ 121 w 247"/>
                <a:gd name="T33" fmla="*/ 173 h 230"/>
                <a:gd name="T34" fmla="*/ 128 w 247"/>
                <a:gd name="T35" fmla="*/ 188 h 230"/>
                <a:gd name="T36" fmla="*/ 142 w 247"/>
                <a:gd name="T37" fmla="*/ 201 h 230"/>
                <a:gd name="T38" fmla="*/ 159 w 247"/>
                <a:gd name="T39" fmla="*/ 226 h 230"/>
                <a:gd name="T40" fmla="*/ 165 w 247"/>
                <a:gd name="T41" fmla="*/ 227 h 230"/>
                <a:gd name="T42" fmla="*/ 182 w 247"/>
                <a:gd name="T43" fmla="*/ 227 h 230"/>
                <a:gd name="T44" fmla="*/ 192 w 247"/>
                <a:gd name="T45" fmla="*/ 227 h 230"/>
                <a:gd name="T46" fmla="*/ 184 w 247"/>
                <a:gd name="T47" fmla="*/ 212 h 230"/>
                <a:gd name="T48" fmla="*/ 172 w 247"/>
                <a:gd name="T49" fmla="*/ 187 h 230"/>
                <a:gd name="T50" fmla="*/ 191 w 247"/>
                <a:gd name="T51" fmla="*/ 207 h 230"/>
                <a:gd name="T52" fmla="*/ 194 w 247"/>
                <a:gd name="T53" fmla="*/ 209 h 230"/>
                <a:gd name="T54" fmla="*/ 210 w 247"/>
                <a:gd name="T55" fmla="*/ 194 h 230"/>
                <a:gd name="T56" fmla="*/ 206 w 247"/>
                <a:gd name="T57" fmla="*/ 181 h 230"/>
                <a:gd name="T58" fmla="*/ 189 w 247"/>
                <a:gd name="T59" fmla="*/ 151 h 230"/>
                <a:gd name="T60" fmla="*/ 194 w 247"/>
                <a:gd name="T61" fmla="*/ 132 h 230"/>
                <a:gd name="T62" fmla="*/ 212 w 247"/>
                <a:gd name="T63" fmla="*/ 137 h 230"/>
                <a:gd name="T64" fmla="*/ 213 w 247"/>
                <a:gd name="T65" fmla="*/ 154 h 230"/>
                <a:gd name="T66" fmla="*/ 225 w 247"/>
                <a:gd name="T67" fmla="*/ 158 h 230"/>
                <a:gd name="T68" fmla="*/ 237 w 247"/>
                <a:gd name="T69" fmla="*/ 148 h 230"/>
                <a:gd name="T70" fmla="*/ 244 w 247"/>
                <a:gd name="T71" fmla="*/ 136 h 230"/>
                <a:gd name="T72" fmla="*/ 247 w 247"/>
                <a:gd name="T73" fmla="*/ 125 h 230"/>
                <a:gd name="T74" fmla="*/ 218 w 247"/>
                <a:gd name="T75" fmla="*/ 117 h 230"/>
                <a:gd name="T76" fmla="*/ 194 w 247"/>
                <a:gd name="T77" fmla="*/ 111 h 230"/>
                <a:gd name="T78" fmla="*/ 190 w 247"/>
                <a:gd name="T79" fmla="*/ 98 h 230"/>
                <a:gd name="T80" fmla="*/ 195 w 247"/>
                <a:gd name="T81" fmla="*/ 88 h 230"/>
                <a:gd name="T82" fmla="*/ 204 w 247"/>
                <a:gd name="T83" fmla="*/ 82 h 230"/>
                <a:gd name="T84" fmla="*/ 183 w 247"/>
                <a:gd name="T85" fmla="*/ 59 h 230"/>
                <a:gd name="T86" fmla="*/ 174 w 247"/>
                <a:gd name="T87" fmla="*/ 60 h 230"/>
                <a:gd name="T88" fmla="*/ 171 w 247"/>
                <a:gd name="T89" fmla="*/ 45 h 230"/>
                <a:gd name="T90" fmla="*/ 153 w 247"/>
                <a:gd name="T91" fmla="*/ 49 h 230"/>
                <a:gd name="T92" fmla="*/ 145 w 247"/>
                <a:gd name="T93" fmla="*/ 36 h 230"/>
                <a:gd name="T94" fmla="*/ 138 w 247"/>
                <a:gd name="T95" fmla="*/ 28 h 230"/>
                <a:gd name="T96" fmla="*/ 140 w 247"/>
                <a:gd name="T97" fmla="*/ 17 h 230"/>
                <a:gd name="T98" fmla="*/ 123 w 247"/>
                <a:gd name="T99" fmla="*/ 9 h 230"/>
                <a:gd name="T100" fmla="*/ 110 w 247"/>
                <a:gd name="T101" fmla="*/ 3 h 230"/>
                <a:gd name="T102" fmla="*/ 97 w 247"/>
                <a:gd name="T103" fmla="*/ 4 h 230"/>
                <a:gd name="T104" fmla="*/ 88 w 247"/>
                <a:gd name="T105" fmla="*/ 14 h 230"/>
                <a:gd name="T106" fmla="*/ 87 w 247"/>
                <a:gd name="T107" fmla="*/ 35 h 230"/>
                <a:gd name="T108" fmla="*/ 73 w 247"/>
                <a:gd name="T109" fmla="*/ 24 h 230"/>
                <a:gd name="T110" fmla="*/ 68 w 247"/>
                <a:gd name="T111" fmla="*/ 8 h 230"/>
                <a:gd name="T112" fmla="*/ 64 w 247"/>
                <a:gd name="T113" fmla="*/ 7 h 230"/>
                <a:gd name="T114" fmla="*/ 57 w 247"/>
                <a:gd name="T115" fmla="*/ 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7" h="230">
                  <a:moveTo>
                    <a:pt x="57" y="3"/>
                  </a:moveTo>
                  <a:cubicBezTo>
                    <a:pt x="49" y="3"/>
                    <a:pt x="44" y="0"/>
                    <a:pt x="35" y="6"/>
                  </a:cubicBezTo>
                  <a:cubicBezTo>
                    <a:pt x="26" y="12"/>
                    <a:pt x="17" y="19"/>
                    <a:pt x="14" y="26"/>
                  </a:cubicBezTo>
                  <a:cubicBezTo>
                    <a:pt x="11" y="32"/>
                    <a:pt x="20" y="54"/>
                    <a:pt x="20" y="56"/>
                  </a:cubicBezTo>
                  <a:cubicBezTo>
                    <a:pt x="20" y="58"/>
                    <a:pt x="0" y="76"/>
                    <a:pt x="22" y="76"/>
                  </a:cubicBezTo>
                  <a:cubicBezTo>
                    <a:pt x="44" y="76"/>
                    <a:pt x="65" y="71"/>
                    <a:pt x="73" y="71"/>
                  </a:cubicBezTo>
                  <a:cubicBezTo>
                    <a:pt x="81" y="72"/>
                    <a:pt x="105" y="48"/>
                    <a:pt x="113" y="69"/>
                  </a:cubicBezTo>
                  <a:cubicBezTo>
                    <a:pt x="122" y="90"/>
                    <a:pt x="126" y="93"/>
                    <a:pt x="121" y="94"/>
                  </a:cubicBezTo>
                  <a:cubicBezTo>
                    <a:pt x="117" y="96"/>
                    <a:pt x="117" y="104"/>
                    <a:pt x="121" y="107"/>
                  </a:cubicBezTo>
                  <a:cubicBezTo>
                    <a:pt x="125" y="110"/>
                    <a:pt x="144" y="107"/>
                    <a:pt x="149" y="107"/>
                  </a:cubicBezTo>
                  <a:cubicBezTo>
                    <a:pt x="153" y="107"/>
                    <a:pt x="155" y="111"/>
                    <a:pt x="143" y="121"/>
                  </a:cubicBezTo>
                  <a:cubicBezTo>
                    <a:pt x="131" y="131"/>
                    <a:pt x="134" y="142"/>
                    <a:pt x="130" y="147"/>
                  </a:cubicBezTo>
                  <a:cubicBezTo>
                    <a:pt x="125" y="152"/>
                    <a:pt x="123" y="156"/>
                    <a:pt x="120" y="156"/>
                  </a:cubicBezTo>
                  <a:cubicBezTo>
                    <a:pt x="117" y="157"/>
                    <a:pt x="102" y="145"/>
                    <a:pt x="94" y="150"/>
                  </a:cubicBezTo>
                  <a:cubicBezTo>
                    <a:pt x="87" y="154"/>
                    <a:pt x="84" y="173"/>
                    <a:pt x="84" y="176"/>
                  </a:cubicBezTo>
                  <a:cubicBezTo>
                    <a:pt x="84" y="179"/>
                    <a:pt x="81" y="192"/>
                    <a:pt x="88" y="187"/>
                  </a:cubicBezTo>
                  <a:cubicBezTo>
                    <a:pt x="96" y="183"/>
                    <a:pt x="121" y="173"/>
                    <a:pt x="121" y="173"/>
                  </a:cubicBezTo>
                  <a:cubicBezTo>
                    <a:pt x="121" y="173"/>
                    <a:pt x="121" y="186"/>
                    <a:pt x="128" y="188"/>
                  </a:cubicBezTo>
                  <a:cubicBezTo>
                    <a:pt x="134" y="190"/>
                    <a:pt x="133" y="196"/>
                    <a:pt x="142" y="201"/>
                  </a:cubicBezTo>
                  <a:cubicBezTo>
                    <a:pt x="152" y="206"/>
                    <a:pt x="159" y="226"/>
                    <a:pt x="159" y="226"/>
                  </a:cubicBezTo>
                  <a:cubicBezTo>
                    <a:pt x="159" y="226"/>
                    <a:pt x="160" y="227"/>
                    <a:pt x="165" y="227"/>
                  </a:cubicBezTo>
                  <a:cubicBezTo>
                    <a:pt x="171" y="227"/>
                    <a:pt x="182" y="227"/>
                    <a:pt x="182" y="227"/>
                  </a:cubicBezTo>
                  <a:cubicBezTo>
                    <a:pt x="182" y="227"/>
                    <a:pt x="194" y="230"/>
                    <a:pt x="192" y="227"/>
                  </a:cubicBezTo>
                  <a:cubicBezTo>
                    <a:pt x="189" y="223"/>
                    <a:pt x="189" y="221"/>
                    <a:pt x="184" y="212"/>
                  </a:cubicBezTo>
                  <a:cubicBezTo>
                    <a:pt x="178" y="204"/>
                    <a:pt x="161" y="180"/>
                    <a:pt x="172" y="187"/>
                  </a:cubicBezTo>
                  <a:cubicBezTo>
                    <a:pt x="183" y="193"/>
                    <a:pt x="192" y="204"/>
                    <a:pt x="191" y="207"/>
                  </a:cubicBezTo>
                  <a:cubicBezTo>
                    <a:pt x="191" y="210"/>
                    <a:pt x="183" y="212"/>
                    <a:pt x="194" y="209"/>
                  </a:cubicBezTo>
                  <a:cubicBezTo>
                    <a:pt x="205" y="206"/>
                    <a:pt x="213" y="198"/>
                    <a:pt x="210" y="194"/>
                  </a:cubicBezTo>
                  <a:cubicBezTo>
                    <a:pt x="208" y="191"/>
                    <a:pt x="212" y="189"/>
                    <a:pt x="206" y="181"/>
                  </a:cubicBezTo>
                  <a:cubicBezTo>
                    <a:pt x="201" y="173"/>
                    <a:pt x="185" y="162"/>
                    <a:pt x="189" y="151"/>
                  </a:cubicBezTo>
                  <a:cubicBezTo>
                    <a:pt x="192" y="140"/>
                    <a:pt x="194" y="132"/>
                    <a:pt x="194" y="132"/>
                  </a:cubicBezTo>
                  <a:cubicBezTo>
                    <a:pt x="194" y="132"/>
                    <a:pt x="214" y="133"/>
                    <a:pt x="212" y="137"/>
                  </a:cubicBezTo>
                  <a:cubicBezTo>
                    <a:pt x="211" y="141"/>
                    <a:pt x="213" y="154"/>
                    <a:pt x="213" y="154"/>
                  </a:cubicBezTo>
                  <a:cubicBezTo>
                    <a:pt x="213" y="154"/>
                    <a:pt x="217" y="160"/>
                    <a:pt x="225" y="158"/>
                  </a:cubicBezTo>
                  <a:cubicBezTo>
                    <a:pt x="234" y="156"/>
                    <a:pt x="237" y="148"/>
                    <a:pt x="237" y="148"/>
                  </a:cubicBezTo>
                  <a:cubicBezTo>
                    <a:pt x="237" y="148"/>
                    <a:pt x="246" y="141"/>
                    <a:pt x="244" y="136"/>
                  </a:cubicBezTo>
                  <a:cubicBezTo>
                    <a:pt x="243" y="131"/>
                    <a:pt x="247" y="125"/>
                    <a:pt x="247" y="125"/>
                  </a:cubicBezTo>
                  <a:cubicBezTo>
                    <a:pt x="247" y="125"/>
                    <a:pt x="228" y="119"/>
                    <a:pt x="218" y="117"/>
                  </a:cubicBezTo>
                  <a:cubicBezTo>
                    <a:pt x="207" y="115"/>
                    <a:pt x="199" y="119"/>
                    <a:pt x="194" y="111"/>
                  </a:cubicBezTo>
                  <a:cubicBezTo>
                    <a:pt x="189" y="104"/>
                    <a:pt x="189" y="105"/>
                    <a:pt x="190" y="98"/>
                  </a:cubicBezTo>
                  <a:cubicBezTo>
                    <a:pt x="191" y="90"/>
                    <a:pt x="189" y="89"/>
                    <a:pt x="195" y="88"/>
                  </a:cubicBezTo>
                  <a:cubicBezTo>
                    <a:pt x="202" y="86"/>
                    <a:pt x="207" y="90"/>
                    <a:pt x="204" y="82"/>
                  </a:cubicBezTo>
                  <a:cubicBezTo>
                    <a:pt x="201" y="73"/>
                    <a:pt x="186" y="61"/>
                    <a:pt x="183" y="59"/>
                  </a:cubicBezTo>
                  <a:cubicBezTo>
                    <a:pt x="180" y="57"/>
                    <a:pt x="179" y="60"/>
                    <a:pt x="174" y="60"/>
                  </a:cubicBezTo>
                  <a:cubicBezTo>
                    <a:pt x="170" y="60"/>
                    <a:pt x="181" y="45"/>
                    <a:pt x="171" y="45"/>
                  </a:cubicBezTo>
                  <a:cubicBezTo>
                    <a:pt x="161" y="45"/>
                    <a:pt x="156" y="48"/>
                    <a:pt x="153" y="49"/>
                  </a:cubicBezTo>
                  <a:cubicBezTo>
                    <a:pt x="150" y="49"/>
                    <a:pt x="151" y="43"/>
                    <a:pt x="145" y="36"/>
                  </a:cubicBezTo>
                  <a:cubicBezTo>
                    <a:pt x="138" y="28"/>
                    <a:pt x="138" y="34"/>
                    <a:pt x="138" y="28"/>
                  </a:cubicBezTo>
                  <a:cubicBezTo>
                    <a:pt x="137" y="23"/>
                    <a:pt x="153" y="22"/>
                    <a:pt x="140" y="17"/>
                  </a:cubicBezTo>
                  <a:cubicBezTo>
                    <a:pt x="127" y="13"/>
                    <a:pt x="137" y="15"/>
                    <a:pt x="123" y="9"/>
                  </a:cubicBezTo>
                  <a:cubicBezTo>
                    <a:pt x="110" y="3"/>
                    <a:pt x="113" y="3"/>
                    <a:pt x="110" y="3"/>
                  </a:cubicBezTo>
                  <a:cubicBezTo>
                    <a:pt x="106" y="2"/>
                    <a:pt x="103" y="0"/>
                    <a:pt x="97" y="4"/>
                  </a:cubicBezTo>
                  <a:cubicBezTo>
                    <a:pt x="90" y="8"/>
                    <a:pt x="88" y="1"/>
                    <a:pt x="88" y="14"/>
                  </a:cubicBezTo>
                  <a:cubicBezTo>
                    <a:pt x="87" y="27"/>
                    <a:pt x="94" y="36"/>
                    <a:pt x="87" y="35"/>
                  </a:cubicBezTo>
                  <a:cubicBezTo>
                    <a:pt x="81" y="34"/>
                    <a:pt x="73" y="24"/>
                    <a:pt x="73" y="24"/>
                  </a:cubicBezTo>
                  <a:cubicBezTo>
                    <a:pt x="68" y="8"/>
                    <a:pt x="68" y="8"/>
                    <a:pt x="68" y="8"/>
                  </a:cubicBezTo>
                  <a:cubicBezTo>
                    <a:pt x="64" y="7"/>
                    <a:pt x="64" y="7"/>
                    <a:pt x="64" y="7"/>
                  </a:cubicBezTo>
                  <a:lnTo>
                    <a:pt x="57"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9" name="Freeform 125"/>
            <p:cNvSpPr/>
            <p:nvPr/>
          </p:nvSpPr>
          <p:spPr bwMode="auto">
            <a:xfrm>
              <a:off x="2046287" y="1689101"/>
              <a:ext cx="176213" cy="141288"/>
            </a:xfrm>
            <a:custGeom>
              <a:avLst/>
              <a:gdLst>
                <a:gd name="T0" fmla="*/ 17 w 66"/>
                <a:gd name="T1" fmla="*/ 53 h 53"/>
                <a:gd name="T2" fmla="*/ 39 w 66"/>
                <a:gd name="T3" fmla="*/ 37 h 53"/>
                <a:gd name="T4" fmla="*/ 50 w 66"/>
                <a:gd name="T5" fmla="*/ 45 h 53"/>
                <a:gd name="T6" fmla="*/ 62 w 66"/>
                <a:gd name="T7" fmla="*/ 37 h 53"/>
                <a:gd name="T8" fmla="*/ 54 w 66"/>
                <a:gd name="T9" fmla="*/ 25 h 53"/>
                <a:gd name="T10" fmla="*/ 42 w 66"/>
                <a:gd name="T11" fmla="*/ 10 h 53"/>
                <a:gd name="T12" fmla="*/ 28 w 66"/>
                <a:gd name="T13" fmla="*/ 2 h 53"/>
                <a:gd name="T14" fmla="*/ 18 w 66"/>
                <a:gd name="T15" fmla="*/ 12 h 53"/>
                <a:gd name="T16" fmla="*/ 12 w 66"/>
                <a:gd name="T17" fmla="*/ 29 h 53"/>
                <a:gd name="T18" fmla="*/ 0 w 66"/>
                <a:gd name="T19" fmla="*/ 41 h 53"/>
                <a:gd name="T20" fmla="*/ 17 w 66"/>
                <a:gd name="T21"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53">
                  <a:moveTo>
                    <a:pt x="17" y="53"/>
                  </a:moveTo>
                  <a:cubicBezTo>
                    <a:pt x="24" y="45"/>
                    <a:pt x="34" y="40"/>
                    <a:pt x="39" y="37"/>
                  </a:cubicBezTo>
                  <a:cubicBezTo>
                    <a:pt x="44" y="35"/>
                    <a:pt x="37" y="48"/>
                    <a:pt x="50" y="45"/>
                  </a:cubicBezTo>
                  <a:cubicBezTo>
                    <a:pt x="63" y="42"/>
                    <a:pt x="66" y="41"/>
                    <a:pt x="62" y="37"/>
                  </a:cubicBezTo>
                  <a:cubicBezTo>
                    <a:pt x="58" y="33"/>
                    <a:pt x="61" y="38"/>
                    <a:pt x="54" y="25"/>
                  </a:cubicBezTo>
                  <a:cubicBezTo>
                    <a:pt x="46" y="13"/>
                    <a:pt x="52" y="14"/>
                    <a:pt x="42" y="10"/>
                  </a:cubicBezTo>
                  <a:cubicBezTo>
                    <a:pt x="32" y="6"/>
                    <a:pt x="31" y="4"/>
                    <a:pt x="28" y="2"/>
                  </a:cubicBezTo>
                  <a:cubicBezTo>
                    <a:pt x="25" y="0"/>
                    <a:pt x="18" y="10"/>
                    <a:pt x="18" y="12"/>
                  </a:cubicBezTo>
                  <a:cubicBezTo>
                    <a:pt x="18" y="14"/>
                    <a:pt x="21" y="27"/>
                    <a:pt x="12" y="29"/>
                  </a:cubicBezTo>
                  <a:cubicBezTo>
                    <a:pt x="2" y="32"/>
                    <a:pt x="0" y="41"/>
                    <a:pt x="0" y="41"/>
                  </a:cubicBezTo>
                  <a:lnTo>
                    <a:pt x="17"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0" name="Freeform 126"/>
            <p:cNvSpPr/>
            <p:nvPr/>
          </p:nvSpPr>
          <p:spPr bwMode="auto">
            <a:xfrm>
              <a:off x="2092325" y="1841501"/>
              <a:ext cx="76200" cy="39688"/>
            </a:xfrm>
            <a:custGeom>
              <a:avLst/>
              <a:gdLst>
                <a:gd name="T0" fmla="*/ 25 w 29"/>
                <a:gd name="T1" fmla="*/ 0 h 15"/>
                <a:gd name="T2" fmla="*/ 8 w 29"/>
                <a:gd name="T3" fmla="*/ 14 h 15"/>
                <a:gd name="T4" fmla="*/ 23 w 29"/>
                <a:gd name="T5" fmla="*/ 12 h 15"/>
                <a:gd name="T6" fmla="*/ 29 w 29"/>
                <a:gd name="T7" fmla="*/ 2 h 15"/>
                <a:gd name="T8" fmla="*/ 25 w 29"/>
                <a:gd name="T9" fmla="*/ 0 h 15"/>
              </a:gdLst>
              <a:ahLst/>
              <a:cxnLst>
                <a:cxn ang="0">
                  <a:pos x="T0" y="T1"/>
                </a:cxn>
                <a:cxn ang="0">
                  <a:pos x="T2" y="T3"/>
                </a:cxn>
                <a:cxn ang="0">
                  <a:pos x="T4" y="T5"/>
                </a:cxn>
                <a:cxn ang="0">
                  <a:pos x="T6" y="T7"/>
                </a:cxn>
                <a:cxn ang="0">
                  <a:pos x="T8" y="T9"/>
                </a:cxn>
              </a:cxnLst>
              <a:rect l="0" t="0" r="r" b="b"/>
              <a:pathLst>
                <a:path w="29" h="15">
                  <a:moveTo>
                    <a:pt x="25" y="0"/>
                  </a:moveTo>
                  <a:cubicBezTo>
                    <a:pt x="18" y="7"/>
                    <a:pt x="0" y="14"/>
                    <a:pt x="8" y="14"/>
                  </a:cubicBezTo>
                  <a:cubicBezTo>
                    <a:pt x="15" y="15"/>
                    <a:pt x="23" y="12"/>
                    <a:pt x="23" y="12"/>
                  </a:cubicBezTo>
                  <a:cubicBezTo>
                    <a:pt x="29" y="2"/>
                    <a:pt x="29" y="2"/>
                    <a:pt x="29" y="2"/>
                  </a:cubicBezTo>
                  <a:lnTo>
                    <a:pt x="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1" name="Freeform 127"/>
            <p:cNvSpPr/>
            <p:nvPr/>
          </p:nvSpPr>
          <p:spPr bwMode="auto">
            <a:xfrm>
              <a:off x="2171700" y="1884363"/>
              <a:ext cx="61913" cy="52388"/>
            </a:xfrm>
            <a:custGeom>
              <a:avLst/>
              <a:gdLst>
                <a:gd name="T0" fmla="*/ 13 w 23"/>
                <a:gd name="T1" fmla="*/ 0 h 20"/>
                <a:gd name="T2" fmla="*/ 9 w 23"/>
                <a:gd name="T3" fmla="*/ 14 h 20"/>
                <a:gd name="T4" fmla="*/ 21 w 23"/>
                <a:gd name="T5" fmla="*/ 15 h 20"/>
                <a:gd name="T6" fmla="*/ 20 w 23"/>
                <a:gd name="T7" fmla="*/ 6 h 20"/>
                <a:gd name="T8" fmla="*/ 13 w 23"/>
                <a:gd name="T9" fmla="*/ 0 h 20"/>
              </a:gdLst>
              <a:ahLst/>
              <a:cxnLst>
                <a:cxn ang="0">
                  <a:pos x="T0" y="T1"/>
                </a:cxn>
                <a:cxn ang="0">
                  <a:pos x="T2" y="T3"/>
                </a:cxn>
                <a:cxn ang="0">
                  <a:pos x="T4" y="T5"/>
                </a:cxn>
                <a:cxn ang="0">
                  <a:pos x="T6" y="T7"/>
                </a:cxn>
                <a:cxn ang="0">
                  <a:pos x="T8" y="T9"/>
                </a:cxn>
              </a:cxnLst>
              <a:rect l="0" t="0" r="r" b="b"/>
              <a:pathLst>
                <a:path w="23" h="20">
                  <a:moveTo>
                    <a:pt x="13" y="0"/>
                  </a:moveTo>
                  <a:cubicBezTo>
                    <a:pt x="12" y="7"/>
                    <a:pt x="0" y="13"/>
                    <a:pt x="9" y="14"/>
                  </a:cubicBezTo>
                  <a:cubicBezTo>
                    <a:pt x="18" y="16"/>
                    <a:pt x="19" y="20"/>
                    <a:pt x="21" y="15"/>
                  </a:cubicBezTo>
                  <a:cubicBezTo>
                    <a:pt x="23" y="10"/>
                    <a:pt x="19" y="8"/>
                    <a:pt x="20" y="6"/>
                  </a:cubicBezTo>
                  <a:cubicBezTo>
                    <a:pt x="20" y="3"/>
                    <a:pt x="13"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2" name="Freeform 128"/>
            <p:cNvSpPr/>
            <p:nvPr/>
          </p:nvSpPr>
          <p:spPr bwMode="auto">
            <a:xfrm>
              <a:off x="2468562" y="1974851"/>
              <a:ext cx="26988" cy="34925"/>
            </a:xfrm>
            <a:custGeom>
              <a:avLst/>
              <a:gdLst>
                <a:gd name="T0" fmla="*/ 3 w 10"/>
                <a:gd name="T1" fmla="*/ 0 h 13"/>
                <a:gd name="T2" fmla="*/ 9 w 10"/>
                <a:gd name="T3" fmla="*/ 7 h 13"/>
                <a:gd name="T4" fmla="*/ 3 w 10"/>
                <a:gd name="T5" fmla="*/ 0 h 13"/>
              </a:gdLst>
              <a:ahLst/>
              <a:cxnLst>
                <a:cxn ang="0">
                  <a:pos x="T0" y="T1"/>
                </a:cxn>
                <a:cxn ang="0">
                  <a:pos x="T2" y="T3"/>
                </a:cxn>
                <a:cxn ang="0">
                  <a:pos x="T4" y="T5"/>
                </a:cxn>
              </a:cxnLst>
              <a:rect l="0" t="0" r="r" b="b"/>
              <a:pathLst>
                <a:path w="10" h="13">
                  <a:moveTo>
                    <a:pt x="3" y="0"/>
                  </a:moveTo>
                  <a:cubicBezTo>
                    <a:pt x="0" y="9"/>
                    <a:pt x="10" y="13"/>
                    <a:pt x="9" y="7"/>
                  </a:cubicBezTo>
                  <a:cubicBezTo>
                    <a:pt x="8" y="0"/>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3" name="Freeform 129"/>
            <p:cNvSpPr/>
            <p:nvPr/>
          </p:nvSpPr>
          <p:spPr bwMode="auto">
            <a:xfrm>
              <a:off x="2547937" y="1916113"/>
              <a:ext cx="30163" cy="20638"/>
            </a:xfrm>
            <a:custGeom>
              <a:avLst/>
              <a:gdLst>
                <a:gd name="T0" fmla="*/ 0 w 11"/>
                <a:gd name="T1" fmla="*/ 0 h 8"/>
                <a:gd name="T2" fmla="*/ 10 w 11"/>
                <a:gd name="T3" fmla="*/ 1 h 8"/>
                <a:gd name="T4" fmla="*/ 8 w 11"/>
                <a:gd name="T5" fmla="*/ 8 h 8"/>
                <a:gd name="T6" fmla="*/ 0 w 11"/>
                <a:gd name="T7" fmla="*/ 6 h 8"/>
                <a:gd name="T8" fmla="*/ 0 w 11"/>
                <a:gd name="T9" fmla="*/ 0 h 8"/>
              </a:gdLst>
              <a:ahLst/>
              <a:cxnLst>
                <a:cxn ang="0">
                  <a:pos x="T0" y="T1"/>
                </a:cxn>
                <a:cxn ang="0">
                  <a:pos x="T2" y="T3"/>
                </a:cxn>
                <a:cxn ang="0">
                  <a:pos x="T4" y="T5"/>
                </a:cxn>
                <a:cxn ang="0">
                  <a:pos x="T6" y="T7"/>
                </a:cxn>
                <a:cxn ang="0">
                  <a:pos x="T8" y="T9"/>
                </a:cxn>
              </a:cxnLst>
              <a:rect l="0" t="0" r="r" b="b"/>
              <a:pathLst>
                <a:path w="11" h="8">
                  <a:moveTo>
                    <a:pt x="0" y="0"/>
                  </a:moveTo>
                  <a:cubicBezTo>
                    <a:pt x="10" y="1"/>
                    <a:pt x="10" y="1"/>
                    <a:pt x="10" y="1"/>
                  </a:cubicBezTo>
                  <a:cubicBezTo>
                    <a:pt x="10" y="1"/>
                    <a:pt x="11" y="8"/>
                    <a:pt x="8" y="8"/>
                  </a:cubicBezTo>
                  <a:cubicBezTo>
                    <a:pt x="5" y="7"/>
                    <a:pt x="0" y="6"/>
                    <a:pt x="0" y="6"/>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4" name="Freeform 130"/>
            <p:cNvSpPr/>
            <p:nvPr/>
          </p:nvSpPr>
          <p:spPr bwMode="auto">
            <a:xfrm>
              <a:off x="2136775" y="2170113"/>
              <a:ext cx="42863" cy="39688"/>
            </a:xfrm>
            <a:custGeom>
              <a:avLst/>
              <a:gdLst>
                <a:gd name="T0" fmla="*/ 14 w 16"/>
                <a:gd name="T1" fmla="*/ 0 h 15"/>
                <a:gd name="T2" fmla="*/ 0 w 16"/>
                <a:gd name="T3" fmla="*/ 11 h 15"/>
                <a:gd name="T4" fmla="*/ 11 w 16"/>
                <a:gd name="T5" fmla="*/ 11 h 15"/>
                <a:gd name="T6" fmla="*/ 14 w 16"/>
                <a:gd name="T7" fmla="*/ 0 h 15"/>
              </a:gdLst>
              <a:ahLst/>
              <a:cxnLst>
                <a:cxn ang="0">
                  <a:pos x="T0" y="T1"/>
                </a:cxn>
                <a:cxn ang="0">
                  <a:pos x="T2" y="T3"/>
                </a:cxn>
                <a:cxn ang="0">
                  <a:pos x="T4" y="T5"/>
                </a:cxn>
                <a:cxn ang="0">
                  <a:pos x="T6" y="T7"/>
                </a:cxn>
              </a:cxnLst>
              <a:rect l="0" t="0" r="r" b="b"/>
              <a:pathLst>
                <a:path w="16" h="15">
                  <a:moveTo>
                    <a:pt x="14" y="0"/>
                  </a:moveTo>
                  <a:cubicBezTo>
                    <a:pt x="0" y="11"/>
                    <a:pt x="0" y="11"/>
                    <a:pt x="0" y="11"/>
                  </a:cubicBezTo>
                  <a:cubicBezTo>
                    <a:pt x="0" y="11"/>
                    <a:pt x="8" y="15"/>
                    <a:pt x="11" y="11"/>
                  </a:cubicBezTo>
                  <a:cubicBezTo>
                    <a:pt x="14" y="6"/>
                    <a:pt x="16" y="1"/>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5" name="Freeform 131"/>
            <p:cNvSpPr/>
            <p:nvPr/>
          </p:nvSpPr>
          <p:spPr bwMode="auto">
            <a:xfrm>
              <a:off x="765175" y="2152651"/>
              <a:ext cx="58738" cy="104775"/>
            </a:xfrm>
            <a:custGeom>
              <a:avLst/>
              <a:gdLst>
                <a:gd name="T0" fmla="*/ 6 w 22"/>
                <a:gd name="T1" fmla="*/ 0 h 39"/>
                <a:gd name="T2" fmla="*/ 5 w 22"/>
                <a:gd name="T3" fmla="*/ 10 h 39"/>
                <a:gd name="T4" fmla="*/ 7 w 22"/>
                <a:gd name="T5" fmla="*/ 27 h 39"/>
                <a:gd name="T6" fmla="*/ 19 w 22"/>
                <a:gd name="T7" fmla="*/ 37 h 39"/>
                <a:gd name="T8" fmla="*/ 18 w 22"/>
                <a:gd name="T9" fmla="*/ 27 h 39"/>
                <a:gd name="T10" fmla="*/ 12 w 22"/>
                <a:gd name="T11" fmla="*/ 15 h 39"/>
                <a:gd name="T12" fmla="*/ 10 w 22"/>
                <a:gd name="T13" fmla="*/ 5 h 39"/>
                <a:gd name="T14" fmla="*/ 6 w 22"/>
                <a:gd name="T15" fmla="*/ 0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9">
                  <a:moveTo>
                    <a:pt x="6" y="0"/>
                  </a:moveTo>
                  <a:cubicBezTo>
                    <a:pt x="0" y="4"/>
                    <a:pt x="5" y="10"/>
                    <a:pt x="5" y="10"/>
                  </a:cubicBezTo>
                  <a:cubicBezTo>
                    <a:pt x="5" y="10"/>
                    <a:pt x="9" y="21"/>
                    <a:pt x="7" y="27"/>
                  </a:cubicBezTo>
                  <a:cubicBezTo>
                    <a:pt x="6" y="34"/>
                    <a:pt x="15" y="39"/>
                    <a:pt x="19" y="37"/>
                  </a:cubicBezTo>
                  <a:cubicBezTo>
                    <a:pt x="22" y="35"/>
                    <a:pt x="20" y="29"/>
                    <a:pt x="18" y="27"/>
                  </a:cubicBezTo>
                  <a:cubicBezTo>
                    <a:pt x="15" y="25"/>
                    <a:pt x="14" y="21"/>
                    <a:pt x="12" y="15"/>
                  </a:cubicBezTo>
                  <a:cubicBezTo>
                    <a:pt x="10" y="8"/>
                    <a:pt x="11" y="8"/>
                    <a:pt x="10" y="5"/>
                  </a:cubicBezTo>
                  <a:cubicBezTo>
                    <a:pt x="9" y="2"/>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6" name="Freeform 132"/>
            <p:cNvSpPr/>
            <p:nvPr/>
          </p:nvSpPr>
          <p:spPr bwMode="auto">
            <a:xfrm>
              <a:off x="769937" y="2281238"/>
              <a:ext cx="47625" cy="46038"/>
            </a:xfrm>
            <a:custGeom>
              <a:avLst/>
              <a:gdLst>
                <a:gd name="T0" fmla="*/ 11 w 18"/>
                <a:gd name="T1" fmla="*/ 0 h 17"/>
                <a:gd name="T2" fmla="*/ 3 w 18"/>
                <a:gd name="T3" fmla="*/ 6 h 17"/>
                <a:gd name="T4" fmla="*/ 11 w 18"/>
                <a:gd name="T5" fmla="*/ 14 h 17"/>
                <a:gd name="T6" fmla="*/ 8 w 18"/>
                <a:gd name="T7" fmla="*/ 15 h 17"/>
                <a:gd name="T8" fmla="*/ 18 w 18"/>
                <a:gd name="T9" fmla="*/ 7 h 17"/>
                <a:gd name="T10" fmla="*/ 11 w 18"/>
                <a:gd name="T11" fmla="*/ 0 h 17"/>
              </a:gdLst>
              <a:ahLst/>
              <a:cxnLst>
                <a:cxn ang="0">
                  <a:pos x="T0" y="T1"/>
                </a:cxn>
                <a:cxn ang="0">
                  <a:pos x="T2" y="T3"/>
                </a:cxn>
                <a:cxn ang="0">
                  <a:pos x="T4" y="T5"/>
                </a:cxn>
                <a:cxn ang="0">
                  <a:pos x="T6" y="T7"/>
                </a:cxn>
                <a:cxn ang="0">
                  <a:pos x="T8" y="T9"/>
                </a:cxn>
                <a:cxn ang="0">
                  <a:pos x="T10" y="T11"/>
                </a:cxn>
              </a:cxnLst>
              <a:rect l="0" t="0" r="r" b="b"/>
              <a:pathLst>
                <a:path w="18" h="17">
                  <a:moveTo>
                    <a:pt x="11" y="0"/>
                  </a:moveTo>
                  <a:cubicBezTo>
                    <a:pt x="6" y="0"/>
                    <a:pt x="0" y="2"/>
                    <a:pt x="3" y="6"/>
                  </a:cubicBezTo>
                  <a:cubicBezTo>
                    <a:pt x="7" y="10"/>
                    <a:pt x="13" y="12"/>
                    <a:pt x="11" y="14"/>
                  </a:cubicBezTo>
                  <a:cubicBezTo>
                    <a:pt x="8" y="15"/>
                    <a:pt x="3" y="17"/>
                    <a:pt x="8" y="15"/>
                  </a:cubicBezTo>
                  <a:cubicBezTo>
                    <a:pt x="14" y="14"/>
                    <a:pt x="18" y="7"/>
                    <a:pt x="18" y="7"/>
                  </a:cubicBez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7" name="Freeform 133"/>
            <p:cNvSpPr/>
            <p:nvPr/>
          </p:nvSpPr>
          <p:spPr bwMode="auto">
            <a:xfrm>
              <a:off x="790575" y="2332038"/>
              <a:ext cx="23813" cy="15875"/>
            </a:xfrm>
            <a:custGeom>
              <a:avLst/>
              <a:gdLst>
                <a:gd name="T0" fmla="*/ 0 w 9"/>
                <a:gd name="T1" fmla="*/ 1 h 6"/>
                <a:gd name="T2" fmla="*/ 7 w 9"/>
                <a:gd name="T3" fmla="*/ 0 h 6"/>
                <a:gd name="T4" fmla="*/ 0 w 9"/>
                <a:gd name="T5" fmla="*/ 1 h 6"/>
              </a:gdLst>
              <a:ahLst/>
              <a:cxnLst>
                <a:cxn ang="0">
                  <a:pos x="T0" y="T1"/>
                </a:cxn>
                <a:cxn ang="0">
                  <a:pos x="T2" y="T3"/>
                </a:cxn>
                <a:cxn ang="0">
                  <a:pos x="T4" y="T5"/>
                </a:cxn>
              </a:cxnLst>
              <a:rect l="0" t="0" r="r" b="b"/>
              <a:pathLst>
                <a:path w="9" h="6">
                  <a:moveTo>
                    <a:pt x="0" y="1"/>
                  </a:moveTo>
                  <a:cubicBezTo>
                    <a:pt x="9" y="6"/>
                    <a:pt x="7" y="0"/>
                    <a:pt x="7"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8" name="Freeform 134"/>
            <p:cNvSpPr/>
            <p:nvPr/>
          </p:nvSpPr>
          <p:spPr bwMode="auto">
            <a:xfrm>
              <a:off x="798512" y="2338388"/>
              <a:ext cx="25400" cy="20638"/>
            </a:xfrm>
            <a:custGeom>
              <a:avLst/>
              <a:gdLst>
                <a:gd name="T0" fmla="*/ 4 w 9"/>
                <a:gd name="T1" fmla="*/ 8 h 8"/>
                <a:gd name="T2" fmla="*/ 9 w 9"/>
                <a:gd name="T3" fmla="*/ 6 h 8"/>
                <a:gd name="T4" fmla="*/ 2 w 9"/>
                <a:gd name="T5" fmla="*/ 4 h 8"/>
                <a:gd name="T6" fmla="*/ 4 w 9"/>
                <a:gd name="T7" fmla="*/ 8 h 8"/>
              </a:gdLst>
              <a:ahLst/>
              <a:cxnLst>
                <a:cxn ang="0">
                  <a:pos x="T0" y="T1"/>
                </a:cxn>
                <a:cxn ang="0">
                  <a:pos x="T2" y="T3"/>
                </a:cxn>
                <a:cxn ang="0">
                  <a:pos x="T4" y="T5"/>
                </a:cxn>
                <a:cxn ang="0">
                  <a:pos x="T6" y="T7"/>
                </a:cxn>
              </a:cxnLst>
              <a:rect l="0" t="0" r="r" b="b"/>
              <a:pathLst>
                <a:path w="9" h="8">
                  <a:moveTo>
                    <a:pt x="4" y="8"/>
                  </a:moveTo>
                  <a:cubicBezTo>
                    <a:pt x="9" y="6"/>
                    <a:pt x="9" y="6"/>
                    <a:pt x="9" y="6"/>
                  </a:cubicBezTo>
                  <a:cubicBezTo>
                    <a:pt x="9" y="6"/>
                    <a:pt x="4" y="0"/>
                    <a:pt x="2" y="4"/>
                  </a:cubicBezTo>
                  <a:cubicBezTo>
                    <a:pt x="0" y="7"/>
                    <a:pt x="4"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9" name="Freeform 135"/>
            <p:cNvSpPr/>
            <p:nvPr/>
          </p:nvSpPr>
          <p:spPr bwMode="auto">
            <a:xfrm>
              <a:off x="-177801" y="2295526"/>
              <a:ext cx="103188" cy="39688"/>
            </a:xfrm>
            <a:custGeom>
              <a:avLst/>
              <a:gdLst>
                <a:gd name="T0" fmla="*/ 39 w 39"/>
                <a:gd name="T1" fmla="*/ 0 h 15"/>
                <a:gd name="T2" fmla="*/ 31 w 39"/>
                <a:gd name="T3" fmla="*/ 8 h 15"/>
                <a:gd name="T4" fmla="*/ 15 w 39"/>
                <a:gd name="T5" fmla="*/ 8 h 15"/>
                <a:gd name="T6" fmla="*/ 6 w 39"/>
                <a:gd name="T7" fmla="*/ 14 h 15"/>
                <a:gd name="T8" fmla="*/ 3 w 39"/>
                <a:gd name="T9" fmla="*/ 6 h 15"/>
                <a:gd name="T10" fmla="*/ 17 w 39"/>
                <a:gd name="T11" fmla="*/ 4 h 15"/>
                <a:gd name="T12" fmla="*/ 30 w 39"/>
                <a:gd name="T13" fmla="*/ 3 h 15"/>
                <a:gd name="T14" fmla="*/ 39 w 3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5">
                  <a:moveTo>
                    <a:pt x="39" y="0"/>
                  </a:moveTo>
                  <a:cubicBezTo>
                    <a:pt x="39" y="0"/>
                    <a:pt x="35" y="9"/>
                    <a:pt x="31" y="8"/>
                  </a:cubicBezTo>
                  <a:cubicBezTo>
                    <a:pt x="27" y="7"/>
                    <a:pt x="21" y="5"/>
                    <a:pt x="15" y="8"/>
                  </a:cubicBezTo>
                  <a:cubicBezTo>
                    <a:pt x="8" y="11"/>
                    <a:pt x="9" y="12"/>
                    <a:pt x="6" y="14"/>
                  </a:cubicBezTo>
                  <a:cubicBezTo>
                    <a:pt x="2" y="15"/>
                    <a:pt x="0" y="7"/>
                    <a:pt x="3" y="6"/>
                  </a:cubicBezTo>
                  <a:cubicBezTo>
                    <a:pt x="6" y="5"/>
                    <a:pt x="8" y="7"/>
                    <a:pt x="17" y="4"/>
                  </a:cubicBezTo>
                  <a:cubicBezTo>
                    <a:pt x="26" y="1"/>
                    <a:pt x="30" y="3"/>
                    <a:pt x="30" y="3"/>
                  </a:cubicBezTo>
                  <a:lnTo>
                    <a:pt x="3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0" name="Freeform 136"/>
            <p:cNvSpPr/>
            <p:nvPr/>
          </p:nvSpPr>
          <p:spPr bwMode="auto">
            <a:xfrm>
              <a:off x="-23813" y="1982788"/>
              <a:ext cx="85725" cy="44450"/>
            </a:xfrm>
            <a:custGeom>
              <a:avLst/>
              <a:gdLst>
                <a:gd name="T0" fmla="*/ 21 w 32"/>
                <a:gd name="T1" fmla="*/ 15 h 17"/>
                <a:gd name="T2" fmla="*/ 29 w 32"/>
                <a:gd name="T3" fmla="*/ 4 h 17"/>
                <a:gd name="T4" fmla="*/ 15 w 32"/>
                <a:gd name="T5" fmla="*/ 2 h 17"/>
                <a:gd name="T6" fmla="*/ 13 w 32"/>
                <a:gd name="T7" fmla="*/ 14 h 17"/>
                <a:gd name="T8" fmla="*/ 8 w 32"/>
                <a:gd name="T9" fmla="*/ 15 h 17"/>
                <a:gd name="T10" fmla="*/ 21 w 32"/>
                <a:gd name="T11" fmla="*/ 15 h 17"/>
              </a:gdLst>
              <a:ahLst/>
              <a:cxnLst>
                <a:cxn ang="0">
                  <a:pos x="T0" y="T1"/>
                </a:cxn>
                <a:cxn ang="0">
                  <a:pos x="T2" y="T3"/>
                </a:cxn>
                <a:cxn ang="0">
                  <a:pos x="T4" y="T5"/>
                </a:cxn>
                <a:cxn ang="0">
                  <a:pos x="T6" y="T7"/>
                </a:cxn>
                <a:cxn ang="0">
                  <a:pos x="T8" y="T9"/>
                </a:cxn>
                <a:cxn ang="0">
                  <a:pos x="T10" y="T11"/>
                </a:cxn>
              </a:cxnLst>
              <a:rect l="0" t="0" r="r" b="b"/>
              <a:pathLst>
                <a:path w="32" h="17">
                  <a:moveTo>
                    <a:pt x="21" y="15"/>
                  </a:moveTo>
                  <a:cubicBezTo>
                    <a:pt x="23" y="14"/>
                    <a:pt x="32" y="6"/>
                    <a:pt x="29" y="4"/>
                  </a:cubicBezTo>
                  <a:cubicBezTo>
                    <a:pt x="26" y="2"/>
                    <a:pt x="16" y="0"/>
                    <a:pt x="15" y="2"/>
                  </a:cubicBezTo>
                  <a:cubicBezTo>
                    <a:pt x="14" y="4"/>
                    <a:pt x="18" y="14"/>
                    <a:pt x="13" y="14"/>
                  </a:cubicBezTo>
                  <a:cubicBezTo>
                    <a:pt x="8" y="15"/>
                    <a:pt x="0" y="13"/>
                    <a:pt x="8" y="15"/>
                  </a:cubicBezTo>
                  <a:cubicBezTo>
                    <a:pt x="17" y="17"/>
                    <a:pt x="21" y="15"/>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1" name="Freeform 137"/>
            <p:cNvSpPr/>
            <p:nvPr/>
          </p:nvSpPr>
          <p:spPr bwMode="auto">
            <a:xfrm>
              <a:off x="-71438" y="1581151"/>
              <a:ext cx="160338" cy="182563"/>
            </a:xfrm>
            <a:custGeom>
              <a:avLst/>
              <a:gdLst>
                <a:gd name="T0" fmla="*/ 7 w 60"/>
                <a:gd name="T1" fmla="*/ 57 h 68"/>
                <a:gd name="T2" fmla="*/ 11 w 60"/>
                <a:gd name="T3" fmla="*/ 68 h 68"/>
                <a:gd name="T4" fmla="*/ 20 w 60"/>
                <a:gd name="T5" fmla="*/ 58 h 68"/>
                <a:gd name="T6" fmla="*/ 25 w 60"/>
                <a:gd name="T7" fmla="*/ 48 h 68"/>
                <a:gd name="T8" fmla="*/ 52 w 60"/>
                <a:gd name="T9" fmla="*/ 38 h 68"/>
                <a:gd name="T10" fmla="*/ 57 w 60"/>
                <a:gd name="T11" fmla="*/ 31 h 68"/>
                <a:gd name="T12" fmla="*/ 58 w 60"/>
                <a:gd name="T13" fmla="*/ 19 h 68"/>
                <a:gd name="T14" fmla="*/ 50 w 60"/>
                <a:gd name="T15" fmla="*/ 16 h 68"/>
                <a:gd name="T16" fmla="*/ 37 w 60"/>
                <a:gd name="T17" fmla="*/ 7 h 68"/>
                <a:gd name="T18" fmla="*/ 19 w 60"/>
                <a:gd name="T19" fmla="*/ 14 h 68"/>
                <a:gd name="T20" fmla="*/ 24 w 60"/>
                <a:gd name="T21" fmla="*/ 0 h 68"/>
                <a:gd name="T22" fmla="*/ 21 w 60"/>
                <a:gd name="T23" fmla="*/ 1 h 68"/>
                <a:gd name="T24" fmla="*/ 0 w 60"/>
                <a:gd name="T25" fmla="*/ 57 h 68"/>
                <a:gd name="T26" fmla="*/ 7 w 60"/>
                <a:gd name="T27"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8">
                  <a:moveTo>
                    <a:pt x="7" y="57"/>
                  </a:moveTo>
                  <a:cubicBezTo>
                    <a:pt x="7" y="57"/>
                    <a:pt x="8" y="68"/>
                    <a:pt x="11" y="68"/>
                  </a:cubicBezTo>
                  <a:cubicBezTo>
                    <a:pt x="14" y="68"/>
                    <a:pt x="20" y="58"/>
                    <a:pt x="20" y="58"/>
                  </a:cubicBezTo>
                  <a:cubicBezTo>
                    <a:pt x="20" y="58"/>
                    <a:pt x="17" y="54"/>
                    <a:pt x="25" y="48"/>
                  </a:cubicBezTo>
                  <a:cubicBezTo>
                    <a:pt x="33" y="43"/>
                    <a:pt x="52" y="38"/>
                    <a:pt x="52" y="38"/>
                  </a:cubicBezTo>
                  <a:cubicBezTo>
                    <a:pt x="52" y="38"/>
                    <a:pt x="55" y="35"/>
                    <a:pt x="57" y="31"/>
                  </a:cubicBezTo>
                  <a:cubicBezTo>
                    <a:pt x="58" y="27"/>
                    <a:pt x="60" y="20"/>
                    <a:pt x="58" y="19"/>
                  </a:cubicBezTo>
                  <a:cubicBezTo>
                    <a:pt x="56" y="19"/>
                    <a:pt x="50" y="16"/>
                    <a:pt x="50" y="16"/>
                  </a:cubicBezTo>
                  <a:cubicBezTo>
                    <a:pt x="50" y="16"/>
                    <a:pt x="48" y="6"/>
                    <a:pt x="37" y="7"/>
                  </a:cubicBezTo>
                  <a:cubicBezTo>
                    <a:pt x="25" y="9"/>
                    <a:pt x="19" y="14"/>
                    <a:pt x="19" y="14"/>
                  </a:cubicBezTo>
                  <a:cubicBezTo>
                    <a:pt x="24" y="0"/>
                    <a:pt x="24" y="0"/>
                    <a:pt x="24" y="0"/>
                  </a:cubicBezTo>
                  <a:cubicBezTo>
                    <a:pt x="21" y="1"/>
                    <a:pt x="21" y="1"/>
                    <a:pt x="21" y="1"/>
                  </a:cubicBezTo>
                  <a:cubicBezTo>
                    <a:pt x="0" y="57"/>
                    <a:pt x="0" y="57"/>
                    <a:pt x="0" y="57"/>
                  </a:cubicBezTo>
                  <a:lnTo>
                    <a:pt x="7"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2" name="Freeform 138"/>
            <p:cNvSpPr/>
            <p:nvPr/>
          </p:nvSpPr>
          <p:spPr bwMode="auto">
            <a:xfrm>
              <a:off x="3533775" y="1589088"/>
              <a:ext cx="390525" cy="276225"/>
            </a:xfrm>
            <a:custGeom>
              <a:avLst/>
              <a:gdLst>
                <a:gd name="T0" fmla="*/ 39 w 146"/>
                <a:gd name="T1" fmla="*/ 87 h 103"/>
                <a:gd name="T2" fmla="*/ 21 w 146"/>
                <a:gd name="T3" fmla="*/ 84 h 103"/>
                <a:gd name="T4" fmla="*/ 31 w 146"/>
                <a:gd name="T5" fmla="*/ 76 h 103"/>
                <a:gd name="T6" fmla="*/ 29 w 146"/>
                <a:gd name="T7" fmla="*/ 71 h 103"/>
                <a:gd name="T8" fmla="*/ 22 w 146"/>
                <a:gd name="T9" fmla="*/ 62 h 103"/>
                <a:gd name="T10" fmla="*/ 13 w 146"/>
                <a:gd name="T11" fmla="*/ 62 h 103"/>
                <a:gd name="T12" fmla="*/ 9 w 146"/>
                <a:gd name="T13" fmla="*/ 53 h 103"/>
                <a:gd name="T14" fmla="*/ 23 w 146"/>
                <a:gd name="T15" fmla="*/ 50 h 103"/>
                <a:gd name="T16" fmla="*/ 32 w 146"/>
                <a:gd name="T17" fmla="*/ 44 h 103"/>
                <a:gd name="T18" fmla="*/ 25 w 146"/>
                <a:gd name="T19" fmla="*/ 38 h 103"/>
                <a:gd name="T20" fmla="*/ 2 w 146"/>
                <a:gd name="T21" fmla="*/ 34 h 103"/>
                <a:gd name="T22" fmla="*/ 9 w 146"/>
                <a:gd name="T23" fmla="*/ 27 h 103"/>
                <a:gd name="T24" fmla="*/ 15 w 146"/>
                <a:gd name="T25" fmla="*/ 15 h 103"/>
                <a:gd name="T26" fmla="*/ 35 w 146"/>
                <a:gd name="T27" fmla="*/ 5 h 103"/>
                <a:gd name="T28" fmla="*/ 40 w 146"/>
                <a:gd name="T29" fmla="*/ 10 h 103"/>
                <a:gd name="T30" fmla="*/ 46 w 146"/>
                <a:gd name="T31" fmla="*/ 29 h 103"/>
                <a:gd name="T32" fmla="*/ 59 w 146"/>
                <a:gd name="T33" fmla="*/ 29 h 103"/>
                <a:gd name="T34" fmla="*/ 67 w 146"/>
                <a:gd name="T35" fmla="*/ 18 h 103"/>
                <a:gd name="T36" fmla="*/ 95 w 146"/>
                <a:gd name="T37" fmla="*/ 20 h 103"/>
                <a:gd name="T38" fmla="*/ 104 w 146"/>
                <a:gd name="T39" fmla="*/ 13 h 103"/>
                <a:gd name="T40" fmla="*/ 103 w 146"/>
                <a:gd name="T41" fmla="*/ 7 h 103"/>
                <a:gd name="T42" fmla="*/ 123 w 146"/>
                <a:gd name="T43" fmla="*/ 5 h 103"/>
                <a:gd name="T44" fmla="*/ 127 w 146"/>
                <a:gd name="T45" fmla="*/ 6 h 103"/>
                <a:gd name="T46" fmla="*/ 136 w 146"/>
                <a:gd name="T47" fmla="*/ 20 h 103"/>
                <a:gd name="T48" fmla="*/ 131 w 146"/>
                <a:gd name="T49" fmla="*/ 29 h 103"/>
                <a:gd name="T50" fmla="*/ 143 w 146"/>
                <a:gd name="T51" fmla="*/ 36 h 103"/>
                <a:gd name="T52" fmla="*/ 142 w 146"/>
                <a:gd name="T53" fmla="*/ 54 h 103"/>
                <a:gd name="T54" fmla="*/ 130 w 146"/>
                <a:gd name="T55" fmla="*/ 65 h 103"/>
                <a:gd name="T56" fmla="*/ 116 w 146"/>
                <a:gd name="T57" fmla="*/ 77 h 103"/>
                <a:gd name="T58" fmla="*/ 109 w 146"/>
                <a:gd name="T59" fmla="*/ 85 h 103"/>
                <a:gd name="T60" fmla="*/ 92 w 146"/>
                <a:gd name="T61" fmla="*/ 92 h 103"/>
                <a:gd name="T62" fmla="*/ 86 w 146"/>
                <a:gd name="T63" fmla="*/ 95 h 103"/>
                <a:gd name="T64" fmla="*/ 69 w 146"/>
                <a:gd name="T65" fmla="*/ 97 h 103"/>
                <a:gd name="T66" fmla="*/ 43 w 146"/>
                <a:gd name="T67" fmla="*/ 92 h 103"/>
                <a:gd name="T68" fmla="*/ 39 w 146"/>
                <a:gd name="T69" fmla="*/ 8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 h="103">
                  <a:moveTo>
                    <a:pt x="39" y="87"/>
                  </a:moveTo>
                  <a:cubicBezTo>
                    <a:pt x="24" y="89"/>
                    <a:pt x="23" y="86"/>
                    <a:pt x="21" y="84"/>
                  </a:cubicBezTo>
                  <a:cubicBezTo>
                    <a:pt x="19" y="82"/>
                    <a:pt x="31" y="76"/>
                    <a:pt x="31" y="76"/>
                  </a:cubicBezTo>
                  <a:cubicBezTo>
                    <a:pt x="31" y="76"/>
                    <a:pt x="36" y="79"/>
                    <a:pt x="29" y="71"/>
                  </a:cubicBezTo>
                  <a:cubicBezTo>
                    <a:pt x="22" y="62"/>
                    <a:pt x="26" y="63"/>
                    <a:pt x="22" y="62"/>
                  </a:cubicBezTo>
                  <a:cubicBezTo>
                    <a:pt x="18" y="62"/>
                    <a:pt x="18" y="63"/>
                    <a:pt x="13" y="62"/>
                  </a:cubicBezTo>
                  <a:cubicBezTo>
                    <a:pt x="7" y="60"/>
                    <a:pt x="6" y="54"/>
                    <a:pt x="9" y="53"/>
                  </a:cubicBezTo>
                  <a:cubicBezTo>
                    <a:pt x="11" y="52"/>
                    <a:pt x="23" y="50"/>
                    <a:pt x="23" y="50"/>
                  </a:cubicBezTo>
                  <a:cubicBezTo>
                    <a:pt x="23" y="50"/>
                    <a:pt x="34" y="47"/>
                    <a:pt x="32" y="44"/>
                  </a:cubicBezTo>
                  <a:cubicBezTo>
                    <a:pt x="29" y="40"/>
                    <a:pt x="29" y="38"/>
                    <a:pt x="25" y="38"/>
                  </a:cubicBezTo>
                  <a:cubicBezTo>
                    <a:pt x="21" y="38"/>
                    <a:pt x="0" y="36"/>
                    <a:pt x="2" y="34"/>
                  </a:cubicBezTo>
                  <a:cubicBezTo>
                    <a:pt x="3" y="32"/>
                    <a:pt x="8" y="30"/>
                    <a:pt x="9" y="27"/>
                  </a:cubicBezTo>
                  <a:cubicBezTo>
                    <a:pt x="10" y="24"/>
                    <a:pt x="15" y="18"/>
                    <a:pt x="15" y="15"/>
                  </a:cubicBezTo>
                  <a:cubicBezTo>
                    <a:pt x="16" y="11"/>
                    <a:pt x="35" y="5"/>
                    <a:pt x="35" y="5"/>
                  </a:cubicBezTo>
                  <a:cubicBezTo>
                    <a:pt x="35" y="5"/>
                    <a:pt x="31" y="5"/>
                    <a:pt x="40" y="10"/>
                  </a:cubicBezTo>
                  <a:cubicBezTo>
                    <a:pt x="49" y="15"/>
                    <a:pt x="39" y="27"/>
                    <a:pt x="46" y="29"/>
                  </a:cubicBezTo>
                  <a:cubicBezTo>
                    <a:pt x="54" y="32"/>
                    <a:pt x="61" y="31"/>
                    <a:pt x="59" y="29"/>
                  </a:cubicBezTo>
                  <a:cubicBezTo>
                    <a:pt x="58" y="27"/>
                    <a:pt x="51" y="15"/>
                    <a:pt x="67" y="18"/>
                  </a:cubicBezTo>
                  <a:cubicBezTo>
                    <a:pt x="84" y="20"/>
                    <a:pt x="93" y="19"/>
                    <a:pt x="95" y="20"/>
                  </a:cubicBezTo>
                  <a:cubicBezTo>
                    <a:pt x="97" y="20"/>
                    <a:pt x="104" y="13"/>
                    <a:pt x="104" y="13"/>
                  </a:cubicBezTo>
                  <a:cubicBezTo>
                    <a:pt x="104" y="13"/>
                    <a:pt x="98" y="12"/>
                    <a:pt x="103" y="7"/>
                  </a:cubicBezTo>
                  <a:cubicBezTo>
                    <a:pt x="109" y="3"/>
                    <a:pt x="123" y="5"/>
                    <a:pt x="123" y="5"/>
                  </a:cubicBezTo>
                  <a:cubicBezTo>
                    <a:pt x="123" y="5"/>
                    <a:pt x="125" y="0"/>
                    <a:pt x="127" y="6"/>
                  </a:cubicBezTo>
                  <a:cubicBezTo>
                    <a:pt x="129" y="12"/>
                    <a:pt x="140" y="18"/>
                    <a:pt x="136" y="20"/>
                  </a:cubicBezTo>
                  <a:cubicBezTo>
                    <a:pt x="132" y="23"/>
                    <a:pt x="124" y="23"/>
                    <a:pt x="131" y="29"/>
                  </a:cubicBezTo>
                  <a:cubicBezTo>
                    <a:pt x="139" y="34"/>
                    <a:pt x="146" y="33"/>
                    <a:pt x="143" y="36"/>
                  </a:cubicBezTo>
                  <a:cubicBezTo>
                    <a:pt x="140" y="40"/>
                    <a:pt x="145" y="51"/>
                    <a:pt x="142" y="54"/>
                  </a:cubicBezTo>
                  <a:cubicBezTo>
                    <a:pt x="138" y="58"/>
                    <a:pt x="143" y="62"/>
                    <a:pt x="130" y="65"/>
                  </a:cubicBezTo>
                  <a:cubicBezTo>
                    <a:pt x="118" y="68"/>
                    <a:pt x="120" y="75"/>
                    <a:pt x="116" y="77"/>
                  </a:cubicBezTo>
                  <a:cubicBezTo>
                    <a:pt x="112" y="80"/>
                    <a:pt x="113" y="84"/>
                    <a:pt x="109" y="85"/>
                  </a:cubicBezTo>
                  <a:cubicBezTo>
                    <a:pt x="104" y="86"/>
                    <a:pt x="92" y="92"/>
                    <a:pt x="92" y="92"/>
                  </a:cubicBezTo>
                  <a:cubicBezTo>
                    <a:pt x="92" y="92"/>
                    <a:pt x="96" y="94"/>
                    <a:pt x="86" y="95"/>
                  </a:cubicBezTo>
                  <a:cubicBezTo>
                    <a:pt x="76" y="97"/>
                    <a:pt x="88" y="103"/>
                    <a:pt x="69" y="97"/>
                  </a:cubicBezTo>
                  <a:cubicBezTo>
                    <a:pt x="50" y="92"/>
                    <a:pt x="43" y="92"/>
                    <a:pt x="43" y="92"/>
                  </a:cubicBezTo>
                  <a:lnTo>
                    <a:pt x="39"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3" name="Freeform 139"/>
            <p:cNvSpPr/>
            <p:nvPr/>
          </p:nvSpPr>
          <p:spPr bwMode="auto">
            <a:xfrm>
              <a:off x="4773612" y="2895601"/>
              <a:ext cx="1917700" cy="1933575"/>
            </a:xfrm>
            <a:custGeom>
              <a:avLst/>
              <a:gdLst>
                <a:gd name="T0" fmla="*/ 384 w 718"/>
                <a:gd name="T1" fmla="*/ 710 h 724"/>
                <a:gd name="T2" fmla="*/ 364 w 718"/>
                <a:gd name="T3" fmla="*/ 658 h 724"/>
                <a:gd name="T4" fmla="*/ 318 w 718"/>
                <a:gd name="T5" fmla="*/ 562 h 724"/>
                <a:gd name="T6" fmla="*/ 331 w 718"/>
                <a:gd name="T7" fmla="*/ 480 h 724"/>
                <a:gd name="T8" fmla="*/ 288 w 718"/>
                <a:gd name="T9" fmla="*/ 389 h 724"/>
                <a:gd name="T10" fmla="*/ 267 w 718"/>
                <a:gd name="T11" fmla="*/ 334 h 724"/>
                <a:gd name="T12" fmla="*/ 233 w 718"/>
                <a:gd name="T13" fmla="*/ 318 h 724"/>
                <a:gd name="T14" fmla="*/ 167 w 718"/>
                <a:gd name="T15" fmla="*/ 328 h 724"/>
                <a:gd name="T16" fmla="*/ 93 w 718"/>
                <a:gd name="T17" fmla="*/ 333 h 724"/>
                <a:gd name="T18" fmla="*/ 43 w 718"/>
                <a:gd name="T19" fmla="*/ 291 h 724"/>
                <a:gd name="T20" fmla="*/ 10 w 718"/>
                <a:gd name="T21" fmla="*/ 241 h 724"/>
                <a:gd name="T22" fmla="*/ 21 w 718"/>
                <a:gd name="T23" fmla="*/ 199 h 724"/>
                <a:gd name="T24" fmla="*/ 19 w 718"/>
                <a:gd name="T25" fmla="*/ 172 h 724"/>
                <a:gd name="T26" fmla="*/ 52 w 718"/>
                <a:gd name="T27" fmla="*/ 114 h 724"/>
                <a:gd name="T28" fmla="*/ 95 w 718"/>
                <a:gd name="T29" fmla="*/ 71 h 724"/>
                <a:gd name="T30" fmla="*/ 132 w 718"/>
                <a:gd name="T31" fmla="*/ 22 h 724"/>
                <a:gd name="T32" fmla="*/ 207 w 718"/>
                <a:gd name="T33" fmla="*/ 10 h 724"/>
                <a:gd name="T34" fmla="*/ 302 w 718"/>
                <a:gd name="T35" fmla="*/ 3 h 724"/>
                <a:gd name="T36" fmla="*/ 304 w 718"/>
                <a:gd name="T37" fmla="*/ 46 h 724"/>
                <a:gd name="T38" fmla="*/ 347 w 718"/>
                <a:gd name="T39" fmla="*/ 57 h 724"/>
                <a:gd name="T40" fmla="*/ 396 w 718"/>
                <a:gd name="T41" fmla="*/ 68 h 724"/>
                <a:gd name="T42" fmla="*/ 443 w 718"/>
                <a:gd name="T43" fmla="*/ 57 h 724"/>
                <a:gd name="T44" fmla="*/ 509 w 718"/>
                <a:gd name="T45" fmla="*/ 63 h 724"/>
                <a:gd name="T46" fmla="*/ 540 w 718"/>
                <a:gd name="T47" fmla="*/ 120 h 724"/>
                <a:gd name="T48" fmla="*/ 577 w 718"/>
                <a:gd name="T49" fmla="*/ 199 h 724"/>
                <a:gd name="T50" fmla="*/ 646 w 718"/>
                <a:gd name="T51" fmla="*/ 260 h 724"/>
                <a:gd name="T52" fmla="*/ 716 w 718"/>
                <a:gd name="T53" fmla="*/ 292 h 724"/>
                <a:gd name="T54" fmla="*/ 659 w 718"/>
                <a:gd name="T55" fmla="*/ 351 h 724"/>
                <a:gd name="T56" fmla="*/ 606 w 718"/>
                <a:gd name="T57" fmla="*/ 413 h 724"/>
                <a:gd name="T58" fmla="*/ 605 w 718"/>
                <a:gd name="T59" fmla="*/ 454 h 724"/>
                <a:gd name="T60" fmla="*/ 625 w 718"/>
                <a:gd name="T61" fmla="*/ 501 h 724"/>
                <a:gd name="T62" fmla="*/ 596 w 718"/>
                <a:gd name="T63" fmla="*/ 539 h 724"/>
                <a:gd name="T64" fmla="*/ 566 w 718"/>
                <a:gd name="T65" fmla="*/ 583 h 724"/>
                <a:gd name="T66" fmla="*/ 568 w 718"/>
                <a:gd name="T67" fmla="*/ 608 h 724"/>
                <a:gd name="T68" fmla="*/ 530 w 718"/>
                <a:gd name="T69" fmla="*/ 639 h 724"/>
                <a:gd name="T70" fmla="*/ 519 w 718"/>
                <a:gd name="T71" fmla="*/ 680 h 724"/>
                <a:gd name="T72" fmla="*/ 470 w 718"/>
                <a:gd name="T73" fmla="*/ 713 h 724"/>
                <a:gd name="T74" fmla="*/ 401 w 718"/>
                <a:gd name="T75" fmla="*/ 724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8" h="724">
                  <a:moveTo>
                    <a:pt x="401" y="724"/>
                  </a:moveTo>
                  <a:cubicBezTo>
                    <a:pt x="396" y="721"/>
                    <a:pt x="388" y="712"/>
                    <a:pt x="384" y="710"/>
                  </a:cubicBezTo>
                  <a:cubicBezTo>
                    <a:pt x="380" y="708"/>
                    <a:pt x="378" y="689"/>
                    <a:pt x="378" y="683"/>
                  </a:cubicBezTo>
                  <a:cubicBezTo>
                    <a:pt x="378" y="677"/>
                    <a:pt x="371" y="664"/>
                    <a:pt x="364" y="658"/>
                  </a:cubicBezTo>
                  <a:cubicBezTo>
                    <a:pt x="358" y="651"/>
                    <a:pt x="351" y="635"/>
                    <a:pt x="346" y="618"/>
                  </a:cubicBezTo>
                  <a:cubicBezTo>
                    <a:pt x="340" y="602"/>
                    <a:pt x="329" y="571"/>
                    <a:pt x="318" y="562"/>
                  </a:cubicBezTo>
                  <a:cubicBezTo>
                    <a:pt x="307" y="554"/>
                    <a:pt x="312" y="536"/>
                    <a:pt x="312" y="520"/>
                  </a:cubicBezTo>
                  <a:cubicBezTo>
                    <a:pt x="312" y="503"/>
                    <a:pt x="339" y="494"/>
                    <a:pt x="331" y="480"/>
                  </a:cubicBezTo>
                  <a:cubicBezTo>
                    <a:pt x="323" y="467"/>
                    <a:pt x="330" y="444"/>
                    <a:pt x="321" y="435"/>
                  </a:cubicBezTo>
                  <a:cubicBezTo>
                    <a:pt x="312" y="426"/>
                    <a:pt x="289" y="399"/>
                    <a:pt x="288" y="389"/>
                  </a:cubicBezTo>
                  <a:cubicBezTo>
                    <a:pt x="286" y="380"/>
                    <a:pt x="274" y="357"/>
                    <a:pt x="280" y="348"/>
                  </a:cubicBezTo>
                  <a:cubicBezTo>
                    <a:pt x="286" y="339"/>
                    <a:pt x="270" y="334"/>
                    <a:pt x="267" y="334"/>
                  </a:cubicBezTo>
                  <a:cubicBezTo>
                    <a:pt x="265" y="334"/>
                    <a:pt x="251" y="332"/>
                    <a:pt x="248" y="332"/>
                  </a:cubicBezTo>
                  <a:cubicBezTo>
                    <a:pt x="246" y="332"/>
                    <a:pt x="245" y="321"/>
                    <a:pt x="233" y="318"/>
                  </a:cubicBezTo>
                  <a:cubicBezTo>
                    <a:pt x="221" y="316"/>
                    <a:pt x="205" y="313"/>
                    <a:pt x="194" y="318"/>
                  </a:cubicBezTo>
                  <a:cubicBezTo>
                    <a:pt x="182" y="322"/>
                    <a:pt x="189" y="328"/>
                    <a:pt x="167" y="328"/>
                  </a:cubicBezTo>
                  <a:cubicBezTo>
                    <a:pt x="146" y="328"/>
                    <a:pt x="126" y="322"/>
                    <a:pt x="115" y="330"/>
                  </a:cubicBezTo>
                  <a:cubicBezTo>
                    <a:pt x="105" y="337"/>
                    <a:pt x="103" y="342"/>
                    <a:pt x="93" y="333"/>
                  </a:cubicBezTo>
                  <a:cubicBezTo>
                    <a:pt x="84" y="324"/>
                    <a:pt x="72" y="319"/>
                    <a:pt x="57" y="309"/>
                  </a:cubicBezTo>
                  <a:cubicBezTo>
                    <a:pt x="43" y="299"/>
                    <a:pt x="46" y="301"/>
                    <a:pt x="43" y="291"/>
                  </a:cubicBezTo>
                  <a:cubicBezTo>
                    <a:pt x="41" y="282"/>
                    <a:pt x="57" y="288"/>
                    <a:pt x="28" y="269"/>
                  </a:cubicBezTo>
                  <a:cubicBezTo>
                    <a:pt x="0" y="250"/>
                    <a:pt x="6" y="248"/>
                    <a:pt x="10" y="241"/>
                  </a:cubicBezTo>
                  <a:cubicBezTo>
                    <a:pt x="14" y="233"/>
                    <a:pt x="11" y="221"/>
                    <a:pt x="19" y="214"/>
                  </a:cubicBezTo>
                  <a:cubicBezTo>
                    <a:pt x="27" y="208"/>
                    <a:pt x="29" y="200"/>
                    <a:pt x="21" y="199"/>
                  </a:cubicBezTo>
                  <a:cubicBezTo>
                    <a:pt x="14" y="197"/>
                    <a:pt x="17" y="183"/>
                    <a:pt x="20" y="181"/>
                  </a:cubicBezTo>
                  <a:cubicBezTo>
                    <a:pt x="22" y="180"/>
                    <a:pt x="27" y="179"/>
                    <a:pt x="19" y="172"/>
                  </a:cubicBezTo>
                  <a:cubicBezTo>
                    <a:pt x="12" y="166"/>
                    <a:pt x="13" y="158"/>
                    <a:pt x="21" y="152"/>
                  </a:cubicBezTo>
                  <a:cubicBezTo>
                    <a:pt x="29" y="146"/>
                    <a:pt x="48" y="121"/>
                    <a:pt x="52" y="114"/>
                  </a:cubicBezTo>
                  <a:cubicBezTo>
                    <a:pt x="55" y="108"/>
                    <a:pt x="68" y="102"/>
                    <a:pt x="75" y="97"/>
                  </a:cubicBezTo>
                  <a:cubicBezTo>
                    <a:pt x="82" y="92"/>
                    <a:pt x="94" y="87"/>
                    <a:pt x="95" y="71"/>
                  </a:cubicBezTo>
                  <a:cubicBezTo>
                    <a:pt x="95" y="56"/>
                    <a:pt x="100" y="51"/>
                    <a:pt x="107" y="44"/>
                  </a:cubicBezTo>
                  <a:cubicBezTo>
                    <a:pt x="115" y="38"/>
                    <a:pt x="133" y="34"/>
                    <a:pt x="132" y="22"/>
                  </a:cubicBezTo>
                  <a:cubicBezTo>
                    <a:pt x="131" y="10"/>
                    <a:pt x="144" y="20"/>
                    <a:pt x="161" y="20"/>
                  </a:cubicBezTo>
                  <a:cubicBezTo>
                    <a:pt x="178" y="20"/>
                    <a:pt x="197" y="17"/>
                    <a:pt x="207" y="10"/>
                  </a:cubicBezTo>
                  <a:cubicBezTo>
                    <a:pt x="217" y="4"/>
                    <a:pt x="256" y="5"/>
                    <a:pt x="265" y="3"/>
                  </a:cubicBezTo>
                  <a:cubicBezTo>
                    <a:pt x="273" y="1"/>
                    <a:pt x="304" y="0"/>
                    <a:pt x="302" y="3"/>
                  </a:cubicBezTo>
                  <a:cubicBezTo>
                    <a:pt x="301" y="6"/>
                    <a:pt x="302" y="6"/>
                    <a:pt x="302" y="18"/>
                  </a:cubicBezTo>
                  <a:cubicBezTo>
                    <a:pt x="302" y="30"/>
                    <a:pt x="297" y="45"/>
                    <a:pt x="304" y="46"/>
                  </a:cubicBezTo>
                  <a:cubicBezTo>
                    <a:pt x="310" y="47"/>
                    <a:pt x="311" y="42"/>
                    <a:pt x="328" y="47"/>
                  </a:cubicBezTo>
                  <a:cubicBezTo>
                    <a:pt x="346" y="52"/>
                    <a:pt x="338" y="52"/>
                    <a:pt x="347" y="57"/>
                  </a:cubicBezTo>
                  <a:cubicBezTo>
                    <a:pt x="355" y="62"/>
                    <a:pt x="368" y="72"/>
                    <a:pt x="374" y="71"/>
                  </a:cubicBezTo>
                  <a:cubicBezTo>
                    <a:pt x="380" y="70"/>
                    <a:pt x="397" y="76"/>
                    <a:pt x="396" y="68"/>
                  </a:cubicBezTo>
                  <a:cubicBezTo>
                    <a:pt x="396" y="60"/>
                    <a:pt x="395" y="51"/>
                    <a:pt x="405" y="50"/>
                  </a:cubicBezTo>
                  <a:cubicBezTo>
                    <a:pt x="415" y="49"/>
                    <a:pt x="425" y="47"/>
                    <a:pt x="443" y="57"/>
                  </a:cubicBezTo>
                  <a:cubicBezTo>
                    <a:pt x="462" y="67"/>
                    <a:pt x="478" y="71"/>
                    <a:pt x="487" y="70"/>
                  </a:cubicBezTo>
                  <a:cubicBezTo>
                    <a:pt x="496" y="69"/>
                    <a:pt x="502" y="65"/>
                    <a:pt x="509" y="63"/>
                  </a:cubicBezTo>
                  <a:cubicBezTo>
                    <a:pt x="517" y="61"/>
                    <a:pt x="507" y="65"/>
                    <a:pt x="524" y="87"/>
                  </a:cubicBezTo>
                  <a:cubicBezTo>
                    <a:pt x="541" y="108"/>
                    <a:pt x="528" y="100"/>
                    <a:pt x="540" y="120"/>
                  </a:cubicBezTo>
                  <a:cubicBezTo>
                    <a:pt x="552" y="140"/>
                    <a:pt x="560" y="150"/>
                    <a:pt x="563" y="163"/>
                  </a:cubicBezTo>
                  <a:cubicBezTo>
                    <a:pt x="566" y="175"/>
                    <a:pt x="563" y="188"/>
                    <a:pt x="577" y="199"/>
                  </a:cubicBezTo>
                  <a:cubicBezTo>
                    <a:pt x="592" y="210"/>
                    <a:pt x="597" y="226"/>
                    <a:pt x="615" y="235"/>
                  </a:cubicBezTo>
                  <a:cubicBezTo>
                    <a:pt x="633" y="244"/>
                    <a:pt x="603" y="255"/>
                    <a:pt x="646" y="260"/>
                  </a:cubicBezTo>
                  <a:cubicBezTo>
                    <a:pt x="689" y="266"/>
                    <a:pt x="718" y="259"/>
                    <a:pt x="718" y="259"/>
                  </a:cubicBezTo>
                  <a:cubicBezTo>
                    <a:pt x="716" y="292"/>
                    <a:pt x="716" y="292"/>
                    <a:pt x="716" y="292"/>
                  </a:cubicBezTo>
                  <a:cubicBezTo>
                    <a:pt x="716" y="292"/>
                    <a:pt x="704" y="312"/>
                    <a:pt x="694" y="322"/>
                  </a:cubicBezTo>
                  <a:cubicBezTo>
                    <a:pt x="684" y="332"/>
                    <a:pt x="673" y="341"/>
                    <a:pt x="659" y="351"/>
                  </a:cubicBezTo>
                  <a:cubicBezTo>
                    <a:pt x="645" y="361"/>
                    <a:pt x="634" y="372"/>
                    <a:pt x="628" y="385"/>
                  </a:cubicBezTo>
                  <a:cubicBezTo>
                    <a:pt x="622" y="398"/>
                    <a:pt x="608" y="406"/>
                    <a:pt x="606" y="413"/>
                  </a:cubicBezTo>
                  <a:cubicBezTo>
                    <a:pt x="604" y="420"/>
                    <a:pt x="596" y="422"/>
                    <a:pt x="596" y="430"/>
                  </a:cubicBezTo>
                  <a:cubicBezTo>
                    <a:pt x="597" y="438"/>
                    <a:pt x="601" y="451"/>
                    <a:pt x="605" y="454"/>
                  </a:cubicBezTo>
                  <a:cubicBezTo>
                    <a:pt x="610" y="457"/>
                    <a:pt x="628" y="474"/>
                    <a:pt x="622" y="474"/>
                  </a:cubicBezTo>
                  <a:cubicBezTo>
                    <a:pt x="617" y="474"/>
                    <a:pt x="625" y="501"/>
                    <a:pt x="625" y="501"/>
                  </a:cubicBezTo>
                  <a:cubicBezTo>
                    <a:pt x="625" y="501"/>
                    <a:pt x="633" y="525"/>
                    <a:pt x="625" y="527"/>
                  </a:cubicBezTo>
                  <a:cubicBezTo>
                    <a:pt x="617" y="529"/>
                    <a:pt x="607" y="537"/>
                    <a:pt x="596" y="539"/>
                  </a:cubicBezTo>
                  <a:cubicBezTo>
                    <a:pt x="585" y="541"/>
                    <a:pt x="565" y="555"/>
                    <a:pt x="565" y="561"/>
                  </a:cubicBezTo>
                  <a:cubicBezTo>
                    <a:pt x="565" y="568"/>
                    <a:pt x="566" y="583"/>
                    <a:pt x="566" y="583"/>
                  </a:cubicBezTo>
                  <a:cubicBezTo>
                    <a:pt x="566" y="583"/>
                    <a:pt x="569" y="580"/>
                    <a:pt x="569" y="587"/>
                  </a:cubicBezTo>
                  <a:cubicBezTo>
                    <a:pt x="569" y="593"/>
                    <a:pt x="571" y="602"/>
                    <a:pt x="568" y="608"/>
                  </a:cubicBezTo>
                  <a:cubicBezTo>
                    <a:pt x="565" y="614"/>
                    <a:pt x="558" y="621"/>
                    <a:pt x="550" y="623"/>
                  </a:cubicBezTo>
                  <a:cubicBezTo>
                    <a:pt x="543" y="625"/>
                    <a:pt x="528" y="635"/>
                    <a:pt x="530" y="639"/>
                  </a:cubicBezTo>
                  <a:cubicBezTo>
                    <a:pt x="533" y="643"/>
                    <a:pt x="551" y="644"/>
                    <a:pt x="541" y="650"/>
                  </a:cubicBezTo>
                  <a:cubicBezTo>
                    <a:pt x="531" y="656"/>
                    <a:pt x="523" y="671"/>
                    <a:pt x="519" y="680"/>
                  </a:cubicBezTo>
                  <a:cubicBezTo>
                    <a:pt x="514" y="689"/>
                    <a:pt x="517" y="686"/>
                    <a:pt x="500" y="698"/>
                  </a:cubicBezTo>
                  <a:cubicBezTo>
                    <a:pt x="483" y="710"/>
                    <a:pt x="497" y="711"/>
                    <a:pt x="470" y="713"/>
                  </a:cubicBezTo>
                  <a:cubicBezTo>
                    <a:pt x="442" y="716"/>
                    <a:pt x="423" y="720"/>
                    <a:pt x="419" y="721"/>
                  </a:cubicBezTo>
                  <a:cubicBezTo>
                    <a:pt x="415" y="723"/>
                    <a:pt x="401" y="724"/>
                    <a:pt x="401" y="7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4" name="Freeform 140"/>
            <p:cNvSpPr/>
            <p:nvPr/>
          </p:nvSpPr>
          <p:spPr bwMode="auto">
            <a:xfrm>
              <a:off x="6515100" y="4186238"/>
              <a:ext cx="212725" cy="382588"/>
            </a:xfrm>
            <a:custGeom>
              <a:avLst/>
              <a:gdLst>
                <a:gd name="T0" fmla="*/ 63 w 80"/>
                <a:gd name="T1" fmla="*/ 2 h 143"/>
                <a:gd name="T2" fmla="*/ 62 w 80"/>
                <a:gd name="T3" fmla="*/ 13 h 143"/>
                <a:gd name="T4" fmla="*/ 52 w 80"/>
                <a:gd name="T5" fmla="*/ 22 h 143"/>
                <a:gd name="T6" fmla="*/ 35 w 80"/>
                <a:gd name="T7" fmla="*/ 38 h 143"/>
                <a:gd name="T8" fmla="*/ 13 w 80"/>
                <a:gd name="T9" fmla="*/ 55 h 143"/>
                <a:gd name="T10" fmla="*/ 9 w 80"/>
                <a:gd name="T11" fmla="*/ 75 h 143"/>
                <a:gd name="T12" fmla="*/ 9 w 80"/>
                <a:gd name="T13" fmla="*/ 97 h 143"/>
                <a:gd name="T14" fmla="*/ 12 w 80"/>
                <a:gd name="T15" fmla="*/ 119 h 143"/>
                <a:gd name="T16" fmla="*/ 25 w 80"/>
                <a:gd name="T17" fmla="*/ 143 h 143"/>
                <a:gd name="T18" fmla="*/ 56 w 80"/>
                <a:gd name="T19" fmla="*/ 118 h 143"/>
                <a:gd name="T20" fmla="*/ 64 w 80"/>
                <a:gd name="T21" fmla="*/ 63 h 143"/>
                <a:gd name="T22" fmla="*/ 78 w 80"/>
                <a:gd name="T23" fmla="*/ 35 h 143"/>
                <a:gd name="T24" fmla="*/ 63 w 80"/>
                <a:gd name="T25" fmla="*/ 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143">
                  <a:moveTo>
                    <a:pt x="63" y="2"/>
                  </a:moveTo>
                  <a:cubicBezTo>
                    <a:pt x="64" y="0"/>
                    <a:pt x="64" y="11"/>
                    <a:pt x="62" y="13"/>
                  </a:cubicBezTo>
                  <a:cubicBezTo>
                    <a:pt x="59" y="16"/>
                    <a:pt x="58" y="17"/>
                    <a:pt x="52" y="22"/>
                  </a:cubicBezTo>
                  <a:cubicBezTo>
                    <a:pt x="46" y="27"/>
                    <a:pt x="49" y="34"/>
                    <a:pt x="35" y="38"/>
                  </a:cubicBezTo>
                  <a:cubicBezTo>
                    <a:pt x="21" y="42"/>
                    <a:pt x="17" y="47"/>
                    <a:pt x="13" y="55"/>
                  </a:cubicBezTo>
                  <a:cubicBezTo>
                    <a:pt x="10" y="63"/>
                    <a:pt x="9" y="65"/>
                    <a:pt x="9" y="75"/>
                  </a:cubicBezTo>
                  <a:cubicBezTo>
                    <a:pt x="10" y="84"/>
                    <a:pt x="18" y="85"/>
                    <a:pt x="9" y="97"/>
                  </a:cubicBezTo>
                  <a:cubicBezTo>
                    <a:pt x="0" y="109"/>
                    <a:pt x="11" y="114"/>
                    <a:pt x="12" y="119"/>
                  </a:cubicBezTo>
                  <a:cubicBezTo>
                    <a:pt x="13" y="125"/>
                    <a:pt x="13" y="142"/>
                    <a:pt x="25" y="143"/>
                  </a:cubicBezTo>
                  <a:cubicBezTo>
                    <a:pt x="37" y="143"/>
                    <a:pt x="56" y="131"/>
                    <a:pt x="56" y="118"/>
                  </a:cubicBezTo>
                  <a:cubicBezTo>
                    <a:pt x="56" y="105"/>
                    <a:pt x="60" y="74"/>
                    <a:pt x="64" y="63"/>
                  </a:cubicBezTo>
                  <a:cubicBezTo>
                    <a:pt x="69" y="52"/>
                    <a:pt x="80" y="49"/>
                    <a:pt x="78" y="35"/>
                  </a:cubicBezTo>
                  <a:cubicBezTo>
                    <a:pt x="76" y="21"/>
                    <a:pt x="63" y="4"/>
                    <a:pt x="6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5" name="Freeform 141"/>
            <p:cNvSpPr/>
            <p:nvPr/>
          </p:nvSpPr>
          <p:spPr bwMode="auto">
            <a:xfrm>
              <a:off x="5048250" y="1098551"/>
              <a:ext cx="4883150" cy="2771775"/>
            </a:xfrm>
            <a:custGeom>
              <a:avLst/>
              <a:gdLst>
                <a:gd name="T0" fmla="*/ 430 w 1828"/>
                <a:gd name="T1" fmla="*/ 679 h 1038"/>
                <a:gd name="T2" fmla="*/ 320 w 1828"/>
                <a:gd name="T3" fmla="*/ 638 h 1038"/>
                <a:gd name="T4" fmla="*/ 221 w 1828"/>
                <a:gd name="T5" fmla="*/ 574 h 1038"/>
                <a:gd name="T6" fmla="*/ 240 w 1828"/>
                <a:gd name="T7" fmla="*/ 677 h 1038"/>
                <a:gd name="T8" fmla="*/ 169 w 1828"/>
                <a:gd name="T9" fmla="*/ 589 h 1038"/>
                <a:gd name="T10" fmla="*/ 44 w 1828"/>
                <a:gd name="T11" fmla="*/ 683 h 1038"/>
                <a:gd name="T12" fmla="*/ 74 w 1828"/>
                <a:gd name="T13" fmla="*/ 548 h 1038"/>
                <a:gd name="T14" fmla="*/ 108 w 1828"/>
                <a:gd name="T15" fmla="*/ 497 h 1038"/>
                <a:gd name="T16" fmla="*/ 181 w 1828"/>
                <a:gd name="T17" fmla="*/ 386 h 1038"/>
                <a:gd name="T18" fmla="*/ 197 w 1828"/>
                <a:gd name="T19" fmla="*/ 437 h 1038"/>
                <a:gd name="T20" fmla="*/ 319 w 1828"/>
                <a:gd name="T21" fmla="*/ 385 h 1038"/>
                <a:gd name="T22" fmla="*/ 365 w 1828"/>
                <a:gd name="T23" fmla="*/ 342 h 1038"/>
                <a:gd name="T24" fmla="*/ 298 w 1828"/>
                <a:gd name="T25" fmla="*/ 288 h 1038"/>
                <a:gd name="T26" fmla="*/ 269 w 1828"/>
                <a:gd name="T27" fmla="*/ 321 h 1038"/>
                <a:gd name="T28" fmla="*/ 191 w 1828"/>
                <a:gd name="T29" fmla="*/ 357 h 1038"/>
                <a:gd name="T30" fmla="*/ 147 w 1828"/>
                <a:gd name="T31" fmla="*/ 330 h 1038"/>
                <a:gd name="T32" fmla="*/ 240 w 1828"/>
                <a:gd name="T33" fmla="*/ 182 h 1038"/>
                <a:gd name="T34" fmla="*/ 300 w 1828"/>
                <a:gd name="T35" fmla="*/ 137 h 1038"/>
                <a:gd name="T36" fmla="*/ 466 w 1828"/>
                <a:gd name="T37" fmla="*/ 199 h 1038"/>
                <a:gd name="T38" fmla="*/ 414 w 1828"/>
                <a:gd name="T39" fmla="*/ 229 h 1038"/>
                <a:gd name="T40" fmla="*/ 462 w 1828"/>
                <a:gd name="T41" fmla="*/ 229 h 1038"/>
                <a:gd name="T42" fmla="*/ 517 w 1828"/>
                <a:gd name="T43" fmla="*/ 193 h 1038"/>
                <a:gd name="T44" fmla="*/ 622 w 1828"/>
                <a:gd name="T45" fmla="*/ 165 h 1038"/>
                <a:gd name="T46" fmla="*/ 714 w 1828"/>
                <a:gd name="T47" fmla="*/ 163 h 1038"/>
                <a:gd name="T48" fmla="*/ 736 w 1828"/>
                <a:gd name="T49" fmla="*/ 94 h 1038"/>
                <a:gd name="T50" fmla="*/ 755 w 1828"/>
                <a:gd name="T51" fmla="*/ 184 h 1038"/>
                <a:gd name="T52" fmla="*/ 763 w 1828"/>
                <a:gd name="T53" fmla="*/ 137 h 1038"/>
                <a:gd name="T54" fmla="*/ 781 w 1828"/>
                <a:gd name="T55" fmla="*/ 123 h 1038"/>
                <a:gd name="T56" fmla="*/ 830 w 1828"/>
                <a:gd name="T57" fmla="*/ 105 h 1038"/>
                <a:gd name="T58" fmla="*/ 935 w 1828"/>
                <a:gd name="T59" fmla="*/ 30 h 1038"/>
                <a:gd name="T60" fmla="*/ 1062 w 1828"/>
                <a:gd name="T61" fmla="*/ 20 h 1038"/>
                <a:gd name="T62" fmla="*/ 1098 w 1828"/>
                <a:gd name="T63" fmla="*/ 77 h 1038"/>
                <a:gd name="T64" fmla="*/ 1243 w 1828"/>
                <a:gd name="T65" fmla="*/ 88 h 1038"/>
                <a:gd name="T66" fmla="*/ 1344 w 1828"/>
                <a:gd name="T67" fmla="*/ 115 h 1038"/>
                <a:gd name="T68" fmla="*/ 1466 w 1828"/>
                <a:gd name="T69" fmla="*/ 128 h 1038"/>
                <a:gd name="T70" fmla="*/ 1636 w 1828"/>
                <a:gd name="T71" fmla="*/ 158 h 1038"/>
                <a:gd name="T72" fmla="*/ 1812 w 1828"/>
                <a:gd name="T73" fmla="*/ 229 h 1038"/>
                <a:gd name="T74" fmla="*/ 1741 w 1828"/>
                <a:gd name="T75" fmla="*/ 215 h 1038"/>
                <a:gd name="T76" fmla="*/ 1753 w 1828"/>
                <a:gd name="T77" fmla="*/ 285 h 1038"/>
                <a:gd name="T78" fmla="*/ 1622 w 1828"/>
                <a:gd name="T79" fmla="*/ 344 h 1038"/>
                <a:gd name="T80" fmla="*/ 1628 w 1828"/>
                <a:gd name="T81" fmla="*/ 427 h 1038"/>
                <a:gd name="T82" fmla="*/ 1566 w 1828"/>
                <a:gd name="T83" fmla="*/ 392 h 1038"/>
                <a:gd name="T84" fmla="*/ 1604 w 1828"/>
                <a:gd name="T85" fmla="*/ 303 h 1038"/>
                <a:gd name="T86" fmla="*/ 1546 w 1828"/>
                <a:gd name="T87" fmla="*/ 344 h 1038"/>
                <a:gd name="T88" fmla="*/ 1424 w 1828"/>
                <a:gd name="T89" fmla="*/ 367 h 1038"/>
                <a:gd name="T90" fmla="*/ 1448 w 1828"/>
                <a:gd name="T91" fmla="*/ 480 h 1038"/>
                <a:gd name="T92" fmla="*/ 1371 w 1828"/>
                <a:gd name="T93" fmla="*/ 624 h 1038"/>
                <a:gd name="T94" fmla="*/ 1334 w 1828"/>
                <a:gd name="T95" fmla="*/ 660 h 1038"/>
                <a:gd name="T96" fmla="*/ 1300 w 1828"/>
                <a:gd name="T97" fmla="*/ 661 h 1038"/>
                <a:gd name="T98" fmla="*/ 1280 w 1828"/>
                <a:gd name="T99" fmla="*/ 830 h 1038"/>
                <a:gd name="T100" fmla="*/ 1192 w 1828"/>
                <a:gd name="T101" fmla="*/ 965 h 1038"/>
                <a:gd name="T102" fmla="*/ 1177 w 1828"/>
                <a:gd name="T103" fmla="*/ 1027 h 1038"/>
                <a:gd name="T104" fmla="*/ 1044 w 1828"/>
                <a:gd name="T105" fmla="*/ 849 h 1038"/>
                <a:gd name="T106" fmla="*/ 902 w 1828"/>
                <a:gd name="T107" fmla="*/ 969 h 1038"/>
                <a:gd name="T108" fmla="*/ 782 w 1828"/>
                <a:gd name="T109" fmla="*/ 820 h 1038"/>
                <a:gd name="T110" fmla="*/ 608 w 1828"/>
                <a:gd name="T111" fmla="*/ 774 h 1038"/>
                <a:gd name="T112" fmla="*/ 661 w 1828"/>
                <a:gd name="T113" fmla="*/ 797 h 1038"/>
                <a:gd name="T114" fmla="*/ 633 w 1828"/>
                <a:gd name="T115" fmla="*/ 887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28" h="1038">
                  <a:moveTo>
                    <a:pt x="541" y="926"/>
                  </a:moveTo>
                  <a:cubicBezTo>
                    <a:pt x="521" y="908"/>
                    <a:pt x="526" y="906"/>
                    <a:pt x="517" y="886"/>
                  </a:cubicBezTo>
                  <a:cubicBezTo>
                    <a:pt x="509" y="866"/>
                    <a:pt x="505" y="870"/>
                    <a:pt x="499" y="853"/>
                  </a:cubicBezTo>
                  <a:cubicBezTo>
                    <a:pt x="493" y="837"/>
                    <a:pt x="481" y="821"/>
                    <a:pt x="472" y="810"/>
                  </a:cubicBezTo>
                  <a:cubicBezTo>
                    <a:pt x="462" y="799"/>
                    <a:pt x="452" y="786"/>
                    <a:pt x="452" y="786"/>
                  </a:cubicBezTo>
                  <a:cubicBezTo>
                    <a:pt x="433" y="766"/>
                    <a:pt x="433" y="766"/>
                    <a:pt x="433" y="766"/>
                  </a:cubicBezTo>
                  <a:cubicBezTo>
                    <a:pt x="433" y="766"/>
                    <a:pt x="423" y="765"/>
                    <a:pt x="423" y="755"/>
                  </a:cubicBezTo>
                  <a:cubicBezTo>
                    <a:pt x="423" y="745"/>
                    <a:pt x="426" y="730"/>
                    <a:pt x="426" y="730"/>
                  </a:cubicBezTo>
                  <a:cubicBezTo>
                    <a:pt x="426" y="730"/>
                    <a:pt x="440" y="714"/>
                    <a:pt x="446" y="708"/>
                  </a:cubicBezTo>
                  <a:cubicBezTo>
                    <a:pt x="452" y="702"/>
                    <a:pt x="456" y="693"/>
                    <a:pt x="451" y="688"/>
                  </a:cubicBezTo>
                  <a:cubicBezTo>
                    <a:pt x="446" y="683"/>
                    <a:pt x="442" y="679"/>
                    <a:pt x="442" y="679"/>
                  </a:cubicBezTo>
                  <a:cubicBezTo>
                    <a:pt x="442" y="679"/>
                    <a:pt x="435" y="679"/>
                    <a:pt x="430" y="679"/>
                  </a:cubicBezTo>
                  <a:cubicBezTo>
                    <a:pt x="425" y="679"/>
                    <a:pt x="404" y="680"/>
                    <a:pt x="404" y="680"/>
                  </a:cubicBezTo>
                  <a:cubicBezTo>
                    <a:pt x="404" y="680"/>
                    <a:pt x="395" y="672"/>
                    <a:pt x="392" y="672"/>
                  </a:cubicBezTo>
                  <a:cubicBezTo>
                    <a:pt x="388" y="672"/>
                    <a:pt x="387" y="677"/>
                    <a:pt x="382" y="677"/>
                  </a:cubicBezTo>
                  <a:cubicBezTo>
                    <a:pt x="377" y="677"/>
                    <a:pt x="378" y="676"/>
                    <a:pt x="372" y="676"/>
                  </a:cubicBezTo>
                  <a:cubicBezTo>
                    <a:pt x="366" y="676"/>
                    <a:pt x="366" y="678"/>
                    <a:pt x="362" y="675"/>
                  </a:cubicBezTo>
                  <a:cubicBezTo>
                    <a:pt x="359" y="672"/>
                    <a:pt x="349" y="662"/>
                    <a:pt x="349" y="662"/>
                  </a:cubicBezTo>
                  <a:cubicBezTo>
                    <a:pt x="350" y="651"/>
                    <a:pt x="350" y="651"/>
                    <a:pt x="350" y="651"/>
                  </a:cubicBezTo>
                  <a:cubicBezTo>
                    <a:pt x="350" y="651"/>
                    <a:pt x="348" y="644"/>
                    <a:pt x="351" y="641"/>
                  </a:cubicBezTo>
                  <a:cubicBezTo>
                    <a:pt x="353" y="638"/>
                    <a:pt x="354" y="634"/>
                    <a:pt x="354" y="634"/>
                  </a:cubicBezTo>
                  <a:cubicBezTo>
                    <a:pt x="350" y="629"/>
                    <a:pt x="349" y="625"/>
                    <a:pt x="344" y="628"/>
                  </a:cubicBezTo>
                  <a:cubicBezTo>
                    <a:pt x="339" y="631"/>
                    <a:pt x="339" y="632"/>
                    <a:pt x="334" y="632"/>
                  </a:cubicBezTo>
                  <a:cubicBezTo>
                    <a:pt x="330" y="632"/>
                    <a:pt x="316" y="632"/>
                    <a:pt x="320" y="638"/>
                  </a:cubicBezTo>
                  <a:cubicBezTo>
                    <a:pt x="324" y="644"/>
                    <a:pt x="329" y="651"/>
                    <a:pt x="329" y="651"/>
                  </a:cubicBezTo>
                  <a:cubicBezTo>
                    <a:pt x="329" y="651"/>
                    <a:pt x="341" y="658"/>
                    <a:pt x="332" y="665"/>
                  </a:cubicBezTo>
                  <a:cubicBezTo>
                    <a:pt x="323" y="671"/>
                    <a:pt x="326" y="669"/>
                    <a:pt x="323" y="675"/>
                  </a:cubicBezTo>
                  <a:cubicBezTo>
                    <a:pt x="321" y="682"/>
                    <a:pt x="311" y="677"/>
                    <a:pt x="307" y="675"/>
                  </a:cubicBezTo>
                  <a:cubicBezTo>
                    <a:pt x="304" y="674"/>
                    <a:pt x="302" y="665"/>
                    <a:pt x="301" y="661"/>
                  </a:cubicBezTo>
                  <a:cubicBezTo>
                    <a:pt x="300" y="658"/>
                    <a:pt x="295" y="661"/>
                    <a:pt x="289" y="657"/>
                  </a:cubicBezTo>
                  <a:cubicBezTo>
                    <a:pt x="283" y="652"/>
                    <a:pt x="278" y="646"/>
                    <a:pt x="284" y="643"/>
                  </a:cubicBezTo>
                  <a:cubicBezTo>
                    <a:pt x="291" y="641"/>
                    <a:pt x="296" y="637"/>
                    <a:pt x="285" y="629"/>
                  </a:cubicBezTo>
                  <a:cubicBezTo>
                    <a:pt x="274" y="621"/>
                    <a:pt x="277" y="613"/>
                    <a:pt x="278" y="610"/>
                  </a:cubicBezTo>
                  <a:cubicBezTo>
                    <a:pt x="280" y="606"/>
                    <a:pt x="283" y="610"/>
                    <a:pt x="266" y="603"/>
                  </a:cubicBezTo>
                  <a:cubicBezTo>
                    <a:pt x="250" y="596"/>
                    <a:pt x="255" y="596"/>
                    <a:pt x="248" y="589"/>
                  </a:cubicBezTo>
                  <a:cubicBezTo>
                    <a:pt x="240" y="581"/>
                    <a:pt x="225" y="574"/>
                    <a:pt x="221" y="574"/>
                  </a:cubicBezTo>
                  <a:cubicBezTo>
                    <a:pt x="217" y="574"/>
                    <a:pt x="214" y="577"/>
                    <a:pt x="218" y="585"/>
                  </a:cubicBezTo>
                  <a:cubicBezTo>
                    <a:pt x="221" y="592"/>
                    <a:pt x="217" y="592"/>
                    <a:pt x="236" y="606"/>
                  </a:cubicBezTo>
                  <a:cubicBezTo>
                    <a:pt x="255" y="619"/>
                    <a:pt x="256" y="612"/>
                    <a:pt x="257" y="616"/>
                  </a:cubicBezTo>
                  <a:cubicBezTo>
                    <a:pt x="259" y="619"/>
                    <a:pt x="268" y="622"/>
                    <a:pt x="273" y="628"/>
                  </a:cubicBezTo>
                  <a:cubicBezTo>
                    <a:pt x="277" y="635"/>
                    <a:pt x="277" y="639"/>
                    <a:pt x="277" y="639"/>
                  </a:cubicBezTo>
                  <a:cubicBezTo>
                    <a:pt x="277" y="639"/>
                    <a:pt x="268" y="639"/>
                    <a:pt x="266" y="639"/>
                  </a:cubicBezTo>
                  <a:cubicBezTo>
                    <a:pt x="264" y="638"/>
                    <a:pt x="262" y="643"/>
                    <a:pt x="262" y="643"/>
                  </a:cubicBezTo>
                  <a:cubicBezTo>
                    <a:pt x="262" y="643"/>
                    <a:pt x="267" y="649"/>
                    <a:pt x="263" y="651"/>
                  </a:cubicBezTo>
                  <a:cubicBezTo>
                    <a:pt x="258" y="653"/>
                    <a:pt x="257" y="660"/>
                    <a:pt x="252" y="660"/>
                  </a:cubicBezTo>
                  <a:cubicBezTo>
                    <a:pt x="247" y="660"/>
                    <a:pt x="253" y="664"/>
                    <a:pt x="247" y="667"/>
                  </a:cubicBezTo>
                  <a:cubicBezTo>
                    <a:pt x="240" y="670"/>
                    <a:pt x="245" y="671"/>
                    <a:pt x="243" y="673"/>
                  </a:cubicBezTo>
                  <a:cubicBezTo>
                    <a:pt x="242" y="675"/>
                    <a:pt x="242" y="678"/>
                    <a:pt x="240" y="677"/>
                  </a:cubicBezTo>
                  <a:cubicBezTo>
                    <a:pt x="238" y="677"/>
                    <a:pt x="237" y="679"/>
                    <a:pt x="225" y="671"/>
                  </a:cubicBezTo>
                  <a:cubicBezTo>
                    <a:pt x="213" y="662"/>
                    <a:pt x="213" y="662"/>
                    <a:pt x="213" y="662"/>
                  </a:cubicBezTo>
                  <a:cubicBezTo>
                    <a:pt x="213" y="662"/>
                    <a:pt x="207" y="654"/>
                    <a:pt x="219" y="657"/>
                  </a:cubicBezTo>
                  <a:cubicBezTo>
                    <a:pt x="231" y="661"/>
                    <a:pt x="236" y="663"/>
                    <a:pt x="240" y="660"/>
                  </a:cubicBezTo>
                  <a:cubicBezTo>
                    <a:pt x="244" y="657"/>
                    <a:pt x="244" y="657"/>
                    <a:pt x="244" y="653"/>
                  </a:cubicBezTo>
                  <a:cubicBezTo>
                    <a:pt x="244" y="650"/>
                    <a:pt x="246" y="650"/>
                    <a:pt x="243" y="646"/>
                  </a:cubicBezTo>
                  <a:cubicBezTo>
                    <a:pt x="240" y="641"/>
                    <a:pt x="251" y="636"/>
                    <a:pt x="241" y="632"/>
                  </a:cubicBezTo>
                  <a:cubicBezTo>
                    <a:pt x="232" y="628"/>
                    <a:pt x="228" y="627"/>
                    <a:pt x="223" y="622"/>
                  </a:cubicBezTo>
                  <a:cubicBezTo>
                    <a:pt x="218" y="617"/>
                    <a:pt x="223" y="621"/>
                    <a:pt x="211" y="611"/>
                  </a:cubicBezTo>
                  <a:cubicBezTo>
                    <a:pt x="198" y="601"/>
                    <a:pt x="198" y="602"/>
                    <a:pt x="195" y="598"/>
                  </a:cubicBezTo>
                  <a:cubicBezTo>
                    <a:pt x="192" y="594"/>
                    <a:pt x="188" y="581"/>
                    <a:pt x="186" y="581"/>
                  </a:cubicBezTo>
                  <a:cubicBezTo>
                    <a:pt x="185" y="581"/>
                    <a:pt x="178" y="585"/>
                    <a:pt x="169" y="589"/>
                  </a:cubicBezTo>
                  <a:cubicBezTo>
                    <a:pt x="160" y="593"/>
                    <a:pt x="165" y="600"/>
                    <a:pt x="158" y="599"/>
                  </a:cubicBezTo>
                  <a:cubicBezTo>
                    <a:pt x="150" y="597"/>
                    <a:pt x="153" y="598"/>
                    <a:pt x="145" y="597"/>
                  </a:cubicBezTo>
                  <a:cubicBezTo>
                    <a:pt x="138" y="596"/>
                    <a:pt x="131" y="596"/>
                    <a:pt x="130" y="597"/>
                  </a:cubicBezTo>
                  <a:cubicBezTo>
                    <a:pt x="128" y="598"/>
                    <a:pt x="128" y="606"/>
                    <a:pt x="128" y="606"/>
                  </a:cubicBezTo>
                  <a:cubicBezTo>
                    <a:pt x="128" y="606"/>
                    <a:pt x="128" y="606"/>
                    <a:pt x="123" y="613"/>
                  </a:cubicBezTo>
                  <a:cubicBezTo>
                    <a:pt x="117" y="619"/>
                    <a:pt x="112" y="617"/>
                    <a:pt x="108" y="622"/>
                  </a:cubicBezTo>
                  <a:cubicBezTo>
                    <a:pt x="103" y="628"/>
                    <a:pt x="96" y="630"/>
                    <a:pt x="96" y="637"/>
                  </a:cubicBezTo>
                  <a:cubicBezTo>
                    <a:pt x="96" y="644"/>
                    <a:pt x="98" y="641"/>
                    <a:pt x="90" y="655"/>
                  </a:cubicBezTo>
                  <a:cubicBezTo>
                    <a:pt x="82" y="670"/>
                    <a:pt x="85" y="675"/>
                    <a:pt x="79" y="675"/>
                  </a:cubicBezTo>
                  <a:cubicBezTo>
                    <a:pt x="73" y="676"/>
                    <a:pt x="68" y="677"/>
                    <a:pt x="65" y="678"/>
                  </a:cubicBezTo>
                  <a:cubicBezTo>
                    <a:pt x="61" y="679"/>
                    <a:pt x="52" y="680"/>
                    <a:pt x="52" y="680"/>
                  </a:cubicBezTo>
                  <a:cubicBezTo>
                    <a:pt x="52" y="680"/>
                    <a:pt x="47" y="687"/>
                    <a:pt x="44" y="683"/>
                  </a:cubicBezTo>
                  <a:cubicBezTo>
                    <a:pt x="41" y="679"/>
                    <a:pt x="42" y="671"/>
                    <a:pt x="40" y="675"/>
                  </a:cubicBezTo>
                  <a:cubicBezTo>
                    <a:pt x="37" y="678"/>
                    <a:pt x="41" y="695"/>
                    <a:pt x="39" y="695"/>
                  </a:cubicBezTo>
                  <a:cubicBezTo>
                    <a:pt x="37" y="695"/>
                    <a:pt x="33" y="695"/>
                    <a:pt x="31" y="694"/>
                  </a:cubicBezTo>
                  <a:cubicBezTo>
                    <a:pt x="30" y="694"/>
                    <a:pt x="30" y="679"/>
                    <a:pt x="27" y="680"/>
                  </a:cubicBezTo>
                  <a:cubicBezTo>
                    <a:pt x="25" y="681"/>
                    <a:pt x="24" y="680"/>
                    <a:pt x="14" y="676"/>
                  </a:cubicBezTo>
                  <a:cubicBezTo>
                    <a:pt x="5" y="672"/>
                    <a:pt x="5" y="671"/>
                    <a:pt x="3" y="670"/>
                  </a:cubicBezTo>
                  <a:cubicBezTo>
                    <a:pt x="0" y="669"/>
                    <a:pt x="10" y="638"/>
                    <a:pt x="7" y="618"/>
                  </a:cubicBezTo>
                  <a:cubicBezTo>
                    <a:pt x="4" y="599"/>
                    <a:pt x="5" y="601"/>
                    <a:pt x="10" y="595"/>
                  </a:cubicBezTo>
                  <a:cubicBezTo>
                    <a:pt x="14" y="588"/>
                    <a:pt x="18" y="589"/>
                    <a:pt x="46" y="593"/>
                  </a:cubicBezTo>
                  <a:cubicBezTo>
                    <a:pt x="73" y="598"/>
                    <a:pt x="82" y="590"/>
                    <a:pt x="81" y="585"/>
                  </a:cubicBezTo>
                  <a:cubicBezTo>
                    <a:pt x="80" y="581"/>
                    <a:pt x="83" y="555"/>
                    <a:pt x="83" y="555"/>
                  </a:cubicBezTo>
                  <a:cubicBezTo>
                    <a:pt x="83" y="555"/>
                    <a:pt x="75" y="551"/>
                    <a:pt x="74" y="548"/>
                  </a:cubicBezTo>
                  <a:cubicBezTo>
                    <a:pt x="73" y="545"/>
                    <a:pt x="74" y="541"/>
                    <a:pt x="70" y="541"/>
                  </a:cubicBezTo>
                  <a:cubicBezTo>
                    <a:pt x="67" y="541"/>
                    <a:pt x="57" y="538"/>
                    <a:pt x="55" y="535"/>
                  </a:cubicBezTo>
                  <a:cubicBezTo>
                    <a:pt x="54" y="533"/>
                    <a:pt x="51" y="524"/>
                    <a:pt x="51" y="524"/>
                  </a:cubicBezTo>
                  <a:cubicBezTo>
                    <a:pt x="51" y="524"/>
                    <a:pt x="56" y="524"/>
                    <a:pt x="56" y="523"/>
                  </a:cubicBezTo>
                  <a:cubicBezTo>
                    <a:pt x="57" y="521"/>
                    <a:pt x="58" y="523"/>
                    <a:pt x="65" y="522"/>
                  </a:cubicBezTo>
                  <a:cubicBezTo>
                    <a:pt x="71" y="520"/>
                    <a:pt x="80" y="521"/>
                    <a:pt x="80" y="521"/>
                  </a:cubicBezTo>
                  <a:cubicBezTo>
                    <a:pt x="76" y="513"/>
                    <a:pt x="76" y="513"/>
                    <a:pt x="76" y="513"/>
                  </a:cubicBezTo>
                  <a:cubicBezTo>
                    <a:pt x="76" y="513"/>
                    <a:pt x="74" y="505"/>
                    <a:pt x="81" y="507"/>
                  </a:cubicBezTo>
                  <a:cubicBezTo>
                    <a:pt x="88" y="508"/>
                    <a:pt x="97" y="514"/>
                    <a:pt x="98" y="513"/>
                  </a:cubicBezTo>
                  <a:cubicBezTo>
                    <a:pt x="98" y="512"/>
                    <a:pt x="98" y="505"/>
                    <a:pt x="99" y="504"/>
                  </a:cubicBezTo>
                  <a:cubicBezTo>
                    <a:pt x="100" y="502"/>
                    <a:pt x="103" y="498"/>
                    <a:pt x="103" y="498"/>
                  </a:cubicBezTo>
                  <a:cubicBezTo>
                    <a:pt x="103" y="498"/>
                    <a:pt x="104" y="496"/>
                    <a:pt x="108" y="497"/>
                  </a:cubicBezTo>
                  <a:cubicBezTo>
                    <a:pt x="113" y="498"/>
                    <a:pt x="114" y="489"/>
                    <a:pt x="114" y="489"/>
                  </a:cubicBezTo>
                  <a:cubicBezTo>
                    <a:pt x="114" y="489"/>
                    <a:pt x="121" y="482"/>
                    <a:pt x="125" y="483"/>
                  </a:cubicBezTo>
                  <a:cubicBezTo>
                    <a:pt x="129" y="484"/>
                    <a:pt x="137" y="480"/>
                    <a:pt x="136" y="476"/>
                  </a:cubicBezTo>
                  <a:cubicBezTo>
                    <a:pt x="135" y="472"/>
                    <a:pt x="145" y="458"/>
                    <a:pt x="145" y="458"/>
                  </a:cubicBezTo>
                  <a:cubicBezTo>
                    <a:pt x="145" y="458"/>
                    <a:pt x="145" y="453"/>
                    <a:pt x="148" y="452"/>
                  </a:cubicBezTo>
                  <a:cubicBezTo>
                    <a:pt x="151" y="452"/>
                    <a:pt x="158" y="454"/>
                    <a:pt x="159" y="451"/>
                  </a:cubicBezTo>
                  <a:cubicBezTo>
                    <a:pt x="161" y="449"/>
                    <a:pt x="163" y="440"/>
                    <a:pt x="163" y="443"/>
                  </a:cubicBezTo>
                  <a:cubicBezTo>
                    <a:pt x="164" y="446"/>
                    <a:pt x="176" y="443"/>
                    <a:pt x="176" y="443"/>
                  </a:cubicBezTo>
                  <a:cubicBezTo>
                    <a:pt x="176" y="443"/>
                    <a:pt x="176" y="433"/>
                    <a:pt x="176" y="432"/>
                  </a:cubicBezTo>
                  <a:cubicBezTo>
                    <a:pt x="176" y="430"/>
                    <a:pt x="176" y="409"/>
                    <a:pt x="174" y="407"/>
                  </a:cubicBezTo>
                  <a:cubicBezTo>
                    <a:pt x="172" y="405"/>
                    <a:pt x="169" y="400"/>
                    <a:pt x="171" y="398"/>
                  </a:cubicBezTo>
                  <a:cubicBezTo>
                    <a:pt x="174" y="396"/>
                    <a:pt x="180" y="389"/>
                    <a:pt x="181" y="386"/>
                  </a:cubicBezTo>
                  <a:cubicBezTo>
                    <a:pt x="181" y="384"/>
                    <a:pt x="180" y="384"/>
                    <a:pt x="183" y="382"/>
                  </a:cubicBezTo>
                  <a:cubicBezTo>
                    <a:pt x="186" y="380"/>
                    <a:pt x="201" y="382"/>
                    <a:pt x="199" y="383"/>
                  </a:cubicBezTo>
                  <a:cubicBezTo>
                    <a:pt x="197" y="385"/>
                    <a:pt x="195" y="382"/>
                    <a:pt x="195" y="388"/>
                  </a:cubicBezTo>
                  <a:cubicBezTo>
                    <a:pt x="195" y="394"/>
                    <a:pt x="198" y="394"/>
                    <a:pt x="199" y="397"/>
                  </a:cubicBezTo>
                  <a:cubicBezTo>
                    <a:pt x="200" y="399"/>
                    <a:pt x="208" y="405"/>
                    <a:pt x="207" y="407"/>
                  </a:cubicBezTo>
                  <a:cubicBezTo>
                    <a:pt x="206" y="408"/>
                    <a:pt x="206" y="411"/>
                    <a:pt x="208" y="413"/>
                  </a:cubicBezTo>
                  <a:cubicBezTo>
                    <a:pt x="210" y="415"/>
                    <a:pt x="217" y="419"/>
                    <a:pt x="216" y="421"/>
                  </a:cubicBezTo>
                  <a:cubicBezTo>
                    <a:pt x="215" y="422"/>
                    <a:pt x="214" y="422"/>
                    <a:pt x="210" y="423"/>
                  </a:cubicBezTo>
                  <a:cubicBezTo>
                    <a:pt x="206" y="423"/>
                    <a:pt x="202" y="421"/>
                    <a:pt x="197" y="421"/>
                  </a:cubicBezTo>
                  <a:cubicBezTo>
                    <a:pt x="192" y="422"/>
                    <a:pt x="190" y="427"/>
                    <a:pt x="190" y="427"/>
                  </a:cubicBezTo>
                  <a:cubicBezTo>
                    <a:pt x="194" y="435"/>
                    <a:pt x="194" y="435"/>
                    <a:pt x="194" y="435"/>
                  </a:cubicBezTo>
                  <a:cubicBezTo>
                    <a:pt x="194" y="435"/>
                    <a:pt x="192" y="434"/>
                    <a:pt x="197" y="437"/>
                  </a:cubicBezTo>
                  <a:cubicBezTo>
                    <a:pt x="202" y="439"/>
                    <a:pt x="195" y="438"/>
                    <a:pt x="205" y="437"/>
                  </a:cubicBezTo>
                  <a:cubicBezTo>
                    <a:pt x="215" y="437"/>
                    <a:pt x="216" y="429"/>
                    <a:pt x="220" y="431"/>
                  </a:cubicBezTo>
                  <a:cubicBezTo>
                    <a:pt x="224" y="433"/>
                    <a:pt x="223" y="437"/>
                    <a:pt x="223" y="437"/>
                  </a:cubicBezTo>
                  <a:cubicBezTo>
                    <a:pt x="223" y="437"/>
                    <a:pt x="244" y="438"/>
                    <a:pt x="248" y="436"/>
                  </a:cubicBezTo>
                  <a:cubicBezTo>
                    <a:pt x="252" y="434"/>
                    <a:pt x="252" y="429"/>
                    <a:pt x="259" y="428"/>
                  </a:cubicBezTo>
                  <a:cubicBezTo>
                    <a:pt x="266" y="428"/>
                    <a:pt x="273" y="423"/>
                    <a:pt x="276" y="429"/>
                  </a:cubicBezTo>
                  <a:cubicBezTo>
                    <a:pt x="279" y="434"/>
                    <a:pt x="277" y="434"/>
                    <a:pt x="282" y="433"/>
                  </a:cubicBezTo>
                  <a:cubicBezTo>
                    <a:pt x="287" y="433"/>
                    <a:pt x="294" y="415"/>
                    <a:pt x="295" y="412"/>
                  </a:cubicBezTo>
                  <a:cubicBezTo>
                    <a:pt x="295" y="410"/>
                    <a:pt x="285" y="414"/>
                    <a:pt x="293" y="403"/>
                  </a:cubicBezTo>
                  <a:cubicBezTo>
                    <a:pt x="300" y="393"/>
                    <a:pt x="302" y="387"/>
                    <a:pt x="304" y="386"/>
                  </a:cubicBezTo>
                  <a:cubicBezTo>
                    <a:pt x="305" y="384"/>
                    <a:pt x="288" y="371"/>
                    <a:pt x="299" y="375"/>
                  </a:cubicBezTo>
                  <a:cubicBezTo>
                    <a:pt x="310" y="379"/>
                    <a:pt x="316" y="385"/>
                    <a:pt x="319" y="385"/>
                  </a:cubicBezTo>
                  <a:cubicBezTo>
                    <a:pt x="322" y="386"/>
                    <a:pt x="333" y="390"/>
                    <a:pt x="331" y="388"/>
                  </a:cubicBezTo>
                  <a:cubicBezTo>
                    <a:pt x="329" y="386"/>
                    <a:pt x="321" y="382"/>
                    <a:pt x="323" y="379"/>
                  </a:cubicBezTo>
                  <a:cubicBezTo>
                    <a:pt x="325" y="376"/>
                    <a:pt x="330" y="376"/>
                    <a:pt x="323" y="373"/>
                  </a:cubicBezTo>
                  <a:cubicBezTo>
                    <a:pt x="316" y="370"/>
                    <a:pt x="315" y="367"/>
                    <a:pt x="311" y="370"/>
                  </a:cubicBezTo>
                  <a:cubicBezTo>
                    <a:pt x="308" y="373"/>
                    <a:pt x="308" y="372"/>
                    <a:pt x="306" y="368"/>
                  </a:cubicBezTo>
                  <a:cubicBezTo>
                    <a:pt x="305" y="364"/>
                    <a:pt x="306" y="364"/>
                    <a:pt x="307" y="361"/>
                  </a:cubicBezTo>
                  <a:cubicBezTo>
                    <a:pt x="308" y="358"/>
                    <a:pt x="313" y="357"/>
                    <a:pt x="316" y="357"/>
                  </a:cubicBezTo>
                  <a:cubicBezTo>
                    <a:pt x="319" y="356"/>
                    <a:pt x="321" y="355"/>
                    <a:pt x="319" y="353"/>
                  </a:cubicBezTo>
                  <a:cubicBezTo>
                    <a:pt x="317" y="350"/>
                    <a:pt x="311" y="350"/>
                    <a:pt x="316" y="346"/>
                  </a:cubicBezTo>
                  <a:cubicBezTo>
                    <a:pt x="321" y="343"/>
                    <a:pt x="319" y="342"/>
                    <a:pt x="327" y="343"/>
                  </a:cubicBezTo>
                  <a:cubicBezTo>
                    <a:pt x="335" y="344"/>
                    <a:pt x="333" y="346"/>
                    <a:pt x="343" y="345"/>
                  </a:cubicBezTo>
                  <a:cubicBezTo>
                    <a:pt x="352" y="343"/>
                    <a:pt x="364" y="343"/>
                    <a:pt x="365" y="342"/>
                  </a:cubicBezTo>
                  <a:cubicBezTo>
                    <a:pt x="366" y="341"/>
                    <a:pt x="366" y="333"/>
                    <a:pt x="366" y="333"/>
                  </a:cubicBezTo>
                  <a:cubicBezTo>
                    <a:pt x="369" y="333"/>
                    <a:pt x="369" y="333"/>
                    <a:pt x="369" y="333"/>
                  </a:cubicBezTo>
                  <a:cubicBezTo>
                    <a:pt x="369" y="333"/>
                    <a:pt x="360" y="330"/>
                    <a:pt x="356" y="330"/>
                  </a:cubicBezTo>
                  <a:cubicBezTo>
                    <a:pt x="352" y="329"/>
                    <a:pt x="353" y="325"/>
                    <a:pt x="342" y="329"/>
                  </a:cubicBezTo>
                  <a:cubicBezTo>
                    <a:pt x="331" y="334"/>
                    <a:pt x="324" y="339"/>
                    <a:pt x="321" y="339"/>
                  </a:cubicBezTo>
                  <a:cubicBezTo>
                    <a:pt x="318" y="339"/>
                    <a:pt x="306" y="337"/>
                    <a:pt x="306" y="337"/>
                  </a:cubicBezTo>
                  <a:cubicBezTo>
                    <a:pt x="301" y="329"/>
                    <a:pt x="301" y="329"/>
                    <a:pt x="301" y="329"/>
                  </a:cubicBezTo>
                  <a:cubicBezTo>
                    <a:pt x="301" y="329"/>
                    <a:pt x="298" y="325"/>
                    <a:pt x="297" y="322"/>
                  </a:cubicBezTo>
                  <a:cubicBezTo>
                    <a:pt x="296" y="320"/>
                    <a:pt x="296" y="318"/>
                    <a:pt x="295" y="313"/>
                  </a:cubicBezTo>
                  <a:cubicBezTo>
                    <a:pt x="294" y="309"/>
                    <a:pt x="294" y="303"/>
                    <a:pt x="294" y="303"/>
                  </a:cubicBezTo>
                  <a:cubicBezTo>
                    <a:pt x="294" y="303"/>
                    <a:pt x="293" y="299"/>
                    <a:pt x="293" y="296"/>
                  </a:cubicBezTo>
                  <a:cubicBezTo>
                    <a:pt x="293" y="293"/>
                    <a:pt x="297" y="290"/>
                    <a:pt x="298" y="288"/>
                  </a:cubicBezTo>
                  <a:cubicBezTo>
                    <a:pt x="298" y="286"/>
                    <a:pt x="304" y="268"/>
                    <a:pt x="308" y="264"/>
                  </a:cubicBezTo>
                  <a:cubicBezTo>
                    <a:pt x="311" y="259"/>
                    <a:pt x="328" y="246"/>
                    <a:pt x="328" y="242"/>
                  </a:cubicBezTo>
                  <a:cubicBezTo>
                    <a:pt x="329" y="239"/>
                    <a:pt x="334" y="222"/>
                    <a:pt x="334" y="222"/>
                  </a:cubicBezTo>
                  <a:cubicBezTo>
                    <a:pt x="334" y="222"/>
                    <a:pt x="328" y="217"/>
                    <a:pt x="324" y="215"/>
                  </a:cubicBezTo>
                  <a:cubicBezTo>
                    <a:pt x="320" y="212"/>
                    <a:pt x="324" y="217"/>
                    <a:pt x="315" y="219"/>
                  </a:cubicBezTo>
                  <a:cubicBezTo>
                    <a:pt x="307" y="222"/>
                    <a:pt x="302" y="224"/>
                    <a:pt x="299" y="229"/>
                  </a:cubicBezTo>
                  <a:cubicBezTo>
                    <a:pt x="296" y="235"/>
                    <a:pt x="296" y="245"/>
                    <a:pt x="293" y="249"/>
                  </a:cubicBezTo>
                  <a:cubicBezTo>
                    <a:pt x="290" y="252"/>
                    <a:pt x="291" y="258"/>
                    <a:pt x="287" y="262"/>
                  </a:cubicBezTo>
                  <a:cubicBezTo>
                    <a:pt x="282" y="267"/>
                    <a:pt x="282" y="268"/>
                    <a:pt x="276" y="274"/>
                  </a:cubicBezTo>
                  <a:cubicBezTo>
                    <a:pt x="270" y="280"/>
                    <a:pt x="265" y="291"/>
                    <a:pt x="264" y="292"/>
                  </a:cubicBezTo>
                  <a:cubicBezTo>
                    <a:pt x="264" y="294"/>
                    <a:pt x="263" y="298"/>
                    <a:pt x="263" y="306"/>
                  </a:cubicBezTo>
                  <a:cubicBezTo>
                    <a:pt x="264" y="313"/>
                    <a:pt x="265" y="316"/>
                    <a:pt x="269" y="321"/>
                  </a:cubicBezTo>
                  <a:cubicBezTo>
                    <a:pt x="272" y="325"/>
                    <a:pt x="281" y="338"/>
                    <a:pt x="273" y="347"/>
                  </a:cubicBezTo>
                  <a:cubicBezTo>
                    <a:pt x="266" y="357"/>
                    <a:pt x="258" y="350"/>
                    <a:pt x="258" y="365"/>
                  </a:cubicBezTo>
                  <a:cubicBezTo>
                    <a:pt x="259" y="381"/>
                    <a:pt x="256" y="390"/>
                    <a:pt x="254" y="394"/>
                  </a:cubicBezTo>
                  <a:cubicBezTo>
                    <a:pt x="251" y="397"/>
                    <a:pt x="237" y="408"/>
                    <a:pt x="237" y="409"/>
                  </a:cubicBezTo>
                  <a:cubicBezTo>
                    <a:pt x="237" y="410"/>
                    <a:pt x="239" y="414"/>
                    <a:pt x="232" y="414"/>
                  </a:cubicBezTo>
                  <a:cubicBezTo>
                    <a:pt x="226" y="414"/>
                    <a:pt x="224" y="414"/>
                    <a:pt x="222" y="414"/>
                  </a:cubicBezTo>
                  <a:cubicBezTo>
                    <a:pt x="221" y="413"/>
                    <a:pt x="218" y="409"/>
                    <a:pt x="217" y="404"/>
                  </a:cubicBezTo>
                  <a:cubicBezTo>
                    <a:pt x="216" y="399"/>
                    <a:pt x="215" y="397"/>
                    <a:pt x="213" y="391"/>
                  </a:cubicBezTo>
                  <a:cubicBezTo>
                    <a:pt x="211" y="386"/>
                    <a:pt x="211" y="383"/>
                    <a:pt x="209" y="378"/>
                  </a:cubicBezTo>
                  <a:cubicBezTo>
                    <a:pt x="207" y="373"/>
                    <a:pt x="209" y="365"/>
                    <a:pt x="206" y="363"/>
                  </a:cubicBezTo>
                  <a:cubicBezTo>
                    <a:pt x="204" y="361"/>
                    <a:pt x="201" y="350"/>
                    <a:pt x="201" y="350"/>
                  </a:cubicBezTo>
                  <a:cubicBezTo>
                    <a:pt x="201" y="350"/>
                    <a:pt x="195" y="355"/>
                    <a:pt x="191" y="357"/>
                  </a:cubicBezTo>
                  <a:cubicBezTo>
                    <a:pt x="188" y="358"/>
                    <a:pt x="190" y="361"/>
                    <a:pt x="187" y="362"/>
                  </a:cubicBezTo>
                  <a:cubicBezTo>
                    <a:pt x="183" y="362"/>
                    <a:pt x="183" y="363"/>
                    <a:pt x="179" y="368"/>
                  </a:cubicBezTo>
                  <a:cubicBezTo>
                    <a:pt x="175" y="372"/>
                    <a:pt x="172" y="373"/>
                    <a:pt x="169" y="374"/>
                  </a:cubicBezTo>
                  <a:cubicBezTo>
                    <a:pt x="167" y="374"/>
                    <a:pt x="166" y="378"/>
                    <a:pt x="162" y="375"/>
                  </a:cubicBezTo>
                  <a:cubicBezTo>
                    <a:pt x="159" y="372"/>
                    <a:pt x="159" y="371"/>
                    <a:pt x="157" y="369"/>
                  </a:cubicBezTo>
                  <a:cubicBezTo>
                    <a:pt x="156" y="367"/>
                    <a:pt x="149" y="363"/>
                    <a:pt x="149" y="363"/>
                  </a:cubicBezTo>
                  <a:cubicBezTo>
                    <a:pt x="149" y="363"/>
                    <a:pt x="148" y="366"/>
                    <a:pt x="149" y="359"/>
                  </a:cubicBezTo>
                  <a:cubicBezTo>
                    <a:pt x="149" y="353"/>
                    <a:pt x="150" y="350"/>
                    <a:pt x="151" y="346"/>
                  </a:cubicBezTo>
                  <a:cubicBezTo>
                    <a:pt x="153" y="343"/>
                    <a:pt x="153" y="343"/>
                    <a:pt x="153" y="343"/>
                  </a:cubicBezTo>
                  <a:cubicBezTo>
                    <a:pt x="153" y="343"/>
                    <a:pt x="152" y="343"/>
                    <a:pt x="153" y="339"/>
                  </a:cubicBezTo>
                  <a:cubicBezTo>
                    <a:pt x="155" y="335"/>
                    <a:pt x="151" y="334"/>
                    <a:pt x="149" y="332"/>
                  </a:cubicBezTo>
                  <a:cubicBezTo>
                    <a:pt x="147" y="330"/>
                    <a:pt x="146" y="335"/>
                    <a:pt x="147" y="330"/>
                  </a:cubicBezTo>
                  <a:cubicBezTo>
                    <a:pt x="148" y="326"/>
                    <a:pt x="147" y="299"/>
                    <a:pt x="147" y="299"/>
                  </a:cubicBezTo>
                  <a:cubicBezTo>
                    <a:pt x="147" y="299"/>
                    <a:pt x="154" y="296"/>
                    <a:pt x="153" y="294"/>
                  </a:cubicBezTo>
                  <a:cubicBezTo>
                    <a:pt x="153" y="292"/>
                    <a:pt x="160" y="286"/>
                    <a:pt x="160" y="286"/>
                  </a:cubicBezTo>
                  <a:cubicBezTo>
                    <a:pt x="160" y="286"/>
                    <a:pt x="166" y="285"/>
                    <a:pt x="168" y="281"/>
                  </a:cubicBezTo>
                  <a:cubicBezTo>
                    <a:pt x="171" y="277"/>
                    <a:pt x="173" y="271"/>
                    <a:pt x="179" y="268"/>
                  </a:cubicBezTo>
                  <a:cubicBezTo>
                    <a:pt x="184" y="265"/>
                    <a:pt x="186" y="263"/>
                    <a:pt x="187" y="261"/>
                  </a:cubicBezTo>
                  <a:cubicBezTo>
                    <a:pt x="188" y="260"/>
                    <a:pt x="185" y="266"/>
                    <a:pt x="189" y="257"/>
                  </a:cubicBezTo>
                  <a:cubicBezTo>
                    <a:pt x="193" y="249"/>
                    <a:pt x="208" y="239"/>
                    <a:pt x="211" y="232"/>
                  </a:cubicBezTo>
                  <a:cubicBezTo>
                    <a:pt x="215" y="225"/>
                    <a:pt x="219" y="213"/>
                    <a:pt x="219" y="213"/>
                  </a:cubicBezTo>
                  <a:cubicBezTo>
                    <a:pt x="219" y="213"/>
                    <a:pt x="215" y="208"/>
                    <a:pt x="220" y="202"/>
                  </a:cubicBezTo>
                  <a:cubicBezTo>
                    <a:pt x="224" y="196"/>
                    <a:pt x="230" y="194"/>
                    <a:pt x="233" y="191"/>
                  </a:cubicBezTo>
                  <a:cubicBezTo>
                    <a:pt x="237" y="188"/>
                    <a:pt x="241" y="183"/>
                    <a:pt x="240" y="182"/>
                  </a:cubicBezTo>
                  <a:cubicBezTo>
                    <a:pt x="238" y="182"/>
                    <a:pt x="242" y="183"/>
                    <a:pt x="242" y="181"/>
                  </a:cubicBezTo>
                  <a:cubicBezTo>
                    <a:pt x="243" y="178"/>
                    <a:pt x="246" y="174"/>
                    <a:pt x="246" y="174"/>
                  </a:cubicBezTo>
                  <a:cubicBezTo>
                    <a:pt x="239" y="173"/>
                    <a:pt x="241" y="174"/>
                    <a:pt x="237" y="176"/>
                  </a:cubicBezTo>
                  <a:cubicBezTo>
                    <a:pt x="233" y="177"/>
                    <a:pt x="235" y="175"/>
                    <a:pt x="233" y="173"/>
                  </a:cubicBezTo>
                  <a:cubicBezTo>
                    <a:pt x="231" y="171"/>
                    <a:pt x="231" y="171"/>
                    <a:pt x="232" y="170"/>
                  </a:cubicBezTo>
                  <a:cubicBezTo>
                    <a:pt x="233" y="168"/>
                    <a:pt x="236" y="166"/>
                    <a:pt x="236" y="166"/>
                  </a:cubicBezTo>
                  <a:cubicBezTo>
                    <a:pt x="236" y="166"/>
                    <a:pt x="238" y="170"/>
                    <a:pt x="243" y="165"/>
                  </a:cubicBezTo>
                  <a:cubicBezTo>
                    <a:pt x="249" y="160"/>
                    <a:pt x="258" y="155"/>
                    <a:pt x="258" y="155"/>
                  </a:cubicBezTo>
                  <a:cubicBezTo>
                    <a:pt x="272" y="144"/>
                    <a:pt x="272" y="144"/>
                    <a:pt x="272" y="144"/>
                  </a:cubicBezTo>
                  <a:cubicBezTo>
                    <a:pt x="272" y="144"/>
                    <a:pt x="284" y="140"/>
                    <a:pt x="286" y="140"/>
                  </a:cubicBezTo>
                  <a:cubicBezTo>
                    <a:pt x="288" y="141"/>
                    <a:pt x="290" y="141"/>
                    <a:pt x="291" y="141"/>
                  </a:cubicBezTo>
                  <a:cubicBezTo>
                    <a:pt x="292" y="141"/>
                    <a:pt x="296" y="141"/>
                    <a:pt x="300" y="137"/>
                  </a:cubicBezTo>
                  <a:cubicBezTo>
                    <a:pt x="303" y="134"/>
                    <a:pt x="301" y="131"/>
                    <a:pt x="306" y="130"/>
                  </a:cubicBezTo>
                  <a:cubicBezTo>
                    <a:pt x="311" y="129"/>
                    <a:pt x="315" y="130"/>
                    <a:pt x="318" y="127"/>
                  </a:cubicBezTo>
                  <a:cubicBezTo>
                    <a:pt x="321" y="123"/>
                    <a:pt x="356" y="127"/>
                    <a:pt x="356" y="127"/>
                  </a:cubicBezTo>
                  <a:cubicBezTo>
                    <a:pt x="356" y="127"/>
                    <a:pt x="371" y="131"/>
                    <a:pt x="373" y="134"/>
                  </a:cubicBezTo>
                  <a:cubicBezTo>
                    <a:pt x="375" y="137"/>
                    <a:pt x="382" y="139"/>
                    <a:pt x="379" y="143"/>
                  </a:cubicBezTo>
                  <a:cubicBezTo>
                    <a:pt x="375" y="146"/>
                    <a:pt x="379" y="151"/>
                    <a:pt x="381" y="152"/>
                  </a:cubicBezTo>
                  <a:cubicBezTo>
                    <a:pt x="383" y="153"/>
                    <a:pt x="383" y="144"/>
                    <a:pt x="387" y="145"/>
                  </a:cubicBezTo>
                  <a:cubicBezTo>
                    <a:pt x="390" y="146"/>
                    <a:pt x="392" y="151"/>
                    <a:pt x="395" y="152"/>
                  </a:cubicBezTo>
                  <a:cubicBezTo>
                    <a:pt x="398" y="153"/>
                    <a:pt x="412" y="154"/>
                    <a:pt x="414" y="155"/>
                  </a:cubicBezTo>
                  <a:cubicBezTo>
                    <a:pt x="416" y="157"/>
                    <a:pt x="419" y="159"/>
                    <a:pt x="425" y="162"/>
                  </a:cubicBezTo>
                  <a:cubicBezTo>
                    <a:pt x="430" y="165"/>
                    <a:pt x="468" y="180"/>
                    <a:pt x="469" y="182"/>
                  </a:cubicBezTo>
                  <a:cubicBezTo>
                    <a:pt x="470" y="184"/>
                    <a:pt x="466" y="199"/>
                    <a:pt x="466" y="199"/>
                  </a:cubicBezTo>
                  <a:cubicBezTo>
                    <a:pt x="466" y="199"/>
                    <a:pt x="467" y="204"/>
                    <a:pt x="462" y="205"/>
                  </a:cubicBezTo>
                  <a:cubicBezTo>
                    <a:pt x="457" y="205"/>
                    <a:pt x="462" y="204"/>
                    <a:pt x="454" y="205"/>
                  </a:cubicBezTo>
                  <a:cubicBezTo>
                    <a:pt x="446" y="206"/>
                    <a:pt x="447" y="210"/>
                    <a:pt x="441" y="208"/>
                  </a:cubicBezTo>
                  <a:cubicBezTo>
                    <a:pt x="436" y="206"/>
                    <a:pt x="437" y="206"/>
                    <a:pt x="433" y="203"/>
                  </a:cubicBezTo>
                  <a:cubicBezTo>
                    <a:pt x="429" y="201"/>
                    <a:pt x="425" y="197"/>
                    <a:pt x="421" y="199"/>
                  </a:cubicBezTo>
                  <a:cubicBezTo>
                    <a:pt x="417" y="202"/>
                    <a:pt x="419" y="206"/>
                    <a:pt x="412" y="202"/>
                  </a:cubicBezTo>
                  <a:cubicBezTo>
                    <a:pt x="405" y="197"/>
                    <a:pt x="401" y="196"/>
                    <a:pt x="401" y="196"/>
                  </a:cubicBezTo>
                  <a:cubicBezTo>
                    <a:pt x="401" y="196"/>
                    <a:pt x="398" y="198"/>
                    <a:pt x="398" y="199"/>
                  </a:cubicBezTo>
                  <a:cubicBezTo>
                    <a:pt x="399" y="201"/>
                    <a:pt x="401" y="198"/>
                    <a:pt x="406" y="204"/>
                  </a:cubicBezTo>
                  <a:cubicBezTo>
                    <a:pt x="410" y="209"/>
                    <a:pt x="417" y="213"/>
                    <a:pt x="416" y="216"/>
                  </a:cubicBezTo>
                  <a:cubicBezTo>
                    <a:pt x="416" y="219"/>
                    <a:pt x="419" y="220"/>
                    <a:pt x="416" y="223"/>
                  </a:cubicBezTo>
                  <a:cubicBezTo>
                    <a:pt x="414" y="225"/>
                    <a:pt x="414" y="229"/>
                    <a:pt x="414" y="229"/>
                  </a:cubicBezTo>
                  <a:cubicBezTo>
                    <a:pt x="414" y="229"/>
                    <a:pt x="418" y="234"/>
                    <a:pt x="417" y="236"/>
                  </a:cubicBezTo>
                  <a:cubicBezTo>
                    <a:pt x="416" y="238"/>
                    <a:pt x="416" y="243"/>
                    <a:pt x="416" y="245"/>
                  </a:cubicBezTo>
                  <a:cubicBezTo>
                    <a:pt x="416" y="246"/>
                    <a:pt x="419" y="251"/>
                    <a:pt x="419" y="251"/>
                  </a:cubicBezTo>
                  <a:cubicBezTo>
                    <a:pt x="419" y="251"/>
                    <a:pt x="423" y="248"/>
                    <a:pt x="428" y="253"/>
                  </a:cubicBezTo>
                  <a:cubicBezTo>
                    <a:pt x="433" y="257"/>
                    <a:pt x="440" y="257"/>
                    <a:pt x="440" y="257"/>
                  </a:cubicBezTo>
                  <a:cubicBezTo>
                    <a:pt x="440" y="251"/>
                    <a:pt x="440" y="251"/>
                    <a:pt x="440" y="251"/>
                  </a:cubicBezTo>
                  <a:cubicBezTo>
                    <a:pt x="440" y="251"/>
                    <a:pt x="438" y="250"/>
                    <a:pt x="436" y="246"/>
                  </a:cubicBezTo>
                  <a:cubicBezTo>
                    <a:pt x="433" y="243"/>
                    <a:pt x="430" y="238"/>
                    <a:pt x="430" y="237"/>
                  </a:cubicBezTo>
                  <a:cubicBezTo>
                    <a:pt x="429" y="235"/>
                    <a:pt x="429" y="230"/>
                    <a:pt x="430" y="230"/>
                  </a:cubicBezTo>
                  <a:cubicBezTo>
                    <a:pt x="432" y="230"/>
                    <a:pt x="435" y="231"/>
                    <a:pt x="441" y="234"/>
                  </a:cubicBezTo>
                  <a:cubicBezTo>
                    <a:pt x="447" y="236"/>
                    <a:pt x="459" y="245"/>
                    <a:pt x="462" y="240"/>
                  </a:cubicBezTo>
                  <a:cubicBezTo>
                    <a:pt x="465" y="235"/>
                    <a:pt x="464" y="234"/>
                    <a:pt x="462" y="229"/>
                  </a:cubicBezTo>
                  <a:cubicBezTo>
                    <a:pt x="460" y="224"/>
                    <a:pt x="457" y="227"/>
                    <a:pt x="459" y="221"/>
                  </a:cubicBezTo>
                  <a:cubicBezTo>
                    <a:pt x="462" y="215"/>
                    <a:pt x="456" y="220"/>
                    <a:pt x="468" y="210"/>
                  </a:cubicBezTo>
                  <a:cubicBezTo>
                    <a:pt x="480" y="200"/>
                    <a:pt x="490" y="203"/>
                    <a:pt x="492" y="203"/>
                  </a:cubicBezTo>
                  <a:cubicBezTo>
                    <a:pt x="494" y="203"/>
                    <a:pt x="502" y="198"/>
                    <a:pt x="501" y="196"/>
                  </a:cubicBezTo>
                  <a:cubicBezTo>
                    <a:pt x="500" y="195"/>
                    <a:pt x="502" y="192"/>
                    <a:pt x="500" y="187"/>
                  </a:cubicBezTo>
                  <a:cubicBezTo>
                    <a:pt x="497" y="182"/>
                    <a:pt x="492" y="172"/>
                    <a:pt x="492" y="172"/>
                  </a:cubicBezTo>
                  <a:cubicBezTo>
                    <a:pt x="492" y="172"/>
                    <a:pt x="487" y="163"/>
                    <a:pt x="490" y="163"/>
                  </a:cubicBezTo>
                  <a:cubicBezTo>
                    <a:pt x="493" y="164"/>
                    <a:pt x="496" y="166"/>
                    <a:pt x="505" y="170"/>
                  </a:cubicBezTo>
                  <a:cubicBezTo>
                    <a:pt x="515" y="174"/>
                    <a:pt x="519" y="175"/>
                    <a:pt x="521" y="176"/>
                  </a:cubicBezTo>
                  <a:cubicBezTo>
                    <a:pt x="523" y="177"/>
                    <a:pt x="525" y="181"/>
                    <a:pt x="521" y="181"/>
                  </a:cubicBezTo>
                  <a:cubicBezTo>
                    <a:pt x="516" y="181"/>
                    <a:pt x="513" y="184"/>
                    <a:pt x="512" y="186"/>
                  </a:cubicBezTo>
                  <a:cubicBezTo>
                    <a:pt x="511" y="188"/>
                    <a:pt x="517" y="193"/>
                    <a:pt x="517" y="193"/>
                  </a:cubicBezTo>
                  <a:cubicBezTo>
                    <a:pt x="517" y="193"/>
                    <a:pt x="526" y="193"/>
                    <a:pt x="528" y="193"/>
                  </a:cubicBezTo>
                  <a:cubicBezTo>
                    <a:pt x="530" y="193"/>
                    <a:pt x="530" y="186"/>
                    <a:pt x="530" y="182"/>
                  </a:cubicBezTo>
                  <a:cubicBezTo>
                    <a:pt x="530" y="179"/>
                    <a:pt x="544" y="181"/>
                    <a:pt x="546" y="180"/>
                  </a:cubicBezTo>
                  <a:cubicBezTo>
                    <a:pt x="548" y="178"/>
                    <a:pt x="553" y="172"/>
                    <a:pt x="556" y="170"/>
                  </a:cubicBezTo>
                  <a:cubicBezTo>
                    <a:pt x="560" y="168"/>
                    <a:pt x="573" y="164"/>
                    <a:pt x="571" y="166"/>
                  </a:cubicBezTo>
                  <a:cubicBezTo>
                    <a:pt x="570" y="168"/>
                    <a:pt x="573" y="174"/>
                    <a:pt x="573" y="172"/>
                  </a:cubicBezTo>
                  <a:cubicBezTo>
                    <a:pt x="573" y="170"/>
                    <a:pt x="577" y="162"/>
                    <a:pt x="579" y="162"/>
                  </a:cubicBezTo>
                  <a:cubicBezTo>
                    <a:pt x="581" y="162"/>
                    <a:pt x="587" y="164"/>
                    <a:pt x="587" y="164"/>
                  </a:cubicBezTo>
                  <a:cubicBezTo>
                    <a:pt x="587" y="164"/>
                    <a:pt x="584" y="172"/>
                    <a:pt x="588" y="172"/>
                  </a:cubicBezTo>
                  <a:cubicBezTo>
                    <a:pt x="593" y="173"/>
                    <a:pt x="599" y="177"/>
                    <a:pt x="600" y="173"/>
                  </a:cubicBezTo>
                  <a:cubicBezTo>
                    <a:pt x="602" y="170"/>
                    <a:pt x="599" y="171"/>
                    <a:pt x="609" y="168"/>
                  </a:cubicBezTo>
                  <a:cubicBezTo>
                    <a:pt x="620" y="166"/>
                    <a:pt x="615" y="166"/>
                    <a:pt x="622" y="165"/>
                  </a:cubicBezTo>
                  <a:cubicBezTo>
                    <a:pt x="629" y="165"/>
                    <a:pt x="633" y="170"/>
                    <a:pt x="636" y="170"/>
                  </a:cubicBezTo>
                  <a:cubicBezTo>
                    <a:pt x="640" y="170"/>
                    <a:pt x="642" y="162"/>
                    <a:pt x="642" y="162"/>
                  </a:cubicBezTo>
                  <a:cubicBezTo>
                    <a:pt x="643" y="156"/>
                    <a:pt x="643" y="156"/>
                    <a:pt x="643" y="156"/>
                  </a:cubicBezTo>
                  <a:cubicBezTo>
                    <a:pt x="639" y="154"/>
                    <a:pt x="639" y="154"/>
                    <a:pt x="639" y="154"/>
                  </a:cubicBezTo>
                  <a:cubicBezTo>
                    <a:pt x="639" y="154"/>
                    <a:pt x="643" y="154"/>
                    <a:pt x="641" y="152"/>
                  </a:cubicBezTo>
                  <a:cubicBezTo>
                    <a:pt x="640" y="151"/>
                    <a:pt x="645" y="150"/>
                    <a:pt x="648" y="150"/>
                  </a:cubicBezTo>
                  <a:cubicBezTo>
                    <a:pt x="651" y="149"/>
                    <a:pt x="660" y="152"/>
                    <a:pt x="664" y="153"/>
                  </a:cubicBezTo>
                  <a:cubicBezTo>
                    <a:pt x="669" y="155"/>
                    <a:pt x="686" y="154"/>
                    <a:pt x="697" y="162"/>
                  </a:cubicBezTo>
                  <a:cubicBezTo>
                    <a:pt x="707" y="170"/>
                    <a:pt x="709" y="171"/>
                    <a:pt x="711" y="171"/>
                  </a:cubicBezTo>
                  <a:cubicBezTo>
                    <a:pt x="713" y="172"/>
                    <a:pt x="721" y="169"/>
                    <a:pt x="721" y="169"/>
                  </a:cubicBezTo>
                  <a:cubicBezTo>
                    <a:pt x="721" y="169"/>
                    <a:pt x="724" y="168"/>
                    <a:pt x="721" y="166"/>
                  </a:cubicBezTo>
                  <a:cubicBezTo>
                    <a:pt x="717" y="163"/>
                    <a:pt x="714" y="164"/>
                    <a:pt x="714" y="163"/>
                  </a:cubicBezTo>
                  <a:cubicBezTo>
                    <a:pt x="714" y="161"/>
                    <a:pt x="711" y="153"/>
                    <a:pt x="710" y="153"/>
                  </a:cubicBezTo>
                  <a:cubicBezTo>
                    <a:pt x="709" y="153"/>
                    <a:pt x="707" y="152"/>
                    <a:pt x="706" y="153"/>
                  </a:cubicBezTo>
                  <a:cubicBezTo>
                    <a:pt x="705" y="154"/>
                    <a:pt x="699" y="149"/>
                    <a:pt x="699" y="148"/>
                  </a:cubicBezTo>
                  <a:cubicBezTo>
                    <a:pt x="699" y="146"/>
                    <a:pt x="699" y="141"/>
                    <a:pt x="701" y="141"/>
                  </a:cubicBezTo>
                  <a:cubicBezTo>
                    <a:pt x="702" y="140"/>
                    <a:pt x="692" y="140"/>
                    <a:pt x="698" y="134"/>
                  </a:cubicBezTo>
                  <a:cubicBezTo>
                    <a:pt x="703" y="127"/>
                    <a:pt x="713" y="119"/>
                    <a:pt x="713" y="118"/>
                  </a:cubicBezTo>
                  <a:cubicBezTo>
                    <a:pt x="712" y="116"/>
                    <a:pt x="714" y="92"/>
                    <a:pt x="714" y="92"/>
                  </a:cubicBezTo>
                  <a:cubicBezTo>
                    <a:pt x="714" y="92"/>
                    <a:pt x="720" y="95"/>
                    <a:pt x="722" y="93"/>
                  </a:cubicBezTo>
                  <a:cubicBezTo>
                    <a:pt x="724" y="90"/>
                    <a:pt x="726" y="84"/>
                    <a:pt x="726" y="84"/>
                  </a:cubicBezTo>
                  <a:cubicBezTo>
                    <a:pt x="733" y="83"/>
                    <a:pt x="733" y="83"/>
                    <a:pt x="733" y="83"/>
                  </a:cubicBezTo>
                  <a:cubicBezTo>
                    <a:pt x="733" y="83"/>
                    <a:pt x="736" y="88"/>
                    <a:pt x="736" y="89"/>
                  </a:cubicBezTo>
                  <a:cubicBezTo>
                    <a:pt x="735" y="90"/>
                    <a:pt x="732" y="94"/>
                    <a:pt x="736" y="94"/>
                  </a:cubicBezTo>
                  <a:cubicBezTo>
                    <a:pt x="739" y="94"/>
                    <a:pt x="748" y="100"/>
                    <a:pt x="748" y="100"/>
                  </a:cubicBezTo>
                  <a:cubicBezTo>
                    <a:pt x="748" y="100"/>
                    <a:pt x="751" y="112"/>
                    <a:pt x="749" y="112"/>
                  </a:cubicBezTo>
                  <a:cubicBezTo>
                    <a:pt x="747" y="112"/>
                    <a:pt x="748" y="118"/>
                    <a:pt x="748" y="118"/>
                  </a:cubicBezTo>
                  <a:cubicBezTo>
                    <a:pt x="748" y="118"/>
                    <a:pt x="746" y="114"/>
                    <a:pt x="745" y="119"/>
                  </a:cubicBezTo>
                  <a:cubicBezTo>
                    <a:pt x="743" y="124"/>
                    <a:pt x="748" y="127"/>
                    <a:pt x="748" y="127"/>
                  </a:cubicBezTo>
                  <a:cubicBezTo>
                    <a:pt x="748" y="127"/>
                    <a:pt x="753" y="125"/>
                    <a:pt x="751" y="130"/>
                  </a:cubicBezTo>
                  <a:cubicBezTo>
                    <a:pt x="750" y="135"/>
                    <a:pt x="750" y="133"/>
                    <a:pt x="751" y="137"/>
                  </a:cubicBezTo>
                  <a:cubicBezTo>
                    <a:pt x="751" y="142"/>
                    <a:pt x="755" y="148"/>
                    <a:pt x="755" y="150"/>
                  </a:cubicBezTo>
                  <a:cubicBezTo>
                    <a:pt x="755" y="152"/>
                    <a:pt x="755" y="164"/>
                    <a:pt x="755" y="164"/>
                  </a:cubicBezTo>
                  <a:cubicBezTo>
                    <a:pt x="755" y="164"/>
                    <a:pt x="758" y="170"/>
                    <a:pt x="760" y="172"/>
                  </a:cubicBezTo>
                  <a:cubicBezTo>
                    <a:pt x="762" y="174"/>
                    <a:pt x="767" y="169"/>
                    <a:pt x="762" y="174"/>
                  </a:cubicBezTo>
                  <a:cubicBezTo>
                    <a:pt x="756" y="179"/>
                    <a:pt x="759" y="179"/>
                    <a:pt x="755" y="184"/>
                  </a:cubicBezTo>
                  <a:cubicBezTo>
                    <a:pt x="751" y="189"/>
                    <a:pt x="748" y="190"/>
                    <a:pt x="746" y="192"/>
                  </a:cubicBezTo>
                  <a:cubicBezTo>
                    <a:pt x="744" y="194"/>
                    <a:pt x="738" y="196"/>
                    <a:pt x="738" y="196"/>
                  </a:cubicBezTo>
                  <a:cubicBezTo>
                    <a:pt x="738" y="196"/>
                    <a:pt x="752" y="200"/>
                    <a:pt x="754" y="200"/>
                  </a:cubicBezTo>
                  <a:cubicBezTo>
                    <a:pt x="756" y="200"/>
                    <a:pt x="772" y="198"/>
                    <a:pt x="772" y="194"/>
                  </a:cubicBezTo>
                  <a:cubicBezTo>
                    <a:pt x="772" y="190"/>
                    <a:pt x="781" y="180"/>
                    <a:pt x="776" y="177"/>
                  </a:cubicBezTo>
                  <a:cubicBezTo>
                    <a:pt x="772" y="174"/>
                    <a:pt x="771" y="175"/>
                    <a:pt x="770" y="172"/>
                  </a:cubicBezTo>
                  <a:cubicBezTo>
                    <a:pt x="770" y="169"/>
                    <a:pt x="768" y="168"/>
                    <a:pt x="770" y="166"/>
                  </a:cubicBezTo>
                  <a:cubicBezTo>
                    <a:pt x="771" y="164"/>
                    <a:pt x="774" y="160"/>
                    <a:pt x="770" y="161"/>
                  </a:cubicBezTo>
                  <a:cubicBezTo>
                    <a:pt x="766" y="161"/>
                    <a:pt x="766" y="162"/>
                    <a:pt x="764" y="159"/>
                  </a:cubicBezTo>
                  <a:cubicBezTo>
                    <a:pt x="762" y="156"/>
                    <a:pt x="763" y="160"/>
                    <a:pt x="760" y="152"/>
                  </a:cubicBezTo>
                  <a:cubicBezTo>
                    <a:pt x="757" y="144"/>
                    <a:pt x="762" y="140"/>
                    <a:pt x="762" y="140"/>
                  </a:cubicBezTo>
                  <a:cubicBezTo>
                    <a:pt x="762" y="140"/>
                    <a:pt x="766" y="144"/>
                    <a:pt x="763" y="137"/>
                  </a:cubicBezTo>
                  <a:cubicBezTo>
                    <a:pt x="760" y="130"/>
                    <a:pt x="756" y="128"/>
                    <a:pt x="756" y="126"/>
                  </a:cubicBezTo>
                  <a:cubicBezTo>
                    <a:pt x="755" y="123"/>
                    <a:pt x="757" y="121"/>
                    <a:pt x="756" y="117"/>
                  </a:cubicBezTo>
                  <a:cubicBezTo>
                    <a:pt x="756" y="113"/>
                    <a:pt x="768" y="111"/>
                    <a:pt x="768" y="111"/>
                  </a:cubicBezTo>
                  <a:cubicBezTo>
                    <a:pt x="768" y="111"/>
                    <a:pt x="769" y="105"/>
                    <a:pt x="767" y="102"/>
                  </a:cubicBezTo>
                  <a:cubicBezTo>
                    <a:pt x="764" y="100"/>
                    <a:pt x="760" y="95"/>
                    <a:pt x="760" y="95"/>
                  </a:cubicBezTo>
                  <a:cubicBezTo>
                    <a:pt x="760" y="95"/>
                    <a:pt x="761" y="92"/>
                    <a:pt x="761" y="91"/>
                  </a:cubicBezTo>
                  <a:cubicBezTo>
                    <a:pt x="762" y="89"/>
                    <a:pt x="767" y="92"/>
                    <a:pt x="769" y="94"/>
                  </a:cubicBezTo>
                  <a:cubicBezTo>
                    <a:pt x="770" y="96"/>
                    <a:pt x="776" y="100"/>
                    <a:pt x="776" y="100"/>
                  </a:cubicBezTo>
                  <a:cubicBezTo>
                    <a:pt x="776" y="100"/>
                    <a:pt x="774" y="103"/>
                    <a:pt x="775" y="106"/>
                  </a:cubicBezTo>
                  <a:cubicBezTo>
                    <a:pt x="776" y="109"/>
                    <a:pt x="777" y="116"/>
                    <a:pt x="777" y="116"/>
                  </a:cubicBezTo>
                  <a:cubicBezTo>
                    <a:pt x="777" y="116"/>
                    <a:pt x="779" y="121"/>
                    <a:pt x="780" y="122"/>
                  </a:cubicBezTo>
                  <a:cubicBezTo>
                    <a:pt x="781" y="123"/>
                    <a:pt x="778" y="124"/>
                    <a:pt x="781" y="123"/>
                  </a:cubicBezTo>
                  <a:cubicBezTo>
                    <a:pt x="784" y="123"/>
                    <a:pt x="797" y="126"/>
                    <a:pt x="797" y="126"/>
                  </a:cubicBezTo>
                  <a:cubicBezTo>
                    <a:pt x="797" y="126"/>
                    <a:pt x="798" y="117"/>
                    <a:pt x="796" y="117"/>
                  </a:cubicBezTo>
                  <a:cubicBezTo>
                    <a:pt x="793" y="118"/>
                    <a:pt x="791" y="119"/>
                    <a:pt x="789" y="118"/>
                  </a:cubicBezTo>
                  <a:cubicBezTo>
                    <a:pt x="786" y="116"/>
                    <a:pt x="785" y="112"/>
                    <a:pt x="785" y="112"/>
                  </a:cubicBezTo>
                  <a:cubicBezTo>
                    <a:pt x="785" y="112"/>
                    <a:pt x="785" y="109"/>
                    <a:pt x="786" y="107"/>
                  </a:cubicBezTo>
                  <a:cubicBezTo>
                    <a:pt x="787" y="105"/>
                    <a:pt x="794" y="101"/>
                    <a:pt x="794" y="101"/>
                  </a:cubicBezTo>
                  <a:cubicBezTo>
                    <a:pt x="794" y="101"/>
                    <a:pt x="800" y="102"/>
                    <a:pt x="804" y="102"/>
                  </a:cubicBezTo>
                  <a:cubicBezTo>
                    <a:pt x="808" y="102"/>
                    <a:pt x="824" y="113"/>
                    <a:pt x="824" y="113"/>
                  </a:cubicBezTo>
                  <a:cubicBezTo>
                    <a:pt x="827" y="116"/>
                    <a:pt x="827" y="116"/>
                    <a:pt x="827" y="116"/>
                  </a:cubicBezTo>
                  <a:cubicBezTo>
                    <a:pt x="827" y="116"/>
                    <a:pt x="828" y="109"/>
                    <a:pt x="831" y="111"/>
                  </a:cubicBezTo>
                  <a:cubicBezTo>
                    <a:pt x="833" y="112"/>
                    <a:pt x="833" y="112"/>
                    <a:pt x="833" y="112"/>
                  </a:cubicBezTo>
                  <a:cubicBezTo>
                    <a:pt x="833" y="112"/>
                    <a:pt x="834" y="107"/>
                    <a:pt x="830" y="105"/>
                  </a:cubicBezTo>
                  <a:cubicBezTo>
                    <a:pt x="825" y="104"/>
                    <a:pt x="819" y="97"/>
                    <a:pt x="819" y="97"/>
                  </a:cubicBezTo>
                  <a:cubicBezTo>
                    <a:pt x="819" y="97"/>
                    <a:pt x="814" y="89"/>
                    <a:pt x="815" y="85"/>
                  </a:cubicBezTo>
                  <a:cubicBezTo>
                    <a:pt x="816" y="81"/>
                    <a:pt x="815" y="79"/>
                    <a:pt x="817" y="79"/>
                  </a:cubicBezTo>
                  <a:cubicBezTo>
                    <a:pt x="819" y="79"/>
                    <a:pt x="831" y="78"/>
                    <a:pt x="835" y="76"/>
                  </a:cubicBezTo>
                  <a:cubicBezTo>
                    <a:pt x="839" y="75"/>
                    <a:pt x="844" y="77"/>
                    <a:pt x="850" y="75"/>
                  </a:cubicBezTo>
                  <a:cubicBezTo>
                    <a:pt x="856" y="73"/>
                    <a:pt x="857" y="72"/>
                    <a:pt x="862" y="73"/>
                  </a:cubicBezTo>
                  <a:cubicBezTo>
                    <a:pt x="868" y="75"/>
                    <a:pt x="864" y="70"/>
                    <a:pt x="863" y="67"/>
                  </a:cubicBezTo>
                  <a:cubicBezTo>
                    <a:pt x="862" y="65"/>
                    <a:pt x="861" y="54"/>
                    <a:pt x="861" y="57"/>
                  </a:cubicBezTo>
                  <a:cubicBezTo>
                    <a:pt x="861" y="59"/>
                    <a:pt x="861" y="46"/>
                    <a:pt x="873" y="44"/>
                  </a:cubicBezTo>
                  <a:cubicBezTo>
                    <a:pt x="884" y="43"/>
                    <a:pt x="894" y="41"/>
                    <a:pt x="907" y="39"/>
                  </a:cubicBezTo>
                  <a:cubicBezTo>
                    <a:pt x="921" y="36"/>
                    <a:pt x="923" y="31"/>
                    <a:pt x="923" y="31"/>
                  </a:cubicBezTo>
                  <a:cubicBezTo>
                    <a:pt x="923" y="31"/>
                    <a:pt x="933" y="30"/>
                    <a:pt x="935" y="30"/>
                  </a:cubicBezTo>
                  <a:cubicBezTo>
                    <a:pt x="936" y="30"/>
                    <a:pt x="939" y="28"/>
                    <a:pt x="943" y="29"/>
                  </a:cubicBezTo>
                  <a:cubicBezTo>
                    <a:pt x="948" y="30"/>
                    <a:pt x="950" y="32"/>
                    <a:pt x="953" y="32"/>
                  </a:cubicBezTo>
                  <a:cubicBezTo>
                    <a:pt x="956" y="32"/>
                    <a:pt x="973" y="29"/>
                    <a:pt x="973" y="29"/>
                  </a:cubicBezTo>
                  <a:cubicBezTo>
                    <a:pt x="973" y="29"/>
                    <a:pt x="973" y="26"/>
                    <a:pt x="975" y="24"/>
                  </a:cubicBezTo>
                  <a:cubicBezTo>
                    <a:pt x="976" y="22"/>
                    <a:pt x="978" y="18"/>
                    <a:pt x="980" y="18"/>
                  </a:cubicBezTo>
                  <a:cubicBezTo>
                    <a:pt x="983" y="19"/>
                    <a:pt x="986" y="20"/>
                    <a:pt x="986" y="18"/>
                  </a:cubicBezTo>
                  <a:cubicBezTo>
                    <a:pt x="987" y="15"/>
                    <a:pt x="997" y="0"/>
                    <a:pt x="1004" y="3"/>
                  </a:cubicBezTo>
                  <a:cubicBezTo>
                    <a:pt x="1011" y="5"/>
                    <a:pt x="1027" y="5"/>
                    <a:pt x="1027" y="6"/>
                  </a:cubicBezTo>
                  <a:cubicBezTo>
                    <a:pt x="1027" y="8"/>
                    <a:pt x="1030" y="12"/>
                    <a:pt x="1030" y="12"/>
                  </a:cubicBezTo>
                  <a:cubicBezTo>
                    <a:pt x="1030" y="12"/>
                    <a:pt x="1029" y="15"/>
                    <a:pt x="1034" y="16"/>
                  </a:cubicBezTo>
                  <a:cubicBezTo>
                    <a:pt x="1040" y="18"/>
                    <a:pt x="1043" y="20"/>
                    <a:pt x="1043" y="20"/>
                  </a:cubicBezTo>
                  <a:cubicBezTo>
                    <a:pt x="1043" y="20"/>
                    <a:pt x="1059" y="20"/>
                    <a:pt x="1062" y="20"/>
                  </a:cubicBezTo>
                  <a:cubicBezTo>
                    <a:pt x="1066" y="19"/>
                    <a:pt x="1094" y="25"/>
                    <a:pt x="1094" y="26"/>
                  </a:cubicBezTo>
                  <a:cubicBezTo>
                    <a:pt x="1094" y="28"/>
                    <a:pt x="1103" y="42"/>
                    <a:pt x="1098" y="44"/>
                  </a:cubicBezTo>
                  <a:cubicBezTo>
                    <a:pt x="1093" y="47"/>
                    <a:pt x="1099" y="47"/>
                    <a:pt x="1087" y="57"/>
                  </a:cubicBezTo>
                  <a:cubicBezTo>
                    <a:pt x="1075" y="66"/>
                    <a:pt x="1067" y="70"/>
                    <a:pt x="1060" y="73"/>
                  </a:cubicBezTo>
                  <a:cubicBezTo>
                    <a:pt x="1053" y="76"/>
                    <a:pt x="1050" y="85"/>
                    <a:pt x="1046" y="86"/>
                  </a:cubicBezTo>
                  <a:cubicBezTo>
                    <a:pt x="1041" y="87"/>
                    <a:pt x="1040" y="90"/>
                    <a:pt x="1040" y="90"/>
                  </a:cubicBezTo>
                  <a:cubicBezTo>
                    <a:pt x="1040" y="90"/>
                    <a:pt x="1046" y="89"/>
                    <a:pt x="1049" y="88"/>
                  </a:cubicBezTo>
                  <a:cubicBezTo>
                    <a:pt x="1051" y="87"/>
                    <a:pt x="1075" y="83"/>
                    <a:pt x="1075" y="83"/>
                  </a:cubicBezTo>
                  <a:cubicBezTo>
                    <a:pt x="1075" y="83"/>
                    <a:pt x="1063" y="78"/>
                    <a:pt x="1071" y="74"/>
                  </a:cubicBezTo>
                  <a:cubicBezTo>
                    <a:pt x="1079" y="70"/>
                    <a:pt x="1081" y="71"/>
                    <a:pt x="1081" y="71"/>
                  </a:cubicBezTo>
                  <a:cubicBezTo>
                    <a:pt x="1081" y="71"/>
                    <a:pt x="1086" y="71"/>
                    <a:pt x="1088" y="72"/>
                  </a:cubicBezTo>
                  <a:cubicBezTo>
                    <a:pt x="1091" y="72"/>
                    <a:pt x="1094" y="74"/>
                    <a:pt x="1098" y="77"/>
                  </a:cubicBezTo>
                  <a:cubicBezTo>
                    <a:pt x="1103" y="80"/>
                    <a:pt x="1101" y="80"/>
                    <a:pt x="1104" y="77"/>
                  </a:cubicBezTo>
                  <a:cubicBezTo>
                    <a:pt x="1108" y="73"/>
                    <a:pt x="1111" y="71"/>
                    <a:pt x="1115" y="72"/>
                  </a:cubicBezTo>
                  <a:cubicBezTo>
                    <a:pt x="1120" y="73"/>
                    <a:pt x="1144" y="76"/>
                    <a:pt x="1151" y="77"/>
                  </a:cubicBezTo>
                  <a:cubicBezTo>
                    <a:pt x="1157" y="77"/>
                    <a:pt x="1145" y="82"/>
                    <a:pt x="1154" y="87"/>
                  </a:cubicBezTo>
                  <a:cubicBezTo>
                    <a:pt x="1163" y="91"/>
                    <a:pt x="1173" y="96"/>
                    <a:pt x="1175" y="96"/>
                  </a:cubicBezTo>
                  <a:cubicBezTo>
                    <a:pt x="1177" y="95"/>
                    <a:pt x="1191" y="91"/>
                    <a:pt x="1191" y="91"/>
                  </a:cubicBezTo>
                  <a:cubicBezTo>
                    <a:pt x="1191" y="91"/>
                    <a:pt x="1191" y="91"/>
                    <a:pt x="1194" y="85"/>
                  </a:cubicBezTo>
                  <a:cubicBezTo>
                    <a:pt x="1196" y="79"/>
                    <a:pt x="1195" y="80"/>
                    <a:pt x="1195" y="77"/>
                  </a:cubicBezTo>
                  <a:cubicBezTo>
                    <a:pt x="1196" y="75"/>
                    <a:pt x="1198" y="73"/>
                    <a:pt x="1200" y="71"/>
                  </a:cubicBezTo>
                  <a:cubicBezTo>
                    <a:pt x="1203" y="69"/>
                    <a:pt x="1203" y="67"/>
                    <a:pt x="1210" y="71"/>
                  </a:cubicBezTo>
                  <a:cubicBezTo>
                    <a:pt x="1217" y="76"/>
                    <a:pt x="1218" y="78"/>
                    <a:pt x="1218" y="78"/>
                  </a:cubicBezTo>
                  <a:cubicBezTo>
                    <a:pt x="1218" y="78"/>
                    <a:pt x="1230" y="77"/>
                    <a:pt x="1243" y="88"/>
                  </a:cubicBezTo>
                  <a:cubicBezTo>
                    <a:pt x="1256" y="98"/>
                    <a:pt x="1253" y="101"/>
                    <a:pt x="1254" y="103"/>
                  </a:cubicBezTo>
                  <a:cubicBezTo>
                    <a:pt x="1254" y="106"/>
                    <a:pt x="1253" y="112"/>
                    <a:pt x="1254" y="114"/>
                  </a:cubicBezTo>
                  <a:cubicBezTo>
                    <a:pt x="1254" y="116"/>
                    <a:pt x="1254" y="112"/>
                    <a:pt x="1261" y="119"/>
                  </a:cubicBezTo>
                  <a:cubicBezTo>
                    <a:pt x="1268" y="127"/>
                    <a:pt x="1282" y="127"/>
                    <a:pt x="1281" y="127"/>
                  </a:cubicBezTo>
                  <a:cubicBezTo>
                    <a:pt x="1279" y="127"/>
                    <a:pt x="1282" y="121"/>
                    <a:pt x="1280" y="118"/>
                  </a:cubicBezTo>
                  <a:cubicBezTo>
                    <a:pt x="1278" y="115"/>
                    <a:pt x="1281" y="116"/>
                    <a:pt x="1284" y="113"/>
                  </a:cubicBezTo>
                  <a:cubicBezTo>
                    <a:pt x="1286" y="111"/>
                    <a:pt x="1291" y="112"/>
                    <a:pt x="1291" y="112"/>
                  </a:cubicBezTo>
                  <a:cubicBezTo>
                    <a:pt x="1291" y="112"/>
                    <a:pt x="1293" y="113"/>
                    <a:pt x="1299" y="115"/>
                  </a:cubicBezTo>
                  <a:cubicBezTo>
                    <a:pt x="1304" y="116"/>
                    <a:pt x="1296" y="116"/>
                    <a:pt x="1310" y="116"/>
                  </a:cubicBezTo>
                  <a:cubicBezTo>
                    <a:pt x="1324" y="116"/>
                    <a:pt x="1324" y="112"/>
                    <a:pt x="1329" y="112"/>
                  </a:cubicBezTo>
                  <a:cubicBezTo>
                    <a:pt x="1333" y="112"/>
                    <a:pt x="1337" y="111"/>
                    <a:pt x="1338" y="112"/>
                  </a:cubicBezTo>
                  <a:cubicBezTo>
                    <a:pt x="1339" y="114"/>
                    <a:pt x="1339" y="115"/>
                    <a:pt x="1344" y="115"/>
                  </a:cubicBezTo>
                  <a:cubicBezTo>
                    <a:pt x="1349" y="116"/>
                    <a:pt x="1350" y="118"/>
                    <a:pt x="1348" y="113"/>
                  </a:cubicBezTo>
                  <a:cubicBezTo>
                    <a:pt x="1345" y="108"/>
                    <a:pt x="1342" y="104"/>
                    <a:pt x="1342" y="104"/>
                  </a:cubicBezTo>
                  <a:cubicBezTo>
                    <a:pt x="1338" y="102"/>
                    <a:pt x="1338" y="102"/>
                    <a:pt x="1338" y="102"/>
                  </a:cubicBezTo>
                  <a:cubicBezTo>
                    <a:pt x="1338" y="102"/>
                    <a:pt x="1336" y="101"/>
                    <a:pt x="1342" y="97"/>
                  </a:cubicBezTo>
                  <a:cubicBezTo>
                    <a:pt x="1348" y="93"/>
                    <a:pt x="1347" y="99"/>
                    <a:pt x="1352" y="98"/>
                  </a:cubicBezTo>
                  <a:cubicBezTo>
                    <a:pt x="1357" y="98"/>
                    <a:pt x="1369" y="96"/>
                    <a:pt x="1369" y="96"/>
                  </a:cubicBezTo>
                  <a:cubicBezTo>
                    <a:pt x="1369" y="96"/>
                    <a:pt x="1381" y="98"/>
                    <a:pt x="1391" y="102"/>
                  </a:cubicBezTo>
                  <a:cubicBezTo>
                    <a:pt x="1402" y="106"/>
                    <a:pt x="1422" y="108"/>
                    <a:pt x="1422" y="106"/>
                  </a:cubicBezTo>
                  <a:cubicBezTo>
                    <a:pt x="1422" y="105"/>
                    <a:pt x="1427" y="106"/>
                    <a:pt x="1430" y="106"/>
                  </a:cubicBezTo>
                  <a:cubicBezTo>
                    <a:pt x="1434" y="106"/>
                    <a:pt x="1444" y="116"/>
                    <a:pt x="1444" y="116"/>
                  </a:cubicBezTo>
                  <a:cubicBezTo>
                    <a:pt x="1444" y="116"/>
                    <a:pt x="1452" y="123"/>
                    <a:pt x="1456" y="125"/>
                  </a:cubicBezTo>
                  <a:cubicBezTo>
                    <a:pt x="1460" y="127"/>
                    <a:pt x="1461" y="128"/>
                    <a:pt x="1466" y="128"/>
                  </a:cubicBezTo>
                  <a:cubicBezTo>
                    <a:pt x="1471" y="128"/>
                    <a:pt x="1484" y="134"/>
                    <a:pt x="1484" y="133"/>
                  </a:cubicBezTo>
                  <a:cubicBezTo>
                    <a:pt x="1485" y="131"/>
                    <a:pt x="1501" y="132"/>
                    <a:pt x="1501" y="129"/>
                  </a:cubicBezTo>
                  <a:cubicBezTo>
                    <a:pt x="1500" y="125"/>
                    <a:pt x="1510" y="130"/>
                    <a:pt x="1523" y="132"/>
                  </a:cubicBezTo>
                  <a:cubicBezTo>
                    <a:pt x="1536" y="134"/>
                    <a:pt x="1538" y="137"/>
                    <a:pt x="1538" y="139"/>
                  </a:cubicBezTo>
                  <a:cubicBezTo>
                    <a:pt x="1539" y="140"/>
                    <a:pt x="1542" y="147"/>
                    <a:pt x="1542" y="147"/>
                  </a:cubicBezTo>
                  <a:cubicBezTo>
                    <a:pt x="1542" y="147"/>
                    <a:pt x="1554" y="152"/>
                    <a:pt x="1559" y="152"/>
                  </a:cubicBezTo>
                  <a:cubicBezTo>
                    <a:pt x="1564" y="151"/>
                    <a:pt x="1575" y="152"/>
                    <a:pt x="1575" y="152"/>
                  </a:cubicBezTo>
                  <a:cubicBezTo>
                    <a:pt x="1575" y="152"/>
                    <a:pt x="1606" y="149"/>
                    <a:pt x="1613" y="149"/>
                  </a:cubicBezTo>
                  <a:cubicBezTo>
                    <a:pt x="1619" y="148"/>
                    <a:pt x="1619" y="137"/>
                    <a:pt x="1620" y="142"/>
                  </a:cubicBezTo>
                  <a:cubicBezTo>
                    <a:pt x="1622" y="147"/>
                    <a:pt x="1620" y="154"/>
                    <a:pt x="1620" y="154"/>
                  </a:cubicBezTo>
                  <a:cubicBezTo>
                    <a:pt x="1620" y="154"/>
                    <a:pt x="1625" y="161"/>
                    <a:pt x="1629" y="160"/>
                  </a:cubicBezTo>
                  <a:cubicBezTo>
                    <a:pt x="1632" y="159"/>
                    <a:pt x="1636" y="158"/>
                    <a:pt x="1636" y="158"/>
                  </a:cubicBezTo>
                  <a:cubicBezTo>
                    <a:pt x="1636" y="158"/>
                    <a:pt x="1638" y="157"/>
                    <a:pt x="1632" y="153"/>
                  </a:cubicBezTo>
                  <a:cubicBezTo>
                    <a:pt x="1627" y="149"/>
                    <a:pt x="1629" y="143"/>
                    <a:pt x="1631" y="141"/>
                  </a:cubicBezTo>
                  <a:cubicBezTo>
                    <a:pt x="1633" y="140"/>
                    <a:pt x="1678" y="142"/>
                    <a:pt x="1694" y="149"/>
                  </a:cubicBezTo>
                  <a:cubicBezTo>
                    <a:pt x="1710" y="155"/>
                    <a:pt x="1761" y="176"/>
                    <a:pt x="1767" y="182"/>
                  </a:cubicBezTo>
                  <a:cubicBezTo>
                    <a:pt x="1773" y="188"/>
                    <a:pt x="1777" y="192"/>
                    <a:pt x="1778" y="194"/>
                  </a:cubicBezTo>
                  <a:cubicBezTo>
                    <a:pt x="1780" y="195"/>
                    <a:pt x="1784" y="188"/>
                    <a:pt x="1784" y="188"/>
                  </a:cubicBezTo>
                  <a:cubicBezTo>
                    <a:pt x="1784" y="188"/>
                    <a:pt x="1794" y="189"/>
                    <a:pt x="1798" y="190"/>
                  </a:cubicBezTo>
                  <a:cubicBezTo>
                    <a:pt x="1801" y="190"/>
                    <a:pt x="1801" y="186"/>
                    <a:pt x="1811" y="193"/>
                  </a:cubicBezTo>
                  <a:cubicBezTo>
                    <a:pt x="1821" y="199"/>
                    <a:pt x="1822" y="206"/>
                    <a:pt x="1822" y="206"/>
                  </a:cubicBezTo>
                  <a:cubicBezTo>
                    <a:pt x="1822" y="206"/>
                    <a:pt x="1828" y="213"/>
                    <a:pt x="1821" y="214"/>
                  </a:cubicBezTo>
                  <a:cubicBezTo>
                    <a:pt x="1813" y="216"/>
                    <a:pt x="1810" y="224"/>
                    <a:pt x="1810" y="224"/>
                  </a:cubicBezTo>
                  <a:cubicBezTo>
                    <a:pt x="1810" y="224"/>
                    <a:pt x="1812" y="227"/>
                    <a:pt x="1812" y="229"/>
                  </a:cubicBezTo>
                  <a:cubicBezTo>
                    <a:pt x="1812" y="231"/>
                    <a:pt x="1810" y="234"/>
                    <a:pt x="1811" y="237"/>
                  </a:cubicBezTo>
                  <a:cubicBezTo>
                    <a:pt x="1812" y="240"/>
                    <a:pt x="1817" y="244"/>
                    <a:pt x="1815" y="246"/>
                  </a:cubicBezTo>
                  <a:cubicBezTo>
                    <a:pt x="1813" y="247"/>
                    <a:pt x="1815" y="247"/>
                    <a:pt x="1810" y="247"/>
                  </a:cubicBezTo>
                  <a:cubicBezTo>
                    <a:pt x="1806" y="246"/>
                    <a:pt x="1798" y="244"/>
                    <a:pt x="1797" y="242"/>
                  </a:cubicBezTo>
                  <a:cubicBezTo>
                    <a:pt x="1795" y="241"/>
                    <a:pt x="1795" y="239"/>
                    <a:pt x="1792" y="239"/>
                  </a:cubicBezTo>
                  <a:cubicBezTo>
                    <a:pt x="1789" y="239"/>
                    <a:pt x="1778" y="234"/>
                    <a:pt x="1778" y="234"/>
                  </a:cubicBezTo>
                  <a:cubicBezTo>
                    <a:pt x="1774" y="229"/>
                    <a:pt x="1774" y="229"/>
                    <a:pt x="1774" y="229"/>
                  </a:cubicBezTo>
                  <a:cubicBezTo>
                    <a:pt x="1770" y="223"/>
                    <a:pt x="1770" y="223"/>
                    <a:pt x="1770" y="223"/>
                  </a:cubicBezTo>
                  <a:cubicBezTo>
                    <a:pt x="1770" y="223"/>
                    <a:pt x="1752" y="222"/>
                    <a:pt x="1751" y="220"/>
                  </a:cubicBezTo>
                  <a:cubicBezTo>
                    <a:pt x="1751" y="219"/>
                    <a:pt x="1746" y="203"/>
                    <a:pt x="1745" y="203"/>
                  </a:cubicBezTo>
                  <a:cubicBezTo>
                    <a:pt x="1744" y="203"/>
                    <a:pt x="1738" y="199"/>
                    <a:pt x="1740" y="205"/>
                  </a:cubicBezTo>
                  <a:cubicBezTo>
                    <a:pt x="1741" y="210"/>
                    <a:pt x="1741" y="215"/>
                    <a:pt x="1741" y="215"/>
                  </a:cubicBezTo>
                  <a:cubicBezTo>
                    <a:pt x="1741" y="215"/>
                    <a:pt x="1751" y="223"/>
                    <a:pt x="1749" y="223"/>
                  </a:cubicBezTo>
                  <a:cubicBezTo>
                    <a:pt x="1746" y="223"/>
                    <a:pt x="1747" y="230"/>
                    <a:pt x="1745" y="230"/>
                  </a:cubicBezTo>
                  <a:cubicBezTo>
                    <a:pt x="1744" y="230"/>
                    <a:pt x="1738" y="238"/>
                    <a:pt x="1736" y="237"/>
                  </a:cubicBezTo>
                  <a:cubicBezTo>
                    <a:pt x="1734" y="236"/>
                    <a:pt x="1729" y="238"/>
                    <a:pt x="1728" y="238"/>
                  </a:cubicBezTo>
                  <a:cubicBezTo>
                    <a:pt x="1726" y="238"/>
                    <a:pt x="1726" y="237"/>
                    <a:pt x="1724" y="236"/>
                  </a:cubicBezTo>
                  <a:cubicBezTo>
                    <a:pt x="1722" y="236"/>
                    <a:pt x="1717" y="235"/>
                    <a:pt x="1717" y="237"/>
                  </a:cubicBezTo>
                  <a:cubicBezTo>
                    <a:pt x="1716" y="239"/>
                    <a:pt x="1719" y="245"/>
                    <a:pt x="1722" y="244"/>
                  </a:cubicBezTo>
                  <a:cubicBezTo>
                    <a:pt x="1725" y="243"/>
                    <a:pt x="1734" y="244"/>
                    <a:pt x="1734" y="244"/>
                  </a:cubicBezTo>
                  <a:cubicBezTo>
                    <a:pt x="1734" y="244"/>
                    <a:pt x="1746" y="262"/>
                    <a:pt x="1745" y="264"/>
                  </a:cubicBezTo>
                  <a:cubicBezTo>
                    <a:pt x="1745" y="266"/>
                    <a:pt x="1758" y="275"/>
                    <a:pt x="1756" y="276"/>
                  </a:cubicBezTo>
                  <a:cubicBezTo>
                    <a:pt x="1753" y="277"/>
                    <a:pt x="1754" y="280"/>
                    <a:pt x="1752" y="281"/>
                  </a:cubicBezTo>
                  <a:cubicBezTo>
                    <a:pt x="1751" y="281"/>
                    <a:pt x="1753" y="284"/>
                    <a:pt x="1753" y="285"/>
                  </a:cubicBezTo>
                  <a:cubicBezTo>
                    <a:pt x="1753" y="287"/>
                    <a:pt x="1742" y="284"/>
                    <a:pt x="1732" y="286"/>
                  </a:cubicBezTo>
                  <a:cubicBezTo>
                    <a:pt x="1722" y="288"/>
                    <a:pt x="1709" y="293"/>
                    <a:pt x="1705" y="300"/>
                  </a:cubicBezTo>
                  <a:cubicBezTo>
                    <a:pt x="1701" y="307"/>
                    <a:pt x="1696" y="325"/>
                    <a:pt x="1692" y="326"/>
                  </a:cubicBezTo>
                  <a:cubicBezTo>
                    <a:pt x="1689" y="328"/>
                    <a:pt x="1684" y="336"/>
                    <a:pt x="1684" y="336"/>
                  </a:cubicBezTo>
                  <a:cubicBezTo>
                    <a:pt x="1684" y="336"/>
                    <a:pt x="1675" y="329"/>
                    <a:pt x="1674" y="325"/>
                  </a:cubicBezTo>
                  <a:cubicBezTo>
                    <a:pt x="1673" y="321"/>
                    <a:pt x="1652" y="325"/>
                    <a:pt x="1651" y="325"/>
                  </a:cubicBezTo>
                  <a:cubicBezTo>
                    <a:pt x="1650" y="326"/>
                    <a:pt x="1653" y="330"/>
                    <a:pt x="1651" y="333"/>
                  </a:cubicBezTo>
                  <a:cubicBezTo>
                    <a:pt x="1650" y="336"/>
                    <a:pt x="1655" y="344"/>
                    <a:pt x="1650" y="340"/>
                  </a:cubicBezTo>
                  <a:cubicBezTo>
                    <a:pt x="1644" y="337"/>
                    <a:pt x="1642" y="330"/>
                    <a:pt x="1642" y="330"/>
                  </a:cubicBezTo>
                  <a:cubicBezTo>
                    <a:pt x="1642" y="330"/>
                    <a:pt x="1640" y="334"/>
                    <a:pt x="1638" y="335"/>
                  </a:cubicBezTo>
                  <a:cubicBezTo>
                    <a:pt x="1636" y="335"/>
                    <a:pt x="1629" y="341"/>
                    <a:pt x="1626" y="343"/>
                  </a:cubicBezTo>
                  <a:cubicBezTo>
                    <a:pt x="1622" y="344"/>
                    <a:pt x="1621" y="340"/>
                    <a:pt x="1622" y="344"/>
                  </a:cubicBezTo>
                  <a:cubicBezTo>
                    <a:pt x="1624" y="348"/>
                    <a:pt x="1623" y="356"/>
                    <a:pt x="1622" y="358"/>
                  </a:cubicBezTo>
                  <a:cubicBezTo>
                    <a:pt x="1620" y="361"/>
                    <a:pt x="1622" y="365"/>
                    <a:pt x="1623" y="368"/>
                  </a:cubicBezTo>
                  <a:cubicBezTo>
                    <a:pt x="1624" y="370"/>
                    <a:pt x="1637" y="376"/>
                    <a:pt x="1635" y="376"/>
                  </a:cubicBezTo>
                  <a:cubicBezTo>
                    <a:pt x="1634" y="376"/>
                    <a:pt x="1636" y="386"/>
                    <a:pt x="1636" y="387"/>
                  </a:cubicBezTo>
                  <a:cubicBezTo>
                    <a:pt x="1636" y="389"/>
                    <a:pt x="1642" y="393"/>
                    <a:pt x="1640" y="395"/>
                  </a:cubicBezTo>
                  <a:cubicBezTo>
                    <a:pt x="1638" y="397"/>
                    <a:pt x="1642" y="405"/>
                    <a:pt x="1639" y="404"/>
                  </a:cubicBezTo>
                  <a:cubicBezTo>
                    <a:pt x="1636" y="403"/>
                    <a:pt x="1632" y="401"/>
                    <a:pt x="1632" y="401"/>
                  </a:cubicBezTo>
                  <a:cubicBezTo>
                    <a:pt x="1632" y="401"/>
                    <a:pt x="1640" y="405"/>
                    <a:pt x="1634" y="406"/>
                  </a:cubicBezTo>
                  <a:cubicBezTo>
                    <a:pt x="1628" y="407"/>
                    <a:pt x="1628" y="412"/>
                    <a:pt x="1628" y="412"/>
                  </a:cubicBezTo>
                  <a:cubicBezTo>
                    <a:pt x="1628" y="412"/>
                    <a:pt x="1631" y="413"/>
                    <a:pt x="1631" y="416"/>
                  </a:cubicBezTo>
                  <a:cubicBezTo>
                    <a:pt x="1631" y="419"/>
                    <a:pt x="1639" y="424"/>
                    <a:pt x="1636" y="424"/>
                  </a:cubicBezTo>
                  <a:cubicBezTo>
                    <a:pt x="1634" y="424"/>
                    <a:pt x="1631" y="427"/>
                    <a:pt x="1628" y="427"/>
                  </a:cubicBezTo>
                  <a:cubicBezTo>
                    <a:pt x="1626" y="428"/>
                    <a:pt x="1623" y="436"/>
                    <a:pt x="1623" y="438"/>
                  </a:cubicBezTo>
                  <a:cubicBezTo>
                    <a:pt x="1624" y="440"/>
                    <a:pt x="1622" y="450"/>
                    <a:pt x="1623" y="451"/>
                  </a:cubicBezTo>
                  <a:cubicBezTo>
                    <a:pt x="1624" y="453"/>
                    <a:pt x="1612" y="453"/>
                    <a:pt x="1612" y="453"/>
                  </a:cubicBezTo>
                  <a:cubicBezTo>
                    <a:pt x="1612" y="453"/>
                    <a:pt x="1618" y="462"/>
                    <a:pt x="1616" y="462"/>
                  </a:cubicBezTo>
                  <a:cubicBezTo>
                    <a:pt x="1614" y="463"/>
                    <a:pt x="1613" y="463"/>
                    <a:pt x="1611" y="468"/>
                  </a:cubicBezTo>
                  <a:cubicBezTo>
                    <a:pt x="1609" y="473"/>
                    <a:pt x="1606" y="479"/>
                    <a:pt x="1604" y="480"/>
                  </a:cubicBezTo>
                  <a:cubicBezTo>
                    <a:pt x="1601" y="481"/>
                    <a:pt x="1600" y="484"/>
                    <a:pt x="1600" y="485"/>
                  </a:cubicBezTo>
                  <a:cubicBezTo>
                    <a:pt x="1600" y="487"/>
                    <a:pt x="1591" y="461"/>
                    <a:pt x="1589" y="459"/>
                  </a:cubicBezTo>
                  <a:cubicBezTo>
                    <a:pt x="1587" y="457"/>
                    <a:pt x="1584" y="447"/>
                    <a:pt x="1584" y="447"/>
                  </a:cubicBezTo>
                  <a:cubicBezTo>
                    <a:pt x="1581" y="441"/>
                    <a:pt x="1581" y="441"/>
                    <a:pt x="1581" y="441"/>
                  </a:cubicBezTo>
                  <a:cubicBezTo>
                    <a:pt x="1581" y="441"/>
                    <a:pt x="1579" y="442"/>
                    <a:pt x="1577" y="438"/>
                  </a:cubicBezTo>
                  <a:cubicBezTo>
                    <a:pt x="1574" y="433"/>
                    <a:pt x="1566" y="392"/>
                    <a:pt x="1566" y="392"/>
                  </a:cubicBezTo>
                  <a:cubicBezTo>
                    <a:pt x="1566" y="392"/>
                    <a:pt x="1572" y="390"/>
                    <a:pt x="1571" y="388"/>
                  </a:cubicBezTo>
                  <a:cubicBezTo>
                    <a:pt x="1570" y="386"/>
                    <a:pt x="1568" y="372"/>
                    <a:pt x="1568" y="372"/>
                  </a:cubicBezTo>
                  <a:cubicBezTo>
                    <a:pt x="1568" y="372"/>
                    <a:pt x="1585" y="367"/>
                    <a:pt x="1586" y="360"/>
                  </a:cubicBezTo>
                  <a:cubicBezTo>
                    <a:pt x="1586" y="353"/>
                    <a:pt x="1594" y="345"/>
                    <a:pt x="1599" y="335"/>
                  </a:cubicBezTo>
                  <a:cubicBezTo>
                    <a:pt x="1603" y="325"/>
                    <a:pt x="1607" y="318"/>
                    <a:pt x="1607" y="318"/>
                  </a:cubicBezTo>
                  <a:cubicBezTo>
                    <a:pt x="1607" y="318"/>
                    <a:pt x="1616" y="316"/>
                    <a:pt x="1619" y="316"/>
                  </a:cubicBezTo>
                  <a:cubicBezTo>
                    <a:pt x="1621" y="315"/>
                    <a:pt x="1621" y="316"/>
                    <a:pt x="1620" y="311"/>
                  </a:cubicBezTo>
                  <a:cubicBezTo>
                    <a:pt x="1619" y="307"/>
                    <a:pt x="1615" y="313"/>
                    <a:pt x="1616" y="299"/>
                  </a:cubicBezTo>
                  <a:cubicBezTo>
                    <a:pt x="1618" y="285"/>
                    <a:pt x="1619" y="282"/>
                    <a:pt x="1619" y="282"/>
                  </a:cubicBezTo>
                  <a:cubicBezTo>
                    <a:pt x="1619" y="282"/>
                    <a:pt x="1614" y="280"/>
                    <a:pt x="1612" y="282"/>
                  </a:cubicBezTo>
                  <a:cubicBezTo>
                    <a:pt x="1610" y="283"/>
                    <a:pt x="1605" y="290"/>
                    <a:pt x="1606" y="292"/>
                  </a:cubicBezTo>
                  <a:cubicBezTo>
                    <a:pt x="1607" y="295"/>
                    <a:pt x="1611" y="304"/>
                    <a:pt x="1604" y="303"/>
                  </a:cubicBezTo>
                  <a:cubicBezTo>
                    <a:pt x="1597" y="302"/>
                    <a:pt x="1589" y="309"/>
                    <a:pt x="1590" y="311"/>
                  </a:cubicBezTo>
                  <a:cubicBezTo>
                    <a:pt x="1590" y="313"/>
                    <a:pt x="1593" y="318"/>
                    <a:pt x="1593" y="318"/>
                  </a:cubicBezTo>
                  <a:cubicBezTo>
                    <a:pt x="1589" y="319"/>
                    <a:pt x="1589" y="319"/>
                    <a:pt x="1589" y="319"/>
                  </a:cubicBezTo>
                  <a:cubicBezTo>
                    <a:pt x="1589" y="319"/>
                    <a:pt x="1586" y="315"/>
                    <a:pt x="1585" y="312"/>
                  </a:cubicBezTo>
                  <a:cubicBezTo>
                    <a:pt x="1583" y="309"/>
                    <a:pt x="1585" y="308"/>
                    <a:pt x="1582" y="304"/>
                  </a:cubicBezTo>
                  <a:cubicBezTo>
                    <a:pt x="1580" y="300"/>
                    <a:pt x="1580" y="299"/>
                    <a:pt x="1578" y="298"/>
                  </a:cubicBezTo>
                  <a:cubicBezTo>
                    <a:pt x="1576" y="298"/>
                    <a:pt x="1583" y="294"/>
                    <a:pt x="1574" y="297"/>
                  </a:cubicBezTo>
                  <a:cubicBezTo>
                    <a:pt x="1565" y="301"/>
                    <a:pt x="1571" y="304"/>
                    <a:pt x="1561" y="305"/>
                  </a:cubicBezTo>
                  <a:cubicBezTo>
                    <a:pt x="1552" y="306"/>
                    <a:pt x="1552" y="314"/>
                    <a:pt x="1551" y="317"/>
                  </a:cubicBezTo>
                  <a:cubicBezTo>
                    <a:pt x="1551" y="319"/>
                    <a:pt x="1551" y="313"/>
                    <a:pt x="1546" y="322"/>
                  </a:cubicBezTo>
                  <a:cubicBezTo>
                    <a:pt x="1541" y="331"/>
                    <a:pt x="1544" y="328"/>
                    <a:pt x="1540" y="333"/>
                  </a:cubicBezTo>
                  <a:cubicBezTo>
                    <a:pt x="1537" y="339"/>
                    <a:pt x="1547" y="343"/>
                    <a:pt x="1546" y="344"/>
                  </a:cubicBezTo>
                  <a:cubicBezTo>
                    <a:pt x="1545" y="346"/>
                    <a:pt x="1542" y="350"/>
                    <a:pt x="1542" y="350"/>
                  </a:cubicBezTo>
                  <a:cubicBezTo>
                    <a:pt x="1542" y="350"/>
                    <a:pt x="1541" y="350"/>
                    <a:pt x="1534" y="350"/>
                  </a:cubicBezTo>
                  <a:cubicBezTo>
                    <a:pt x="1528" y="350"/>
                    <a:pt x="1517" y="354"/>
                    <a:pt x="1515" y="353"/>
                  </a:cubicBezTo>
                  <a:cubicBezTo>
                    <a:pt x="1513" y="352"/>
                    <a:pt x="1516" y="343"/>
                    <a:pt x="1516" y="343"/>
                  </a:cubicBezTo>
                  <a:cubicBezTo>
                    <a:pt x="1516" y="343"/>
                    <a:pt x="1499" y="341"/>
                    <a:pt x="1496" y="342"/>
                  </a:cubicBezTo>
                  <a:cubicBezTo>
                    <a:pt x="1494" y="342"/>
                    <a:pt x="1495" y="343"/>
                    <a:pt x="1493" y="345"/>
                  </a:cubicBezTo>
                  <a:cubicBezTo>
                    <a:pt x="1491" y="347"/>
                    <a:pt x="1498" y="350"/>
                    <a:pt x="1489" y="349"/>
                  </a:cubicBezTo>
                  <a:cubicBezTo>
                    <a:pt x="1480" y="348"/>
                    <a:pt x="1474" y="346"/>
                    <a:pt x="1469" y="347"/>
                  </a:cubicBezTo>
                  <a:cubicBezTo>
                    <a:pt x="1464" y="348"/>
                    <a:pt x="1460" y="352"/>
                    <a:pt x="1460" y="352"/>
                  </a:cubicBezTo>
                  <a:cubicBezTo>
                    <a:pt x="1457" y="346"/>
                    <a:pt x="1457" y="346"/>
                    <a:pt x="1457" y="346"/>
                  </a:cubicBezTo>
                  <a:cubicBezTo>
                    <a:pt x="1428" y="350"/>
                    <a:pt x="1428" y="350"/>
                    <a:pt x="1428" y="350"/>
                  </a:cubicBezTo>
                  <a:cubicBezTo>
                    <a:pt x="1428" y="350"/>
                    <a:pt x="1431" y="357"/>
                    <a:pt x="1424" y="367"/>
                  </a:cubicBezTo>
                  <a:cubicBezTo>
                    <a:pt x="1417" y="378"/>
                    <a:pt x="1403" y="408"/>
                    <a:pt x="1396" y="408"/>
                  </a:cubicBezTo>
                  <a:cubicBezTo>
                    <a:pt x="1390" y="408"/>
                    <a:pt x="1373" y="419"/>
                    <a:pt x="1378" y="422"/>
                  </a:cubicBezTo>
                  <a:cubicBezTo>
                    <a:pt x="1383" y="426"/>
                    <a:pt x="1386" y="428"/>
                    <a:pt x="1388" y="429"/>
                  </a:cubicBezTo>
                  <a:cubicBezTo>
                    <a:pt x="1391" y="429"/>
                    <a:pt x="1400" y="427"/>
                    <a:pt x="1401" y="430"/>
                  </a:cubicBezTo>
                  <a:cubicBezTo>
                    <a:pt x="1402" y="433"/>
                    <a:pt x="1409" y="443"/>
                    <a:pt x="1409" y="443"/>
                  </a:cubicBezTo>
                  <a:cubicBezTo>
                    <a:pt x="1409" y="443"/>
                    <a:pt x="1406" y="447"/>
                    <a:pt x="1415" y="444"/>
                  </a:cubicBezTo>
                  <a:cubicBezTo>
                    <a:pt x="1424" y="440"/>
                    <a:pt x="1416" y="434"/>
                    <a:pt x="1416" y="434"/>
                  </a:cubicBezTo>
                  <a:cubicBezTo>
                    <a:pt x="1416" y="434"/>
                    <a:pt x="1431" y="434"/>
                    <a:pt x="1431" y="437"/>
                  </a:cubicBezTo>
                  <a:cubicBezTo>
                    <a:pt x="1432" y="439"/>
                    <a:pt x="1441" y="450"/>
                    <a:pt x="1439" y="450"/>
                  </a:cubicBezTo>
                  <a:cubicBezTo>
                    <a:pt x="1437" y="450"/>
                    <a:pt x="1445" y="447"/>
                    <a:pt x="1446" y="454"/>
                  </a:cubicBezTo>
                  <a:cubicBezTo>
                    <a:pt x="1447" y="460"/>
                    <a:pt x="1447" y="465"/>
                    <a:pt x="1449" y="469"/>
                  </a:cubicBezTo>
                  <a:cubicBezTo>
                    <a:pt x="1450" y="472"/>
                    <a:pt x="1448" y="480"/>
                    <a:pt x="1448" y="480"/>
                  </a:cubicBezTo>
                  <a:cubicBezTo>
                    <a:pt x="1448" y="480"/>
                    <a:pt x="1453" y="489"/>
                    <a:pt x="1452" y="491"/>
                  </a:cubicBezTo>
                  <a:cubicBezTo>
                    <a:pt x="1451" y="493"/>
                    <a:pt x="1456" y="476"/>
                    <a:pt x="1453" y="501"/>
                  </a:cubicBezTo>
                  <a:cubicBezTo>
                    <a:pt x="1450" y="526"/>
                    <a:pt x="1454" y="532"/>
                    <a:pt x="1452" y="535"/>
                  </a:cubicBezTo>
                  <a:cubicBezTo>
                    <a:pt x="1451" y="539"/>
                    <a:pt x="1452" y="538"/>
                    <a:pt x="1448" y="541"/>
                  </a:cubicBezTo>
                  <a:cubicBezTo>
                    <a:pt x="1445" y="544"/>
                    <a:pt x="1445" y="546"/>
                    <a:pt x="1442" y="551"/>
                  </a:cubicBezTo>
                  <a:cubicBezTo>
                    <a:pt x="1439" y="556"/>
                    <a:pt x="1443" y="564"/>
                    <a:pt x="1441" y="566"/>
                  </a:cubicBezTo>
                  <a:cubicBezTo>
                    <a:pt x="1439" y="568"/>
                    <a:pt x="1438" y="573"/>
                    <a:pt x="1433" y="577"/>
                  </a:cubicBezTo>
                  <a:cubicBezTo>
                    <a:pt x="1428" y="580"/>
                    <a:pt x="1412" y="595"/>
                    <a:pt x="1406" y="596"/>
                  </a:cubicBezTo>
                  <a:cubicBezTo>
                    <a:pt x="1400" y="597"/>
                    <a:pt x="1385" y="593"/>
                    <a:pt x="1385" y="593"/>
                  </a:cubicBezTo>
                  <a:cubicBezTo>
                    <a:pt x="1385" y="593"/>
                    <a:pt x="1382" y="602"/>
                    <a:pt x="1379" y="604"/>
                  </a:cubicBezTo>
                  <a:cubicBezTo>
                    <a:pt x="1377" y="606"/>
                    <a:pt x="1372" y="612"/>
                    <a:pt x="1372" y="615"/>
                  </a:cubicBezTo>
                  <a:cubicBezTo>
                    <a:pt x="1372" y="618"/>
                    <a:pt x="1368" y="617"/>
                    <a:pt x="1371" y="624"/>
                  </a:cubicBezTo>
                  <a:cubicBezTo>
                    <a:pt x="1373" y="632"/>
                    <a:pt x="1366" y="637"/>
                    <a:pt x="1366" y="637"/>
                  </a:cubicBezTo>
                  <a:cubicBezTo>
                    <a:pt x="1366" y="637"/>
                    <a:pt x="1363" y="642"/>
                    <a:pt x="1363" y="644"/>
                  </a:cubicBezTo>
                  <a:cubicBezTo>
                    <a:pt x="1364" y="646"/>
                    <a:pt x="1372" y="651"/>
                    <a:pt x="1372" y="654"/>
                  </a:cubicBezTo>
                  <a:cubicBezTo>
                    <a:pt x="1372" y="657"/>
                    <a:pt x="1385" y="670"/>
                    <a:pt x="1384" y="670"/>
                  </a:cubicBezTo>
                  <a:cubicBezTo>
                    <a:pt x="1382" y="670"/>
                    <a:pt x="1386" y="680"/>
                    <a:pt x="1383" y="687"/>
                  </a:cubicBezTo>
                  <a:cubicBezTo>
                    <a:pt x="1379" y="694"/>
                    <a:pt x="1372" y="698"/>
                    <a:pt x="1372" y="698"/>
                  </a:cubicBezTo>
                  <a:cubicBezTo>
                    <a:pt x="1372" y="698"/>
                    <a:pt x="1363" y="706"/>
                    <a:pt x="1360" y="702"/>
                  </a:cubicBezTo>
                  <a:cubicBezTo>
                    <a:pt x="1356" y="698"/>
                    <a:pt x="1352" y="692"/>
                    <a:pt x="1352" y="692"/>
                  </a:cubicBezTo>
                  <a:cubicBezTo>
                    <a:pt x="1352" y="692"/>
                    <a:pt x="1351" y="686"/>
                    <a:pt x="1350" y="677"/>
                  </a:cubicBezTo>
                  <a:cubicBezTo>
                    <a:pt x="1349" y="668"/>
                    <a:pt x="1346" y="666"/>
                    <a:pt x="1348" y="663"/>
                  </a:cubicBezTo>
                  <a:cubicBezTo>
                    <a:pt x="1349" y="660"/>
                    <a:pt x="1347" y="663"/>
                    <a:pt x="1340" y="661"/>
                  </a:cubicBezTo>
                  <a:cubicBezTo>
                    <a:pt x="1334" y="660"/>
                    <a:pt x="1335" y="664"/>
                    <a:pt x="1334" y="660"/>
                  </a:cubicBezTo>
                  <a:cubicBezTo>
                    <a:pt x="1333" y="656"/>
                    <a:pt x="1334" y="650"/>
                    <a:pt x="1333" y="648"/>
                  </a:cubicBezTo>
                  <a:cubicBezTo>
                    <a:pt x="1332" y="645"/>
                    <a:pt x="1332" y="642"/>
                    <a:pt x="1327" y="640"/>
                  </a:cubicBezTo>
                  <a:cubicBezTo>
                    <a:pt x="1322" y="638"/>
                    <a:pt x="1313" y="644"/>
                    <a:pt x="1313" y="644"/>
                  </a:cubicBezTo>
                  <a:cubicBezTo>
                    <a:pt x="1313" y="644"/>
                    <a:pt x="1311" y="647"/>
                    <a:pt x="1307" y="646"/>
                  </a:cubicBezTo>
                  <a:cubicBezTo>
                    <a:pt x="1303" y="644"/>
                    <a:pt x="1291" y="642"/>
                    <a:pt x="1292" y="638"/>
                  </a:cubicBezTo>
                  <a:cubicBezTo>
                    <a:pt x="1293" y="633"/>
                    <a:pt x="1295" y="628"/>
                    <a:pt x="1293" y="628"/>
                  </a:cubicBezTo>
                  <a:cubicBezTo>
                    <a:pt x="1290" y="628"/>
                    <a:pt x="1280" y="633"/>
                    <a:pt x="1276" y="635"/>
                  </a:cubicBezTo>
                  <a:cubicBezTo>
                    <a:pt x="1273" y="638"/>
                    <a:pt x="1274" y="645"/>
                    <a:pt x="1272" y="646"/>
                  </a:cubicBezTo>
                  <a:cubicBezTo>
                    <a:pt x="1271" y="647"/>
                    <a:pt x="1264" y="647"/>
                    <a:pt x="1266" y="652"/>
                  </a:cubicBezTo>
                  <a:cubicBezTo>
                    <a:pt x="1268" y="657"/>
                    <a:pt x="1272" y="664"/>
                    <a:pt x="1275" y="664"/>
                  </a:cubicBezTo>
                  <a:cubicBezTo>
                    <a:pt x="1277" y="665"/>
                    <a:pt x="1283" y="661"/>
                    <a:pt x="1286" y="661"/>
                  </a:cubicBezTo>
                  <a:cubicBezTo>
                    <a:pt x="1289" y="661"/>
                    <a:pt x="1293" y="657"/>
                    <a:pt x="1300" y="661"/>
                  </a:cubicBezTo>
                  <a:cubicBezTo>
                    <a:pt x="1308" y="665"/>
                    <a:pt x="1313" y="667"/>
                    <a:pt x="1315" y="667"/>
                  </a:cubicBezTo>
                  <a:cubicBezTo>
                    <a:pt x="1317" y="668"/>
                    <a:pt x="1328" y="671"/>
                    <a:pt x="1324" y="672"/>
                  </a:cubicBezTo>
                  <a:cubicBezTo>
                    <a:pt x="1319" y="673"/>
                    <a:pt x="1310" y="675"/>
                    <a:pt x="1303" y="677"/>
                  </a:cubicBezTo>
                  <a:cubicBezTo>
                    <a:pt x="1297" y="679"/>
                    <a:pt x="1298" y="679"/>
                    <a:pt x="1296" y="682"/>
                  </a:cubicBezTo>
                  <a:cubicBezTo>
                    <a:pt x="1294" y="685"/>
                    <a:pt x="1290" y="690"/>
                    <a:pt x="1291" y="691"/>
                  </a:cubicBezTo>
                  <a:cubicBezTo>
                    <a:pt x="1292" y="693"/>
                    <a:pt x="1298" y="700"/>
                    <a:pt x="1298" y="700"/>
                  </a:cubicBezTo>
                  <a:cubicBezTo>
                    <a:pt x="1298" y="700"/>
                    <a:pt x="1321" y="723"/>
                    <a:pt x="1319" y="729"/>
                  </a:cubicBezTo>
                  <a:cubicBezTo>
                    <a:pt x="1318" y="735"/>
                    <a:pt x="1319" y="740"/>
                    <a:pt x="1317" y="743"/>
                  </a:cubicBezTo>
                  <a:cubicBezTo>
                    <a:pt x="1316" y="746"/>
                    <a:pt x="1317" y="745"/>
                    <a:pt x="1320" y="750"/>
                  </a:cubicBezTo>
                  <a:cubicBezTo>
                    <a:pt x="1323" y="755"/>
                    <a:pt x="1311" y="784"/>
                    <a:pt x="1311" y="784"/>
                  </a:cubicBezTo>
                  <a:cubicBezTo>
                    <a:pt x="1311" y="784"/>
                    <a:pt x="1295" y="815"/>
                    <a:pt x="1293" y="816"/>
                  </a:cubicBezTo>
                  <a:cubicBezTo>
                    <a:pt x="1291" y="818"/>
                    <a:pt x="1289" y="828"/>
                    <a:pt x="1280" y="830"/>
                  </a:cubicBezTo>
                  <a:cubicBezTo>
                    <a:pt x="1271" y="831"/>
                    <a:pt x="1267" y="832"/>
                    <a:pt x="1262" y="832"/>
                  </a:cubicBezTo>
                  <a:cubicBezTo>
                    <a:pt x="1256" y="833"/>
                    <a:pt x="1244" y="838"/>
                    <a:pt x="1234" y="841"/>
                  </a:cubicBezTo>
                  <a:cubicBezTo>
                    <a:pt x="1224" y="845"/>
                    <a:pt x="1219" y="843"/>
                    <a:pt x="1218" y="844"/>
                  </a:cubicBezTo>
                  <a:cubicBezTo>
                    <a:pt x="1216" y="846"/>
                    <a:pt x="1224" y="852"/>
                    <a:pt x="1216" y="846"/>
                  </a:cubicBezTo>
                  <a:cubicBezTo>
                    <a:pt x="1209" y="840"/>
                    <a:pt x="1217" y="837"/>
                    <a:pt x="1208" y="838"/>
                  </a:cubicBezTo>
                  <a:cubicBezTo>
                    <a:pt x="1199" y="840"/>
                    <a:pt x="1187" y="843"/>
                    <a:pt x="1186" y="848"/>
                  </a:cubicBezTo>
                  <a:cubicBezTo>
                    <a:pt x="1184" y="853"/>
                    <a:pt x="1180" y="861"/>
                    <a:pt x="1183" y="863"/>
                  </a:cubicBezTo>
                  <a:cubicBezTo>
                    <a:pt x="1186" y="866"/>
                    <a:pt x="1176" y="856"/>
                    <a:pt x="1199" y="880"/>
                  </a:cubicBezTo>
                  <a:cubicBezTo>
                    <a:pt x="1222" y="904"/>
                    <a:pt x="1232" y="914"/>
                    <a:pt x="1228" y="923"/>
                  </a:cubicBezTo>
                  <a:cubicBezTo>
                    <a:pt x="1223" y="931"/>
                    <a:pt x="1226" y="940"/>
                    <a:pt x="1216" y="946"/>
                  </a:cubicBezTo>
                  <a:cubicBezTo>
                    <a:pt x="1207" y="952"/>
                    <a:pt x="1211" y="949"/>
                    <a:pt x="1203" y="956"/>
                  </a:cubicBezTo>
                  <a:cubicBezTo>
                    <a:pt x="1195" y="963"/>
                    <a:pt x="1197" y="970"/>
                    <a:pt x="1192" y="965"/>
                  </a:cubicBezTo>
                  <a:cubicBezTo>
                    <a:pt x="1187" y="960"/>
                    <a:pt x="1186" y="960"/>
                    <a:pt x="1174" y="946"/>
                  </a:cubicBezTo>
                  <a:cubicBezTo>
                    <a:pt x="1162" y="933"/>
                    <a:pt x="1171" y="937"/>
                    <a:pt x="1158" y="931"/>
                  </a:cubicBezTo>
                  <a:cubicBezTo>
                    <a:pt x="1145" y="926"/>
                    <a:pt x="1140" y="922"/>
                    <a:pt x="1137" y="921"/>
                  </a:cubicBezTo>
                  <a:cubicBezTo>
                    <a:pt x="1134" y="920"/>
                    <a:pt x="1137" y="922"/>
                    <a:pt x="1134" y="929"/>
                  </a:cubicBezTo>
                  <a:cubicBezTo>
                    <a:pt x="1131" y="935"/>
                    <a:pt x="1126" y="945"/>
                    <a:pt x="1129" y="950"/>
                  </a:cubicBezTo>
                  <a:cubicBezTo>
                    <a:pt x="1132" y="956"/>
                    <a:pt x="1135" y="962"/>
                    <a:pt x="1137" y="965"/>
                  </a:cubicBezTo>
                  <a:cubicBezTo>
                    <a:pt x="1138" y="968"/>
                    <a:pt x="1150" y="979"/>
                    <a:pt x="1154" y="981"/>
                  </a:cubicBezTo>
                  <a:cubicBezTo>
                    <a:pt x="1158" y="984"/>
                    <a:pt x="1189" y="999"/>
                    <a:pt x="1185" y="1007"/>
                  </a:cubicBezTo>
                  <a:cubicBezTo>
                    <a:pt x="1180" y="1015"/>
                    <a:pt x="1193" y="1027"/>
                    <a:pt x="1193" y="1027"/>
                  </a:cubicBezTo>
                  <a:cubicBezTo>
                    <a:pt x="1193" y="1027"/>
                    <a:pt x="1204" y="1034"/>
                    <a:pt x="1201" y="1035"/>
                  </a:cubicBezTo>
                  <a:cubicBezTo>
                    <a:pt x="1197" y="1036"/>
                    <a:pt x="1197" y="1038"/>
                    <a:pt x="1194" y="1038"/>
                  </a:cubicBezTo>
                  <a:cubicBezTo>
                    <a:pt x="1191" y="1038"/>
                    <a:pt x="1181" y="1029"/>
                    <a:pt x="1177" y="1027"/>
                  </a:cubicBezTo>
                  <a:cubicBezTo>
                    <a:pt x="1172" y="1025"/>
                    <a:pt x="1149" y="1007"/>
                    <a:pt x="1149" y="1007"/>
                  </a:cubicBezTo>
                  <a:cubicBezTo>
                    <a:pt x="1149" y="1007"/>
                    <a:pt x="1150" y="999"/>
                    <a:pt x="1146" y="995"/>
                  </a:cubicBezTo>
                  <a:cubicBezTo>
                    <a:pt x="1142" y="991"/>
                    <a:pt x="1140" y="990"/>
                    <a:pt x="1132" y="982"/>
                  </a:cubicBezTo>
                  <a:cubicBezTo>
                    <a:pt x="1124" y="975"/>
                    <a:pt x="1116" y="972"/>
                    <a:pt x="1116" y="961"/>
                  </a:cubicBezTo>
                  <a:cubicBezTo>
                    <a:pt x="1116" y="951"/>
                    <a:pt x="1116" y="935"/>
                    <a:pt x="1113" y="929"/>
                  </a:cubicBezTo>
                  <a:cubicBezTo>
                    <a:pt x="1111" y="923"/>
                    <a:pt x="1104" y="907"/>
                    <a:pt x="1104" y="905"/>
                  </a:cubicBezTo>
                  <a:cubicBezTo>
                    <a:pt x="1105" y="902"/>
                    <a:pt x="1102" y="888"/>
                    <a:pt x="1098" y="888"/>
                  </a:cubicBezTo>
                  <a:cubicBezTo>
                    <a:pt x="1094" y="887"/>
                    <a:pt x="1089" y="885"/>
                    <a:pt x="1086" y="889"/>
                  </a:cubicBezTo>
                  <a:cubicBezTo>
                    <a:pt x="1083" y="893"/>
                    <a:pt x="1076" y="897"/>
                    <a:pt x="1073" y="895"/>
                  </a:cubicBezTo>
                  <a:cubicBezTo>
                    <a:pt x="1069" y="893"/>
                    <a:pt x="1063" y="891"/>
                    <a:pt x="1063" y="891"/>
                  </a:cubicBezTo>
                  <a:cubicBezTo>
                    <a:pt x="1063" y="891"/>
                    <a:pt x="1058" y="870"/>
                    <a:pt x="1056" y="869"/>
                  </a:cubicBezTo>
                  <a:cubicBezTo>
                    <a:pt x="1054" y="868"/>
                    <a:pt x="1051" y="854"/>
                    <a:pt x="1044" y="849"/>
                  </a:cubicBezTo>
                  <a:cubicBezTo>
                    <a:pt x="1037" y="844"/>
                    <a:pt x="1029" y="838"/>
                    <a:pt x="1025" y="833"/>
                  </a:cubicBezTo>
                  <a:cubicBezTo>
                    <a:pt x="1020" y="828"/>
                    <a:pt x="1025" y="827"/>
                    <a:pt x="1020" y="828"/>
                  </a:cubicBezTo>
                  <a:cubicBezTo>
                    <a:pt x="1015" y="829"/>
                    <a:pt x="1016" y="830"/>
                    <a:pt x="1009" y="831"/>
                  </a:cubicBezTo>
                  <a:cubicBezTo>
                    <a:pt x="1001" y="833"/>
                    <a:pt x="993" y="836"/>
                    <a:pt x="991" y="836"/>
                  </a:cubicBezTo>
                  <a:cubicBezTo>
                    <a:pt x="989" y="836"/>
                    <a:pt x="980" y="837"/>
                    <a:pt x="980" y="840"/>
                  </a:cubicBezTo>
                  <a:cubicBezTo>
                    <a:pt x="979" y="842"/>
                    <a:pt x="980" y="849"/>
                    <a:pt x="982" y="851"/>
                  </a:cubicBezTo>
                  <a:cubicBezTo>
                    <a:pt x="983" y="853"/>
                    <a:pt x="994" y="851"/>
                    <a:pt x="976" y="858"/>
                  </a:cubicBezTo>
                  <a:cubicBezTo>
                    <a:pt x="958" y="864"/>
                    <a:pt x="953" y="872"/>
                    <a:pt x="952" y="874"/>
                  </a:cubicBezTo>
                  <a:cubicBezTo>
                    <a:pt x="951" y="877"/>
                    <a:pt x="963" y="878"/>
                    <a:pt x="950" y="883"/>
                  </a:cubicBezTo>
                  <a:cubicBezTo>
                    <a:pt x="937" y="887"/>
                    <a:pt x="926" y="890"/>
                    <a:pt x="920" y="899"/>
                  </a:cubicBezTo>
                  <a:cubicBezTo>
                    <a:pt x="919" y="901"/>
                    <a:pt x="925" y="941"/>
                    <a:pt x="920" y="950"/>
                  </a:cubicBezTo>
                  <a:cubicBezTo>
                    <a:pt x="914" y="959"/>
                    <a:pt x="902" y="969"/>
                    <a:pt x="902" y="969"/>
                  </a:cubicBezTo>
                  <a:cubicBezTo>
                    <a:pt x="902" y="969"/>
                    <a:pt x="905" y="978"/>
                    <a:pt x="886" y="964"/>
                  </a:cubicBezTo>
                  <a:cubicBezTo>
                    <a:pt x="868" y="951"/>
                    <a:pt x="884" y="963"/>
                    <a:pt x="884" y="963"/>
                  </a:cubicBezTo>
                  <a:cubicBezTo>
                    <a:pt x="884" y="963"/>
                    <a:pt x="876" y="937"/>
                    <a:pt x="869" y="930"/>
                  </a:cubicBezTo>
                  <a:cubicBezTo>
                    <a:pt x="863" y="923"/>
                    <a:pt x="851" y="908"/>
                    <a:pt x="848" y="897"/>
                  </a:cubicBezTo>
                  <a:cubicBezTo>
                    <a:pt x="844" y="886"/>
                    <a:pt x="840" y="879"/>
                    <a:pt x="838" y="872"/>
                  </a:cubicBezTo>
                  <a:cubicBezTo>
                    <a:pt x="837" y="866"/>
                    <a:pt x="835" y="849"/>
                    <a:pt x="836" y="848"/>
                  </a:cubicBezTo>
                  <a:cubicBezTo>
                    <a:pt x="836" y="846"/>
                    <a:pt x="832" y="834"/>
                    <a:pt x="832" y="834"/>
                  </a:cubicBezTo>
                  <a:cubicBezTo>
                    <a:pt x="832" y="834"/>
                    <a:pt x="827" y="832"/>
                    <a:pt x="827" y="834"/>
                  </a:cubicBezTo>
                  <a:cubicBezTo>
                    <a:pt x="826" y="836"/>
                    <a:pt x="826" y="840"/>
                    <a:pt x="826" y="844"/>
                  </a:cubicBezTo>
                  <a:cubicBezTo>
                    <a:pt x="825" y="847"/>
                    <a:pt x="811" y="848"/>
                    <a:pt x="811" y="848"/>
                  </a:cubicBezTo>
                  <a:cubicBezTo>
                    <a:pt x="806" y="845"/>
                    <a:pt x="806" y="845"/>
                    <a:pt x="806" y="845"/>
                  </a:cubicBezTo>
                  <a:cubicBezTo>
                    <a:pt x="806" y="845"/>
                    <a:pt x="785" y="823"/>
                    <a:pt x="782" y="820"/>
                  </a:cubicBezTo>
                  <a:cubicBezTo>
                    <a:pt x="779" y="816"/>
                    <a:pt x="775" y="811"/>
                    <a:pt x="770" y="808"/>
                  </a:cubicBezTo>
                  <a:cubicBezTo>
                    <a:pt x="765" y="805"/>
                    <a:pt x="769" y="802"/>
                    <a:pt x="759" y="802"/>
                  </a:cubicBezTo>
                  <a:cubicBezTo>
                    <a:pt x="750" y="802"/>
                    <a:pt x="751" y="802"/>
                    <a:pt x="735" y="801"/>
                  </a:cubicBezTo>
                  <a:cubicBezTo>
                    <a:pt x="719" y="799"/>
                    <a:pt x="715" y="804"/>
                    <a:pt x="708" y="803"/>
                  </a:cubicBezTo>
                  <a:cubicBezTo>
                    <a:pt x="701" y="801"/>
                    <a:pt x="699" y="803"/>
                    <a:pt x="684" y="800"/>
                  </a:cubicBezTo>
                  <a:cubicBezTo>
                    <a:pt x="668" y="797"/>
                    <a:pt x="668" y="797"/>
                    <a:pt x="668" y="797"/>
                  </a:cubicBezTo>
                  <a:cubicBezTo>
                    <a:pt x="668" y="797"/>
                    <a:pt x="666" y="793"/>
                    <a:pt x="663" y="789"/>
                  </a:cubicBezTo>
                  <a:cubicBezTo>
                    <a:pt x="661" y="785"/>
                    <a:pt x="661" y="785"/>
                    <a:pt x="661" y="785"/>
                  </a:cubicBezTo>
                  <a:cubicBezTo>
                    <a:pt x="657" y="788"/>
                    <a:pt x="657" y="788"/>
                    <a:pt x="657" y="788"/>
                  </a:cubicBezTo>
                  <a:cubicBezTo>
                    <a:pt x="657" y="788"/>
                    <a:pt x="654" y="789"/>
                    <a:pt x="652" y="789"/>
                  </a:cubicBezTo>
                  <a:cubicBezTo>
                    <a:pt x="650" y="788"/>
                    <a:pt x="629" y="783"/>
                    <a:pt x="625" y="782"/>
                  </a:cubicBezTo>
                  <a:cubicBezTo>
                    <a:pt x="622" y="781"/>
                    <a:pt x="622" y="784"/>
                    <a:pt x="608" y="774"/>
                  </a:cubicBezTo>
                  <a:cubicBezTo>
                    <a:pt x="594" y="763"/>
                    <a:pt x="599" y="759"/>
                    <a:pt x="599" y="759"/>
                  </a:cubicBezTo>
                  <a:cubicBezTo>
                    <a:pt x="599" y="759"/>
                    <a:pt x="596" y="756"/>
                    <a:pt x="592" y="754"/>
                  </a:cubicBezTo>
                  <a:cubicBezTo>
                    <a:pt x="589" y="752"/>
                    <a:pt x="584" y="749"/>
                    <a:pt x="582" y="749"/>
                  </a:cubicBezTo>
                  <a:cubicBezTo>
                    <a:pt x="581" y="750"/>
                    <a:pt x="572" y="754"/>
                    <a:pt x="574" y="758"/>
                  </a:cubicBezTo>
                  <a:cubicBezTo>
                    <a:pt x="576" y="762"/>
                    <a:pt x="589" y="775"/>
                    <a:pt x="590" y="775"/>
                  </a:cubicBezTo>
                  <a:cubicBezTo>
                    <a:pt x="591" y="775"/>
                    <a:pt x="608" y="794"/>
                    <a:pt x="608" y="794"/>
                  </a:cubicBezTo>
                  <a:cubicBezTo>
                    <a:pt x="615" y="803"/>
                    <a:pt x="615" y="803"/>
                    <a:pt x="615" y="803"/>
                  </a:cubicBezTo>
                  <a:cubicBezTo>
                    <a:pt x="615" y="803"/>
                    <a:pt x="609" y="808"/>
                    <a:pt x="615" y="807"/>
                  </a:cubicBezTo>
                  <a:cubicBezTo>
                    <a:pt x="621" y="806"/>
                    <a:pt x="616" y="805"/>
                    <a:pt x="625" y="806"/>
                  </a:cubicBezTo>
                  <a:cubicBezTo>
                    <a:pt x="634" y="807"/>
                    <a:pt x="639" y="809"/>
                    <a:pt x="642" y="806"/>
                  </a:cubicBezTo>
                  <a:cubicBezTo>
                    <a:pt x="645" y="804"/>
                    <a:pt x="640" y="801"/>
                    <a:pt x="647" y="798"/>
                  </a:cubicBezTo>
                  <a:cubicBezTo>
                    <a:pt x="654" y="795"/>
                    <a:pt x="660" y="796"/>
                    <a:pt x="661" y="797"/>
                  </a:cubicBezTo>
                  <a:cubicBezTo>
                    <a:pt x="662" y="799"/>
                    <a:pt x="666" y="803"/>
                    <a:pt x="667" y="805"/>
                  </a:cubicBezTo>
                  <a:cubicBezTo>
                    <a:pt x="667" y="807"/>
                    <a:pt x="669" y="812"/>
                    <a:pt x="672" y="812"/>
                  </a:cubicBezTo>
                  <a:cubicBezTo>
                    <a:pt x="674" y="813"/>
                    <a:pt x="680" y="812"/>
                    <a:pt x="681" y="816"/>
                  </a:cubicBezTo>
                  <a:cubicBezTo>
                    <a:pt x="682" y="819"/>
                    <a:pt x="689" y="825"/>
                    <a:pt x="689" y="825"/>
                  </a:cubicBezTo>
                  <a:cubicBezTo>
                    <a:pt x="689" y="825"/>
                    <a:pt x="691" y="826"/>
                    <a:pt x="695" y="827"/>
                  </a:cubicBezTo>
                  <a:cubicBezTo>
                    <a:pt x="699" y="829"/>
                    <a:pt x="710" y="835"/>
                    <a:pt x="710" y="835"/>
                  </a:cubicBezTo>
                  <a:cubicBezTo>
                    <a:pt x="707" y="837"/>
                    <a:pt x="702" y="846"/>
                    <a:pt x="698" y="846"/>
                  </a:cubicBezTo>
                  <a:cubicBezTo>
                    <a:pt x="695" y="846"/>
                    <a:pt x="696" y="845"/>
                    <a:pt x="688" y="850"/>
                  </a:cubicBezTo>
                  <a:cubicBezTo>
                    <a:pt x="680" y="854"/>
                    <a:pt x="684" y="864"/>
                    <a:pt x="680" y="865"/>
                  </a:cubicBezTo>
                  <a:cubicBezTo>
                    <a:pt x="676" y="866"/>
                    <a:pt x="670" y="874"/>
                    <a:pt x="667" y="876"/>
                  </a:cubicBezTo>
                  <a:cubicBezTo>
                    <a:pt x="664" y="877"/>
                    <a:pt x="644" y="885"/>
                    <a:pt x="642" y="884"/>
                  </a:cubicBezTo>
                  <a:cubicBezTo>
                    <a:pt x="640" y="884"/>
                    <a:pt x="635" y="887"/>
                    <a:pt x="633" y="887"/>
                  </a:cubicBezTo>
                  <a:cubicBezTo>
                    <a:pt x="632" y="887"/>
                    <a:pt x="633" y="892"/>
                    <a:pt x="632" y="893"/>
                  </a:cubicBezTo>
                  <a:cubicBezTo>
                    <a:pt x="630" y="894"/>
                    <a:pt x="638" y="899"/>
                    <a:pt x="626" y="901"/>
                  </a:cubicBezTo>
                  <a:cubicBezTo>
                    <a:pt x="615" y="902"/>
                    <a:pt x="607" y="906"/>
                    <a:pt x="605" y="906"/>
                  </a:cubicBezTo>
                  <a:cubicBezTo>
                    <a:pt x="602" y="907"/>
                    <a:pt x="597" y="918"/>
                    <a:pt x="588" y="917"/>
                  </a:cubicBezTo>
                  <a:cubicBezTo>
                    <a:pt x="579" y="916"/>
                    <a:pt x="583" y="916"/>
                    <a:pt x="575" y="917"/>
                  </a:cubicBezTo>
                  <a:cubicBezTo>
                    <a:pt x="567" y="917"/>
                    <a:pt x="566" y="920"/>
                    <a:pt x="558" y="921"/>
                  </a:cubicBezTo>
                  <a:cubicBezTo>
                    <a:pt x="550" y="922"/>
                    <a:pt x="545" y="923"/>
                    <a:pt x="545" y="923"/>
                  </a:cubicBezTo>
                  <a:lnTo>
                    <a:pt x="541" y="9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6" name="Freeform 142"/>
            <p:cNvSpPr/>
            <p:nvPr/>
          </p:nvSpPr>
          <p:spPr bwMode="auto">
            <a:xfrm>
              <a:off x="5564188" y="941388"/>
              <a:ext cx="414338" cy="223838"/>
            </a:xfrm>
            <a:custGeom>
              <a:avLst/>
              <a:gdLst>
                <a:gd name="T0" fmla="*/ 83 w 155"/>
                <a:gd name="T1" fmla="*/ 44 h 84"/>
                <a:gd name="T2" fmla="*/ 72 w 155"/>
                <a:gd name="T3" fmla="*/ 57 h 84"/>
                <a:gd name="T4" fmla="*/ 60 w 155"/>
                <a:gd name="T5" fmla="*/ 78 h 84"/>
                <a:gd name="T6" fmla="*/ 52 w 155"/>
                <a:gd name="T7" fmla="*/ 81 h 84"/>
                <a:gd name="T8" fmla="*/ 39 w 155"/>
                <a:gd name="T9" fmla="*/ 69 h 84"/>
                <a:gd name="T10" fmla="*/ 30 w 155"/>
                <a:gd name="T11" fmla="*/ 61 h 84"/>
                <a:gd name="T12" fmla="*/ 30 w 155"/>
                <a:gd name="T13" fmla="*/ 54 h 84"/>
                <a:gd name="T14" fmla="*/ 36 w 155"/>
                <a:gd name="T15" fmla="*/ 52 h 84"/>
                <a:gd name="T16" fmla="*/ 20 w 155"/>
                <a:gd name="T17" fmla="*/ 49 h 84"/>
                <a:gd name="T18" fmla="*/ 21 w 155"/>
                <a:gd name="T19" fmla="*/ 54 h 84"/>
                <a:gd name="T20" fmla="*/ 12 w 155"/>
                <a:gd name="T21" fmla="*/ 50 h 84"/>
                <a:gd name="T22" fmla="*/ 2 w 155"/>
                <a:gd name="T23" fmla="*/ 37 h 84"/>
                <a:gd name="T24" fmla="*/ 16 w 155"/>
                <a:gd name="T25" fmla="*/ 38 h 84"/>
                <a:gd name="T26" fmla="*/ 6 w 155"/>
                <a:gd name="T27" fmla="*/ 27 h 84"/>
                <a:gd name="T28" fmla="*/ 9 w 155"/>
                <a:gd name="T29" fmla="*/ 20 h 84"/>
                <a:gd name="T30" fmla="*/ 20 w 155"/>
                <a:gd name="T31" fmla="*/ 18 h 84"/>
                <a:gd name="T32" fmla="*/ 35 w 155"/>
                <a:gd name="T33" fmla="*/ 18 h 84"/>
                <a:gd name="T34" fmla="*/ 42 w 155"/>
                <a:gd name="T35" fmla="*/ 19 h 84"/>
                <a:gd name="T36" fmla="*/ 50 w 155"/>
                <a:gd name="T37" fmla="*/ 14 h 84"/>
                <a:gd name="T38" fmla="*/ 48 w 155"/>
                <a:gd name="T39" fmla="*/ 10 h 84"/>
                <a:gd name="T40" fmla="*/ 60 w 155"/>
                <a:gd name="T41" fmla="*/ 15 h 84"/>
                <a:gd name="T42" fmla="*/ 82 w 155"/>
                <a:gd name="T43" fmla="*/ 24 h 84"/>
                <a:gd name="T44" fmla="*/ 76 w 155"/>
                <a:gd name="T45" fmla="*/ 27 h 84"/>
                <a:gd name="T46" fmla="*/ 84 w 155"/>
                <a:gd name="T47" fmla="*/ 31 h 84"/>
                <a:gd name="T48" fmla="*/ 85 w 155"/>
                <a:gd name="T49" fmla="*/ 21 h 84"/>
                <a:gd name="T50" fmla="*/ 75 w 155"/>
                <a:gd name="T51" fmla="*/ 14 h 84"/>
                <a:gd name="T52" fmla="*/ 67 w 155"/>
                <a:gd name="T53" fmla="*/ 7 h 84"/>
                <a:gd name="T54" fmla="*/ 76 w 155"/>
                <a:gd name="T55" fmla="*/ 2 h 84"/>
                <a:gd name="T56" fmla="*/ 95 w 155"/>
                <a:gd name="T57" fmla="*/ 4 h 84"/>
                <a:gd name="T58" fmla="*/ 110 w 155"/>
                <a:gd name="T59" fmla="*/ 8 h 84"/>
                <a:gd name="T60" fmla="*/ 116 w 155"/>
                <a:gd name="T61" fmla="*/ 4 h 84"/>
                <a:gd name="T62" fmla="*/ 139 w 155"/>
                <a:gd name="T63" fmla="*/ 8 h 84"/>
                <a:gd name="T64" fmla="*/ 148 w 155"/>
                <a:gd name="T65" fmla="*/ 11 h 84"/>
                <a:gd name="T66" fmla="*/ 151 w 155"/>
                <a:gd name="T67" fmla="*/ 19 h 84"/>
                <a:gd name="T68" fmla="*/ 140 w 155"/>
                <a:gd name="T69" fmla="*/ 26 h 84"/>
                <a:gd name="T70" fmla="*/ 116 w 155"/>
                <a:gd name="T71" fmla="*/ 29 h 84"/>
                <a:gd name="T72" fmla="*/ 99 w 155"/>
                <a:gd name="T73" fmla="*/ 31 h 84"/>
                <a:gd name="T74" fmla="*/ 103 w 155"/>
                <a:gd name="T75" fmla="*/ 42 h 84"/>
                <a:gd name="T76" fmla="*/ 108 w 155"/>
                <a:gd name="T77" fmla="*/ 43 h 84"/>
                <a:gd name="T78" fmla="*/ 128 w 155"/>
                <a:gd name="T79" fmla="*/ 60 h 84"/>
                <a:gd name="T80" fmla="*/ 122 w 155"/>
                <a:gd name="T81" fmla="*/ 62 h 84"/>
                <a:gd name="T82" fmla="*/ 117 w 155"/>
                <a:gd name="T83" fmla="*/ 67 h 84"/>
                <a:gd name="T84" fmla="*/ 101 w 155"/>
                <a:gd name="T85" fmla="*/ 71 h 84"/>
                <a:gd name="T86" fmla="*/ 93 w 155"/>
                <a:gd name="T87" fmla="*/ 68 h 84"/>
                <a:gd name="T88" fmla="*/ 97 w 155"/>
                <a:gd name="T89" fmla="*/ 55 h 84"/>
                <a:gd name="T90" fmla="*/ 88 w 155"/>
                <a:gd name="T91" fmla="*/ 48 h 84"/>
                <a:gd name="T92" fmla="*/ 83 w 155"/>
                <a:gd name="T93" fmla="*/ 4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5" h="84">
                  <a:moveTo>
                    <a:pt x="83" y="44"/>
                  </a:moveTo>
                  <a:cubicBezTo>
                    <a:pt x="79" y="52"/>
                    <a:pt x="78" y="55"/>
                    <a:pt x="72" y="57"/>
                  </a:cubicBezTo>
                  <a:cubicBezTo>
                    <a:pt x="66" y="59"/>
                    <a:pt x="60" y="78"/>
                    <a:pt x="60" y="78"/>
                  </a:cubicBezTo>
                  <a:cubicBezTo>
                    <a:pt x="60" y="78"/>
                    <a:pt x="55" y="84"/>
                    <a:pt x="52" y="81"/>
                  </a:cubicBezTo>
                  <a:cubicBezTo>
                    <a:pt x="49" y="78"/>
                    <a:pt x="43" y="74"/>
                    <a:pt x="39" y="69"/>
                  </a:cubicBezTo>
                  <a:cubicBezTo>
                    <a:pt x="35" y="64"/>
                    <a:pt x="32" y="63"/>
                    <a:pt x="30" y="61"/>
                  </a:cubicBezTo>
                  <a:cubicBezTo>
                    <a:pt x="29" y="59"/>
                    <a:pt x="24" y="54"/>
                    <a:pt x="30" y="54"/>
                  </a:cubicBezTo>
                  <a:cubicBezTo>
                    <a:pt x="35" y="54"/>
                    <a:pt x="40" y="55"/>
                    <a:pt x="36" y="52"/>
                  </a:cubicBezTo>
                  <a:cubicBezTo>
                    <a:pt x="32" y="48"/>
                    <a:pt x="21" y="46"/>
                    <a:pt x="20" y="49"/>
                  </a:cubicBezTo>
                  <a:cubicBezTo>
                    <a:pt x="20" y="52"/>
                    <a:pt x="24" y="53"/>
                    <a:pt x="21" y="54"/>
                  </a:cubicBezTo>
                  <a:cubicBezTo>
                    <a:pt x="17" y="54"/>
                    <a:pt x="18" y="55"/>
                    <a:pt x="12" y="50"/>
                  </a:cubicBezTo>
                  <a:cubicBezTo>
                    <a:pt x="6" y="45"/>
                    <a:pt x="0" y="38"/>
                    <a:pt x="2" y="37"/>
                  </a:cubicBezTo>
                  <a:cubicBezTo>
                    <a:pt x="4" y="35"/>
                    <a:pt x="22" y="45"/>
                    <a:pt x="16" y="38"/>
                  </a:cubicBezTo>
                  <a:cubicBezTo>
                    <a:pt x="10" y="30"/>
                    <a:pt x="6" y="27"/>
                    <a:pt x="6" y="27"/>
                  </a:cubicBezTo>
                  <a:cubicBezTo>
                    <a:pt x="6" y="27"/>
                    <a:pt x="6" y="25"/>
                    <a:pt x="9" y="20"/>
                  </a:cubicBezTo>
                  <a:cubicBezTo>
                    <a:pt x="12" y="15"/>
                    <a:pt x="20" y="18"/>
                    <a:pt x="20" y="18"/>
                  </a:cubicBezTo>
                  <a:cubicBezTo>
                    <a:pt x="20" y="18"/>
                    <a:pt x="33" y="17"/>
                    <a:pt x="35" y="18"/>
                  </a:cubicBezTo>
                  <a:cubicBezTo>
                    <a:pt x="37" y="18"/>
                    <a:pt x="36" y="21"/>
                    <a:pt x="42" y="19"/>
                  </a:cubicBezTo>
                  <a:cubicBezTo>
                    <a:pt x="47" y="17"/>
                    <a:pt x="52" y="18"/>
                    <a:pt x="50" y="14"/>
                  </a:cubicBezTo>
                  <a:cubicBezTo>
                    <a:pt x="48" y="10"/>
                    <a:pt x="48" y="10"/>
                    <a:pt x="48" y="10"/>
                  </a:cubicBezTo>
                  <a:cubicBezTo>
                    <a:pt x="48" y="10"/>
                    <a:pt x="54" y="16"/>
                    <a:pt x="60" y="15"/>
                  </a:cubicBezTo>
                  <a:cubicBezTo>
                    <a:pt x="66" y="14"/>
                    <a:pt x="85" y="21"/>
                    <a:pt x="82" y="24"/>
                  </a:cubicBezTo>
                  <a:cubicBezTo>
                    <a:pt x="78" y="27"/>
                    <a:pt x="74" y="26"/>
                    <a:pt x="76" y="27"/>
                  </a:cubicBezTo>
                  <a:cubicBezTo>
                    <a:pt x="77" y="28"/>
                    <a:pt x="79" y="29"/>
                    <a:pt x="84" y="31"/>
                  </a:cubicBezTo>
                  <a:cubicBezTo>
                    <a:pt x="89" y="32"/>
                    <a:pt x="91" y="27"/>
                    <a:pt x="85" y="21"/>
                  </a:cubicBezTo>
                  <a:cubicBezTo>
                    <a:pt x="80" y="16"/>
                    <a:pt x="75" y="14"/>
                    <a:pt x="75" y="14"/>
                  </a:cubicBezTo>
                  <a:cubicBezTo>
                    <a:pt x="75" y="14"/>
                    <a:pt x="68" y="9"/>
                    <a:pt x="67" y="7"/>
                  </a:cubicBezTo>
                  <a:cubicBezTo>
                    <a:pt x="67" y="5"/>
                    <a:pt x="73" y="3"/>
                    <a:pt x="76" y="2"/>
                  </a:cubicBezTo>
                  <a:cubicBezTo>
                    <a:pt x="79" y="0"/>
                    <a:pt x="91" y="6"/>
                    <a:pt x="95" y="4"/>
                  </a:cubicBezTo>
                  <a:cubicBezTo>
                    <a:pt x="100" y="2"/>
                    <a:pt x="110" y="9"/>
                    <a:pt x="110" y="8"/>
                  </a:cubicBezTo>
                  <a:cubicBezTo>
                    <a:pt x="109" y="6"/>
                    <a:pt x="102" y="4"/>
                    <a:pt x="116" y="4"/>
                  </a:cubicBezTo>
                  <a:cubicBezTo>
                    <a:pt x="130" y="3"/>
                    <a:pt x="135" y="7"/>
                    <a:pt x="139" y="8"/>
                  </a:cubicBezTo>
                  <a:cubicBezTo>
                    <a:pt x="142" y="9"/>
                    <a:pt x="146" y="12"/>
                    <a:pt x="148" y="11"/>
                  </a:cubicBezTo>
                  <a:cubicBezTo>
                    <a:pt x="149" y="11"/>
                    <a:pt x="155" y="18"/>
                    <a:pt x="151" y="19"/>
                  </a:cubicBezTo>
                  <a:cubicBezTo>
                    <a:pt x="148" y="19"/>
                    <a:pt x="147" y="28"/>
                    <a:pt x="140" y="26"/>
                  </a:cubicBezTo>
                  <a:cubicBezTo>
                    <a:pt x="133" y="24"/>
                    <a:pt x="136" y="31"/>
                    <a:pt x="116" y="29"/>
                  </a:cubicBezTo>
                  <a:cubicBezTo>
                    <a:pt x="97" y="27"/>
                    <a:pt x="98" y="26"/>
                    <a:pt x="99" y="31"/>
                  </a:cubicBezTo>
                  <a:cubicBezTo>
                    <a:pt x="100" y="35"/>
                    <a:pt x="103" y="42"/>
                    <a:pt x="103" y="42"/>
                  </a:cubicBezTo>
                  <a:cubicBezTo>
                    <a:pt x="108" y="43"/>
                    <a:pt x="108" y="43"/>
                    <a:pt x="108" y="43"/>
                  </a:cubicBezTo>
                  <a:cubicBezTo>
                    <a:pt x="108" y="43"/>
                    <a:pt x="129" y="60"/>
                    <a:pt x="128" y="60"/>
                  </a:cubicBezTo>
                  <a:cubicBezTo>
                    <a:pt x="127" y="60"/>
                    <a:pt x="126" y="61"/>
                    <a:pt x="122" y="62"/>
                  </a:cubicBezTo>
                  <a:cubicBezTo>
                    <a:pt x="119" y="62"/>
                    <a:pt x="117" y="63"/>
                    <a:pt x="117" y="67"/>
                  </a:cubicBezTo>
                  <a:cubicBezTo>
                    <a:pt x="118" y="71"/>
                    <a:pt x="106" y="74"/>
                    <a:pt x="101" y="71"/>
                  </a:cubicBezTo>
                  <a:cubicBezTo>
                    <a:pt x="96" y="68"/>
                    <a:pt x="95" y="70"/>
                    <a:pt x="93" y="68"/>
                  </a:cubicBezTo>
                  <a:cubicBezTo>
                    <a:pt x="90" y="66"/>
                    <a:pt x="100" y="57"/>
                    <a:pt x="97" y="55"/>
                  </a:cubicBezTo>
                  <a:cubicBezTo>
                    <a:pt x="93" y="52"/>
                    <a:pt x="90" y="49"/>
                    <a:pt x="88" y="48"/>
                  </a:cubicBezTo>
                  <a:cubicBezTo>
                    <a:pt x="87" y="47"/>
                    <a:pt x="83" y="44"/>
                    <a:pt x="83"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7" name="Freeform 143"/>
            <p:cNvSpPr/>
            <p:nvPr/>
          </p:nvSpPr>
          <p:spPr bwMode="auto">
            <a:xfrm>
              <a:off x="6503988" y="1135063"/>
              <a:ext cx="427038" cy="342900"/>
            </a:xfrm>
            <a:custGeom>
              <a:avLst/>
              <a:gdLst>
                <a:gd name="T0" fmla="*/ 66 w 160"/>
                <a:gd name="T1" fmla="*/ 120 h 128"/>
                <a:gd name="T2" fmla="*/ 59 w 160"/>
                <a:gd name="T3" fmla="*/ 124 h 128"/>
                <a:gd name="T4" fmla="*/ 33 w 160"/>
                <a:gd name="T5" fmla="*/ 116 h 128"/>
                <a:gd name="T6" fmla="*/ 16 w 160"/>
                <a:gd name="T7" fmla="*/ 111 h 128"/>
                <a:gd name="T8" fmla="*/ 12 w 160"/>
                <a:gd name="T9" fmla="*/ 103 h 128"/>
                <a:gd name="T10" fmla="*/ 24 w 160"/>
                <a:gd name="T11" fmla="*/ 89 h 128"/>
                <a:gd name="T12" fmla="*/ 26 w 160"/>
                <a:gd name="T13" fmla="*/ 74 h 128"/>
                <a:gd name="T14" fmla="*/ 31 w 160"/>
                <a:gd name="T15" fmla="*/ 73 h 128"/>
                <a:gd name="T16" fmla="*/ 38 w 160"/>
                <a:gd name="T17" fmla="*/ 68 h 128"/>
                <a:gd name="T18" fmla="*/ 32 w 160"/>
                <a:gd name="T19" fmla="*/ 65 h 128"/>
                <a:gd name="T20" fmla="*/ 30 w 160"/>
                <a:gd name="T21" fmla="*/ 59 h 128"/>
                <a:gd name="T22" fmla="*/ 47 w 160"/>
                <a:gd name="T23" fmla="*/ 53 h 128"/>
                <a:gd name="T24" fmla="*/ 46 w 160"/>
                <a:gd name="T25" fmla="*/ 42 h 128"/>
                <a:gd name="T26" fmla="*/ 46 w 160"/>
                <a:gd name="T27" fmla="*/ 33 h 128"/>
                <a:gd name="T28" fmla="*/ 64 w 160"/>
                <a:gd name="T29" fmla="*/ 31 h 128"/>
                <a:gd name="T30" fmla="*/ 87 w 160"/>
                <a:gd name="T31" fmla="*/ 14 h 128"/>
                <a:gd name="T32" fmla="*/ 111 w 160"/>
                <a:gd name="T33" fmla="*/ 14 h 128"/>
                <a:gd name="T34" fmla="*/ 126 w 160"/>
                <a:gd name="T35" fmla="*/ 10 h 128"/>
                <a:gd name="T36" fmla="*/ 136 w 160"/>
                <a:gd name="T37" fmla="*/ 4 h 128"/>
                <a:gd name="T38" fmla="*/ 159 w 160"/>
                <a:gd name="T39" fmla="*/ 3 h 128"/>
                <a:gd name="T40" fmla="*/ 158 w 160"/>
                <a:gd name="T41" fmla="*/ 12 h 128"/>
                <a:gd name="T42" fmla="*/ 152 w 160"/>
                <a:gd name="T43" fmla="*/ 15 h 128"/>
                <a:gd name="T44" fmla="*/ 126 w 160"/>
                <a:gd name="T45" fmla="*/ 23 h 128"/>
                <a:gd name="T46" fmla="*/ 111 w 160"/>
                <a:gd name="T47" fmla="*/ 29 h 128"/>
                <a:gd name="T48" fmla="*/ 94 w 160"/>
                <a:gd name="T49" fmla="*/ 41 h 128"/>
                <a:gd name="T50" fmla="*/ 69 w 160"/>
                <a:gd name="T51" fmla="*/ 49 h 128"/>
                <a:gd name="T52" fmla="*/ 64 w 160"/>
                <a:gd name="T53" fmla="*/ 63 h 128"/>
                <a:gd name="T54" fmla="*/ 57 w 160"/>
                <a:gd name="T55" fmla="*/ 71 h 128"/>
                <a:gd name="T56" fmla="*/ 54 w 160"/>
                <a:gd name="T57" fmla="*/ 77 h 128"/>
                <a:gd name="T58" fmla="*/ 49 w 160"/>
                <a:gd name="T59" fmla="*/ 91 h 128"/>
                <a:gd name="T60" fmla="*/ 49 w 160"/>
                <a:gd name="T61" fmla="*/ 105 h 128"/>
                <a:gd name="T62" fmla="*/ 66 w 160"/>
                <a:gd name="T63" fmla="*/ 116 h 128"/>
                <a:gd name="T64" fmla="*/ 66 w 160"/>
                <a:gd name="T65"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28">
                  <a:moveTo>
                    <a:pt x="66" y="120"/>
                  </a:moveTo>
                  <a:cubicBezTo>
                    <a:pt x="64" y="122"/>
                    <a:pt x="72" y="128"/>
                    <a:pt x="59" y="124"/>
                  </a:cubicBezTo>
                  <a:cubicBezTo>
                    <a:pt x="46" y="120"/>
                    <a:pt x="37" y="123"/>
                    <a:pt x="33" y="116"/>
                  </a:cubicBezTo>
                  <a:cubicBezTo>
                    <a:pt x="30" y="109"/>
                    <a:pt x="20" y="115"/>
                    <a:pt x="16" y="111"/>
                  </a:cubicBezTo>
                  <a:cubicBezTo>
                    <a:pt x="12" y="106"/>
                    <a:pt x="0" y="116"/>
                    <a:pt x="12" y="103"/>
                  </a:cubicBezTo>
                  <a:cubicBezTo>
                    <a:pt x="24" y="89"/>
                    <a:pt x="23" y="98"/>
                    <a:pt x="24" y="89"/>
                  </a:cubicBezTo>
                  <a:cubicBezTo>
                    <a:pt x="25" y="81"/>
                    <a:pt x="26" y="74"/>
                    <a:pt x="26" y="74"/>
                  </a:cubicBezTo>
                  <a:cubicBezTo>
                    <a:pt x="26" y="74"/>
                    <a:pt x="27" y="71"/>
                    <a:pt x="31" y="73"/>
                  </a:cubicBezTo>
                  <a:cubicBezTo>
                    <a:pt x="35" y="74"/>
                    <a:pt x="39" y="69"/>
                    <a:pt x="38" y="68"/>
                  </a:cubicBezTo>
                  <a:cubicBezTo>
                    <a:pt x="36" y="68"/>
                    <a:pt x="35" y="68"/>
                    <a:pt x="32" y="65"/>
                  </a:cubicBezTo>
                  <a:cubicBezTo>
                    <a:pt x="30" y="62"/>
                    <a:pt x="25" y="60"/>
                    <a:pt x="30" y="59"/>
                  </a:cubicBezTo>
                  <a:cubicBezTo>
                    <a:pt x="34" y="58"/>
                    <a:pt x="48" y="56"/>
                    <a:pt x="47" y="53"/>
                  </a:cubicBezTo>
                  <a:cubicBezTo>
                    <a:pt x="47" y="50"/>
                    <a:pt x="46" y="42"/>
                    <a:pt x="46" y="42"/>
                  </a:cubicBezTo>
                  <a:cubicBezTo>
                    <a:pt x="46" y="42"/>
                    <a:pt x="44" y="33"/>
                    <a:pt x="46" y="33"/>
                  </a:cubicBezTo>
                  <a:cubicBezTo>
                    <a:pt x="48" y="32"/>
                    <a:pt x="61" y="33"/>
                    <a:pt x="64" y="31"/>
                  </a:cubicBezTo>
                  <a:cubicBezTo>
                    <a:pt x="66" y="29"/>
                    <a:pt x="83" y="16"/>
                    <a:pt x="87" y="14"/>
                  </a:cubicBezTo>
                  <a:cubicBezTo>
                    <a:pt x="90" y="12"/>
                    <a:pt x="109" y="14"/>
                    <a:pt x="111" y="14"/>
                  </a:cubicBezTo>
                  <a:cubicBezTo>
                    <a:pt x="113" y="14"/>
                    <a:pt x="123" y="13"/>
                    <a:pt x="126" y="10"/>
                  </a:cubicBezTo>
                  <a:cubicBezTo>
                    <a:pt x="130" y="8"/>
                    <a:pt x="131" y="7"/>
                    <a:pt x="136" y="4"/>
                  </a:cubicBezTo>
                  <a:cubicBezTo>
                    <a:pt x="140" y="0"/>
                    <a:pt x="159" y="1"/>
                    <a:pt x="159" y="3"/>
                  </a:cubicBezTo>
                  <a:cubicBezTo>
                    <a:pt x="160" y="6"/>
                    <a:pt x="158" y="12"/>
                    <a:pt x="158" y="12"/>
                  </a:cubicBezTo>
                  <a:cubicBezTo>
                    <a:pt x="158" y="12"/>
                    <a:pt x="157" y="11"/>
                    <a:pt x="152" y="15"/>
                  </a:cubicBezTo>
                  <a:cubicBezTo>
                    <a:pt x="148" y="20"/>
                    <a:pt x="131" y="22"/>
                    <a:pt x="126" y="23"/>
                  </a:cubicBezTo>
                  <a:cubicBezTo>
                    <a:pt x="121" y="24"/>
                    <a:pt x="122" y="26"/>
                    <a:pt x="111" y="29"/>
                  </a:cubicBezTo>
                  <a:cubicBezTo>
                    <a:pt x="101" y="32"/>
                    <a:pt x="108" y="39"/>
                    <a:pt x="94" y="41"/>
                  </a:cubicBezTo>
                  <a:cubicBezTo>
                    <a:pt x="81" y="44"/>
                    <a:pt x="73" y="44"/>
                    <a:pt x="69" y="49"/>
                  </a:cubicBezTo>
                  <a:cubicBezTo>
                    <a:pt x="66" y="55"/>
                    <a:pt x="66" y="61"/>
                    <a:pt x="64" y="63"/>
                  </a:cubicBezTo>
                  <a:cubicBezTo>
                    <a:pt x="62" y="65"/>
                    <a:pt x="57" y="69"/>
                    <a:pt x="57" y="71"/>
                  </a:cubicBezTo>
                  <a:cubicBezTo>
                    <a:pt x="58" y="73"/>
                    <a:pt x="54" y="77"/>
                    <a:pt x="54" y="77"/>
                  </a:cubicBezTo>
                  <a:cubicBezTo>
                    <a:pt x="54" y="77"/>
                    <a:pt x="52" y="89"/>
                    <a:pt x="49" y="91"/>
                  </a:cubicBezTo>
                  <a:cubicBezTo>
                    <a:pt x="47" y="92"/>
                    <a:pt x="44" y="98"/>
                    <a:pt x="49" y="105"/>
                  </a:cubicBezTo>
                  <a:cubicBezTo>
                    <a:pt x="54" y="111"/>
                    <a:pt x="66" y="116"/>
                    <a:pt x="66" y="116"/>
                  </a:cubicBezTo>
                  <a:lnTo>
                    <a:pt x="66"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8" name="Freeform 144"/>
            <p:cNvSpPr/>
            <p:nvPr/>
          </p:nvSpPr>
          <p:spPr bwMode="auto">
            <a:xfrm>
              <a:off x="6338888" y="900113"/>
              <a:ext cx="180975" cy="84138"/>
            </a:xfrm>
            <a:custGeom>
              <a:avLst/>
              <a:gdLst>
                <a:gd name="T0" fmla="*/ 60 w 68"/>
                <a:gd name="T1" fmla="*/ 29 h 31"/>
                <a:gd name="T2" fmla="*/ 41 w 68"/>
                <a:gd name="T3" fmla="*/ 26 h 31"/>
                <a:gd name="T4" fmla="*/ 22 w 68"/>
                <a:gd name="T5" fmla="*/ 21 h 31"/>
                <a:gd name="T6" fmla="*/ 3 w 68"/>
                <a:gd name="T7" fmla="*/ 15 h 31"/>
                <a:gd name="T8" fmla="*/ 4 w 68"/>
                <a:gd name="T9" fmla="*/ 9 h 31"/>
                <a:gd name="T10" fmla="*/ 11 w 68"/>
                <a:gd name="T11" fmla="*/ 8 h 31"/>
                <a:gd name="T12" fmla="*/ 17 w 68"/>
                <a:gd name="T13" fmla="*/ 9 h 31"/>
                <a:gd name="T14" fmla="*/ 37 w 68"/>
                <a:gd name="T15" fmla="*/ 5 h 31"/>
                <a:gd name="T16" fmla="*/ 41 w 68"/>
                <a:gd name="T17" fmla="*/ 8 h 31"/>
                <a:gd name="T18" fmla="*/ 48 w 68"/>
                <a:gd name="T19" fmla="*/ 4 h 31"/>
                <a:gd name="T20" fmla="*/ 64 w 68"/>
                <a:gd name="T21" fmla="*/ 13 h 31"/>
                <a:gd name="T22" fmla="*/ 61 w 68"/>
                <a:gd name="T23" fmla="*/ 24 h 31"/>
                <a:gd name="T24" fmla="*/ 60 w 68"/>
                <a:gd name="T25"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1">
                  <a:moveTo>
                    <a:pt x="60" y="29"/>
                  </a:moveTo>
                  <a:cubicBezTo>
                    <a:pt x="50" y="27"/>
                    <a:pt x="51" y="31"/>
                    <a:pt x="41" y="26"/>
                  </a:cubicBezTo>
                  <a:cubicBezTo>
                    <a:pt x="31" y="20"/>
                    <a:pt x="33" y="20"/>
                    <a:pt x="22" y="21"/>
                  </a:cubicBezTo>
                  <a:cubicBezTo>
                    <a:pt x="10" y="22"/>
                    <a:pt x="6" y="19"/>
                    <a:pt x="3" y="15"/>
                  </a:cubicBezTo>
                  <a:cubicBezTo>
                    <a:pt x="0" y="10"/>
                    <a:pt x="0" y="10"/>
                    <a:pt x="4" y="9"/>
                  </a:cubicBezTo>
                  <a:cubicBezTo>
                    <a:pt x="7" y="8"/>
                    <a:pt x="6" y="7"/>
                    <a:pt x="11" y="8"/>
                  </a:cubicBezTo>
                  <a:cubicBezTo>
                    <a:pt x="17" y="9"/>
                    <a:pt x="4" y="18"/>
                    <a:pt x="17" y="9"/>
                  </a:cubicBezTo>
                  <a:cubicBezTo>
                    <a:pt x="30" y="0"/>
                    <a:pt x="37" y="5"/>
                    <a:pt x="37" y="5"/>
                  </a:cubicBezTo>
                  <a:cubicBezTo>
                    <a:pt x="37" y="5"/>
                    <a:pt x="36" y="11"/>
                    <a:pt x="41" y="8"/>
                  </a:cubicBezTo>
                  <a:cubicBezTo>
                    <a:pt x="47" y="6"/>
                    <a:pt x="48" y="4"/>
                    <a:pt x="48" y="4"/>
                  </a:cubicBezTo>
                  <a:cubicBezTo>
                    <a:pt x="48" y="4"/>
                    <a:pt x="68" y="10"/>
                    <a:pt x="64" y="13"/>
                  </a:cubicBezTo>
                  <a:cubicBezTo>
                    <a:pt x="59" y="17"/>
                    <a:pt x="61" y="24"/>
                    <a:pt x="61" y="24"/>
                  </a:cubicBezTo>
                  <a:lnTo>
                    <a:pt x="6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9" name="Freeform 145"/>
            <p:cNvSpPr/>
            <p:nvPr/>
          </p:nvSpPr>
          <p:spPr bwMode="auto">
            <a:xfrm>
              <a:off x="6527800" y="933451"/>
              <a:ext cx="77788" cy="31750"/>
            </a:xfrm>
            <a:custGeom>
              <a:avLst/>
              <a:gdLst>
                <a:gd name="T0" fmla="*/ 21 w 29"/>
                <a:gd name="T1" fmla="*/ 10 h 12"/>
                <a:gd name="T2" fmla="*/ 9 w 29"/>
                <a:gd name="T3" fmla="*/ 12 h 12"/>
                <a:gd name="T4" fmla="*/ 1 w 29"/>
                <a:gd name="T5" fmla="*/ 9 h 12"/>
                <a:gd name="T6" fmla="*/ 5 w 29"/>
                <a:gd name="T7" fmla="*/ 6 h 12"/>
                <a:gd name="T8" fmla="*/ 12 w 29"/>
                <a:gd name="T9" fmla="*/ 5 h 12"/>
                <a:gd name="T10" fmla="*/ 13 w 29"/>
                <a:gd name="T11" fmla="*/ 0 h 12"/>
                <a:gd name="T12" fmla="*/ 24 w 29"/>
                <a:gd name="T13" fmla="*/ 2 h 12"/>
                <a:gd name="T14" fmla="*/ 27 w 29"/>
                <a:gd name="T15" fmla="*/ 7 h 12"/>
                <a:gd name="T16" fmla="*/ 21 w 29"/>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
                  <a:moveTo>
                    <a:pt x="21" y="10"/>
                  </a:moveTo>
                  <a:cubicBezTo>
                    <a:pt x="9" y="12"/>
                    <a:pt x="9" y="12"/>
                    <a:pt x="9" y="12"/>
                  </a:cubicBezTo>
                  <a:cubicBezTo>
                    <a:pt x="9" y="12"/>
                    <a:pt x="0" y="12"/>
                    <a:pt x="1" y="9"/>
                  </a:cubicBezTo>
                  <a:cubicBezTo>
                    <a:pt x="2" y="7"/>
                    <a:pt x="2" y="9"/>
                    <a:pt x="5" y="6"/>
                  </a:cubicBezTo>
                  <a:cubicBezTo>
                    <a:pt x="8" y="4"/>
                    <a:pt x="9" y="5"/>
                    <a:pt x="12" y="5"/>
                  </a:cubicBezTo>
                  <a:cubicBezTo>
                    <a:pt x="14" y="5"/>
                    <a:pt x="13" y="0"/>
                    <a:pt x="13" y="0"/>
                  </a:cubicBezTo>
                  <a:cubicBezTo>
                    <a:pt x="13" y="0"/>
                    <a:pt x="22" y="1"/>
                    <a:pt x="24" y="2"/>
                  </a:cubicBezTo>
                  <a:cubicBezTo>
                    <a:pt x="26" y="3"/>
                    <a:pt x="29" y="7"/>
                    <a:pt x="27" y="7"/>
                  </a:cubicBezTo>
                  <a:cubicBezTo>
                    <a:pt x="25" y="7"/>
                    <a:pt x="21" y="10"/>
                    <a:pt x="2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0" name="Freeform 146"/>
            <p:cNvSpPr/>
            <p:nvPr/>
          </p:nvSpPr>
          <p:spPr bwMode="auto">
            <a:xfrm>
              <a:off x="6559550" y="860426"/>
              <a:ext cx="120650" cy="69850"/>
            </a:xfrm>
            <a:custGeom>
              <a:avLst/>
              <a:gdLst>
                <a:gd name="T0" fmla="*/ 31 w 45"/>
                <a:gd name="T1" fmla="*/ 24 h 26"/>
                <a:gd name="T2" fmla="*/ 19 w 45"/>
                <a:gd name="T3" fmla="*/ 25 h 26"/>
                <a:gd name="T4" fmla="*/ 14 w 45"/>
                <a:gd name="T5" fmla="*/ 22 h 26"/>
                <a:gd name="T6" fmla="*/ 5 w 45"/>
                <a:gd name="T7" fmla="*/ 22 h 26"/>
                <a:gd name="T8" fmla="*/ 2 w 45"/>
                <a:gd name="T9" fmla="*/ 20 h 26"/>
                <a:gd name="T10" fmla="*/ 12 w 45"/>
                <a:gd name="T11" fmla="*/ 16 h 26"/>
                <a:gd name="T12" fmla="*/ 16 w 45"/>
                <a:gd name="T13" fmla="*/ 11 h 26"/>
                <a:gd name="T14" fmla="*/ 19 w 45"/>
                <a:gd name="T15" fmla="*/ 6 h 26"/>
                <a:gd name="T16" fmla="*/ 22 w 45"/>
                <a:gd name="T17" fmla="*/ 4 h 26"/>
                <a:gd name="T18" fmla="*/ 28 w 45"/>
                <a:gd name="T19" fmla="*/ 1 h 26"/>
                <a:gd name="T20" fmla="*/ 35 w 45"/>
                <a:gd name="T21" fmla="*/ 4 h 26"/>
                <a:gd name="T22" fmla="*/ 34 w 45"/>
                <a:gd name="T23" fmla="*/ 12 h 26"/>
                <a:gd name="T24" fmla="*/ 34 w 45"/>
                <a:gd name="T25" fmla="*/ 16 h 26"/>
                <a:gd name="T26" fmla="*/ 41 w 45"/>
                <a:gd name="T27" fmla="*/ 21 h 26"/>
                <a:gd name="T28" fmla="*/ 34 w 45"/>
                <a:gd name="T29" fmla="*/ 22 h 26"/>
                <a:gd name="T30" fmla="*/ 31 w 45"/>
                <a:gd name="T31"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26">
                  <a:moveTo>
                    <a:pt x="31" y="24"/>
                  </a:moveTo>
                  <a:cubicBezTo>
                    <a:pt x="29" y="24"/>
                    <a:pt x="22" y="26"/>
                    <a:pt x="19" y="25"/>
                  </a:cubicBezTo>
                  <a:cubicBezTo>
                    <a:pt x="17" y="24"/>
                    <a:pt x="17" y="22"/>
                    <a:pt x="14" y="22"/>
                  </a:cubicBezTo>
                  <a:cubicBezTo>
                    <a:pt x="10" y="21"/>
                    <a:pt x="5" y="22"/>
                    <a:pt x="5" y="22"/>
                  </a:cubicBezTo>
                  <a:cubicBezTo>
                    <a:pt x="5" y="22"/>
                    <a:pt x="0" y="25"/>
                    <a:pt x="2" y="20"/>
                  </a:cubicBezTo>
                  <a:cubicBezTo>
                    <a:pt x="5" y="15"/>
                    <a:pt x="11" y="17"/>
                    <a:pt x="12" y="16"/>
                  </a:cubicBezTo>
                  <a:cubicBezTo>
                    <a:pt x="12" y="14"/>
                    <a:pt x="13" y="13"/>
                    <a:pt x="16" y="11"/>
                  </a:cubicBezTo>
                  <a:cubicBezTo>
                    <a:pt x="19" y="8"/>
                    <a:pt x="15" y="9"/>
                    <a:pt x="19" y="6"/>
                  </a:cubicBezTo>
                  <a:cubicBezTo>
                    <a:pt x="22" y="4"/>
                    <a:pt x="22" y="4"/>
                    <a:pt x="22" y="4"/>
                  </a:cubicBezTo>
                  <a:cubicBezTo>
                    <a:pt x="22" y="4"/>
                    <a:pt x="25" y="0"/>
                    <a:pt x="28" y="1"/>
                  </a:cubicBezTo>
                  <a:cubicBezTo>
                    <a:pt x="32" y="2"/>
                    <a:pt x="35" y="4"/>
                    <a:pt x="35" y="4"/>
                  </a:cubicBezTo>
                  <a:cubicBezTo>
                    <a:pt x="35" y="4"/>
                    <a:pt x="36" y="12"/>
                    <a:pt x="34" y="12"/>
                  </a:cubicBezTo>
                  <a:cubicBezTo>
                    <a:pt x="32" y="12"/>
                    <a:pt x="34" y="16"/>
                    <a:pt x="34" y="16"/>
                  </a:cubicBezTo>
                  <a:cubicBezTo>
                    <a:pt x="34" y="16"/>
                    <a:pt x="45" y="20"/>
                    <a:pt x="41" y="21"/>
                  </a:cubicBezTo>
                  <a:cubicBezTo>
                    <a:pt x="37" y="22"/>
                    <a:pt x="34" y="22"/>
                    <a:pt x="34" y="22"/>
                  </a:cubicBezTo>
                  <a:lnTo>
                    <a:pt x="31"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1" name="Freeform 147"/>
            <p:cNvSpPr/>
            <p:nvPr/>
          </p:nvSpPr>
          <p:spPr bwMode="auto">
            <a:xfrm>
              <a:off x="6613525" y="938213"/>
              <a:ext cx="74613" cy="28575"/>
            </a:xfrm>
            <a:custGeom>
              <a:avLst/>
              <a:gdLst>
                <a:gd name="T0" fmla="*/ 1 w 28"/>
                <a:gd name="T1" fmla="*/ 10 h 11"/>
                <a:gd name="T2" fmla="*/ 9 w 28"/>
                <a:gd name="T3" fmla="*/ 9 h 11"/>
                <a:gd name="T4" fmla="*/ 16 w 28"/>
                <a:gd name="T5" fmla="*/ 7 h 11"/>
                <a:gd name="T6" fmla="*/ 25 w 28"/>
                <a:gd name="T7" fmla="*/ 3 h 11"/>
                <a:gd name="T8" fmla="*/ 17 w 28"/>
                <a:gd name="T9" fmla="*/ 2 h 11"/>
                <a:gd name="T10" fmla="*/ 5 w 28"/>
                <a:gd name="T11" fmla="*/ 1 h 11"/>
                <a:gd name="T12" fmla="*/ 0 w 28"/>
                <a:gd name="T13" fmla="*/ 7 h 11"/>
                <a:gd name="T14" fmla="*/ 1 w 28"/>
                <a:gd name="T15" fmla="*/ 1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1" y="10"/>
                  </a:moveTo>
                  <a:cubicBezTo>
                    <a:pt x="4" y="11"/>
                    <a:pt x="6" y="11"/>
                    <a:pt x="9" y="9"/>
                  </a:cubicBezTo>
                  <a:cubicBezTo>
                    <a:pt x="12" y="7"/>
                    <a:pt x="12" y="6"/>
                    <a:pt x="16" y="7"/>
                  </a:cubicBezTo>
                  <a:cubicBezTo>
                    <a:pt x="19" y="8"/>
                    <a:pt x="28" y="3"/>
                    <a:pt x="25" y="3"/>
                  </a:cubicBezTo>
                  <a:cubicBezTo>
                    <a:pt x="23" y="3"/>
                    <a:pt x="19" y="3"/>
                    <a:pt x="17" y="2"/>
                  </a:cubicBezTo>
                  <a:cubicBezTo>
                    <a:pt x="15" y="0"/>
                    <a:pt x="9" y="1"/>
                    <a:pt x="5" y="1"/>
                  </a:cubicBezTo>
                  <a:cubicBezTo>
                    <a:pt x="1" y="2"/>
                    <a:pt x="0" y="7"/>
                    <a:pt x="0" y="7"/>
                  </a:cubicBezTo>
                  <a:lnTo>
                    <a:pt x="1"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2" name="Freeform 148"/>
            <p:cNvSpPr/>
            <p:nvPr/>
          </p:nvSpPr>
          <p:spPr bwMode="auto">
            <a:xfrm>
              <a:off x="6684963" y="900113"/>
              <a:ext cx="69850" cy="66675"/>
            </a:xfrm>
            <a:custGeom>
              <a:avLst/>
              <a:gdLst>
                <a:gd name="T0" fmla="*/ 9 w 26"/>
                <a:gd name="T1" fmla="*/ 18 h 25"/>
                <a:gd name="T2" fmla="*/ 13 w 26"/>
                <a:gd name="T3" fmla="*/ 21 h 25"/>
                <a:gd name="T4" fmla="*/ 21 w 26"/>
                <a:gd name="T5" fmla="*/ 16 h 25"/>
                <a:gd name="T6" fmla="*/ 26 w 26"/>
                <a:gd name="T7" fmla="*/ 10 h 25"/>
                <a:gd name="T8" fmla="*/ 20 w 26"/>
                <a:gd name="T9" fmla="*/ 4 h 25"/>
                <a:gd name="T10" fmla="*/ 15 w 26"/>
                <a:gd name="T11" fmla="*/ 1 h 25"/>
                <a:gd name="T12" fmla="*/ 8 w 26"/>
                <a:gd name="T13" fmla="*/ 10 h 25"/>
                <a:gd name="T14" fmla="*/ 2 w 26"/>
                <a:gd name="T15" fmla="*/ 11 h 25"/>
                <a:gd name="T16" fmla="*/ 9 w 26"/>
                <a:gd name="T17" fmla="*/ 17 h 25"/>
                <a:gd name="T18" fmla="*/ 9 w 26"/>
                <a:gd name="T19"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5">
                  <a:moveTo>
                    <a:pt x="9" y="18"/>
                  </a:moveTo>
                  <a:cubicBezTo>
                    <a:pt x="9" y="18"/>
                    <a:pt x="7" y="25"/>
                    <a:pt x="13" y="21"/>
                  </a:cubicBezTo>
                  <a:cubicBezTo>
                    <a:pt x="19" y="17"/>
                    <a:pt x="19" y="16"/>
                    <a:pt x="21" y="16"/>
                  </a:cubicBezTo>
                  <a:cubicBezTo>
                    <a:pt x="23" y="15"/>
                    <a:pt x="26" y="10"/>
                    <a:pt x="26" y="10"/>
                  </a:cubicBezTo>
                  <a:cubicBezTo>
                    <a:pt x="26" y="10"/>
                    <a:pt x="22" y="6"/>
                    <a:pt x="20" y="4"/>
                  </a:cubicBezTo>
                  <a:cubicBezTo>
                    <a:pt x="17" y="2"/>
                    <a:pt x="20" y="0"/>
                    <a:pt x="15" y="1"/>
                  </a:cubicBezTo>
                  <a:cubicBezTo>
                    <a:pt x="9" y="1"/>
                    <a:pt x="8" y="10"/>
                    <a:pt x="8" y="10"/>
                  </a:cubicBezTo>
                  <a:cubicBezTo>
                    <a:pt x="8" y="10"/>
                    <a:pt x="0" y="7"/>
                    <a:pt x="2" y="11"/>
                  </a:cubicBezTo>
                  <a:cubicBezTo>
                    <a:pt x="4" y="15"/>
                    <a:pt x="9" y="17"/>
                    <a:pt x="9" y="17"/>
                  </a:cubicBezTo>
                  <a:lnTo>
                    <a:pt x="9"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3" name="Freeform 149"/>
            <p:cNvSpPr/>
            <p:nvPr/>
          </p:nvSpPr>
          <p:spPr bwMode="auto">
            <a:xfrm>
              <a:off x="6645275" y="965201"/>
              <a:ext cx="57150" cy="19050"/>
            </a:xfrm>
            <a:custGeom>
              <a:avLst/>
              <a:gdLst>
                <a:gd name="T0" fmla="*/ 9 w 21"/>
                <a:gd name="T1" fmla="*/ 0 h 7"/>
                <a:gd name="T2" fmla="*/ 4 w 21"/>
                <a:gd name="T3" fmla="*/ 5 h 7"/>
                <a:gd name="T4" fmla="*/ 15 w 21"/>
                <a:gd name="T5" fmla="*/ 7 h 7"/>
                <a:gd name="T6" fmla="*/ 20 w 21"/>
                <a:gd name="T7" fmla="*/ 5 h 7"/>
                <a:gd name="T8" fmla="*/ 15 w 21"/>
                <a:gd name="T9" fmla="*/ 0 h 7"/>
                <a:gd name="T10" fmla="*/ 9 w 21"/>
                <a:gd name="T11" fmla="*/ 0 h 7"/>
              </a:gdLst>
              <a:ahLst/>
              <a:cxnLst>
                <a:cxn ang="0">
                  <a:pos x="T0" y="T1"/>
                </a:cxn>
                <a:cxn ang="0">
                  <a:pos x="T2" y="T3"/>
                </a:cxn>
                <a:cxn ang="0">
                  <a:pos x="T4" y="T5"/>
                </a:cxn>
                <a:cxn ang="0">
                  <a:pos x="T6" y="T7"/>
                </a:cxn>
                <a:cxn ang="0">
                  <a:pos x="T8" y="T9"/>
                </a:cxn>
                <a:cxn ang="0">
                  <a:pos x="T10" y="T11"/>
                </a:cxn>
              </a:cxnLst>
              <a:rect l="0" t="0" r="r" b="b"/>
              <a:pathLst>
                <a:path w="21" h="7">
                  <a:moveTo>
                    <a:pt x="9" y="0"/>
                  </a:moveTo>
                  <a:cubicBezTo>
                    <a:pt x="7" y="0"/>
                    <a:pt x="0" y="3"/>
                    <a:pt x="4" y="5"/>
                  </a:cubicBezTo>
                  <a:cubicBezTo>
                    <a:pt x="8" y="7"/>
                    <a:pt x="14" y="7"/>
                    <a:pt x="15" y="7"/>
                  </a:cubicBezTo>
                  <a:cubicBezTo>
                    <a:pt x="17" y="7"/>
                    <a:pt x="20" y="7"/>
                    <a:pt x="20" y="5"/>
                  </a:cubicBezTo>
                  <a:cubicBezTo>
                    <a:pt x="21" y="3"/>
                    <a:pt x="15" y="0"/>
                    <a:pt x="15" y="0"/>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4" name="Freeform 150"/>
            <p:cNvSpPr/>
            <p:nvPr/>
          </p:nvSpPr>
          <p:spPr bwMode="auto">
            <a:xfrm>
              <a:off x="6645275" y="839788"/>
              <a:ext cx="34925" cy="23813"/>
            </a:xfrm>
            <a:custGeom>
              <a:avLst/>
              <a:gdLst>
                <a:gd name="T0" fmla="*/ 9 w 13"/>
                <a:gd name="T1" fmla="*/ 9 h 9"/>
                <a:gd name="T2" fmla="*/ 0 w 13"/>
                <a:gd name="T3" fmla="*/ 4 h 9"/>
                <a:gd name="T4" fmla="*/ 8 w 13"/>
                <a:gd name="T5" fmla="*/ 0 h 9"/>
                <a:gd name="T6" fmla="*/ 12 w 13"/>
                <a:gd name="T7" fmla="*/ 2 h 9"/>
                <a:gd name="T8" fmla="*/ 9 w 13"/>
                <a:gd name="T9" fmla="*/ 9 h 9"/>
              </a:gdLst>
              <a:ahLst/>
              <a:cxnLst>
                <a:cxn ang="0">
                  <a:pos x="T0" y="T1"/>
                </a:cxn>
                <a:cxn ang="0">
                  <a:pos x="T2" y="T3"/>
                </a:cxn>
                <a:cxn ang="0">
                  <a:pos x="T4" y="T5"/>
                </a:cxn>
                <a:cxn ang="0">
                  <a:pos x="T6" y="T7"/>
                </a:cxn>
                <a:cxn ang="0">
                  <a:pos x="T8" y="T9"/>
                </a:cxn>
              </a:cxnLst>
              <a:rect l="0" t="0" r="r" b="b"/>
              <a:pathLst>
                <a:path w="13" h="9">
                  <a:moveTo>
                    <a:pt x="9" y="9"/>
                  </a:moveTo>
                  <a:cubicBezTo>
                    <a:pt x="9" y="9"/>
                    <a:pt x="0" y="6"/>
                    <a:pt x="0" y="4"/>
                  </a:cubicBezTo>
                  <a:cubicBezTo>
                    <a:pt x="1" y="3"/>
                    <a:pt x="6" y="0"/>
                    <a:pt x="8" y="0"/>
                  </a:cubicBezTo>
                  <a:cubicBezTo>
                    <a:pt x="9" y="1"/>
                    <a:pt x="13" y="0"/>
                    <a:pt x="12" y="2"/>
                  </a:cubicBezTo>
                  <a:cubicBezTo>
                    <a:pt x="12" y="4"/>
                    <a:pt x="9" y="9"/>
                    <a:pt x="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5" name="Freeform 151"/>
            <p:cNvSpPr/>
            <p:nvPr/>
          </p:nvSpPr>
          <p:spPr bwMode="auto">
            <a:xfrm>
              <a:off x="6746875" y="868363"/>
              <a:ext cx="77788" cy="61913"/>
            </a:xfrm>
            <a:custGeom>
              <a:avLst/>
              <a:gdLst>
                <a:gd name="T0" fmla="*/ 16 w 29"/>
                <a:gd name="T1" fmla="*/ 22 h 23"/>
                <a:gd name="T2" fmla="*/ 19 w 29"/>
                <a:gd name="T3" fmla="*/ 19 h 23"/>
                <a:gd name="T4" fmla="*/ 29 w 29"/>
                <a:gd name="T5" fmla="*/ 12 h 23"/>
                <a:gd name="T6" fmla="*/ 26 w 29"/>
                <a:gd name="T7" fmla="*/ 7 h 23"/>
                <a:gd name="T8" fmla="*/ 17 w 29"/>
                <a:gd name="T9" fmla="*/ 1 h 23"/>
                <a:gd name="T10" fmla="*/ 11 w 29"/>
                <a:gd name="T11" fmla="*/ 11 h 23"/>
                <a:gd name="T12" fmla="*/ 3 w 29"/>
                <a:gd name="T13" fmla="*/ 13 h 23"/>
                <a:gd name="T14" fmla="*/ 5 w 29"/>
                <a:gd name="T15" fmla="*/ 18 h 23"/>
                <a:gd name="T16" fmla="*/ 10 w 29"/>
                <a:gd name="T17" fmla="*/ 23 h 23"/>
                <a:gd name="T18" fmla="*/ 16 w 29"/>
                <a:gd name="T19"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3">
                  <a:moveTo>
                    <a:pt x="16" y="22"/>
                  </a:moveTo>
                  <a:cubicBezTo>
                    <a:pt x="15" y="22"/>
                    <a:pt x="15" y="21"/>
                    <a:pt x="19" y="19"/>
                  </a:cubicBezTo>
                  <a:cubicBezTo>
                    <a:pt x="22" y="18"/>
                    <a:pt x="29" y="14"/>
                    <a:pt x="29" y="12"/>
                  </a:cubicBezTo>
                  <a:cubicBezTo>
                    <a:pt x="29" y="11"/>
                    <a:pt x="28" y="10"/>
                    <a:pt x="26" y="7"/>
                  </a:cubicBezTo>
                  <a:cubicBezTo>
                    <a:pt x="23" y="5"/>
                    <a:pt x="19" y="0"/>
                    <a:pt x="17" y="1"/>
                  </a:cubicBezTo>
                  <a:cubicBezTo>
                    <a:pt x="14" y="3"/>
                    <a:pt x="13" y="10"/>
                    <a:pt x="11" y="11"/>
                  </a:cubicBezTo>
                  <a:cubicBezTo>
                    <a:pt x="10" y="12"/>
                    <a:pt x="6" y="13"/>
                    <a:pt x="3" y="13"/>
                  </a:cubicBezTo>
                  <a:cubicBezTo>
                    <a:pt x="0" y="13"/>
                    <a:pt x="3" y="18"/>
                    <a:pt x="5" y="18"/>
                  </a:cubicBezTo>
                  <a:cubicBezTo>
                    <a:pt x="8" y="19"/>
                    <a:pt x="8" y="23"/>
                    <a:pt x="10" y="23"/>
                  </a:cubicBezTo>
                  <a:cubicBezTo>
                    <a:pt x="12" y="22"/>
                    <a:pt x="16" y="22"/>
                    <a:pt x="16"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6" name="Freeform 152"/>
            <p:cNvSpPr/>
            <p:nvPr/>
          </p:nvSpPr>
          <p:spPr bwMode="auto">
            <a:xfrm>
              <a:off x="7412038" y="890588"/>
              <a:ext cx="246063" cy="168275"/>
            </a:xfrm>
            <a:custGeom>
              <a:avLst/>
              <a:gdLst>
                <a:gd name="T0" fmla="*/ 23 w 92"/>
                <a:gd name="T1" fmla="*/ 42 h 63"/>
                <a:gd name="T2" fmla="*/ 22 w 92"/>
                <a:gd name="T3" fmla="*/ 49 h 63"/>
                <a:gd name="T4" fmla="*/ 8 w 92"/>
                <a:gd name="T5" fmla="*/ 40 h 63"/>
                <a:gd name="T6" fmla="*/ 2 w 92"/>
                <a:gd name="T7" fmla="*/ 45 h 63"/>
                <a:gd name="T8" fmla="*/ 3 w 92"/>
                <a:gd name="T9" fmla="*/ 35 h 63"/>
                <a:gd name="T10" fmla="*/ 7 w 92"/>
                <a:gd name="T11" fmla="*/ 31 h 63"/>
                <a:gd name="T12" fmla="*/ 8 w 92"/>
                <a:gd name="T13" fmla="*/ 21 h 63"/>
                <a:gd name="T14" fmla="*/ 13 w 92"/>
                <a:gd name="T15" fmla="*/ 17 h 63"/>
                <a:gd name="T16" fmla="*/ 29 w 92"/>
                <a:gd name="T17" fmla="*/ 8 h 63"/>
                <a:gd name="T18" fmla="*/ 34 w 92"/>
                <a:gd name="T19" fmla="*/ 2 h 63"/>
                <a:gd name="T20" fmla="*/ 44 w 92"/>
                <a:gd name="T21" fmla="*/ 6 h 63"/>
                <a:gd name="T22" fmla="*/ 51 w 92"/>
                <a:gd name="T23" fmla="*/ 16 h 63"/>
                <a:gd name="T24" fmla="*/ 61 w 92"/>
                <a:gd name="T25" fmla="*/ 27 h 63"/>
                <a:gd name="T26" fmla="*/ 70 w 92"/>
                <a:gd name="T27" fmla="*/ 36 h 63"/>
                <a:gd name="T28" fmla="*/ 90 w 92"/>
                <a:gd name="T29" fmla="*/ 42 h 63"/>
                <a:gd name="T30" fmla="*/ 85 w 92"/>
                <a:gd name="T31" fmla="*/ 47 h 63"/>
                <a:gd name="T32" fmla="*/ 86 w 92"/>
                <a:gd name="T33" fmla="*/ 51 h 63"/>
                <a:gd name="T34" fmla="*/ 87 w 92"/>
                <a:gd name="T35" fmla="*/ 58 h 63"/>
                <a:gd name="T36" fmla="*/ 72 w 92"/>
                <a:gd name="T37" fmla="*/ 58 h 63"/>
                <a:gd name="T38" fmla="*/ 66 w 92"/>
                <a:gd name="T39" fmla="*/ 62 h 63"/>
                <a:gd name="T40" fmla="*/ 55 w 92"/>
                <a:gd name="T41" fmla="*/ 57 h 63"/>
                <a:gd name="T42" fmla="*/ 44 w 92"/>
                <a:gd name="T43" fmla="*/ 52 h 63"/>
                <a:gd name="T44" fmla="*/ 36 w 92"/>
                <a:gd name="T45" fmla="*/ 51 h 63"/>
                <a:gd name="T46" fmla="*/ 28 w 92"/>
                <a:gd name="T47" fmla="*/ 41 h 63"/>
                <a:gd name="T48" fmla="*/ 23 w 92"/>
                <a:gd name="T49" fmla="*/ 4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 h="63">
                  <a:moveTo>
                    <a:pt x="23" y="42"/>
                  </a:moveTo>
                  <a:cubicBezTo>
                    <a:pt x="21" y="46"/>
                    <a:pt x="33" y="56"/>
                    <a:pt x="22" y="49"/>
                  </a:cubicBezTo>
                  <a:cubicBezTo>
                    <a:pt x="10" y="42"/>
                    <a:pt x="8" y="40"/>
                    <a:pt x="8" y="40"/>
                  </a:cubicBezTo>
                  <a:cubicBezTo>
                    <a:pt x="2" y="45"/>
                    <a:pt x="2" y="45"/>
                    <a:pt x="2" y="45"/>
                  </a:cubicBezTo>
                  <a:cubicBezTo>
                    <a:pt x="2" y="45"/>
                    <a:pt x="0" y="37"/>
                    <a:pt x="3" y="35"/>
                  </a:cubicBezTo>
                  <a:cubicBezTo>
                    <a:pt x="7" y="33"/>
                    <a:pt x="8" y="37"/>
                    <a:pt x="7" y="31"/>
                  </a:cubicBezTo>
                  <a:cubicBezTo>
                    <a:pt x="6" y="24"/>
                    <a:pt x="6" y="23"/>
                    <a:pt x="8" y="21"/>
                  </a:cubicBezTo>
                  <a:cubicBezTo>
                    <a:pt x="10" y="18"/>
                    <a:pt x="9" y="20"/>
                    <a:pt x="13" y="17"/>
                  </a:cubicBezTo>
                  <a:cubicBezTo>
                    <a:pt x="16" y="14"/>
                    <a:pt x="27" y="12"/>
                    <a:pt x="29" y="8"/>
                  </a:cubicBezTo>
                  <a:cubicBezTo>
                    <a:pt x="31" y="5"/>
                    <a:pt x="33" y="3"/>
                    <a:pt x="34" y="2"/>
                  </a:cubicBezTo>
                  <a:cubicBezTo>
                    <a:pt x="36" y="0"/>
                    <a:pt x="40" y="5"/>
                    <a:pt x="44" y="6"/>
                  </a:cubicBezTo>
                  <a:cubicBezTo>
                    <a:pt x="49" y="7"/>
                    <a:pt x="51" y="16"/>
                    <a:pt x="51" y="16"/>
                  </a:cubicBezTo>
                  <a:cubicBezTo>
                    <a:pt x="51" y="16"/>
                    <a:pt x="58" y="24"/>
                    <a:pt x="61" y="27"/>
                  </a:cubicBezTo>
                  <a:cubicBezTo>
                    <a:pt x="65" y="30"/>
                    <a:pt x="64" y="38"/>
                    <a:pt x="70" y="36"/>
                  </a:cubicBezTo>
                  <a:cubicBezTo>
                    <a:pt x="77" y="35"/>
                    <a:pt x="92" y="42"/>
                    <a:pt x="90" y="42"/>
                  </a:cubicBezTo>
                  <a:cubicBezTo>
                    <a:pt x="88" y="43"/>
                    <a:pt x="85" y="47"/>
                    <a:pt x="85" y="47"/>
                  </a:cubicBezTo>
                  <a:cubicBezTo>
                    <a:pt x="86" y="51"/>
                    <a:pt x="86" y="51"/>
                    <a:pt x="86" y="51"/>
                  </a:cubicBezTo>
                  <a:cubicBezTo>
                    <a:pt x="86" y="51"/>
                    <a:pt x="91" y="58"/>
                    <a:pt x="87" y="58"/>
                  </a:cubicBezTo>
                  <a:cubicBezTo>
                    <a:pt x="83" y="57"/>
                    <a:pt x="78" y="58"/>
                    <a:pt x="72" y="58"/>
                  </a:cubicBezTo>
                  <a:cubicBezTo>
                    <a:pt x="66" y="58"/>
                    <a:pt x="68" y="63"/>
                    <a:pt x="66" y="62"/>
                  </a:cubicBezTo>
                  <a:cubicBezTo>
                    <a:pt x="63" y="61"/>
                    <a:pt x="61" y="60"/>
                    <a:pt x="55" y="57"/>
                  </a:cubicBezTo>
                  <a:cubicBezTo>
                    <a:pt x="49" y="53"/>
                    <a:pt x="52" y="53"/>
                    <a:pt x="44" y="52"/>
                  </a:cubicBezTo>
                  <a:cubicBezTo>
                    <a:pt x="36" y="51"/>
                    <a:pt x="41" y="60"/>
                    <a:pt x="36" y="51"/>
                  </a:cubicBezTo>
                  <a:cubicBezTo>
                    <a:pt x="31" y="43"/>
                    <a:pt x="28" y="41"/>
                    <a:pt x="28" y="41"/>
                  </a:cubicBezTo>
                  <a:lnTo>
                    <a:pt x="23"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7" name="Freeform 153"/>
            <p:cNvSpPr/>
            <p:nvPr/>
          </p:nvSpPr>
          <p:spPr bwMode="auto">
            <a:xfrm>
              <a:off x="7631113" y="1004888"/>
              <a:ext cx="157163" cy="90488"/>
            </a:xfrm>
            <a:custGeom>
              <a:avLst/>
              <a:gdLst>
                <a:gd name="T0" fmla="*/ 5 w 59"/>
                <a:gd name="T1" fmla="*/ 32 h 34"/>
                <a:gd name="T2" fmla="*/ 19 w 59"/>
                <a:gd name="T3" fmla="*/ 28 h 34"/>
                <a:gd name="T4" fmla="*/ 35 w 59"/>
                <a:gd name="T5" fmla="*/ 30 h 34"/>
                <a:gd name="T6" fmla="*/ 48 w 59"/>
                <a:gd name="T7" fmla="*/ 29 h 34"/>
                <a:gd name="T8" fmla="*/ 49 w 59"/>
                <a:gd name="T9" fmla="*/ 25 h 34"/>
                <a:gd name="T10" fmla="*/ 55 w 59"/>
                <a:gd name="T11" fmla="*/ 22 h 34"/>
                <a:gd name="T12" fmla="*/ 39 w 59"/>
                <a:gd name="T13" fmla="*/ 9 h 34"/>
                <a:gd name="T14" fmla="*/ 25 w 59"/>
                <a:gd name="T15" fmla="*/ 1 h 34"/>
                <a:gd name="T16" fmla="*/ 13 w 59"/>
                <a:gd name="T17" fmla="*/ 6 h 34"/>
                <a:gd name="T18" fmla="*/ 10 w 59"/>
                <a:gd name="T19" fmla="*/ 13 h 34"/>
                <a:gd name="T20" fmla="*/ 2 w 59"/>
                <a:gd name="T21" fmla="*/ 24 h 34"/>
                <a:gd name="T22" fmla="*/ 2 w 59"/>
                <a:gd name="T23" fmla="*/ 32 h 34"/>
                <a:gd name="T24" fmla="*/ 5 w 59"/>
                <a:gd name="T25"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34">
                  <a:moveTo>
                    <a:pt x="5" y="32"/>
                  </a:moveTo>
                  <a:cubicBezTo>
                    <a:pt x="11" y="30"/>
                    <a:pt x="14" y="28"/>
                    <a:pt x="19" y="28"/>
                  </a:cubicBezTo>
                  <a:cubicBezTo>
                    <a:pt x="25" y="28"/>
                    <a:pt x="31" y="29"/>
                    <a:pt x="35" y="30"/>
                  </a:cubicBezTo>
                  <a:cubicBezTo>
                    <a:pt x="38" y="31"/>
                    <a:pt x="47" y="31"/>
                    <a:pt x="48" y="29"/>
                  </a:cubicBezTo>
                  <a:cubicBezTo>
                    <a:pt x="48" y="27"/>
                    <a:pt x="49" y="25"/>
                    <a:pt x="49" y="25"/>
                  </a:cubicBezTo>
                  <a:cubicBezTo>
                    <a:pt x="49" y="25"/>
                    <a:pt x="59" y="26"/>
                    <a:pt x="55" y="22"/>
                  </a:cubicBezTo>
                  <a:cubicBezTo>
                    <a:pt x="51" y="18"/>
                    <a:pt x="39" y="9"/>
                    <a:pt x="39" y="9"/>
                  </a:cubicBezTo>
                  <a:cubicBezTo>
                    <a:pt x="39" y="9"/>
                    <a:pt x="28" y="2"/>
                    <a:pt x="25" y="1"/>
                  </a:cubicBezTo>
                  <a:cubicBezTo>
                    <a:pt x="22" y="0"/>
                    <a:pt x="17" y="4"/>
                    <a:pt x="13" y="6"/>
                  </a:cubicBezTo>
                  <a:cubicBezTo>
                    <a:pt x="10" y="7"/>
                    <a:pt x="10" y="10"/>
                    <a:pt x="10" y="13"/>
                  </a:cubicBezTo>
                  <a:cubicBezTo>
                    <a:pt x="10" y="15"/>
                    <a:pt x="5" y="24"/>
                    <a:pt x="2" y="24"/>
                  </a:cubicBezTo>
                  <a:cubicBezTo>
                    <a:pt x="0" y="24"/>
                    <a:pt x="1" y="30"/>
                    <a:pt x="2" y="32"/>
                  </a:cubicBezTo>
                  <a:cubicBezTo>
                    <a:pt x="3" y="34"/>
                    <a:pt x="5" y="32"/>
                    <a:pt x="5"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8" name="Freeform 154"/>
            <p:cNvSpPr/>
            <p:nvPr/>
          </p:nvSpPr>
          <p:spPr bwMode="auto">
            <a:xfrm>
              <a:off x="7227888" y="1185863"/>
              <a:ext cx="39688" cy="42863"/>
            </a:xfrm>
            <a:custGeom>
              <a:avLst/>
              <a:gdLst>
                <a:gd name="T0" fmla="*/ 8 w 15"/>
                <a:gd name="T1" fmla="*/ 0 h 16"/>
                <a:gd name="T2" fmla="*/ 1 w 15"/>
                <a:gd name="T3" fmla="*/ 3 h 16"/>
                <a:gd name="T4" fmla="*/ 2 w 15"/>
                <a:gd name="T5" fmla="*/ 8 h 16"/>
                <a:gd name="T6" fmla="*/ 0 w 15"/>
                <a:gd name="T7" fmla="*/ 14 h 16"/>
                <a:gd name="T8" fmla="*/ 3 w 15"/>
                <a:gd name="T9" fmla="*/ 15 h 16"/>
                <a:gd name="T10" fmla="*/ 7 w 15"/>
                <a:gd name="T11" fmla="*/ 11 h 16"/>
                <a:gd name="T12" fmla="*/ 8 w 15"/>
                <a:gd name="T13" fmla="*/ 4 h 16"/>
                <a:gd name="T14" fmla="*/ 15 w 15"/>
                <a:gd name="T15" fmla="*/ 4 h 16"/>
                <a:gd name="T16" fmla="*/ 8 w 15"/>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8" y="0"/>
                  </a:moveTo>
                  <a:cubicBezTo>
                    <a:pt x="1" y="3"/>
                    <a:pt x="1" y="3"/>
                    <a:pt x="1" y="3"/>
                  </a:cubicBezTo>
                  <a:cubicBezTo>
                    <a:pt x="1" y="3"/>
                    <a:pt x="4" y="8"/>
                    <a:pt x="2" y="8"/>
                  </a:cubicBezTo>
                  <a:cubicBezTo>
                    <a:pt x="1" y="8"/>
                    <a:pt x="0" y="14"/>
                    <a:pt x="0" y="14"/>
                  </a:cubicBezTo>
                  <a:cubicBezTo>
                    <a:pt x="0" y="14"/>
                    <a:pt x="0" y="16"/>
                    <a:pt x="3" y="15"/>
                  </a:cubicBezTo>
                  <a:cubicBezTo>
                    <a:pt x="7" y="14"/>
                    <a:pt x="7" y="11"/>
                    <a:pt x="7" y="11"/>
                  </a:cubicBezTo>
                  <a:cubicBezTo>
                    <a:pt x="7" y="11"/>
                    <a:pt x="5" y="4"/>
                    <a:pt x="8" y="4"/>
                  </a:cubicBezTo>
                  <a:cubicBezTo>
                    <a:pt x="10" y="4"/>
                    <a:pt x="15" y="4"/>
                    <a:pt x="15" y="4"/>
                  </a:cubicBez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9" name="Freeform 155"/>
            <p:cNvSpPr/>
            <p:nvPr/>
          </p:nvSpPr>
          <p:spPr bwMode="auto">
            <a:xfrm>
              <a:off x="7391400" y="1114426"/>
              <a:ext cx="33338" cy="28575"/>
            </a:xfrm>
            <a:custGeom>
              <a:avLst/>
              <a:gdLst>
                <a:gd name="T0" fmla="*/ 0 w 13"/>
                <a:gd name="T1" fmla="*/ 11 h 11"/>
                <a:gd name="T2" fmla="*/ 8 w 13"/>
                <a:gd name="T3" fmla="*/ 7 h 11"/>
                <a:gd name="T4" fmla="*/ 10 w 13"/>
                <a:gd name="T5" fmla="*/ 0 h 11"/>
                <a:gd name="T6" fmla="*/ 4 w 13"/>
                <a:gd name="T7" fmla="*/ 3 h 11"/>
                <a:gd name="T8" fmla="*/ 4 w 13"/>
                <a:gd name="T9" fmla="*/ 9 h 11"/>
                <a:gd name="T10" fmla="*/ 0 w 13"/>
                <a:gd name="T11" fmla="*/ 11 h 11"/>
              </a:gdLst>
              <a:ahLst/>
              <a:cxnLst>
                <a:cxn ang="0">
                  <a:pos x="T0" y="T1"/>
                </a:cxn>
                <a:cxn ang="0">
                  <a:pos x="T2" y="T3"/>
                </a:cxn>
                <a:cxn ang="0">
                  <a:pos x="T4" y="T5"/>
                </a:cxn>
                <a:cxn ang="0">
                  <a:pos x="T6" y="T7"/>
                </a:cxn>
                <a:cxn ang="0">
                  <a:pos x="T8" y="T9"/>
                </a:cxn>
                <a:cxn ang="0">
                  <a:pos x="T10" y="T11"/>
                </a:cxn>
              </a:cxnLst>
              <a:rect l="0" t="0" r="r" b="b"/>
              <a:pathLst>
                <a:path w="13" h="11">
                  <a:moveTo>
                    <a:pt x="0" y="11"/>
                  </a:moveTo>
                  <a:cubicBezTo>
                    <a:pt x="0" y="11"/>
                    <a:pt x="4" y="11"/>
                    <a:pt x="8" y="7"/>
                  </a:cubicBezTo>
                  <a:cubicBezTo>
                    <a:pt x="11" y="3"/>
                    <a:pt x="13" y="0"/>
                    <a:pt x="10" y="0"/>
                  </a:cubicBezTo>
                  <a:cubicBezTo>
                    <a:pt x="8" y="0"/>
                    <a:pt x="4" y="3"/>
                    <a:pt x="4" y="3"/>
                  </a:cubicBezTo>
                  <a:cubicBezTo>
                    <a:pt x="4" y="9"/>
                    <a:pt x="4" y="9"/>
                    <a:pt x="4" y="9"/>
                  </a:cubicBez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0" name="Freeform 156"/>
            <p:cNvSpPr/>
            <p:nvPr/>
          </p:nvSpPr>
          <p:spPr bwMode="auto">
            <a:xfrm>
              <a:off x="7131050" y="914401"/>
              <a:ext cx="30163" cy="19050"/>
            </a:xfrm>
            <a:custGeom>
              <a:avLst/>
              <a:gdLst>
                <a:gd name="T0" fmla="*/ 0 w 11"/>
                <a:gd name="T1" fmla="*/ 6 h 7"/>
                <a:gd name="T2" fmla="*/ 11 w 11"/>
                <a:gd name="T3" fmla="*/ 7 h 7"/>
                <a:gd name="T4" fmla="*/ 9 w 11"/>
                <a:gd name="T5" fmla="*/ 0 h 7"/>
                <a:gd name="T6" fmla="*/ 0 w 11"/>
                <a:gd name="T7" fmla="*/ 6 h 7"/>
              </a:gdLst>
              <a:ahLst/>
              <a:cxnLst>
                <a:cxn ang="0">
                  <a:pos x="T0" y="T1"/>
                </a:cxn>
                <a:cxn ang="0">
                  <a:pos x="T2" y="T3"/>
                </a:cxn>
                <a:cxn ang="0">
                  <a:pos x="T4" y="T5"/>
                </a:cxn>
                <a:cxn ang="0">
                  <a:pos x="T6" y="T7"/>
                </a:cxn>
              </a:cxnLst>
              <a:rect l="0" t="0" r="r" b="b"/>
              <a:pathLst>
                <a:path w="11" h="7">
                  <a:moveTo>
                    <a:pt x="0" y="6"/>
                  </a:moveTo>
                  <a:cubicBezTo>
                    <a:pt x="5" y="6"/>
                    <a:pt x="11" y="7"/>
                    <a:pt x="11" y="7"/>
                  </a:cubicBezTo>
                  <a:cubicBezTo>
                    <a:pt x="11" y="7"/>
                    <a:pt x="10" y="0"/>
                    <a:pt x="9" y="0"/>
                  </a:cubicBezTo>
                  <a:cubicBezTo>
                    <a:pt x="7" y="0"/>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1" name="Freeform 157"/>
            <p:cNvSpPr/>
            <p:nvPr/>
          </p:nvSpPr>
          <p:spPr bwMode="auto">
            <a:xfrm>
              <a:off x="8523288" y="1162051"/>
              <a:ext cx="211138" cy="101600"/>
            </a:xfrm>
            <a:custGeom>
              <a:avLst/>
              <a:gdLst>
                <a:gd name="T0" fmla="*/ 7 w 79"/>
                <a:gd name="T1" fmla="*/ 9 h 38"/>
                <a:gd name="T2" fmla="*/ 5 w 79"/>
                <a:gd name="T3" fmla="*/ 23 h 38"/>
                <a:gd name="T4" fmla="*/ 16 w 79"/>
                <a:gd name="T5" fmla="*/ 30 h 38"/>
                <a:gd name="T6" fmla="*/ 24 w 79"/>
                <a:gd name="T7" fmla="*/ 37 h 38"/>
                <a:gd name="T8" fmla="*/ 30 w 79"/>
                <a:gd name="T9" fmla="*/ 31 h 38"/>
                <a:gd name="T10" fmla="*/ 30 w 79"/>
                <a:gd name="T11" fmla="*/ 29 h 38"/>
                <a:gd name="T12" fmla="*/ 42 w 79"/>
                <a:gd name="T13" fmla="*/ 31 h 38"/>
                <a:gd name="T14" fmla="*/ 49 w 79"/>
                <a:gd name="T15" fmla="*/ 32 h 38"/>
                <a:gd name="T16" fmla="*/ 52 w 79"/>
                <a:gd name="T17" fmla="*/ 28 h 38"/>
                <a:gd name="T18" fmla="*/ 59 w 79"/>
                <a:gd name="T19" fmla="*/ 29 h 38"/>
                <a:gd name="T20" fmla="*/ 76 w 79"/>
                <a:gd name="T21" fmla="*/ 22 h 38"/>
                <a:gd name="T22" fmla="*/ 76 w 79"/>
                <a:gd name="T23" fmla="*/ 15 h 38"/>
                <a:gd name="T24" fmla="*/ 70 w 79"/>
                <a:gd name="T25" fmla="*/ 13 h 38"/>
                <a:gd name="T26" fmla="*/ 61 w 79"/>
                <a:gd name="T27" fmla="*/ 9 h 38"/>
                <a:gd name="T28" fmla="*/ 39 w 79"/>
                <a:gd name="T29" fmla="*/ 9 h 38"/>
                <a:gd name="T30" fmla="*/ 35 w 79"/>
                <a:gd name="T31" fmla="*/ 11 h 38"/>
                <a:gd name="T32" fmla="*/ 28 w 79"/>
                <a:gd name="T33" fmla="*/ 9 h 38"/>
                <a:gd name="T34" fmla="*/ 20 w 79"/>
                <a:gd name="T35" fmla="*/ 1 h 38"/>
                <a:gd name="T36" fmla="*/ 9 w 79"/>
                <a:gd name="T37" fmla="*/ 6 h 38"/>
                <a:gd name="T38" fmla="*/ 7 w 79"/>
                <a:gd name="T39" fmla="*/ 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38">
                  <a:moveTo>
                    <a:pt x="7" y="9"/>
                  </a:moveTo>
                  <a:cubicBezTo>
                    <a:pt x="4" y="3"/>
                    <a:pt x="0" y="19"/>
                    <a:pt x="5" y="23"/>
                  </a:cubicBezTo>
                  <a:cubicBezTo>
                    <a:pt x="9" y="26"/>
                    <a:pt x="16" y="30"/>
                    <a:pt x="16" y="30"/>
                  </a:cubicBezTo>
                  <a:cubicBezTo>
                    <a:pt x="16" y="30"/>
                    <a:pt x="23" y="36"/>
                    <a:pt x="24" y="37"/>
                  </a:cubicBezTo>
                  <a:cubicBezTo>
                    <a:pt x="25" y="38"/>
                    <a:pt x="30" y="31"/>
                    <a:pt x="30" y="31"/>
                  </a:cubicBezTo>
                  <a:cubicBezTo>
                    <a:pt x="30" y="31"/>
                    <a:pt x="21" y="29"/>
                    <a:pt x="30" y="29"/>
                  </a:cubicBezTo>
                  <a:cubicBezTo>
                    <a:pt x="38" y="29"/>
                    <a:pt x="42" y="31"/>
                    <a:pt x="42" y="31"/>
                  </a:cubicBezTo>
                  <a:cubicBezTo>
                    <a:pt x="42" y="31"/>
                    <a:pt x="48" y="34"/>
                    <a:pt x="49" y="32"/>
                  </a:cubicBezTo>
                  <a:cubicBezTo>
                    <a:pt x="50" y="31"/>
                    <a:pt x="48" y="28"/>
                    <a:pt x="52" y="28"/>
                  </a:cubicBezTo>
                  <a:cubicBezTo>
                    <a:pt x="55" y="28"/>
                    <a:pt x="54" y="27"/>
                    <a:pt x="59" y="29"/>
                  </a:cubicBezTo>
                  <a:cubicBezTo>
                    <a:pt x="64" y="31"/>
                    <a:pt x="76" y="22"/>
                    <a:pt x="76" y="22"/>
                  </a:cubicBezTo>
                  <a:cubicBezTo>
                    <a:pt x="76" y="22"/>
                    <a:pt x="79" y="16"/>
                    <a:pt x="76" y="15"/>
                  </a:cubicBezTo>
                  <a:cubicBezTo>
                    <a:pt x="72" y="13"/>
                    <a:pt x="72" y="14"/>
                    <a:pt x="70" y="13"/>
                  </a:cubicBezTo>
                  <a:cubicBezTo>
                    <a:pt x="68" y="13"/>
                    <a:pt x="72" y="14"/>
                    <a:pt x="61" y="9"/>
                  </a:cubicBezTo>
                  <a:cubicBezTo>
                    <a:pt x="49" y="5"/>
                    <a:pt x="42" y="9"/>
                    <a:pt x="39" y="9"/>
                  </a:cubicBezTo>
                  <a:cubicBezTo>
                    <a:pt x="35" y="9"/>
                    <a:pt x="39" y="11"/>
                    <a:pt x="35" y="11"/>
                  </a:cubicBezTo>
                  <a:cubicBezTo>
                    <a:pt x="32" y="11"/>
                    <a:pt x="36" y="18"/>
                    <a:pt x="28" y="9"/>
                  </a:cubicBezTo>
                  <a:cubicBezTo>
                    <a:pt x="20" y="1"/>
                    <a:pt x="25" y="0"/>
                    <a:pt x="20" y="1"/>
                  </a:cubicBezTo>
                  <a:cubicBezTo>
                    <a:pt x="16" y="2"/>
                    <a:pt x="9" y="6"/>
                    <a:pt x="9" y="6"/>
                  </a:cubicBezTo>
                  <a:cubicBezTo>
                    <a:pt x="9" y="6"/>
                    <a:pt x="8" y="11"/>
                    <a:pt x="7"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2" name="Freeform 158"/>
            <p:cNvSpPr/>
            <p:nvPr/>
          </p:nvSpPr>
          <p:spPr bwMode="auto">
            <a:xfrm>
              <a:off x="8618538" y="1263651"/>
              <a:ext cx="101600" cy="65088"/>
            </a:xfrm>
            <a:custGeom>
              <a:avLst/>
              <a:gdLst>
                <a:gd name="T0" fmla="*/ 15 w 38"/>
                <a:gd name="T1" fmla="*/ 23 h 24"/>
                <a:gd name="T2" fmla="*/ 38 w 38"/>
                <a:gd name="T3" fmla="*/ 24 h 24"/>
                <a:gd name="T4" fmla="*/ 34 w 38"/>
                <a:gd name="T5" fmla="*/ 17 h 24"/>
                <a:gd name="T6" fmla="*/ 25 w 38"/>
                <a:gd name="T7" fmla="*/ 12 h 24"/>
                <a:gd name="T8" fmla="*/ 18 w 38"/>
                <a:gd name="T9" fmla="*/ 6 h 24"/>
                <a:gd name="T10" fmla="*/ 15 w 38"/>
                <a:gd name="T11" fmla="*/ 5 h 24"/>
                <a:gd name="T12" fmla="*/ 8 w 38"/>
                <a:gd name="T13" fmla="*/ 0 h 24"/>
                <a:gd name="T14" fmla="*/ 4 w 38"/>
                <a:gd name="T15" fmla="*/ 3 h 24"/>
                <a:gd name="T16" fmla="*/ 5 w 38"/>
                <a:gd name="T17" fmla="*/ 10 h 24"/>
                <a:gd name="T18" fmla="*/ 11 w 38"/>
                <a:gd name="T19" fmla="*/ 14 h 24"/>
                <a:gd name="T20" fmla="*/ 7 w 38"/>
                <a:gd name="T21" fmla="*/ 19 h 24"/>
                <a:gd name="T22" fmla="*/ 15 w 38"/>
                <a:gd name="T23"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4">
                  <a:moveTo>
                    <a:pt x="15" y="23"/>
                  </a:moveTo>
                  <a:cubicBezTo>
                    <a:pt x="38" y="24"/>
                    <a:pt x="38" y="24"/>
                    <a:pt x="38" y="24"/>
                  </a:cubicBezTo>
                  <a:cubicBezTo>
                    <a:pt x="34" y="17"/>
                    <a:pt x="34" y="17"/>
                    <a:pt x="34" y="17"/>
                  </a:cubicBezTo>
                  <a:cubicBezTo>
                    <a:pt x="25" y="12"/>
                    <a:pt x="25" y="12"/>
                    <a:pt x="25" y="12"/>
                  </a:cubicBezTo>
                  <a:cubicBezTo>
                    <a:pt x="25" y="12"/>
                    <a:pt x="21" y="7"/>
                    <a:pt x="18" y="6"/>
                  </a:cubicBezTo>
                  <a:cubicBezTo>
                    <a:pt x="15" y="5"/>
                    <a:pt x="18" y="7"/>
                    <a:pt x="15" y="5"/>
                  </a:cubicBezTo>
                  <a:cubicBezTo>
                    <a:pt x="12" y="3"/>
                    <a:pt x="11" y="0"/>
                    <a:pt x="8" y="0"/>
                  </a:cubicBezTo>
                  <a:cubicBezTo>
                    <a:pt x="6" y="0"/>
                    <a:pt x="8" y="0"/>
                    <a:pt x="4" y="3"/>
                  </a:cubicBezTo>
                  <a:cubicBezTo>
                    <a:pt x="0" y="7"/>
                    <a:pt x="5" y="10"/>
                    <a:pt x="5" y="10"/>
                  </a:cubicBezTo>
                  <a:cubicBezTo>
                    <a:pt x="11" y="14"/>
                    <a:pt x="11" y="14"/>
                    <a:pt x="11" y="14"/>
                  </a:cubicBezTo>
                  <a:cubicBezTo>
                    <a:pt x="11" y="14"/>
                    <a:pt x="6" y="17"/>
                    <a:pt x="7" y="19"/>
                  </a:cubicBezTo>
                  <a:cubicBezTo>
                    <a:pt x="8" y="21"/>
                    <a:pt x="15" y="23"/>
                    <a:pt x="15"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3" name="Freeform 159"/>
            <p:cNvSpPr/>
            <p:nvPr/>
          </p:nvSpPr>
          <p:spPr bwMode="auto">
            <a:xfrm>
              <a:off x="8488363" y="1252538"/>
              <a:ext cx="46038" cy="41275"/>
            </a:xfrm>
            <a:custGeom>
              <a:avLst/>
              <a:gdLst>
                <a:gd name="T0" fmla="*/ 17 w 17"/>
                <a:gd name="T1" fmla="*/ 15 h 15"/>
                <a:gd name="T2" fmla="*/ 4 w 17"/>
                <a:gd name="T3" fmla="*/ 6 h 15"/>
                <a:gd name="T4" fmla="*/ 5 w 17"/>
                <a:gd name="T5" fmla="*/ 3 h 15"/>
                <a:gd name="T6" fmla="*/ 17 w 17"/>
                <a:gd name="T7" fmla="*/ 10 h 15"/>
                <a:gd name="T8" fmla="*/ 17 w 17"/>
                <a:gd name="T9" fmla="*/ 15 h 15"/>
              </a:gdLst>
              <a:ahLst/>
              <a:cxnLst>
                <a:cxn ang="0">
                  <a:pos x="T0" y="T1"/>
                </a:cxn>
                <a:cxn ang="0">
                  <a:pos x="T2" y="T3"/>
                </a:cxn>
                <a:cxn ang="0">
                  <a:pos x="T4" y="T5"/>
                </a:cxn>
                <a:cxn ang="0">
                  <a:pos x="T6" y="T7"/>
                </a:cxn>
                <a:cxn ang="0">
                  <a:pos x="T8" y="T9"/>
                </a:cxn>
              </a:cxnLst>
              <a:rect l="0" t="0" r="r" b="b"/>
              <a:pathLst>
                <a:path w="17" h="15">
                  <a:moveTo>
                    <a:pt x="17" y="15"/>
                  </a:moveTo>
                  <a:cubicBezTo>
                    <a:pt x="4" y="6"/>
                    <a:pt x="4" y="6"/>
                    <a:pt x="4" y="6"/>
                  </a:cubicBezTo>
                  <a:cubicBezTo>
                    <a:pt x="4" y="6"/>
                    <a:pt x="0" y="0"/>
                    <a:pt x="5" y="3"/>
                  </a:cubicBezTo>
                  <a:cubicBezTo>
                    <a:pt x="10" y="6"/>
                    <a:pt x="17" y="10"/>
                    <a:pt x="17" y="10"/>
                  </a:cubicBezTo>
                  <a:lnTo>
                    <a:pt x="17"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4" name="Freeform 160"/>
            <p:cNvSpPr/>
            <p:nvPr/>
          </p:nvSpPr>
          <p:spPr bwMode="auto">
            <a:xfrm>
              <a:off x="8755063" y="1185863"/>
              <a:ext cx="109538" cy="66675"/>
            </a:xfrm>
            <a:custGeom>
              <a:avLst/>
              <a:gdLst>
                <a:gd name="T0" fmla="*/ 2 w 41"/>
                <a:gd name="T1" fmla="*/ 3 h 25"/>
                <a:gd name="T2" fmla="*/ 8 w 41"/>
                <a:gd name="T3" fmla="*/ 14 h 25"/>
                <a:gd name="T4" fmla="*/ 13 w 41"/>
                <a:gd name="T5" fmla="*/ 16 h 25"/>
                <a:gd name="T6" fmla="*/ 22 w 41"/>
                <a:gd name="T7" fmla="*/ 22 h 25"/>
                <a:gd name="T8" fmla="*/ 27 w 41"/>
                <a:gd name="T9" fmla="*/ 24 h 25"/>
                <a:gd name="T10" fmla="*/ 33 w 41"/>
                <a:gd name="T11" fmla="*/ 23 h 25"/>
                <a:gd name="T12" fmla="*/ 38 w 41"/>
                <a:gd name="T13" fmla="*/ 20 h 25"/>
                <a:gd name="T14" fmla="*/ 40 w 41"/>
                <a:gd name="T15" fmla="*/ 16 h 25"/>
                <a:gd name="T16" fmla="*/ 37 w 41"/>
                <a:gd name="T17" fmla="*/ 14 h 25"/>
                <a:gd name="T18" fmla="*/ 25 w 41"/>
                <a:gd name="T19" fmla="*/ 11 h 25"/>
                <a:gd name="T20" fmla="*/ 13 w 41"/>
                <a:gd name="T21" fmla="*/ 5 h 25"/>
                <a:gd name="T22" fmla="*/ 9 w 41"/>
                <a:gd name="T23" fmla="*/ 3 h 25"/>
                <a:gd name="T24" fmla="*/ 2 w 41"/>
                <a:gd name="T25"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5">
                  <a:moveTo>
                    <a:pt x="2" y="3"/>
                  </a:moveTo>
                  <a:cubicBezTo>
                    <a:pt x="3" y="5"/>
                    <a:pt x="8" y="14"/>
                    <a:pt x="8" y="14"/>
                  </a:cubicBezTo>
                  <a:cubicBezTo>
                    <a:pt x="8" y="14"/>
                    <a:pt x="11" y="14"/>
                    <a:pt x="13" y="16"/>
                  </a:cubicBezTo>
                  <a:cubicBezTo>
                    <a:pt x="15" y="17"/>
                    <a:pt x="22" y="22"/>
                    <a:pt x="22" y="22"/>
                  </a:cubicBezTo>
                  <a:cubicBezTo>
                    <a:pt x="27" y="24"/>
                    <a:pt x="27" y="24"/>
                    <a:pt x="27" y="24"/>
                  </a:cubicBezTo>
                  <a:cubicBezTo>
                    <a:pt x="27" y="24"/>
                    <a:pt x="28" y="25"/>
                    <a:pt x="33" y="23"/>
                  </a:cubicBezTo>
                  <a:cubicBezTo>
                    <a:pt x="38" y="22"/>
                    <a:pt x="36" y="22"/>
                    <a:pt x="38" y="20"/>
                  </a:cubicBezTo>
                  <a:cubicBezTo>
                    <a:pt x="40" y="18"/>
                    <a:pt x="41" y="18"/>
                    <a:pt x="40" y="16"/>
                  </a:cubicBezTo>
                  <a:cubicBezTo>
                    <a:pt x="39" y="14"/>
                    <a:pt x="40" y="14"/>
                    <a:pt x="37" y="14"/>
                  </a:cubicBezTo>
                  <a:cubicBezTo>
                    <a:pt x="33" y="13"/>
                    <a:pt x="31" y="13"/>
                    <a:pt x="25" y="11"/>
                  </a:cubicBezTo>
                  <a:cubicBezTo>
                    <a:pt x="18" y="10"/>
                    <a:pt x="15" y="6"/>
                    <a:pt x="13" y="5"/>
                  </a:cubicBezTo>
                  <a:cubicBezTo>
                    <a:pt x="11" y="3"/>
                    <a:pt x="17" y="5"/>
                    <a:pt x="9" y="3"/>
                  </a:cubicBezTo>
                  <a:cubicBezTo>
                    <a:pt x="0" y="0"/>
                    <a:pt x="2"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5" name="Freeform 161"/>
            <p:cNvSpPr/>
            <p:nvPr/>
          </p:nvSpPr>
          <p:spPr bwMode="auto">
            <a:xfrm>
              <a:off x="9567863" y="1404938"/>
              <a:ext cx="111125" cy="46038"/>
            </a:xfrm>
            <a:custGeom>
              <a:avLst/>
              <a:gdLst>
                <a:gd name="T0" fmla="*/ 7 w 42"/>
                <a:gd name="T1" fmla="*/ 4 h 17"/>
                <a:gd name="T2" fmla="*/ 3 w 42"/>
                <a:gd name="T3" fmla="*/ 8 h 17"/>
                <a:gd name="T4" fmla="*/ 13 w 42"/>
                <a:gd name="T5" fmla="*/ 12 h 17"/>
                <a:gd name="T6" fmla="*/ 24 w 42"/>
                <a:gd name="T7" fmla="*/ 16 h 17"/>
                <a:gd name="T8" fmla="*/ 33 w 42"/>
                <a:gd name="T9" fmla="*/ 12 h 17"/>
                <a:gd name="T10" fmla="*/ 41 w 42"/>
                <a:gd name="T11" fmla="*/ 13 h 17"/>
                <a:gd name="T12" fmla="*/ 39 w 42"/>
                <a:gd name="T13" fmla="*/ 7 h 17"/>
                <a:gd name="T14" fmla="*/ 30 w 42"/>
                <a:gd name="T15" fmla="*/ 2 h 17"/>
                <a:gd name="T16" fmla="*/ 25 w 42"/>
                <a:gd name="T17" fmla="*/ 2 h 17"/>
                <a:gd name="T18" fmla="*/ 9 w 42"/>
                <a:gd name="T19" fmla="*/ 0 h 17"/>
                <a:gd name="T20" fmla="*/ 7 w 42"/>
                <a:gd name="T21"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17">
                  <a:moveTo>
                    <a:pt x="7" y="4"/>
                  </a:moveTo>
                  <a:cubicBezTo>
                    <a:pt x="5" y="4"/>
                    <a:pt x="0" y="7"/>
                    <a:pt x="3" y="8"/>
                  </a:cubicBezTo>
                  <a:cubicBezTo>
                    <a:pt x="7" y="9"/>
                    <a:pt x="7" y="10"/>
                    <a:pt x="13" y="12"/>
                  </a:cubicBezTo>
                  <a:cubicBezTo>
                    <a:pt x="20" y="14"/>
                    <a:pt x="22" y="17"/>
                    <a:pt x="24" y="16"/>
                  </a:cubicBezTo>
                  <a:cubicBezTo>
                    <a:pt x="26" y="16"/>
                    <a:pt x="28" y="12"/>
                    <a:pt x="33" y="12"/>
                  </a:cubicBezTo>
                  <a:cubicBezTo>
                    <a:pt x="37" y="12"/>
                    <a:pt x="40" y="15"/>
                    <a:pt x="41" y="13"/>
                  </a:cubicBezTo>
                  <a:cubicBezTo>
                    <a:pt x="42" y="12"/>
                    <a:pt x="42" y="8"/>
                    <a:pt x="39" y="7"/>
                  </a:cubicBezTo>
                  <a:cubicBezTo>
                    <a:pt x="36" y="5"/>
                    <a:pt x="32" y="2"/>
                    <a:pt x="30" y="2"/>
                  </a:cubicBezTo>
                  <a:cubicBezTo>
                    <a:pt x="28" y="2"/>
                    <a:pt x="28" y="2"/>
                    <a:pt x="25" y="2"/>
                  </a:cubicBezTo>
                  <a:cubicBezTo>
                    <a:pt x="22" y="2"/>
                    <a:pt x="9" y="0"/>
                    <a:pt x="9" y="0"/>
                  </a:cubicBezTo>
                  <a:lnTo>
                    <a:pt x="7"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6" name="Freeform 162"/>
            <p:cNvSpPr/>
            <p:nvPr/>
          </p:nvSpPr>
          <p:spPr bwMode="auto">
            <a:xfrm>
              <a:off x="10475913" y="1951038"/>
              <a:ext cx="60325" cy="114300"/>
            </a:xfrm>
            <a:custGeom>
              <a:avLst/>
              <a:gdLst>
                <a:gd name="T0" fmla="*/ 6 w 23"/>
                <a:gd name="T1" fmla="*/ 0 h 43"/>
                <a:gd name="T2" fmla="*/ 4 w 23"/>
                <a:gd name="T3" fmla="*/ 8 h 43"/>
                <a:gd name="T4" fmla="*/ 4 w 23"/>
                <a:gd name="T5" fmla="*/ 13 h 43"/>
                <a:gd name="T6" fmla="*/ 6 w 23"/>
                <a:gd name="T7" fmla="*/ 24 h 43"/>
                <a:gd name="T8" fmla="*/ 6 w 23"/>
                <a:gd name="T9" fmla="*/ 28 h 43"/>
                <a:gd name="T10" fmla="*/ 5 w 23"/>
                <a:gd name="T11" fmla="*/ 37 h 43"/>
                <a:gd name="T12" fmla="*/ 13 w 23"/>
                <a:gd name="T13" fmla="*/ 38 h 43"/>
                <a:gd name="T14" fmla="*/ 15 w 23"/>
                <a:gd name="T15" fmla="*/ 33 h 43"/>
                <a:gd name="T16" fmla="*/ 22 w 23"/>
                <a:gd name="T17" fmla="*/ 29 h 43"/>
                <a:gd name="T18" fmla="*/ 20 w 23"/>
                <a:gd name="T19" fmla="*/ 23 h 43"/>
                <a:gd name="T20" fmla="*/ 14 w 23"/>
                <a:gd name="T21" fmla="*/ 5 h 43"/>
                <a:gd name="T22" fmla="*/ 6 w 23"/>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43">
                  <a:moveTo>
                    <a:pt x="6" y="0"/>
                  </a:moveTo>
                  <a:cubicBezTo>
                    <a:pt x="6" y="2"/>
                    <a:pt x="4" y="8"/>
                    <a:pt x="4" y="8"/>
                  </a:cubicBezTo>
                  <a:cubicBezTo>
                    <a:pt x="4" y="8"/>
                    <a:pt x="5" y="10"/>
                    <a:pt x="4" y="13"/>
                  </a:cubicBezTo>
                  <a:cubicBezTo>
                    <a:pt x="4" y="15"/>
                    <a:pt x="8" y="24"/>
                    <a:pt x="6" y="24"/>
                  </a:cubicBezTo>
                  <a:cubicBezTo>
                    <a:pt x="5" y="24"/>
                    <a:pt x="10" y="24"/>
                    <a:pt x="6" y="28"/>
                  </a:cubicBezTo>
                  <a:cubicBezTo>
                    <a:pt x="3" y="31"/>
                    <a:pt x="0" y="35"/>
                    <a:pt x="5" y="37"/>
                  </a:cubicBezTo>
                  <a:cubicBezTo>
                    <a:pt x="9" y="38"/>
                    <a:pt x="13" y="43"/>
                    <a:pt x="13" y="38"/>
                  </a:cubicBezTo>
                  <a:cubicBezTo>
                    <a:pt x="13" y="34"/>
                    <a:pt x="14" y="36"/>
                    <a:pt x="15" y="33"/>
                  </a:cubicBezTo>
                  <a:cubicBezTo>
                    <a:pt x="17" y="29"/>
                    <a:pt x="22" y="31"/>
                    <a:pt x="22" y="29"/>
                  </a:cubicBezTo>
                  <a:cubicBezTo>
                    <a:pt x="22" y="27"/>
                    <a:pt x="23" y="27"/>
                    <a:pt x="20" y="23"/>
                  </a:cubicBezTo>
                  <a:cubicBezTo>
                    <a:pt x="17" y="19"/>
                    <a:pt x="14" y="5"/>
                    <a:pt x="14" y="5"/>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7" name="Freeform 163"/>
            <p:cNvSpPr/>
            <p:nvPr/>
          </p:nvSpPr>
          <p:spPr bwMode="auto">
            <a:xfrm>
              <a:off x="10464800" y="2085976"/>
              <a:ext cx="42863" cy="33338"/>
            </a:xfrm>
            <a:custGeom>
              <a:avLst/>
              <a:gdLst>
                <a:gd name="T0" fmla="*/ 11 w 16"/>
                <a:gd name="T1" fmla="*/ 0 h 12"/>
                <a:gd name="T2" fmla="*/ 2 w 16"/>
                <a:gd name="T3" fmla="*/ 4 h 12"/>
                <a:gd name="T4" fmla="*/ 13 w 16"/>
                <a:gd name="T5" fmla="*/ 9 h 12"/>
                <a:gd name="T6" fmla="*/ 16 w 16"/>
                <a:gd name="T7" fmla="*/ 6 h 12"/>
                <a:gd name="T8" fmla="*/ 11 w 16"/>
                <a:gd name="T9" fmla="*/ 0 h 12"/>
              </a:gdLst>
              <a:ahLst/>
              <a:cxnLst>
                <a:cxn ang="0">
                  <a:pos x="T0" y="T1"/>
                </a:cxn>
                <a:cxn ang="0">
                  <a:pos x="T2" y="T3"/>
                </a:cxn>
                <a:cxn ang="0">
                  <a:pos x="T4" y="T5"/>
                </a:cxn>
                <a:cxn ang="0">
                  <a:pos x="T6" y="T7"/>
                </a:cxn>
                <a:cxn ang="0">
                  <a:pos x="T8" y="T9"/>
                </a:cxn>
              </a:cxnLst>
              <a:rect l="0" t="0" r="r" b="b"/>
              <a:pathLst>
                <a:path w="16" h="12">
                  <a:moveTo>
                    <a:pt x="11" y="0"/>
                  </a:moveTo>
                  <a:cubicBezTo>
                    <a:pt x="8" y="0"/>
                    <a:pt x="0" y="3"/>
                    <a:pt x="2" y="4"/>
                  </a:cubicBezTo>
                  <a:cubicBezTo>
                    <a:pt x="3" y="6"/>
                    <a:pt x="12" y="12"/>
                    <a:pt x="13" y="9"/>
                  </a:cubicBezTo>
                  <a:cubicBezTo>
                    <a:pt x="14" y="7"/>
                    <a:pt x="16" y="9"/>
                    <a:pt x="16" y="6"/>
                  </a:cubicBezTo>
                  <a:cubicBezTo>
                    <a:pt x="16" y="3"/>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8" name="Freeform 164"/>
            <p:cNvSpPr/>
            <p:nvPr/>
          </p:nvSpPr>
          <p:spPr bwMode="auto">
            <a:xfrm>
              <a:off x="10445750" y="2124076"/>
              <a:ext cx="74613" cy="58738"/>
            </a:xfrm>
            <a:custGeom>
              <a:avLst/>
              <a:gdLst>
                <a:gd name="T0" fmla="*/ 3 w 28"/>
                <a:gd name="T1" fmla="*/ 2 h 22"/>
                <a:gd name="T2" fmla="*/ 27 w 28"/>
                <a:gd name="T3" fmla="*/ 1 h 22"/>
                <a:gd name="T4" fmla="*/ 22 w 28"/>
                <a:gd name="T5" fmla="*/ 8 h 22"/>
                <a:gd name="T6" fmla="*/ 12 w 28"/>
                <a:gd name="T7" fmla="*/ 9 h 22"/>
                <a:gd name="T8" fmla="*/ 10 w 28"/>
                <a:gd name="T9" fmla="*/ 20 h 22"/>
                <a:gd name="T10" fmla="*/ 1 w 28"/>
                <a:gd name="T11" fmla="*/ 10 h 22"/>
                <a:gd name="T12" fmla="*/ 3 w 28"/>
                <a:gd name="T13" fmla="*/ 2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3" y="2"/>
                  </a:moveTo>
                  <a:cubicBezTo>
                    <a:pt x="3" y="2"/>
                    <a:pt x="28" y="0"/>
                    <a:pt x="27" y="1"/>
                  </a:cubicBezTo>
                  <a:cubicBezTo>
                    <a:pt x="25" y="1"/>
                    <a:pt x="27" y="8"/>
                    <a:pt x="22" y="8"/>
                  </a:cubicBezTo>
                  <a:cubicBezTo>
                    <a:pt x="16" y="9"/>
                    <a:pt x="14" y="5"/>
                    <a:pt x="12" y="9"/>
                  </a:cubicBezTo>
                  <a:cubicBezTo>
                    <a:pt x="10" y="13"/>
                    <a:pt x="13" y="22"/>
                    <a:pt x="10" y="20"/>
                  </a:cubicBezTo>
                  <a:cubicBezTo>
                    <a:pt x="6" y="18"/>
                    <a:pt x="1" y="12"/>
                    <a:pt x="1" y="10"/>
                  </a:cubicBezTo>
                  <a:cubicBezTo>
                    <a:pt x="0" y="8"/>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9" name="Freeform 165"/>
            <p:cNvSpPr/>
            <p:nvPr/>
          </p:nvSpPr>
          <p:spPr bwMode="auto">
            <a:xfrm>
              <a:off x="10085388" y="1993901"/>
              <a:ext cx="46038" cy="39688"/>
            </a:xfrm>
            <a:custGeom>
              <a:avLst/>
              <a:gdLst>
                <a:gd name="T0" fmla="*/ 17 w 17"/>
                <a:gd name="T1" fmla="*/ 15 h 15"/>
                <a:gd name="T2" fmla="*/ 13 w 17"/>
                <a:gd name="T3" fmla="*/ 1 h 15"/>
                <a:gd name="T4" fmla="*/ 1 w 17"/>
                <a:gd name="T5" fmla="*/ 2 h 15"/>
                <a:gd name="T6" fmla="*/ 10 w 17"/>
                <a:gd name="T7" fmla="*/ 12 h 15"/>
                <a:gd name="T8" fmla="*/ 17 w 17"/>
                <a:gd name="T9" fmla="*/ 15 h 15"/>
              </a:gdLst>
              <a:ahLst/>
              <a:cxnLst>
                <a:cxn ang="0">
                  <a:pos x="T0" y="T1"/>
                </a:cxn>
                <a:cxn ang="0">
                  <a:pos x="T2" y="T3"/>
                </a:cxn>
                <a:cxn ang="0">
                  <a:pos x="T4" y="T5"/>
                </a:cxn>
                <a:cxn ang="0">
                  <a:pos x="T6" y="T7"/>
                </a:cxn>
                <a:cxn ang="0">
                  <a:pos x="T8" y="T9"/>
                </a:cxn>
              </a:cxnLst>
              <a:rect l="0" t="0" r="r" b="b"/>
              <a:pathLst>
                <a:path w="17" h="15">
                  <a:moveTo>
                    <a:pt x="17" y="15"/>
                  </a:moveTo>
                  <a:cubicBezTo>
                    <a:pt x="16" y="11"/>
                    <a:pt x="15" y="1"/>
                    <a:pt x="13" y="1"/>
                  </a:cubicBezTo>
                  <a:cubicBezTo>
                    <a:pt x="11" y="0"/>
                    <a:pt x="2" y="1"/>
                    <a:pt x="1" y="2"/>
                  </a:cubicBezTo>
                  <a:cubicBezTo>
                    <a:pt x="0" y="4"/>
                    <a:pt x="10" y="12"/>
                    <a:pt x="10" y="12"/>
                  </a:cubicBezTo>
                  <a:lnTo>
                    <a:pt x="17"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0" name="Freeform 166"/>
            <p:cNvSpPr/>
            <p:nvPr/>
          </p:nvSpPr>
          <p:spPr bwMode="auto">
            <a:xfrm>
              <a:off x="9880600" y="1806576"/>
              <a:ext cx="114300" cy="44450"/>
            </a:xfrm>
            <a:custGeom>
              <a:avLst/>
              <a:gdLst>
                <a:gd name="T0" fmla="*/ 32 w 43"/>
                <a:gd name="T1" fmla="*/ 17 h 17"/>
                <a:gd name="T2" fmla="*/ 16 w 43"/>
                <a:gd name="T3" fmla="*/ 13 h 17"/>
                <a:gd name="T4" fmla="*/ 8 w 43"/>
                <a:gd name="T5" fmla="*/ 9 h 17"/>
                <a:gd name="T6" fmla="*/ 19 w 43"/>
                <a:gd name="T7" fmla="*/ 1 h 17"/>
                <a:gd name="T8" fmla="*/ 29 w 43"/>
                <a:gd name="T9" fmla="*/ 3 h 17"/>
                <a:gd name="T10" fmla="*/ 41 w 43"/>
                <a:gd name="T11" fmla="*/ 10 h 17"/>
                <a:gd name="T12" fmla="*/ 40 w 43"/>
                <a:gd name="T13" fmla="*/ 14 h 17"/>
                <a:gd name="T14" fmla="*/ 32 w 43"/>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7">
                  <a:moveTo>
                    <a:pt x="32" y="17"/>
                  </a:moveTo>
                  <a:cubicBezTo>
                    <a:pt x="26" y="14"/>
                    <a:pt x="19" y="14"/>
                    <a:pt x="16" y="13"/>
                  </a:cubicBezTo>
                  <a:cubicBezTo>
                    <a:pt x="13" y="12"/>
                    <a:pt x="17" y="17"/>
                    <a:pt x="8" y="9"/>
                  </a:cubicBezTo>
                  <a:cubicBezTo>
                    <a:pt x="0" y="1"/>
                    <a:pt x="12" y="1"/>
                    <a:pt x="19" y="1"/>
                  </a:cubicBezTo>
                  <a:cubicBezTo>
                    <a:pt x="26" y="0"/>
                    <a:pt x="20" y="0"/>
                    <a:pt x="29" y="3"/>
                  </a:cubicBezTo>
                  <a:cubicBezTo>
                    <a:pt x="37" y="6"/>
                    <a:pt x="41" y="10"/>
                    <a:pt x="41" y="10"/>
                  </a:cubicBezTo>
                  <a:cubicBezTo>
                    <a:pt x="41" y="10"/>
                    <a:pt x="43" y="14"/>
                    <a:pt x="40" y="14"/>
                  </a:cubicBezTo>
                  <a:cubicBezTo>
                    <a:pt x="36" y="15"/>
                    <a:pt x="32" y="17"/>
                    <a:pt x="32"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1" name="Freeform 167"/>
            <p:cNvSpPr/>
            <p:nvPr/>
          </p:nvSpPr>
          <p:spPr bwMode="auto">
            <a:xfrm>
              <a:off x="10158413" y="2297113"/>
              <a:ext cx="58738" cy="46038"/>
            </a:xfrm>
            <a:custGeom>
              <a:avLst/>
              <a:gdLst>
                <a:gd name="T0" fmla="*/ 18 w 22"/>
                <a:gd name="T1" fmla="*/ 0 h 17"/>
                <a:gd name="T2" fmla="*/ 10 w 22"/>
                <a:gd name="T3" fmla="*/ 7 h 17"/>
                <a:gd name="T4" fmla="*/ 1 w 22"/>
                <a:gd name="T5" fmla="*/ 10 h 17"/>
                <a:gd name="T6" fmla="*/ 7 w 22"/>
                <a:gd name="T7" fmla="*/ 17 h 17"/>
                <a:gd name="T8" fmla="*/ 7 w 22"/>
                <a:gd name="T9" fmla="*/ 13 h 17"/>
                <a:gd name="T10" fmla="*/ 17 w 22"/>
                <a:gd name="T11" fmla="*/ 11 h 17"/>
                <a:gd name="T12" fmla="*/ 21 w 22"/>
                <a:gd name="T13" fmla="*/ 6 h 17"/>
                <a:gd name="T14" fmla="*/ 21 w 22"/>
                <a:gd name="T15" fmla="*/ 2 h 17"/>
                <a:gd name="T16" fmla="*/ 18 w 22"/>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7">
                  <a:moveTo>
                    <a:pt x="18" y="0"/>
                  </a:moveTo>
                  <a:cubicBezTo>
                    <a:pt x="16" y="3"/>
                    <a:pt x="13" y="9"/>
                    <a:pt x="10" y="7"/>
                  </a:cubicBezTo>
                  <a:cubicBezTo>
                    <a:pt x="8" y="6"/>
                    <a:pt x="0" y="9"/>
                    <a:pt x="1" y="10"/>
                  </a:cubicBezTo>
                  <a:cubicBezTo>
                    <a:pt x="2" y="11"/>
                    <a:pt x="7" y="17"/>
                    <a:pt x="7" y="17"/>
                  </a:cubicBezTo>
                  <a:cubicBezTo>
                    <a:pt x="7" y="17"/>
                    <a:pt x="5" y="16"/>
                    <a:pt x="7" y="13"/>
                  </a:cubicBezTo>
                  <a:cubicBezTo>
                    <a:pt x="9" y="9"/>
                    <a:pt x="14" y="12"/>
                    <a:pt x="17" y="11"/>
                  </a:cubicBezTo>
                  <a:cubicBezTo>
                    <a:pt x="20" y="9"/>
                    <a:pt x="21" y="7"/>
                    <a:pt x="21" y="6"/>
                  </a:cubicBezTo>
                  <a:cubicBezTo>
                    <a:pt x="22" y="4"/>
                    <a:pt x="22" y="4"/>
                    <a:pt x="21" y="2"/>
                  </a:cubicBezTo>
                  <a:cubicBezTo>
                    <a:pt x="21" y="1"/>
                    <a:pt x="18" y="0"/>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2" name="Freeform 168"/>
            <p:cNvSpPr/>
            <p:nvPr/>
          </p:nvSpPr>
          <p:spPr bwMode="auto">
            <a:xfrm>
              <a:off x="9999663" y="2343151"/>
              <a:ext cx="65088" cy="39688"/>
            </a:xfrm>
            <a:custGeom>
              <a:avLst/>
              <a:gdLst>
                <a:gd name="T0" fmla="*/ 16 w 24"/>
                <a:gd name="T1" fmla="*/ 12 h 15"/>
                <a:gd name="T2" fmla="*/ 9 w 24"/>
                <a:gd name="T3" fmla="*/ 15 h 15"/>
                <a:gd name="T4" fmla="*/ 1 w 24"/>
                <a:gd name="T5" fmla="*/ 10 h 15"/>
                <a:gd name="T6" fmla="*/ 8 w 24"/>
                <a:gd name="T7" fmla="*/ 5 h 15"/>
                <a:gd name="T8" fmla="*/ 14 w 24"/>
                <a:gd name="T9" fmla="*/ 5 h 15"/>
                <a:gd name="T10" fmla="*/ 16 w 24"/>
                <a:gd name="T11" fmla="*/ 12 h 15"/>
              </a:gdLst>
              <a:ahLst/>
              <a:cxnLst>
                <a:cxn ang="0">
                  <a:pos x="T0" y="T1"/>
                </a:cxn>
                <a:cxn ang="0">
                  <a:pos x="T2" y="T3"/>
                </a:cxn>
                <a:cxn ang="0">
                  <a:pos x="T4" y="T5"/>
                </a:cxn>
                <a:cxn ang="0">
                  <a:pos x="T6" y="T7"/>
                </a:cxn>
                <a:cxn ang="0">
                  <a:pos x="T8" y="T9"/>
                </a:cxn>
                <a:cxn ang="0">
                  <a:pos x="T10" y="T11"/>
                </a:cxn>
              </a:cxnLst>
              <a:rect l="0" t="0" r="r" b="b"/>
              <a:pathLst>
                <a:path w="24" h="15">
                  <a:moveTo>
                    <a:pt x="16" y="12"/>
                  </a:moveTo>
                  <a:cubicBezTo>
                    <a:pt x="11" y="12"/>
                    <a:pt x="11" y="15"/>
                    <a:pt x="9" y="15"/>
                  </a:cubicBezTo>
                  <a:cubicBezTo>
                    <a:pt x="6" y="15"/>
                    <a:pt x="0" y="10"/>
                    <a:pt x="1" y="10"/>
                  </a:cubicBezTo>
                  <a:cubicBezTo>
                    <a:pt x="3" y="9"/>
                    <a:pt x="6" y="5"/>
                    <a:pt x="8" y="5"/>
                  </a:cubicBezTo>
                  <a:cubicBezTo>
                    <a:pt x="9" y="4"/>
                    <a:pt x="5" y="0"/>
                    <a:pt x="14" y="5"/>
                  </a:cubicBezTo>
                  <a:cubicBezTo>
                    <a:pt x="24" y="10"/>
                    <a:pt x="16" y="12"/>
                    <a:pt x="1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3" name="Freeform 169"/>
            <p:cNvSpPr/>
            <p:nvPr/>
          </p:nvSpPr>
          <p:spPr bwMode="auto">
            <a:xfrm>
              <a:off x="9931400" y="2378076"/>
              <a:ext cx="55563" cy="20638"/>
            </a:xfrm>
            <a:custGeom>
              <a:avLst/>
              <a:gdLst>
                <a:gd name="T0" fmla="*/ 21 w 21"/>
                <a:gd name="T1" fmla="*/ 6 h 8"/>
                <a:gd name="T2" fmla="*/ 8 w 21"/>
                <a:gd name="T3" fmla="*/ 6 h 8"/>
                <a:gd name="T4" fmla="*/ 3 w 21"/>
                <a:gd name="T5" fmla="*/ 1 h 8"/>
                <a:gd name="T6" fmla="*/ 12 w 21"/>
                <a:gd name="T7" fmla="*/ 1 h 8"/>
                <a:gd name="T8" fmla="*/ 20 w 21"/>
                <a:gd name="T9" fmla="*/ 2 h 8"/>
                <a:gd name="T10" fmla="*/ 21 w 21"/>
                <a:gd name="T11" fmla="*/ 6 h 8"/>
              </a:gdLst>
              <a:ahLst/>
              <a:cxnLst>
                <a:cxn ang="0">
                  <a:pos x="T0" y="T1"/>
                </a:cxn>
                <a:cxn ang="0">
                  <a:pos x="T2" y="T3"/>
                </a:cxn>
                <a:cxn ang="0">
                  <a:pos x="T4" y="T5"/>
                </a:cxn>
                <a:cxn ang="0">
                  <a:pos x="T6" y="T7"/>
                </a:cxn>
                <a:cxn ang="0">
                  <a:pos x="T8" y="T9"/>
                </a:cxn>
                <a:cxn ang="0">
                  <a:pos x="T10" y="T11"/>
                </a:cxn>
              </a:cxnLst>
              <a:rect l="0" t="0" r="r" b="b"/>
              <a:pathLst>
                <a:path w="21" h="8">
                  <a:moveTo>
                    <a:pt x="21" y="6"/>
                  </a:moveTo>
                  <a:cubicBezTo>
                    <a:pt x="16" y="8"/>
                    <a:pt x="8" y="6"/>
                    <a:pt x="8" y="6"/>
                  </a:cubicBezTo>
                  <a:cubicBezTo>
                    <a:pt x="8" y="6"/>
                    <a:pt x="0" y="2"/>
                    <a:pt x="3" y="1"/>
                  </a:cubicBezTo>
                  <a:cubicBezTo>
                    <a:pt x="6" y="0"/>
                    <a:pt x="9" y="1"/>
                    <a:pt x="12" y="1"/>
                  </a:cubicBezTo>
                  <a:cubicBezTo>
                    <a:pt x="15" y="2"/>
                    <a:pt x="20" y="2"/>
                    <a:pt x="20" y="2"/>
                  </a:cubicBezTo>
                  <a:lnTo>
                    <a:pt x="2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4" name="Freeform 170"/>
            <p:cNvSpPr/>
            <p:nvPr/>
          </p:nvSpPr>
          <p:spPr bwMode="auto">
            <a:xfrm>
              <a:off x="9847263" y="2379663"/>
              <a:ext cx="46038" cy="26988"/>
            </a:xfrm>
            <a:custGeom>
              <a:avLst/>
              <a:gdLst>
                <a:gd name="T0" fmla="*/ 10 w 17"/>
                <a:gd name="T1" fmla="*/ 10 h 10"/>
                <a:gd name="T2" fmla="*/ 3 w 17"/>
                <a:gd name="T3" fmla="*/ 1 h 10"/>
                <a:gd name="T4" fmla="*/ 15 w 17"/>
                <a:gd name="T5" fmla="*/ 5 h 10"/>
                <a:gd name="T6" fmla="*/ 10 w 17"/>
                <a:gd name="T7" fmla="*/ 10 h 10"/>
              </a:gdLst>
              <a:ahLst/>
              <a:cxnLst>
                <a:cxn ang="0">
                  <a:pos x="T0" y="T1"/>
                </a:cxn>
                <a:cxn ang="0">
                  <a:pos x="T2" y="T3"/>
                </a:cxn>
                <a:cxn ang="0">
                  <a:pos x="T4" y="T5"/>
                </a:cxn>
                <a:cxn ang="0">
                  <a:pos x="T6" y="T7"/>
                </a:cxn>
              </a:cxnLst>
              <a:rect l="0" t="0" r="r" b="b"/>
              <a:pathLst>
                <a:path w="17" h="10">
                  <a:moveTo>
                    <a:pt x="10" y="10"/>
                  </a:moveTo>
                  <a:cubicBezTo>
                    <a:pt x="8" y="8"/>
                    <a:pt x="0" y="0"/>
                    <a:pt x="3" y="1"/>
                  </a:cubicBezTo>
                  <a:cubicBezTo>
                    <a:pt x="6" y="2"/>
                    <a:pt x="17" y="4"/>
                    <a:pt x="15" y="5"/>
                  </a:cubicBezTo>
                  <a:cubicBezTo>
                    <a:pt x="13" y="6"/>
                    <a:pt x="10" y="10"/>
                    <a:pt x="1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5" name="Freeform 171"/>
            <p:cNvSpPr/>
            <p:nvPr/>
          </p:nvSpPr>
          <p:spPr bwMode="auto">
            <a:xfrm>
              <a:off x="9485313" y="2174876"/>
              <a:ext cx="63500" cy="61913"/>
            </a:xfrm>
            <a:custGeom>
              <a:avLst/>
              <a:gdLst>
                <a:gd name="T0" fmla="*/ 20 w 24"/>
                <a:gd name="T1" fmla="*/ 23 h 23"/>
                <a:gd name="T2" fmla="*/ 5 w 24"/>
                <a:gd name="T3" fmla="*/ 16 h 23"/>
                <a:gd name="T4" fmla="*/ 5 w 24"/>
                <a:gd name="T5" fmla="*/ 5 h 23"/>
                <a:gd name="T6" fmla="*/ 14 w 24"/>
                <a:gd name="T7" fmla="*/ 17 h 23"/>
                <a:gd name="T8" fmla="*/ 24 w 24"/>
                <a:gd name="T9" fmla="*/ 23 h 23"/>
                <a:gd name="T10" fmla="*/ 20 w 24"/>
                <a:gd name="T11" fmla="*/ 23 h 23"/>
              </a:gdLst>
              <a:ahLst/>
              <a:cxnLst>
                <a:cxn ang="0">
                  <a:pos x="T0" y="T1"/>
                </a:cxn>
                <a:cxn ang="0">
                  <a:pos x="T2" y="T3"/>
                </a:cxn>
                <a:cxn ang="0">
                  <a:pos x="T4" y="T5"/>
                </a:cxn>
                <a:cxn ang="0">
                  <a:pos x="T6" y="T7"/>
                </a:cxn>
                <a:cxn ang="0">
                  <a:pos x="T8" y="T9"/>
                </a:cxn>
                <a:cxn ang="0">
                  <a:pos x="T10" y="T11"/>
                </a:cxn>
              </a:cxnLst>
              <a:rect l="0" t="0" r="r" b="b"/>
              <a:pathLst>
                <a:path w="24" h="23">
                  <a:moveTo>
                    <a:pt x="20" y="23"/>
                  </a:moveTo>
                  <a:cubicBezTo>
                    <a:pt x="17" y="22"/>
                    <a:pt x="7" y="19"/>
                    <a:pt x="5" y="16"/>
                  </a:cubicBezTo>
                  <a:cubicBezTo>
                    <a:pt x="4" y="12"/>
                    <a:pt x="0" y="0"/>
                    <a:pt x="5" y="5"/>
                  </a:cubicBezTo>
                  <a:cubicBezTo>
                    <a:pt x="9" y="11"/>
                    <a:pt x="10" y="16"/>
                    <a:pt x="14" y="17"/>
                  </a:cubicBezTo>
                  <a:cubicBezTo>
                    <a:pt x="18" y="19"/>
                    <a:pt x="24" y="23"/>
                    <a:pt x="24" y="23"/>
                  </a:cubicBezTo>
                  <a:lnTo>
                    <a:pt x="20"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6" name="Freeform 172"/>
            <p:cNvSpPr/>
            <p:nvPr/>
          </p:nvSpPr>
          <p:spPr bwMode="auto">
            <a:xfrm>
              <a:off x="9544050" y="2206626"/>
              <a:ext cx="50800" cy="39688"/>
            </a:xfrm>
            <a:custGeom>
              <a:avLst/>
              <a:gdLst>
                <a:gd name="T0" fmla="*/ 12 w 19"/>
                <a:gd name="T1" fmla="*/ 15 h 15"/>
                <a:gd name="T2" fmla="*/ 15 w 19"/>
                <a:gd name="T3" fmla="*/ 10 h 15"/>
                <a:gd name="T4" fmla="*/ 7 w 19"/>
                <a:gd name="T5" fmla="*/ 6 h 15"/>
                <a:gd name="T6" fmla="*/ 2 w 19"/>
                <a:gd name="T7" fmla="*/ 2 h 15"/>
                <a:gd name="T8" fmla="*/ 7 w 19"/>
                <a:gd name="T9" fmla="*/ 11 h 15"/>
                <a:gd name="T10" fmla="*/ 12 w 19"/>
                <a:gd name="T11" fmla="*/ 15 h 15"/>
              </a:gdLst>
              <a:ahLst/>
              <a:cxnLst>
                <a:cxn ang="0">
                  <a:pos x="T0" y="T1"/>
                </a:cxn>
                <a:cxn ang="0">
                  <a:pos x="T2" y="T3"/>
                </a:cxn>
                <a:cxn ang="0">
                  <a:pos x="T4" y="T5"/>
                </a:cxn>
                <a:cxn ang="0">
                  <a:pos x="T6" y="T7"/>
                </a:cxn>
                <a:cxn ang="0">
                  <a:pos x="T8" y="T9"/>
                </a:cxn>
                <a:cxn ang="0">
                  <a:pos x="T10" y="T11"/>
                </a:cxn>
              </a:cxnLst>
              <a:rect l="0" t="0" r="r" b="b"/>
              <a:pathLst>
                <a:path w="19" h="15">
                  <a:moveTo>
                    <a:pt x="12" y="15"/>
                  </a:moveTo>
                  <a:cubicBezTo>
                    <a:pt x="16" y="13"/>
                    <a:pt x="19" y="11"/>
                    <a:pt x="15" y="10"/>
                  </a:cubicBezTo>
                  <a:cubicBezTo>
                    <a:pt x="11" y="9"/>
                    <a:pt x="13" y="9"/>
                    <a:pt x="7" y="6"/>
                  </a:cubicBezTo>
                  <a:cubicBezTo>
                    <a:pt x="2" y="2"/>
                    <a:pt x="4" y="0"/>
                    <a:pt x="2" y="2"/>
                  </a:cubicBezTo>
                  <a:cubicBezTo>
                    <a:pt x="0" y="4"/>
                    <a:pt x="7" y="11"/>
                    <a:pt x="7" y="11"/>
                  </a:cubicBezTo>
                  <a:lnTo>
                    <a:pt x="12"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7" name="Freeform 173"/>
            <p:cNvSpPr/>
            <p:nvPr/>
          </p:nvSpPr>
          <p:spPr bwMode="auto">
            <a:xfrm>
              <a:off x="8923338" y="2244726"/>
              <a:ext cx="147638" cy="330200"/>
            </a:xfrm>
            <a:custGeom>
              <a:avLst/>
              <a:gdLst>
                <a:gd name="T0" fmla="*/ 28 w 55"/>
                <a:gd name="T1" fmla="*/ 123 h 124"/>
                <a:gd name="T2" fmla="*/ 23 w 55"/>
                <a:gd name="T3" fmla="*/ 109 h 124"/>
                <a:gd name="T4" fmla="*/ 17 w 55"/>
                <a:gd name="T5" fmla="*/ 80 h 124"/>
                <a:gd name="T6" fmla="*/ 13 w 55"/>
                <a:gd name="T7" fmla="*/ 65 h 124"/>
                <a:gd name="T8" fmla="*/ 7 w 55"/>
                <a:gd name="T9" fmla="*/ 47 h 124"/>
                <a:gd name="T10" fmla="*/ 2 w 55"/>
                <a:gd name="T11" fmla="*/ 18 h 124"/>
                <a:gd name="T12" fmla="*/ 1 w 55"/>
                <a:gd name="T13" fmla="*/ 0 h 124"/>
                <a:gd name="T14" fmla="*/ 12 w 55"/>
                <a:gd name="T15" fmla="*/ 9 h 124"/>
                <a:gd name="T16" fmla="*/ 21 w 55"/>
                <a:gd name="T17" fmla="*/ 41 h 124"/>
                <a:gd name="T18" fmla="*/ 26 w 55"/>
                <a:gd name="T19" fmla="*/ 55 h 124"/>
                <a:gd name="T20" fmla="*/ 31 w 55"/>
                <a:gd name="T21" fmla="*/ 58 h 124"/>
                <a:gd name="T22" fmla="*/ 35 w 55"/>
                <a:gd name="T23" fmla="*/ 67 h 124"/>
                <a:gd name="T24" fmla="*/ 33 w 55"/>
                <a:gd name="T25" fmla="*/ 71 h 124"/>
                <a:gd name="T26" fmla="*/ 45 w 55"/>
                <a:gd name="T27" fmla="*/ 79 h 124"/>
                <a:gd name="T28" fmla="*/ 50 w 55"/>
                <a:gd name="T29" fmla="*/ 88 h 124"/>
                <a:gd name="T30" fmla="*/ 39 w 55"/>
                <a:gd name="T31" fmla="*/ 86 h 124"/>
                <a:gd name="T32" fmla="*/ 32 w 55"/>
                <a:gd name="T33" fmla="*/ 80 h 124"/>
                <a:gd name="T34" fmla="*/ 29 w 55"/>
                <a:gd name="T35" fmla="*/ 81 h 124"/>
                <a:gd name="T36" fmla="*/ 29 w 55"/>
                <a:gd name="T37" fmla="*/ 90 h 124"/>
                <a:gd name="T38" fmla="*/ 30 w 55"/>
                <a:gd name="T39" fmla="*/ 104 h 124"/>
                <a:gd name="T40" fmla="*/ 35 w 55"/>
                <a:gd name="T41" fmla="*/ 113 h 124"/>
                <a:gd name="T42" fmla="*/ 40 w 55"/>
                <a:gd name="T43" fmla="*/ 118 h 124"/>
                <a:gd name="T44" fmla="*/ 43 w 55"/>
                <a:gd name="T45" fmla="*/ 123 h 124"/>
                <a:gd name="T46" fmla="*/ 33 w 55"/>
                <a:gd name="T47" fmla="*/ 122 h 124"/>
                <a:gd name="T48" fmla="*/ 28 w 55"/>
                <a:gd name="T49" fmla="*/ 12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124">
                  <a:moveTo>
                    <a:pt x="28" y="123"/>
                  </a:moveTo>
                  <a:cubicBezTo>
                    <a:pt x="29" y="121"/>
                    <a:pt x="27" y="121"/>
                    <a:pt x="23" y="109"/>
                  </a:cubicBezTo>
                  <a:cubicBezTo>
                    <a:pt x="18" y="97"/>
                    <a:pt x="17" y="86"/>
                    <a:pt x="17" y="80"/>
                  </a:cubicBezTo>
                  <a:cubicBezTo>
                    <a:pt x="17" y="73"/>
                    <a:pt x="16" y="73"/>
                    <a:pt x="13" y="65"/>
                  </a:cubicBezTo>
                  <a:cubicBezTo>
                    <a:pt x="10" y="57"/>
                    <a:pt x="6" y="51"/>
                    <a:pt x="7" y="47"/>
                  </a:cubicBezTo>
                  <a:cubicBezTo>
                    <a:pt x="7" y="43"/>
                    <a:pt x="3" y="22"/>
                    <a:pt x="2" y="18"/>
                  </a:cubicBezTo>
                  <a:cubicBezTo>
                    <a:pt x="1" y="14"/>
                    <a:pt x="0" y="0"/>
                    <a:pt x="1" y="0"/>
                  </a:cubicBezTo>
                  <a:cubicBezTo>
                    <a:pt x="3" y="0"/>
                    <a:pt x="10" y="5"/>
                    <a:pt x="12" y="9"/>
                  </a:cubicBezTo>
                  <a:cubicBezTo>
                    <a:pt x="14" y="12"/>
                    <a:pt x="18" y="36"/>
                    <a:pt x="21" y="41"/>
                  </a:cubicBezTo>
                  <a:cubicBezTo>
                    <a:pt x="24" y="47"/>
                    <a:pt x="21" y="53"/>
                    <a:pt x="26" y="55"/>
                  </a:cubicBezTo>
                  <a:cubicBezTo>
                    <a:pt x="31" y="58"/>
                    <a:pt x="31" y="50"/>
                    <a:pt x="31" y="58"/>
                  </a:cubicBezTo>
                  <a:cubicBezTo>
                    <a:pt x="31" y="66"/>
                    <a:pt x="38" y="67"/>
                    <a:pt x="35" y="67"/>
                  </a:cubicBezTo>
                  <a:cubicBezTo>
                    <a:pt x="32" y="67"/>
                    <a:pt x="33" y="71"/>
                    <a:pt x="33" y="71"/>
                  </a:cubicBezTo>
                  <a:cubicBezTo>
                    <a:pt x="33" y="71"/>
                    <a:pt x="43" y="77"/>
                    <a:pt x="45" y="79"/>
                  </a:cubicBezTo>
                  <a:cubicBezTo>
                    <a:pt x="47" y="81"/>
                    <a:pt x="55" y="89"/>
                    <a:pt x="50" y="88"/>
                  </a:cubicBezTo>
                  <a:cubicBezTo>
                    <a:pt x="44" y="87"/>
                    <a:pt x="42" y="91"/>
                    <a:pt x="39" y="86"/>
                  </a:cubicBezTo>
                  <a:cubicBezTo>
                    <a:pt x="35" y="82"/>
                    <a:pt x="35" y="82"/>
                    <a:pt x="32" y="80"/>
                  </a:cubicBezTo>
                  <a:cubicBezTo>
                    <a:pt x="30" y="78"/>
                    <a:pt x="28" y="77"/>
                    <a:pt x="29" y="81"/>
                  </a:cubicBezTo>
                  <a:cubicBezTo>
                    <a:pt x="30" y="84"/>
                    <a:pt x="29" y="84"/>
                    <a:pt x="29" y="90"/>
                  </a:cubicBezTo>
                  <a:cubicBezTo>
                    <a:pt x="30" y="96"/>
                    <a:pt x="31" y="101"/>
                    <a:pt x="30" y="104"/>
                  </a:cubicBezTo>
                  <a:cubicBezTo>
                    <a:pt x="29" y="106"/>
                    <a:pt x="33" y="112"/>
                    <a:pt x="35" y="113"/>
                  </a:cubicBezTo>
                  <a:cubicBezTo>
                    <a:pt x="37" y="114"/>
                    <a:pt x="40" y="116"/>
                    <a:pt x="40" y="118"/>
                  </a:cubicBezTo>
                  <a:cubicBezTo>
                    <a:pt x="41" y="119"/>
                    <a:pt x="48" y="123"/>
                    <a:pt x="43" y="123"/>
                  </a:cubicBezTo>
                  <a:cubicBezTo>
                    <a:pt x="38" y="124"/>
                    <a:pt x="33" y="122"/>
                    <a:pt x="33" y="122"/>
                  </a:cubicBezTo>
                  <a:lnTo>
                    <a:pt x="28" y="1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8" name="Freeform 174"/>
            <p:cNvSpPr/>
            <p:nvPr/>
          </p:nvSpPr>
          <p:spPr bwMode="auto">
            <a:xfrm>
              <a:off x="8963025" y="2543176"/>
              <a:ext cx="276225" cy="198438"/>
            </a:xfrm>
            <a:custGeom>
              <a:avLst/>
              <a:gdLst>
                <a:gd name="T0" fmla="*/ 39 w 103"/>
                <a:gd name="T1" fmla="*/ 39 h 74"/>
                <a:gd name="T2" fmla="*/ 23 w 103"/>
                <a:gd name="T3" fmla="*/ 30 h 74"/>
                <a:gd name="T4" fmla="*/ 14 w 103"/>
                <a:gd name="T5" fmla="*/ 22 h 74"/>
                <a:gd name="T6" fmla="*/ 7 w 103"/>
                <a:gd name="T7" fmla="*/ 25 h 74"/>
                <a:gd name="T8" fmla="*/ 13 w 103"/>
                <a:gd name="T9" fmla="*/ 35 h 74"/>
                <a:gd name="T10" fmla="*/ 13 w 103"/>
                <a:gd name="T11" fmla="*/ 40 h 74"/>
                <a:gd name="T12" fmla="*/ 10 w 103"/>
                <a:gd name="T13" fmla="*/ 48 h 74"/>
                <a:gd name="T14" fmla="*/ 6 w 103"/>
                <a:gd name="T15" fmla="*/ 51 h 74"/>
                <a:gd name="T16" fmla="*/ 3 w 103"/>
                <a:gd name="T17" fmla="*/ 55 h 74"/>
                <a:gd name="T18" fmla="*/ 8 w 103"/>
                <a:gd name="T19" fmla="*/ 65 h 74"/>
                <a:gd name="T20" fmla="*/ 3 w 103"/>
                <a:gd name="T21" fmla="*/ 70 h 74"/>
                <a:gd name="T22" fmla="*/ 10 w 103"/>
                <a:gd name="T23" fmla="*/ 72 h 74"/>
                <a:gd name="T24" fmla="*/ 16 w 103"/>
                <a:gd name="T25" fmla="*/ 66 h 74"/>
                <a:gd name="T26" fmla="*/ 20 w 103"/>
                <a:gd name="T27" fmla="*/ 59 h 74"/>
                <a:gd name="T28" fmla="*/ 28 w 103"/>
                <a:gd name="T29" fmla="*/ 60 h 74"/>
                <a:gd name="T30" fmla="*/ 32 w 103"/>
                <a:gd name="T31" fmla="*/ 62 h 74"/>
                <a:gd name="T32" fmla="*/ 39 w 103"/>
                <a:gd name="T33" fmla="*/ 65 h 74"/>
                <a:gd name="T34" fmla="*/ 40 w 103"/>
                <a:gd name="T35" fmla="*/ 60 h 74"/>
                <a:gd name="T36" fmla="*/ 48 w 103"/>
                <a:gd name="T37" fmla="*/ 54 h 74"/>
                <a:gd name="T38" fmla="*/ 56 w 103"/>
                <a:gd name="T39" fmla="*/ 53 h 74"/>
                <a:gd name="T40" fmla="*/ 56 w 103"/>
                <a:gd name="T41" fmla="*/ 44 h 74"/>
                <a:gd name="T42" fmla="*/ 53 w 103"/>
                <a:gd name="T43" fmla="*/ 39 h 74"/>
                <a:gd name="T44" fmla="*/ 74 w 103"/>
                <a:gd name="T45" fmla="*/ 32 h 74"/>
                <a:gd name="T46" fmla="*/ 85 w 103"/>
                <a:gd name="T47" fmla="*/ 28 h 74"/>
                <a:gd name="T48" fmla="*/ 90 w 103"/>
                <a:gd name="T49" fmla="*/ 15 h 74"/>
                <a:gd name="T50" fmla="*/ 102 w 103"/>
                <a:gd name="T51" fmla="*/ 8 h 74"/>
                <a:gd name="T52" fmla="*/ 96 w 103"/>
                <a:gd name="T53" fmla="*/ 5 h 74"/>
                <a:gd name="T54" fmla="*/ 81 w 103"/>
                <a:gd name="T55" fmla="*/ 18 h 74"/>
                <a:gd name="T56" fmla="*/ 67 w 103"/>
                <a:gd name="T57" fmla="*/ 27 h 74"/>
                <a:gd name="T58" fmla="*/ 58 w 103"/>
                <a:gd name="T59" fmla="*/ 34 h 74"/>
                <a:gd name="T60" fmla="*/ 41 w 103"/>
                <a:gd name="T61" fmla="*/ 36 h 74"/>
                <a:gd name="T62" fmla="*/ 39 w 103"/>
                <a:gd name="T63" fmla="*/ 3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74">
                  <a:moveTo>
                    <a:pt x="39" y="39"/>
                  </a:moveTo>
                  <a:cubicBezTo>
                    <a:pt x="28" y="33"/>
                    <a:pt x="29" y="37"/>
                    <a:pt x="23" y="30"/>
                  </a:cubicBezTo>
                  <a:cubicBezTo>
                    <a:pt x="17" y="24"/>
                    <a:pt x="14" y="22"/>
                    <a:pt x="14" y="22"/>
                  </a:cubicBezTo>
                  <a:cubicBezTo>
                    <a:pt x="7" y="25"/>
                    <a:pt x="7" y="25"/>
                    <a:pt x="7" y="25"/>
                  </a:cubicBezTo>
                  <a:cubicBezTo>
                    <a:pt x="13" y="35"/>
                    <a:pt x="13" y="35"/>
                    <a:pt x="13" y="35"/>
                  </a:cubicBezTo>
                  <a:cubicBezTo>
                    <a:pt x="13" y="35"/>
                    <a:pt x="15" y="38"/>
                    <a:pt x="13" y="40"/>
                  </a:cubicBezTo>
                  <a:cubicBezTo>
                    <a:pt x="12" y="41"/>
                    <a:pt x="12" y="48"/>
                    <a:pt x="10" y="48"/>
                  </a:cubicBezTo>
                  <a:cubicBezTo>
                    <a:pt x="9" y="49"/>
                    <a:pt x="9" y="52"/>
                    <a:pt x="6" y="51"/>
                  </a:cubicBezTo>
                  <a:cubicBezTo>
                    <a:pt x="3" y="51"/>
                    <a:pt x="4" y="52"/>
                    <a:pt x="3" y="55"/>
                  </a:cubicBezTo>
                  <a:cubicBezTo>
                    <a:pt x="2" y="57"/>
                    <a:pt x="11" y="64"/>
                    <a:pt x="8" y="65"/>
                  </a:cubicBezTo>
                  <a:cubicBezTo>
                    <a:pt x="4" y="66"/>
                    <a:pt x="0" y="69"/>
                    <a:pt x="3" y="70"/>
                  </a:cubicBezTo>
                  <a:cubicBezTo>
                    <a:pt x="6" y="71"/>
                    <a:pt x="8" y="74"/>
                    <a:pt x="10" y="72"/>
                  </a:cubicBezTo>
                  <a:cubicBezTo>
                    <a:pt x="13" y="71"/>
                    <a:pt x="18" y="69"/>
                    <a:pt x="16" y="66"/>
                  </a:cubicBezTo>
                  <a:cubicBezTo>
                    <a:pt x="14" y="64"/>
                    <a:pt x="18" y="59"/>
                    <a:pt x="20" y="59"/>
                  </a:cubicBezTo>
                  <a:cubicBezTo>
                    <a:pt x="23" y="59"/>
                    <a:pt x="25" y="59"/>
                    <a:pt x="28" y="60"/>
                  </a:cubicBezTo>
                  <a:cubicBezTo>
                    <a:pt x="31" y="60"/>
                    <a:pt x="30" y="62"/>
                    <a:pt x="32" y="62"/>
                  </a:cubicBezTo>
                  <a:cubicBezTo>
                    <a:pt x="34" y="63"/>
                    <a:pt x="35" y="66"/>
                    <a:pt x="39" y="65"/>
                  </a:cubicBezTo>
                  <a:cubicBezTo>
                    <a:pt x="43" y="64"/>
                    <a:pt x="37" y="62"/>
                    <a:pt x="40" y="60"/>
                  </a:cubicBezTo>
                  <a:cubicBezTo>
                    <a:pt x="43" y="58"/>
                    <a:pt x="46" y="55"/>
                    <a:pt x="48" y="54"/>
                  </a:cubicBezTo>
                  <a:cubicBezTo>
                    <a:pt x="51" y="53"/>
                    <a:pt x="56" y="53"/>
                    <a:pt x="56" y="53"/>
                  </a:cubicBezTo>
                  <a:cubicBezTo>
                    <a:pt x="56" y="44"/>
                    <a:pt x="56" y="44"/>
                    <a:pt x="56" y="44"/>
                  </a:cubicBezTo>
                  <a:cubicBezTo>
                    <a:pt x="56" y="44"/>
                    <a:pt x="53" y="41"/>
                    <a:pt x="53" y="39"/>
                  </a:cubicBezTo>
                  <a:cubicBezTo>
                    <a:pt x="54" y="36"/>
                    <a:pt x="72" y="33"/>
                    <a:pt x="74" y="32"/>
                  </a:cubicBezTo>
                  <a:cubicBezTo>
                    <a:pt x="75" y="31"/>
                    <a:pt x="82" y="32"/>
                    <a:pt x="85" y="28"/>
                  </a:cubicBezTo>
                  <a:cubicBezTo>
                    <a:pt x="87" y="24"/>
                    <a:pt x="88" y="17"/>
                    <a:pt x="90" y="15"/>
                  </a:cubicBezTo>
                  <a:cubicBezTo>
                    <a:pt x="93" y="14"/>
                    <a:pt x="102" y="10"/>
                    <a:pt x="102" y="8"/>
                  </a:cubicBezTo>
                  <a:cubicBezTo>
                    <a:pt x="101" y="7"/>
                    <a:pt x="103" y="0"/>
                    <a:pt x="96" y="5"/>
                  </a:cubicBezTo>
                  <a:cubicBezTo>
                    <a:pt x="90" y="10"/>
                    <a:pt x="90" y="13"/>
                    <a:pt x="81" y="18"/>
                  </a:cubicBezTo>
                  <a:cubicBezTo>
                    <a:pt x="72" y="22"/>
                    <a:pt x="69" y="25"/>
                    <a:pt x="67" y="27"/>
                  </a:cubicBezTo>
                  <a:cubicBezTo>
                    <a:pt x="65" y="29"/>
                    <a:pt x="68" y="34"/>
                    <a:pt x="58" y="34"/>
                  </a:cubicBezTo>
                  <a:cubicBezTo>
                    <a:pt x="47" y="34"/>
                    <a:pt x="41" y="36"/>
                    <a:pt x="41" y="36"/>
                  </a:cubicBezTo>
                  <a:lnTo>
                    <a:pt x="39"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9" name="Freeform 175"/>
            <p:cNvSpPr/>
            <p:nvPr/>
          </p:nvSpPr>
          <p:spPr bwMode="auto">
            <a:xfrm>
              <a:off x="8755063" y="2735263"/>
              <a:ext cx="320675" cy="360363"/>
            </a:xfrm>
            <a:custGeom>
              <a:avLst/>
              <a:gdLst>
                <a:gd name="T0" fmla="*/ 98 w 120"/>
                <a:gd name="T1" fmla="*/ 0 h 135"/>
                <a:gd name="T2" fmla="*/ 91 w 120"/>
                <a:gd name="T3" fmla="*/ 6 h 135"/>
                <a:gd name="T4" fmla="*/ 85 w 120"/>
                <a:gd name="T5" fmla="*/ 12 h 135"/>
                <a:gd name="T6" fmla="*/ 89 w 120"/>
                <a:gd name="T7" fmla="*/ 29 h 135"/>
                <a:gd name="T8" fmla="*/ 92 w 120"/>
                <a:gd name="T9" fmla="*/ 41 h 135"/>
                <a:gd name="T10" fmla="*/ 86 w 120"/>
                <a:gd name="T11" fmla="*/ 45 h 135"/>
                <a:gd name="T12" fmla="*/ 81 w 120"/>
                <a:gd name="T13" fmla="*/ 51 h 135"/>
                <a:gd name="T14" fmla="*/ 78 w 120"/>
                <a:gd name="T15" fmla="*/ 55 h 135"/>
                <a:gd name="T16" fmla="*/ 70 w 120"/>
                <a:gd name="T17" fmla="*/ 48 h 135"/>
                <a:gd name="T18" fmla="*/ 65 w 120"/>
                <a:gd name="T19" fmla="*/ 55 h 135"/>
                <a:gd name="T20" fmla="*/ 63 w 120"/>
                <a:gd name="T21" fmla="*/ 60 h 135"/>
                <a:gd name="T22" fmla="*/ 60 w 120"/>
                <a:gd name="T23" fmla="*/ 66 h 135"/>
                <a:gd name="T24" fmla="*/ 51 w 120"/>
                <a:gd name="T25" fmla="*/ 72 h 135"/>
                <a:gd name="T26" fmla="*/ 49 w 120"/>
                <a:gd name="T27" fmla="*/ 77 h 135"/>
                <a:gd name="T28" fmla="*/ 28 w 120"/>
                <a:gd name="T29" fmla="*/ 79 h 135"/>
                <a:gd name="T30" fmla="*/ 21 w 120"/>
                <a:gd name="T31" fmla="*/ 84 h 135"/>
                <a:gd name="T32" fmla="*/ 18 w 120"/>
                <a:gd name="T33" fmla="*/ 90 h 135"/>
                <a:gd name="T34" fmla="*/ 14 w 120"/>
                <a:gd name="T35" fmla="*/ 99 h 135"/>
                <a:gd name="T36" fmla="*/ 2 w 120"/>
                <a:gd name="T37" fmla="*/ 101 h 135"/>
                <a:gd name="T38" fmla="*/ 6 w 120"/>
                <a:gd name="T39" fmla="*/ 109 h 135"/>
                <a:gd name="T40" fmla="*/ 17 w 120"/>
                <a:gd name="T41" fmla="*/ 115 h 135"/>
                <a:gd name="T42" fmla="*/ 21 w 120"/>
                <a:gd name="T43" fmla="*/ 129 h 135"/>
                <a:gd name="T44" fmla="*/ 21 w 120"/>
                <a:gd name="T45" fmla="*/ 130 h 135"/>
                <a:gd name="T46" fmla="*/ 30 w 120"/>
                <a:gd name="T47" fmla="*/ 120 h 135"/>
                <a:gd name="T48" fmla="*/ 36 w 120"/>
                <a:gd name="T49" fmla="*/ 100 h 135"/>
                <a:gd name="T50" fmla="*/ 46 w 120"/>
                <a:gd name="T51" fmla="*/ 103 h 135"/>
                <a:gd name="T52" fmla="*/ 55 w 120"/>
                <a:gd name="T53" fmla="*/ 93 h 135"/>
                <a:gd name="T54" fmla="*/ 58 w 120"/>
                <a:gd name="T55" fmla="*/ 93 h 135"/>
                <a:gd name="T56" fmla="*/ 65 w 120"/>
                <a:gd name="T57" fmla="*/ 98 h 135"/>
                <a:gd name="T58" fmla="*/ 78 w 120"/>
                <a:gd name="T59" fmla="*/ 90 h 135"/>
                <a:gd name="T60" fmla="*/ 77 w 120"/>
                <a:gd name="T61" fmla="*/ 81 h 135"/>
                <a:gd name="T62" fmla="*/ 84 w 120"/>
                <a:gd name="T63" fmla="*/ 78 h 135"/>
                <a:gd name="T64" fmla="*/ 91 w 120"/>
                <a:gd name="T65" fmla="*/ 84 h 135"/>
                <a:gd name="T66" fmla="*/ 112 w 120"/>
                <a:gd name="T67" fmla="*/ 80 h 135"/>
                <a:gd name="T68" fmla="*/ 108 w 120"/>
                <a:gd name="T69" fmla="*/ 67 h 135"/>
                <a:gd name="T70" fmla="*/ 111 w 120"/>
                <a:gd name="T71" fmla="*/ 61 h 135"/>
                <a:gd name="T72" fmla="*/ 108 w 120"/>
                <a:gd name="T73" fmla="*/ 42 h 135"/>
                <a:gd name="T74" fmla="*/ 117 w 120"/>
                <a:gd name="T75" fmla="*/ 33 h 135"/>
                <a:gd name="T76" fmla="*/ 117 w 120"/>
                <a:gd name="T77" fmla="*/ 27 h 135"/>
                <a:gd name="T78" fmla="*/ 109 w 120"/>
                <a:gd name="T79" fmla="*/ 11 h 135"/>
                <a:gd name="T80" fmla="*/ 101 w 120"/>
                <a:gd name="T81" fmla="*/ 4 h 135"/>
                <a:gd name="T82" fmla="*/ 98 w 120"/>
                <a:gd name="T83"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0" h="135">
                  <a:moveTo>
                    <a:pt x="98" y="0"/>
                  </a:moveTo>
                  <a:cubicBezTo>
                    <a:pt x="97" y="1"/>
                    <a:pt x="93" y="4"/>
                    <a:pt x="91" y="6"/>
                  </a:cubicBezTo>
                  <a:cubicBezTo>
                    <a:pt x="88" y="8"/>
                    <a:pt x="85" y="8"/>
                    <a:pt x="85" y="12"/>
                  </a:cubicBezTo>
                  <a:cubicBezTo>
                    <a:pt x="85" y="17"/>
                    <a:pt x="90" y="22"/>
                    <a:pt x="89" y="29"/>
                  </a:cubicBezTo>
                  <a:cubicBezTo>
                    <a:pt x="87" y="35"/>
                    <a:pt x="97" y="40"/>
                    <a:pt x="92" y="41"/>
                  </a:cubicBezTo>
                  <a:cubicBezTo>
                    <a:pt x="87" y="43"/>
                    <a:pt x="88" y="44"/>
                    <a:pt x="86" y="45"/>
                  </a:cubicBezTo>
                  <a:cubicBezTo>
                    <a:pt x="83" y="47"/>
                    <a:pt x="81" y="51"/>
                    <a:pt x="81" y="51"/>
                  </a:cubicBezTo>
                  <a:cubicBezTo>
                    <a:pt x="81" y="51"/>
                    <a:pt x="84" y="60"/>
                    <a:pt x="78" y="55"/>
                  </a:cubicBezTo>
                  <a:cubicBezTo>
                    <a:pt x="71" y="50"/>
                    <a:pt x="71" y="48"/>
                    <a:pt x="70" y="48"/>
                  </a:cubicBezTo>
                  <a:cubicBezTo>
                    <a:pt x="68" y="48"/>
                    <a:pt x="67" y="54"/>
                    <a:pt x="65" y="55"/>
                  </a:cubicBezTo>
                  <a:cubicBezTo>
                    <a:pt x="63" y="56"/>
                    <a:pt x="64" y="58"/>
                    <a:pt x="63" y="60"/>
                  </a:cubicBezTo>
                  <a:cubicBezTo>
                    <a:pt x="62" y="61"/>
                    <a:pt x="68" y="62"/>
                    <a:pt x="60" y="66"/>
                  </a:cubicBezTo>
                  <a:cubicBezTo>
                    <a:pt x="51" y="69"/>
                    <a:pt x="50" y="70"/>
                    <a:pt x="51" y="72"/>
                  </a:cubicBezTo>
                  <a:cubicBezTo>
                    <a:pt x="51" y="73"/>
                    <a:pt x="64" y="76"/>
                    <a:pt x="49" y="77"/>
                  </a:cubicBezTo>
                  <a:cubicBezTo>
                    <a:pt x="34" y="78"/>
                    <a:pt x="33" y="78"/>
                    <a:pt x="28" y="79"/>
                  </a:cubicBezTo>
                  <a:cubicBezTo>
                    <a:pt x="23" y="79"/>
                    <a:pt x="23" y="81"/>
                    <a:pt x="21" y="84"/>
                  </a:cubicBezTo>
                  <a:cubicBezTo>
                    <a:pt x="18" y="86"/>
                    <a:pt x="20" y="88"/>
                    <a:pt x="18" y="90"/>
                  </a:cubicBezTo>
                  <a:cubicBezTo>
                    <a:pt x="16" y="91"/>
                    <a:pt x="20" y="100"/>
                    <a:pt x="14" y="99"/>
                  </a:cubicBezTo>
                  <a:cubicBezTo>
                    <a:pt x="8" y="98"/>
                    <a:pt x="3" y="99"/>
                    <a:pt x="2" y="101"/>
                  </a:cubicBezTo>
                  <a:cubicBezTo>
                    <a:pt x="1" y="102"/>
                    <a:pt x="0" y="106"/>
                    <a:pt x="6" y="109"/>
                  </a:cubicBezTo>
                  <a:cubicBezTo>
                    <a:pt x="12" y="112"/>
                    <a:pt x="19" y="112"/>
                    <a:pt x="17" y="115"/>
                  </a:cubicBezTo>
                  <a:cubicBezTo>
                    <a:pt x="15" y="118"/>
                    <a:pt x="20" y="128"/>
                    <a:pt x="21" y="129"/>
                  </a:cubicBezTo>
                  <a:cubicBezTo>
                    <a:pt x="21" y="130"/>
                    <a:pt x="18" y="133"/>
                    <a:pt x="21" y="130"/>
                  </a:cubicBezTo>
                  <a:cubicBezTo>
                    <a:pt x="25" y="127"/>
                    <a:pt x="26" y="135"/>
                    <a:pt x="30" y="120"/>
                  </a:cubicBezTo>
                  <a:cubicBezTo>
                    <a:pt x="33" y="105"/>
                    <a:pt x="26" y="98"/>
                    <a:pt x="36" y="100"/>
                  </a:cubicBezTo>
                  <a:cubicBezTo>
                    <a:pt x="46" y="103"/>
                    <a:pt x="44" y="105"/>
                    <a:pt x="46" y="103"/>
                  </a:cubicBezTo>
                  <a:cubicBezTo>
                    <a:pt x="48" y="100"/>
                    <a:pt x="54" y="97"/>
                    <a:pt x="55" y="93"/>
                  </a:cubicBezTo>
                  <a:cubicBezTo>
                    <a:pt x="55" y="90"/>
                    <a:pt x="56" y="90"/>
                    <a:pt x="58" y="93"/>
                  </a:cubicBezTo>
                  <a:cubicBezTo>
                    <a:pt x="61" y="95"/>
                    <a:pt x="59" y="98"/>
                    <a:pt x="65" y="98"/>
                  </a:cubicBezTo>
                  <a:cubicBezTo>
                    <a:pt x="70" y="98"/>
                    <a:pt x="78" y="94"/>
                    <a:pt x="78" y="90"/>
                  </a:cubicBezTo>
                  <a:cubicBezTo>
                    <a:pt x="77" y="87"/>
                    <a:pt x="79" y="82"/>
                    <a:pt x="77" y="81"/>
                  </a:cubicBezTo>
                  <a:cubicBezTo>
                    <a:pt x="76" y="80"/>
                    <a:pt x="80" y="76"/>
                    <a:pt x="84" y="78"/>
                  </a:cubicBezTo>
                  <a:cubicBezTo>
                    <a:pt x="89" y="80"/>
                    <a:pt x="86" y="83"/>
                    <a:pt x="91" y="84"/>
                  </a:cubicBezTo>
                  <a:cubicBezTo>
                    <a:pt x="96" y="84"/>
                    <a:pt x="114" y="84"/>
                    <a:pt x="112" y="80"/>
                  </a:cubicBezTo>
                  <a:cubicBezTo>
                    <a:pt x="109" y="76"/>
                    <a:pt x="110" y="69"/>
                    <a:pt x="108" y="67"/>
                  </a:cubicBezTo>
                  <a:cubicBezTo>
                    <a:pt x="106" y="64"/>
                    <a:pt x="111" y="69"/>
                    <a:pt x="111" y="61"/>
                  </a:cubicBezTo>
                  <a:cubicBezTo>
                    <a:pt x="111" y="53"/>
                    <a:pt x="109" y="53"/>
                    <a:pt x="108" y="42"/>
                  </a:cubicBezTo>
                  <a:cubicBezTo>
                    <a:pt x="108" y="31"/>
                    <a:pt x="117" y="35"/>
                    <a:pt x="117" y="33"/>
                  </a:cubicBezTo>
                  <a:cubicBezTo>
                    <a:pt x="117" y="30"/>
                    <a:pt x="120" y="34"/>
                    <a:pt x="117" y="27"/>
                  </a:cubicBezTo>
                  <a:cubicBezTo>
                    <a:pt x="114" y="20"/>
                    <a:pt x="111" y="12"/>
                    <a:pt x="109" y="11"/>
                  </a:cubicBezTo>
                  <a:cubicBezTo>
                    <a:pt x="107" y="9"/>
                    <a:pt x="101" y="4"/>
                    <a:pt x="101" y="4"/>
                  </a:cubicBezTo>
                  <a:lnTo>
                    <a:pt x="9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0" name="Freeform 176"/>
            <p:cNvSpPr/>
            <p:nvPr/>
          </p:nvSpPr>
          <p:spPr bwMode="auto">
            <a:xfrm>
              <a:off x="8555038" y="3227388"/>
              <a:ext cx="61913" cy="95250"/>
            </a:xfrm>
            <a:custGeom>
              <a:avLst/>
              <a:gdLst>
                <a:gd name="T0" fmla="*/ 15 w 23"/>
                <a:gd name="T1" fmla="*/ 0 h 36"/>
                <a:gd name="T2" fmla="*/ 5 w 23"/>
                <a:gd name="T3" fmla="*/ 11 h 36"/>
                <a:gd name="T4" fmla="*/ 13 w 23"/>
                <a:gd name="T5" fmla="*/ 34 h 36"/>
                <a:gd name="T6" fmla="*/ 16 w 23"/>
                <a:gd name="T7" fmla="*/ 29 h 36"/>
                <a:gd name="T8" fmla="*/ 20 w 23"/>
                <a:gd name="T9" fmla="*/ 24 h 36"/>
                <a:gd name="T10" fmla="*/ 21 w 23"/>
                <a:gd name="T11" fmla="*/ 17 h 36"/>
                <a:gd name="T12" fmla="*/ 20 w 23"/>
                <a:gd name="T13" fmla="*/ 10 h 36"/>
                <a:gd name="T14" fmla="*/ 15 w 23"/>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6">
                  <a:moveTo>
                    <a:pt x="15" y="0"/>
                  </a:moveTo>
                  <a:cubicBezTo>
                    <a:pt x="8" y="4"/>
                    <a:pt x="0" y="4"/>
                    <a:pt x="5" y="11"/>
                  </a:cubicBezTo>
                  <a:cubicBezTo>
                    <a:pt x="11" y="17"/>
                    <a:pt x="15" y="36"/>
                    <a:pt x="13" y="34"/>
                  </a:cubicBezTo>
                  <a:cubicBezTo>
                    <a:pt x="12" y="32"/>
                    <a:pt x="13" y="33"/>
                    <a:pt x="16" y="29"/>
                  </a:cubicBezTo>
                  <a:cubicBezTo>
                    <a:pt x="19" y="26"/>
                    <a:pt x="22" y="26"/>
                    <a:pt x="20" y="24"/>
                  </a:cubicBezTo>
                  <a:cubicBezTo>
                    <a:pt x="18" y="22"/>
                    <a:pt x="19" y="19"/>
                    <a:pt x="21" y="17"/>
                  </a:cubicBezTo>
                  <a:cubicBezTo>
                    <a:pt x="23" y="15"/>
                    <a:pt x="22" y="15"/>
                    <a:pt x="20" y="10"/>
                  </a:cubicBezTo>
                  <a:cubicBezTo>
                    <a:pt x="19" y="5"/>
                    <a:pt x="15"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1" name="Freeform 177"/>
            <p:cNvSpPr/>
            <p:nvPr/>
          </p:nvSpPr>
          <p:spPr bwMode="auto">
            <a:xfrm>
              <a:off x="8667750" y="3227388"/>
              <a:ext cx="50800" cy="42863"/>
            </a:xfrm>
            <a:custGeom>
              <a:avLst/>
              <a:gdLst>
                <a:gd name="T0" fmla="*/ 1 w 19"/>
                <a:gd name="T1" fmla="*/ 12 h 16"/>
                <a:gd name="T2" fmla="*/ 17 w 19"/>
                <a:gd name="T3" fmla="*/ 11 h 16"/>
                <a:gd name="T4" fmla="*/ 14 w 19"/>
                <a:gd name="T5" fmla="*/ 3 h 16"/>
                <a:gd name="T6" fmla="*/ 4 w 19"/>
                <a:gd name="T7" fmla="*/ 10 h 16"/>
                <a:gd name="T8" fmla="*/ 1 w 19"/>
                <a:gd name="T9" fmla="*/ 12 h 16"/>
              </a:gdLst>
              <a:ahLst/>
              <a:cxnLst>
                <a:cxn ang="0">
                  <a:pos x="T0" y="T1"/>
                </a:cxn>
                <a:cxn ang="0">
                  <a:pos x="T2" y="T3"/>
                </a:cxn>
                <a:cxn ang="0">
                  <a:pos x="T4" y="T5"/>
                </a:cxn>
                <a:cxn ang="0">
                  <a:pos x="T6" y="T7"/>
                </a:cxn>
                <a:cxn ang="0">
                  <a:pos x="T8" y="T9"/>
                </a:cxn>
              </a:cxnLst>
              <a:rect l="0" t="0" r="r" b="b"/>
              <a:pathLst>
                <a:path w="19" h="16">
                  <a:moveTo>
                    <a:pt x="1" y="12"/>
                  </a:moveTo>
                  <a:cubicBezTo>
                    <a:pt x="0" y="13"/>
                    <a:pt x="19" y="16"/>
                    <a:pt x="17" y="11"/>
                  </a:cubicBezTo>
                  <a:cubicBezTo>
                    <a:pt x="14" y="7"/>
                    <a:pt x="19" y="6"/>
                    <a:pt x="14" y="3"/>
                  </a:cubicBezTo>
                  <a:cubicBezTo>
                    <a:pt x="10" y="0"/>
                    <a:pt x="4" y="10"/>
                    <a:pt x="4" y="10"/>
                  </a:cubicBezTo>
                  <a:lnTo>
                    <a:pt x="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2" name="Freeform 178"/>
            <p:cNvSpPr/>
            <p:nvPr/>
          </p:nvSpPr>
          <p:spPr bwMode="auto">
            <a:xfrm>
              <a:off x="8758238" y="3179763"/>
              <a:ext cx="23813" cy="23813"/>
            </a:xfrm>
            <a:custGeom>
              <a:avLst/>
              <a:gdLst>
                <a:gd name="T0" fmla="*/ 3 w 9"/>
                <a:gd name="T1" fmla="*/ 9 h 9"/>
                <a:gd name="T2" fmla="*/ 9 w 9"/>
                <a:gd name="T3" fmla="*/ 5 h 9"/>
                <a:gd name="T4" fmla="*/ 3 w 9"/>
                <a:gd name="T5" fmla="*/ 1 h 9"/>
                <a:gd name="T6" fmla="*/ 3 w 9"/>
                <a:gd name="T7" fmla="*/ 9 h 9"/>
              </a:gdLst>
              <a:ahLst/>
              <a:cxnLst>
                <a:cxn ang="0">
                  <a:pos x="T0" y="T1"/>
                </a:cxn>
                <a:cxn ang="0">
                  <a:pos x="T2" y="T3"/>
                </a:cxn>
                <a:cxn ang="0">
                  <a:pos x="T4" y="T5"/>
                </a:cxn>
                <a:cxn ang="0">
                  <a:pos x="T6" y="T7"/>
                </a:cxn>
              </a:cxnLst>
              <a:rect l="0" t="0" r="r" b="b"/>
              <a:pathLst>
                <a:path w="9" h="9">
                  <a:moveTo>
                    <a:pt x="3" y="9"/>
                  </a:moveTo>
                  <a:cubicBezTo>
                    <a:pt x="4" y="9"/>
                    <a:pt x="9" y="8"/>
                    <a:pt x="9" y="5"/>
                  </a:cubicBezTo>
                  <a:cubicBezTo>
                    <a:pt x="9" y="3"/>
                    <a:pt x="5" y="0"/>
                    <a:pt x="3" y="1"/>
                  </a:cubicBezTo>
                  <a:cubicBezTo>
                    <a:pt x="0" y="2"/>
                    <a:pt x="3" y="9"/>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3" name="Freeform 179"/>
            <p:cNvSpPr/>
            <p:nvPr/>
          </p:nvSpPr>
          <p:spPr bwMode="auto">
            <a:xfrm>
              <a:off x="8763000" y="3136901"/>
              <a:ext cx="49213" cy="34925"/>
            </a:xfrm>
            <a:custGeom>
              <a:avLst/>
              <a:gdLst>
                <a:gd name="T0" fmla="*/ 16 w 18"/>
                <a:gd name="T1" fmla="*/ 13 h 13"/>
                <a:gd name="T2" fmla="*/ 4 w 18"/>
                <a:gd name="T3" fmla="*/ 9 h 13"/>
                <a:gd name="T4" fmla="*/ 6 w 18"/>
                <a:gd name="T5" fmla="*/ 2 h 13"/>
                <a:gd name="T6" fmla="*/ 16 w 18"/>
                <a:gd name="T7" fmla="*/ 5 h 13"/>
                <a:gd name="T8" fmla="*/ 16 w 18"/>
                <a:gd name="T9" fmla="*/ 13 h 13"/>
              </a:gdLst>
              <a:ahLst/>
              <a:cxnLst>
                <a:cxn ang="0">
                  <a:pos x="T0" y="T1"/>
                </a:cxn>
                <a:cxn ang="0">
                  <a:pos x="T2" y="T3"/>
                </a:cxn>
                <a:cxn ang="0">
                  <a:pos x="T4" y="T5"/>
                </a:cxn>
                <a:cxn ang="0">
                  <a:pos x="T6" y="T7"/>
                </a:cxn>
                <a:cxn ang="0">
                  <a:pos x="T8" y="T9"/>
                </a:cxn>
              </a:cxnLst>
              <a:rect l="0" t="0" r="r" b="b"/>
              <a:pathLst>
                <a:path w="18" h="13">
                  <a:moveTo>
                    <a:pt x="16" y="13"/>
                  </a:moveTo>
                  <a:cubicBezTo>
                    <a:pt x="13" y="12"/>
                    <a:pt x="9" y="13"/>
                    <a:pt x="4" y="9"/>
                  </a:cubicBezTo>
                  <a:cubicBezTo>
                    <a:pt x="0" y="5"/>
                    <a:pt x="5" y="3"/>
                    <a:pt x="6" y="2"/>
                  </a:cubicBezTo>
                  <a:cubicBezTo>
                    <a:pt x="6" y="0"/>
                    <a:pt x="18" y="4"/>
                    <a:pt x="16" y="5"/>
                  </a:cubicBezTo>
                  <a:cubicBezTo>
                    <a:pt x="15" y="6"/>
                    <a:pt x="16" y="13"/>
                    <a:pt x="1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4" name="Freeform 180"/>
            <p:cNvSpPr/>
            <p:nvPr/>
          </p:nvSpPr>
          <p:spPr bwMode="auto">
            <a:xfrm>
              <a:off x="8605838" y="3408363"/>
              <a:ext cx="136525" cy="168275"/>
            </a:xfrm>
            <a:custGeom>
              <a:avLst/>
              <a:gdLst>
                <a:gd name="T0" fmla="*/ 19 w 51"/>
                <a:gd name="T1" fmla="*/ 38 h 63"/>
                <a:gd name="T2" fmla="*/ 19 w 51"/>
                <a:gd name="T3" fmla="*/ 29 h 63"/>
                <a:gd name="T4" fmla="*/ 28 w 51"/>
                <a:gd name="T5" fmla="*/ 22 h 63"/>
                <a:gd name="T6" fmla="*/ 20 w 51"/>
                <a:gd name="T7" fmla="*/ 5 h 63"/>
                <a:gd name="T8" fmla="*/ 12 w 51"/>
                <a:gd name="T9" fmla="*/ 2 h 63"/>
                <a:gd name="T10" fmla="*/ 3 w 51"/>
                <a:gd name="T11" fmla="*/ 14 h 63"/>
                <a:gd name="T12" fmla="*/ 2 w 51"/>
                <a:gd name="T13" fmla="*/ 21 h 63"/>
                <a:gd name="T14" fmla="*/ 1 w 51"/>
                <a:gd name="T15" fmla="*/ 25 h 63"/>
                <a:gd name="T16" fmla="*/ 9 w 51"/>
                <a:gd name="T17" fmla="*/ 34 h 63"/>
                <a:gd name="T18" fmla="*/ 7 w 51"/>
                <a:gd name="T19" fmla="*/ 41 h 63"/>
                <a:gd name="T20" fmla="*/ 14 w 51"/>
                <a:gd name="T21" fmla="*/ 47 h 63"/>
                <a:gd name="T22" fmla="*/ 12 w 51"/>
                <a:gd name="T23" fmla="*/ 53 h 63"/>
                <a:gd name="T24" fmla="*/ 12 w 51"/>
                <a:gd name="T25" fmla="*/ 55 h 63"/>
                <a:gd name="T26" fmla="*/ 24 w 51"/>
                <a:gd name="T27" fmla="*/ 62 h 63"/>
                <a:gd name="T28" fmla="*/ 19 w 51"/>
                <a:gd name="T29" fmla="*/ 54 h 63"/>
                <a:gd name="T30" fmla="*/ 27 w 51"/>
                <a:gd name="T31" fmla="*/ 50 h 63"/>
                <a:gd name="T32" fmla="*/ 47 w 51"/>
                <a:gd name="T33" fmla="*/ 63 h 63"/>
                <a:gd name="T34" fmla="*/ 49 w 51"/>
                <a:gd name="T35" fmla="*/ 59 h 63"/>
                <a:gd name="T36" fmla="*/ 48 w 51"/>
                <a:gd name="T37" fmla="*/ 50 h 63"/>
                <a:gd name="T38" fmla="*/ 44 w 51"/>
                <a:gd name="T39" fmla="*/ 48 h 63"/>
                <a:gd name="T40" fmla="*/ 34 w 51"/>
                <a:gd name="T41" fmla="*/ 45 h 63"/>
                <a:gd name="T42" fmla="*/ 27 w 51"/>
                <a:gd name="T43" fmla="*/ 44 h 63"/>
                <a:gd name="T44" fmla="*/ 19 w 51"/>
                <a:gd name="T45"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 h="63">
                  <a:moveTo>
                    <a:pt x="19" y="38"/>
                  </a:moveTo>
                  <a:cubicBezTo>
                    <a:pt x="17" y="35"/>
                    <a:pt x="15" y="32"/>
                    <a:pt x="19" y="29"/>
                  </a:cubicBezTo>
                  <a:cubicBezTo>
                    <a:pt x="24" y="26"/>
                    <a:pt x="30" y="27"/>
                    <a:pt x="28" y="22"/>
                  </a:cubicBezTo>
                  <a:cubicBezTo>
                    <a:pt x="26" y="19"/>
                    <a:pt x="20" y="7"/>
                    <a:pt x="20" y="5"/>
                  </a:cubicBezTo>
                  <a:cubicBezTo>
                    <a:pt x="20" y="4"/>
                    <a:pt x="13" y="0"/>
                    <a:pt x="12" y="2"/>
                  </a:cubicBezTo>
                  <a:cubicBezTo>
                    <a:pt x="10" y="4"/>
                    <a:pt x="3" y="14"/>
                    <a:pt x="3" y="14"/>
                  </a:cubicBezTo>
                  <a:cubicBezTo>
                    <a:pt x="2" y="21"/>
                    <a:pt x="2" y="21"/>
                    <a:pt x="2" y="21"/>
                  </a:cubicBezTo>
                  <a:cubicBezTo>
                    <a:pt x="2" y="21"/>
                    <a:pt x="2" y="24"/>
                    <a:pt x="1" y="25"/>
                  </a:cubicBezTo>
                  <a:cubicBezTo>
                    <a:pt x="0" y="27"/>
                    <a:pt x="6" y="33"/>
                    <a:pt x="9" y="34"/>
                  </a:cubicBezTo>
                  <a:cubicBezTo>
                    <a:pt x="12" y="36"/>
                    <a:pt x="6" y="38"/>
                    <a:pt x="7" y="41"/>
                  </a:cubicBezTo>
                  <a:cubicBezTo>
                    <a:pt x="8" y="43"/>
                    <a:pt x="14" y="47"/>
                    <a:pt x="14" y="47"/>
                  </a:cubicBezTo>
                  <a:cubicBezTo>
                    <a:pt x="12" y="53"/>
                    <a:pt x="12" y="53"/>
                    <a:pt x="12" y="53"/>
                  </a:cubicBezTo>
                  <a:cubicBezTo>
                    <a:pt x="12" y="53"/>
                    <a:pt x="5" y="53"/>
                    <a:pt x="12" y="55"/>
                  </a:cubicBezTo>
                  <a:cubicBezTo>
                    <a:pt x="19" y="58"/>
                    <a:pt x="24" y="63"/>
                    <a:pt x="24" y="62"/>
                  </a:cubicBezTo>
                  <a:cubicBezTo>
                    <a:pt x="23" y="61"/>
                    <a:pt x="19" y="54"/>
                    <a:pt x="19" y="54"/>
                  </a:cubicBezTo>
                  <a:cubicBezTo>
                    <a:pt x="27" y="50"/>
                    <a:pt x="27" y="50"/>
                    <a:pt x="27" y="50"/>
                  </a:cubicBezTo>
                  <a:cubicBezTo>
                    <a:pt x="47" y="63"/>
                    <a:pt x="47" y="63"/>
                    <a:pt x="47" y="63"/>
                  </a:cubicBezTo>
                  <a:cubicBezTo>
                    <a:pt x="47" y="63"/>
                    <a:pt x="47" y="60"/>
                    <a:pt x="49" y="59"/>
                  </a:cubicBezTo>
                  <a:cubicBezTo>
                    <a:pt x="51" y="57"/>
                    <a:pt x="48" y="50"/>
                    <a:pt x="48" y="50"/>
                  </a:cubicBezTo>
                  <a:cubicBezTo>
                    <a:pt x="48" y="50"/>
                    <a:pt x="51" y="49"/>
                    <a:pt x="44" y="48"/>
                  </a:cubicBezTo>
                  <a:cubicBezTo>
                    <a:pt x="37" y="46"/>
                    <a:pt x="37" y="45"/>
                    <a:pt x="34" y="45"/>
                  </a:cubicBezTo>
                  <a:cubicBezTo>
                    <a:pt x="32" y="45"/>
                    <a:pt x="31" y="47"/>
                    <a:pt x="27" y="44"/>
                  </a:cubicBezTo>
                  <a:cubicBezTo>
                    <a:pt x="24" y="42"/>
                    <a:pt x="19" y="38"/>
                    <a:pt x="19"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5" name="Freeform 181"/>
            <p:cNvSpPr/>
            <p:nvPr/>
          </p:nvSpPr>
          <p:spPr bwMode="auto">
            <a:xfrm>
              <a:off x="8680450" y="3641726"/>
              <a:ext cx="168275" cy="111125"/>
            </a:xfrm>
            <a:custGeom>
              <a:avLst/>
              <a:gdLst>
                <a:gd name="T0" fmla="*/ 44 w 63"/>
                <a:gd name="T1" fmla="*/ 0 h 42"/>
                <a:gd name="T2" fmla="*/ 31 w 63"/>
                <a:gd name="T3" fmla="*/ 13 h 42"/>
                <a:gd name="T4" fmla="*/ 23 w 63"/>
                <a:gd name="T5" fmla="*/ 11 h 42"/>
                <a:gd name="T6" fmla="*/ 14 w 63"/>
                <a:gd name="T7" fmla="*/ 14 h 42"/>
                <a:gd name="T8" fmla="*/ 13 w 63"/>
                <a:gd name="T9" fmla="*/ 20 h 42"/>
                <a:gd name="T10" fmla="*/ 6 w 63"/>
                <a:gd name="T11" fmla="*/ 29 h 42"/>
                <a:gd name="T12" fmla="*/ 26 w 63"/>
                <a:gd name="T13" fmla="*/ 26 h 42"/>
                <a:gd name="T14" fmla="*/ 35 w 63"/>
                <a:gd name="T15" fmla="*/ 29 h 42"/>
                <a:gd name="T16" fmla="*/ 43 w 63"/>
                <a:gd name="T17" fmla="*/ 39 h 42"/>
                <a:gd name="T18" fmla="*/ 53 w 63"/>
                <a:gd name="T19" fmla="*/ 40 h 42"/>
                <a:gd name="T20" fmla="*/ 52 w 63"/>
                <a:gd name="T21" fmla="*/ 30 h 42"/>
                <a:gd name="T22" fmla="*/ 61 w 63"/>
                <a:gd name="T23" fmla="*/ 25 h 42"/>
                <a:gd name="T24" fmla="*/ 62 w 63"/>
                <a:gd name="T25" fmla="*/ 15 h 42"/>
                <a:gd name="T26" fmla="*/ 54 w 63"/>
                <a:gd name="T27" fmla="*/ 7 h 42"/>
                <a:gd name="T28" fmla="*/ 44 w 63"/>
                <a:gd name="T2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42">
                  <a:moveTo>
                    <a:pt x="44" y="0"/>
                  </a:moveTo>
                  <a:cubicBezTo>
                    <a:pt x="38" y="5"/>
                    <a:pt x="38" y="15"/>
                    <a:pt x="31" y="13"/>
                  </a:cubicBezTo>
                  <a:cubicBezTo>
                    <a:pt x="23" y="11"/>
                    <a:pt x="33" y="14"/>
                    <a:pt x="23" y="11"/>
                  </a:cubicBezTo>
                  <a:cubicBezTo>
                    <a:pt x="14" y="8"/>
                    <a:pt x="16" y="11"/>
                    <a:pt x="14" y="14"/>
                  </a:cubicBezTo>
                  <a:cubicBezTo>
                    <a:pt x="12" y="16"/>
                    <a:pt x="13" y="20"/>
                    <a:pt x="13" y="20"/>
                  </a:cubicBezTo>
                  <a:cubicBezTo>
                    <a:pt x="13" y="20"/>
                    <a:pt x="0" y="29"/>
                    <a:pt x="6" y="29"/>
                  </a:cubicBezTo>
                  <a:cubicBezTo>
                    <a:pt x="12" y="28"/>
                    <a:pt x="18" y="27"/>
                    <a:pt x="26" y="26"/>
                  </a:cubicBezTo>
                  <a:cubicBezTo>
                    <a:pt x="35" y="24"/>
                    <a:pt x="38" y="27"/>
                    <a:pt x="35" y="29"/>
                  </a:cubicBezTo>
                  <a:cubicBezTo>
                    <a:pt x="33" y="30"/>
                    <a:pt x="38" y="37"/>
                    <a:pt x="43" y="39"/>
                  </a:cubicBezTo>
                  <a:cubicBezTo>
                    <a:pt x="47" y="40"/>
                    <a:pt x="54" y="42"/>
                    <a:pt x="53" y="40"/>
                  </a:cubicBezTo>
                  <a:cubicBezTo>
                    <a:pt x="53" y="37"/>
                    <a:pt x="52" y="35"/>
                    <a:pt x="52" y="30"/>
                  </a:cubicBezTo>
                  <a:cubicBezTo>
                    <a:pt x="51" y="26"/>
                    <a:pt x="61" y="25"/>
                    <a:pt x="61" y="25"/>
                  </a:cubicBezTo>
                  <a:cubicBezTo>
                    <a:pt x="61" y="25"/>
                    <a:pt x="63" y="16"/>
                    <a:pt x="62" y="15"/>
                  </a:cubicBezTo>
                  <a:cubicBezTo>
                    <a:pt x="60" y="14"/>
                    <a:pt x="56" y="9"/>
                    <a:pt x="54" y="7"/>
                  </a:cubicBezTo>
                  <a:cubicBezTo>
                    <a:pt x="52" y="4"/>
                    <a:pt x="44" y="0"/>
                    <a:pt x="4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6" name="Freeform 182"/>
            <p:cNvSpPr/>
            <p:nvPr/>
          </p:nvSpPr>
          <p:spPr bwMode="auto">
            <a:xfrm>
              <a:off x="8366125" y="3705226"/>
              <a:ext cx="298450" cy="274638"/>
            </a:xfrm>
            <a:custGeom>
              <a:avLst/>
              <a:gdLst>
                <a:gd name="T0" fmla="*/ 94 w 112"/>
                <a:gd name="T1" fmla="*/ 29 h 103"/>
                <a:gd name="T2" fmla="*/ 97 w 112"/>
                <a:gd name="T3" fmla="*/ 42 h 103"/>
                <a:gd name="T4" fmla="*/ 107 w 112"/>
                <a:gd name="T5" fmla="*/ 51 h 103"/>
                <a:gd name="T6" fmla="*/ 102 w 112"/>
                <a:gd name="T7" fmla="*/ 58 h 103"/>
                <a:gd name="T8" fmla="*/ 94 w 112"/>
                <a:gd name="T9" fmla="*/ 67 h 103"/>
                <a:gd name="T10" fmla="*/ 99 w 112"/>
                <a:gd name="T11" fmla="*/ 83 h 103"/>
                <a:gd name="T12" fmla="*/ 91 w 112"/>
                <a:gd name="T13" fmla="*/ 84 h 103"/>
                <a:gd name="T14" fmla="*/ 89 w 112"/>
                <a:gd name="T15" fmla="*/ 88 h 103"/>
                <a:gd name="T16" fmla="*/ 91 w 112"/>
                <a:gd name="T17" fmla="*/ 100 h 103"/>
                <a:gd name="T18" fmla="*/ 82 w 112"/>
                <a:gd name="T19" fmla="*/ 101 h 103"/>
                <a:gd name="T20" fmla="*/ 65 w 112"/>
                <a:gd name="T21" fmla="*/ 101 h 103"/>
                <a:gd name="T22" fmla="*/ 49 w 112"/>
                <a:gd name="T23" fmla="*/ 96 h 103"/>
                <a:gd name="T24" fmla="*/ 36 w 112"/>
                <a:gd name="T25" fmla="*/ 95 h 103"/>
                <a:gd name="T26" fmla="*/ 22 w 112"/>
                <a:gd name="T27" fmla="*/ 88 h 103"/>
                <a:gd name="T28" fmla="*/ 9 w 112"/>
                <a:gd name="T29" fmla="*/ 81 h 103"/>
                <a:gd name="T30" fmla="*/ 2 w 112"/>
                <a:gd name="T31" fmla="*/ 67 h 103"/>
                <a:gd name="T32" fmla="*/ 9 w 112"/>
                <a:gd name="T33" fmla="*/ 47 h 103"/>
                <a:gd name="T34" fmla="*/ 23 w 112"/>
                <a:gd name="T35" fmla="*/ 57 h 103"/>
                <a:gd name="T36" fmla="*/ 37 w 112"/>
                <a:gd name="T37" fmla="*/ 43 h 103"/>
                <a:gd name="T38" fmla="*/ 56 w 112"/>
                <a:gd name="T39" fmla="*/ 30 h 103"/>
                <a:gd name="T40" fmla="*/ 61 w 112"/>
                <a:gd name="T41" fmla="*/ 27 h 103"/>
                <a:gd name="T42" fmla="*/ 65 w 112"/>
                <a:gd name="T43" fmla="*/ 15 h 103"/>
                <a:gd name="T44" fmla="*/ 76 w 112"/>
                <a:gd name="T45" fmla="*/ 3 h 103"/>
                <a:gd name="T46" fmla="*/ 102 w 112"/>
                <a:gd name="T47" fmla="*/ 15 h 103"/>
                <a:gd name="T48" fmla="*/ 94 w 112"/>
                <a:gd name="T49" fmla="*/ 2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2" h="103">
                  <a:moveTo>
                    <a:pt x="94" y="29"/>
                  </a:moveTo>
                  <a:cubicBezTo>
                    <a:pt x="91" y="34"/>
                    <a:pt x="96" y="40"/>
                    <a:pt x="97" y="42"/>
                  </a:cubicBezTo>
                  <a:cubicBezTo>
                    <a:pt x="98" y="44"/>
                    <a:pt x="112" y="45"/>
                    <a:pt x="107" y="51"/>
                  </a:cubicBezTo>
                  <a:cubicBezTo>
                    <a:pt x="103" y="56"/>
                    <a:pt x="100" y="56"/>
                    <a:pt x="102" y="58"/>
                  </a:cubicBezTo>
                  <a:cubicBezTo>
                    <a:pt x="105" y="60"/>
                    <a:pt x="95" y="60"/>
                    <a:pt x="94" y="67"/>
                  </a:cubicBezTo>
                  <a:cubicBezTo>
                    <a:pt x="93" y="74"/>
                    <a:pt x="100" y="83"/>
                    <a:pt x="99" y="83"/>
                  </a:cubicBezTo>
                  <a:cubicBezTo>
                    <a:pt x="97" y="83"/>
                    <a:pt x="93" y="83"/>
                    <a:pt x="91" y="84"/>
                  </a:cubicBezTo>
                  <a:cubicBezTo>
                    <a:pt x="88" y="84"/>
                    <a:pt x="89" y="83"/>
                    <a:pt x="89" y="88"/>
                  </a:cubicBezTo>
                  <a:cubicBezTo>
                    <a:pt x="90" y="93"/>
                    <a:pt x="91" y="100"/>
                    <a:pt x="91" y="100"/>
                  </a:cubicBezTo>
                  <a:cubicBezTo>
                    <a:pt x="91" y="100"/>
                    <a:pt x="85" y="103"/>
                    <a:pt x="82" y="101"/>
                  </a:cubicBezTo>
                  <a:cubicBezTo>
                    <a:pt x="79" y="99"/>
                    <a:pt x="69" y="100"/>
                    <a:pt x="65" y="101"/>
                  </a:cubicBezTo>
                  <a:cubicBezTo>
                    <a:pt x="61" y="102"/>
                    <a:pt x="53" y="96"/>
                    <a:pt x="49" y="96"/>
                  </a:cubicBezTo>
                  <a:cubicBezTo>
                    <a:pt x="45" y="96"/>
                    <a:pt x="45" y="97"/>
                    <a:pt x="36" y="95"/>
                  </a:cubicBezTo>
                  <a:cubicBezTo>
                    <a:pt x="27" y="92"/>
                    <a:pt x="29" y="90"/>
                    <a:pt x="22" y="88"/>
                  </a:cubicBezTo>
                  <a:cubicBezTo>
                    <a:pt x="16" y="86"/>
                    <a:pt x="14" y="92"/>
                    <a:pt x="9" y="81"/>
                  </a:cubicBezTo>
                  <a:cubicBezTo>
                    <a:pt x="4" y="71"/>
                    <a:pt x="3" y="71"/>
                    <a:pt x="2" y="67"/>
                  </a:cubicBezTo>
                  <a:cubicBezTo>
                    <a:pt x="0" y="64"/>
                    <a:pt x="9" y="49"/>
                    <a:pt x="9" y="47"/>
                  </a:cubicBezTo>
                  <a:cubicBezTo>
                    <a:pt x="10" y="45"/>
                    <a:pt x="23" y="56"/>
                    <a:pt x="23" y="57"/>
                  </a:cubicBezTo>
                  <a:cubicBezTo>
                    <a:pt x="24" y="58"/>
                    <a:pt x="39" y="45"/>
                    <a:pt x="37" y="43"/>
                  </a:cubicBezTo>
                  <a:cubicBezTo>
                    <a:pt x="35" y="41"/>
                    <a:pt x="56" y="34"/>
                    <a:pt x="56" y="30"/>
                  </a:cubicBezTo>
                  <a:cubicBezTo>
                    <a:pt x="57" y="27"/>
                    <a:pt x="59" y="26"/>
                    <a:pt x="61" y="27"/>
                  </a:cubicBezTo>
                  <a:cubicBezTo>
                    <a:pt x="64" y="29"/>
                    <a:pt x="65" y="19"/>
                    <a:pt x="65" y="15"/>
                  </a:cubicBezTo>
                  <a:cubicBezTo>
                    <a:pt x="65" y="10"/>
                    <a:pt x="72" y="5"/>
                    <a:pt x="76" y="3"/>
                  </a:cubicBezTo>
                  <a:cubicBezTo>
                    <a:pt x="80" y="0"/>
                    <a:pt x="103" y="17"/>
                    <a:pt x="102" y="15"/>
                  </a:cubicBezTo>
                  <a:cubicBezTo>
                    <a:pt x="101" y="12"/>
                    <a:pt x="94" y="29"/>
                    <a:pt x="9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7" name="Freeform 183"/>
            <p:cNvSpPr/>
            <p:nvPr/>
          </p:nvSpPr>
          <p:spPr bwMode="auto">
            <a:xfrm>
              <a:off x="9009063" y="3881438"/>
              <a:ext cx="644525" cy="273050"/>
            </a:xfrm>
            <a:custGeom>
              <a:avLst/>
              <a:gdLst>
                <a:gd name="T0" fmla="*/ 35 w 241"/>
                <a:gd name="T1" fmla="*/ 39 h 102"/>
                <a:gd name="T2" fmla="*/ 70 w 241"/>
                <a:gd name="T3" fmla="*/ 45 h 102"/>
                <a:gd name="T4" fmla="*/ 93 w 241"/>
                <a:gd name="T5" fmla="*/ 59 h 102"/>
                <a:gd name="T6" fmla="*/ 95 w 241"/>
                <a:gd name="T7" fmla="*/ 68 h 102"/>
                <a:gd name="T8" fmla="*/ 87 w 241"/>
                <a:gd name="T9" fmla="*/ 78 h 102"/>
                <a:gd name="T10" fmla="*/ 99 w 241"/>
                <a:gd name="T11" fmla="*/ 81 h 102"/>
                <a:gd name="T12" fmla="*/ 117 w 241"/>
                <a:gd name="T13" fmla="*/ 79 h 102"/>
                <a:gd name="T14" fmla="*/ 133 w 241"/>
                <a:gd name="T15" fmla="*/ 87 h 102"/>
                <a:gd name="T16" fmla="*/ 139 w 241"/>
                <a:gd name="T17" fmla="*/ 89 h 102"/>
                <a:gd name="T18" fmla="*/ 150 w 241"/>
                <a:gd name="T19" fmla="*/ 86 h 102"/>
                <a:gd name="T20" fmla="*/ 162 w 241"/>
                <a:gd name="T21" fmla="*/ 77 h 102"/>
                <a:gd name="T22" fmla="*/ 184 w 241"/>
                <a:gd name="T23" fmla="*/ 80 h 102"/>
                <a:gd name="T24" fmla="*/ 194 w 241"/>
                <a:gd name="T25" fmla="*/ 91 h 102"/>
                <a:gd name="T26" fmla="*/ 219 w 241"/>
                <a:gd name="T27" fmla="*/ 102 h 102"/>
                <a:gd name="T28" fmla="*/ 236 w 241"/>
                <a:gd name="T29" fmla="*/ 102 h 102"/>
                <a:gd name="T30" fmla="*/ 238 w 241"/>
                <a:gd name="T31" fmla="*/ 94 h 102"/>
                <a:gd name="T32" fmla="*/ 230 w 241"/>
                <a:gd name="T33" fmla="*/ 91 h 102"/>
                <a:gd name="T34" fmla="*/ 206 w 241"/>
                <a:gd name="T35" fmla="*/ 81 h 102"/>
                <a:gd name="T36" fmla="*/ 194 w 241"/>
                <a:gd name="T37" fmla="*/ 70 h 102"/>
                <a:gd name="T38" fmla="*/ 192 w 241"/>
                <a:gd name="T39" fmla="*/ 62 h 102"/>
                <a:gd name="T40" fmla="*/ 190 w 241"/>
                <a:gd name="T41" fmla="*/ 60 h 102"/>
                <a:gd name="T42" fmla="*/ 170 w 241"/>
                <a:gd name="T43" fmla="*/ 44 h 102"/>
                <a:gd name="T44" fmla="*/ 153 w 241"/>
                <a:gd name="T45" fmla="*/ 37 h 102"/>
                <a:gd name="T46" fmla="*/ 119 w 241"/>
                <a:gd name="T47" fmla="*/ 25 h 102"/>
                <a:gd name="T48" fmla="*/ 95 w 241"/>
                <a:gd name="T49" fmla="*/ 19 h 102"/>
                <a:gd name="T50" fmla="*/ 67 w 241"/>
                <a:gd name="T51" fmla="*/ 14 h 102"/>
                <a:gd name="T52" fmla="*/ 61 w 241"/>
                <a:gd name="T53" fmla="*/ 23 h 102"/>
                <a:gd name="T54" fmla="*/ 52 w 241"/>
                <a:gd name="T55" fmla="*/ 33 h 102"/>
                <a:gd name="T56" fmla="*/ 41 w 241"/>
                <a:gd name="T57" fmla="*/ 28 h 102"/>
                <a:gd name="T58" fmla="*/ 39 w 241"/>
                <a:gd name="T59" fmla="*/ 19 h 102"/>
                <a:gd name="T60" fmla="*/ 28 w 241"/>
                <a:gd name="T61" fmla="*/ 10 h 102"/>
                <a:gd name="T62" fmla="*/ 2 w 241"/>
                <a:gd name="T63" fmla="*/ 6 h 102"/>
                <a:gd name="T64" fmla="*/ 8 w 241"/>
                <a:gd name="T65" fmla="*/ 15 h 102"/>
                <a:gd name="T66" fmla="*/ 23 w 241"/>
                <a:gd name="T67" fmla="*/ 23 h 102"/>
                <a:gd name="T68" fmla="*/ 28 w 241"/>
                <a:gd name="T69" fmla="*/ 26 h 102"/>
                <a:gd name="T70" fmla="*/ 21 w 241"/>
                <a:gd name="T71" fmla="*/ 30 h 102"/>
                <a:gd name="T72" fmla="*/ 35 w 241"/>
                <a:gd name="T73" fmla="*/ 3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1" h="102">
                  <a:moveTo>
                    <a:pt x="35" y="39"/>
                  </a:moveTo>
                  <a:cubicBezTo>
                    <a:pt x="37" y="39"/>
                    <a:pt x="51" y="36"/>
                    <a:pt x="70" y="45"/>
                  </a:cubicBezTo>
                  <a:cubicBezTo>
                    <a:pt x="88" y="54"/>
                    <a:pt x="94" y="57"/>
                    <a:pt x="93" y="59"/>
                  </a:cubicBezTo>
                  <a:cubicBezTo>
                    <a:pt x="93" y="61"/>
                    <a:pt x="99" y="68"/>
                    <a:pt x="95" y="68"/>
                  </a:cubicBezTo>
                  <a:cubicBezTo>
                    <a:pt x="91" y="68"/>
                    <a:pt x="80" y="75"/>
                    <a:pt x="87" y="78"/>
                  </a:cubicBezTo>
                  <a:cubicBezTo>
                    <a:pt x="93" y="81"/>
                    <a:pt x="91" y="84"/>
                    <a:pt x="99" y="81"/>
                  </a:cubicBezTo>
                  <a:cubicBezTo>
                    <a:pt x="106" y="78"/>
                    <a:pt x="102" y="75"/>
                    <a:pt x="117" y="79"/>
                  </a:cubicBezTo>
                  <a:cubicBezTo>
                    <a:pt x="131" y="84"/>
                    <a:pt x="133" y="87"/>
                    <a:pt x="133" y="87"/>
                  </a:cubicBezTo>
                  <a:cubicBezTo>
                    <a:pt x="133" y="87"/>
                    <a:pt x="128" y="91"/>
                    <a:pt x="139" y="89"/>
                  </a:cubicBezTo>
                  <a:cubicBezTo>
                    <a:pt x="149" y="88"/>
                    <a:pt x="148" y="88"/>
                    <a:pt x="150" y="86"/>
                  </a:cubicBezTo>
                  <a:cubicBezTo>
                    <a:pt x="153" y="84"/>
                    <a:pt x="162" y="80"/>
                    <a:pt x="162" y="77"/>
                  </a:cubicBezTo>
                  <a:cubicBezTo>
                    <a:pt x="162" y="75"/>
                    <a:pt x="182" y="78"/>
                    <a:pt x="184" y="80"/>
                  </a:cubicBezTo>
                  <a:cubicBezTo>
                    <a:pt x="187" y="82"/>
                    <a:pt x="191" y="90"/>
                    <a:pt x="194" y="91"/>
                  </a:cubicBezTo>
                  <a:cubicBezTo>
                    <a:pt x="196" y="91"/>
                    <a:pt x="212" y="102"/>
                    <a:pt x="219" y="102"/>
                  </a:cubicBezTo>
                  <a:cubicBezTo>
                    <a:pt x="226" y="102"/>
                    <a:pt x="236" y="102"/>
                    <a:pt x="236" y="102"/>
                  </a:cubicBezTo>
                  <a:cubicBezTo>
                    <a:pt x="236" y="102"/>
                    <a:pt x="241" y="96"/>
                    <a:pt x="238" y="94"/>
                  </a:cubicBezTo>
                  <a:cubicBezTo>
                    <a:pt x="236" y="92"/>
                    <a:pt x="236" y="93"/>
                    <a:pt x="230" y="91"/>
                  </a:cubicBezTo>
                  <a:cubicBezTo>
                    <a:pt x="223" y="89"/>
                    <a:pt x="214" y="86"/>
                    <a:pt x="206" y="81"/>
                  </a:cubicBezTo>
                  <a:cubicBezTo>
                    <a:pt x="198" y="76"/>
                    <a:pt x="194" y="73"/>
                    <a:pt x="194" y="70"/>
                  </a:cubicBezTo>
                  <a:cubicBezTo>
                    <a:pt x="193" y="67"/>
                    <a:pt x="192" y="62"/>
                    <a:pt x="192" y="62"/>
                  </a:cubicBezTo>
                  <a:cubicBezTo>
                    <a:pt x="192" y="62"/>
                    <a:pt x="205" y="71"/>
                    <a:pt x="190" y="60"/>
                  </a:cubicBezTo>
                  <a:cubicBezTo>
                    <a:pt x="176" y="49"/>
                    <a:pt x="174" y="44"/>
                    <a:pt x="170" y="44"/>
                  </a:cubicBezTo>
                  <a:cubicBezTo>
                    <a:pt x="166" y="44"/>
                    <a:pt x="165" y="43"/>
                    <a:pt x="153" y="37"/>
                  </a:cubicBezTo>
                  <a:cubicBezTo>
                    <a:pt x="142" y="32"/>
                    <a:pt x="127" y="27"/>
                    <a:pt x="119" y="25"/>
                  </a:cubicBezTo>
                  <a:cubicBezTo>
                    <a:pt x="111" y="23"/>
                    <a:pt x="107" y="21"/>
                    <a:pt x="95" y="19"/>
                  </a:cubicBezTo>
                  <a:cubicBezTo>
                    <a:pt x="84" y="16"/>
                    <a:pt x="70" y="12"/>
                    <a:pt x="67" y="14"/>
                  </a:cubicBezTo>
                  <a:cubicBezTo>
                    <a:pt x="64" y="15"/>
                    <a:pt x="63" y="20"/>
                    <a:pt x="61" y="23"/>
                  </a:cubicBezTo>
                  <a:cubicBezTo>
                    <a:pt x="60" y="25"/>
                    <a:pt x="60" y="37"/>
                    <a:pt x="52" y="33"/>
                  </a:cubicBezTo>
                  <a:cubicBezTo>
                    <a:pt x="44" y="28"/>
                    <a:pt x="44" y="32"/>
                    <a:pt x="41" y="28"/>
                  </a:cubicBezTo>
                  <a:cubicBezTo>
                    <a:pt x="39" y="23"/>
                    <a:pt x="42" y="26"/>
                    <a:pt x="39" y="19"/>
                  </a:cubicBezTo>
                  <a:cubicBezTo>
                    <a:pt x="36" y="12"/>
                    <a:pt x="34" y="10"/>
                    <a:pt x="28" y="10"/>
                  </a:cubicBezTo>
                  <a:cubicBezTo>
                    <a:pt x="22" y="10"/>
                    <a:pt x="0" y="0"/>
                    <a:pt x="2" y="6"/>
                  </a:cubicBezTo>
                  <a:cubicBezTo>
                    <a:pt x="4" y="12"/>
                    <a:pt x="8" y="15"/>
                    <a:pt x="8" y="15"/>
                  </a:cubicBezTo>
                  <a:cubicBezTo>
                    <a:pt x="8" y="15"/>
                    <a:pt x="25" y="23"/>
                    <a:pt x="23" y="23"/>
                  </a:cubicBezTo>
                  <a:cubicBezTo>
                    <a:pt x="22" y="23"/>
                    <a:pt x="29" y="22"/>
                    <a:pt x="28" y="26"/>
                  </a:cubicBezTo>
                  <a:cubicBezTo>
                    <a:pt x="27" y="31"/>
                    <a:pt x="20" y="28"/>
                    <a:pt x="21" y="30"/>
                  </a:cubicBezTo>
                  <a:cubicBezTo>
                    <a:pt x="22" y="31"/>
                    <a:pt x="21" y="40"/>
                    <a:pt x="35"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8" name="Freeform 184"/>
            <p:cNvSpPr/>
            <p:nvPr/>
          </p:nvSpPr>
          <p:spPr bwMode="auto">
            <a:xfrm>
              <a:off x="9115425" y="4006851"/>
              <a:ext cx="53975" cy="46038"/>
            </a:xfrm>
            <a:custGeom>
              <a:avLst/>
              <a:gdLst>
                <a:gd name="T0" fmla="*/ 8 w 20"/>
                <a:gd name="T1" fmla="*/ 0 h 17"/>
                <a:gd name="T2" fmla="*/ 2 w 20"/>
                <a:gd name="T3" fmla="*/ 8 h 17"/>
                <a:gd name="T4" fmla="*/ 5 w 20"/>
                <a:gd name="T5" fmla="*/ 17 h 17"/>
                <a:gd name="T6" fmla="*/ 15 w 20"/>
                <a:gd name="T7" fmla="*/ 15 h 17"/>
                <a:gd name="T8" fmla="*/ 18 w 20"/>
                <a:gd name="T9" fmla="*/ 11 h 17"/>
                <a:gd name="T10" fmla="*/ 8 w 20"/>
                <a:gd name="T11" fmla="*/ 0 h 17"/>
              </a:gdLst>
              <a:ahLst/>
              <a:cxnLst>
                <a:cxn ang="0">
                  <a:pos x="T0" y="T1"/>
                </a:cxn>
                <a:cxn ang="0">
                  <a:pos x="T2" y="T3"/>
                </a:cxn>
                <a:cxn ang="0">
                  <a:pos x="T4" y="T5"/>
                </a:cxn>
                <a:cxn ang="0">
                  <a:pos x="T6" y="T7"/>
                </a:cxn>
                <a:cxn ang="0">
                  <a:pos x="T8" y="T9"/>
                </a:cxn>
                <a:cxn ang="0">
                  <a:pos x="T10" y="T11"/>
                </a:cxn>
              </a:cxnLst>
              <a:rect l="0" t="0" r="r" b="b"/>
              <a:pathLst>
                <a:path w="20" h="17">
                  <a:moveTo>
                    <a:pt x="8" y="0"/>
                  </a:moveTo>
                  <a:cubicBezTo>
                    <a:pt x="6" y="0"/>
                    <a:pt x="0" y="6"/>
                    <a:pt x="2" y="8"/>
                  </a:cubicBezTo>
                  <a:cubicBezTo>
                    <a:pt x="4" y="9"/>
                    <a:pt x="5" y="17"/>
                    <a:pt x="5" y="17"/>
                  </a:cubicBezTo>
                  <a:cubicBezTo>
                    <a:pt x="5" y="17"/>
                    <a:pt x="10" y="17"/>
                    <a:pt x="15" y="15"/>
                  </a:cubicBezTo>
                  <a:cubicBezTo>
                    <a:pt x="20" y="14"/>
                    <a:pt x="20" y="13"/>
                    <a:pt x="18" y="11"/>
                  </a:cubicBezTo>
                  <a:cubicBezTo>
                    <a:pt x="16" y="9"/>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9" name="Freeform 185"/>
            <p:cNvSpPr/>
            <p:nvPr/>
          </p:nvSpPr>
          <p:spPr bwMode="auto">
            <a:xfrm>
              <a:off x="8836025" y="4089401"/>
              <a:ext cx="117475" cy="65088"/>
            </a:xfrm>
            <a:custGeom>
              <a:avLst/>
              <a:gdLst>
                <a:gd name="T0" fmla="*/ 10 w 44"/>
                <a:gd name="T1" fmla="*/ 21 h 24"/>
                <a:gd name="T2" fmla="*/ 33 w 44"/>
                <a:gd name="T3" fmla="*/ 7 h 24"/>
                <a:gd name="T4" fmla="*/ 37 w 44"/>
                <a:gd name="T5" fmla="*/ 1 h 24"/>
                <a:gd name="T6" fmla="*/ 16 w 44"/>
                <a:gd name="T7" fmla="*/ 1 h 24"/>
                <a:gd name="T8" fmla="*/ 5 w 44"/>
                <a:gd name="T9" fmla="*/ 10 h 24"/>
                <a:gd name="T10" fmla="*/ 1 w 44"/>
                <a:gd name="T11" fmla="*/ 13 h 24"/>
                <a:gd name="T12" fmla="*/ 10 w 44"/>
                <a:gd name="T13" fmla="*/ 21 h 24"/>
              </a:gdLst>
              <a:ahLst/>
              <a:cxnLst>
                <a:cxn ang="0">
                  <a:pos x="T0" y="T1"/>
                </a:cxn>
                <a:cxn ang="0">
                  <a:pos x="T2" y="T3"/>
                </a:cxn>
                <a:cxn ang="0">
                  <a:pos x="T4" y="T5"/>
                </a:cxn>
                <a:cxn ang="0">
                  <a:pos x="T6" y="T7"/>
                </a:cxn>
                <a:cxn ang="0">
                  <a:pos x="T8" y="T9"/>
                </a:cxn>
                <a:cxn ang="0">
                  <a:pos x="T10" y="T11"/>
                </a:cxn>
                <a:cxn ang="0">
                  <a:pos x="T12" y="T13"/>
                </a:cxn>
              </a:cxnLst>
              <a:rect l="0" t="0" r="r" b="b"/>
              <a:pathLst>
                <a:path w="44" h="24">
                  <a:moveTo>
                    <a:pt x="10" y="21"/>
                  </a:moveTo>
                  <a:cubicBezTo>
                    <a:pt x="16" y="18"/>
                    <a:pt x="30" y="9"/>
                    <a:pt x="33" y="7"/>
                  </a:cubicBezTo>
                  <a:cubicBezTo>
                    <a:pt x="37" y="5"/>
                    <a:pt x="44" y="1"/>
                    <a:pt x="37" y="1"/>
                  </a:cubicBezTo>
                  <a:cubicBezTo>
                    <a:pt x="31" y="1"/>
                    <a:pt x="20" y="0"/>
                    <a:pt x="16" y="1"/>
                  </a:cubicBezTo>
                  <a:cubicBezTo>
                    <a:pt x="12" y="2"/>
                    <a:pt x="6" y="8"/>
                    <a:pt x="5" y="10"/>
                  </a:cubicBezTo>
                  <a:cubicBezTo>
                    <a:pt x="4" y="12"/>
                    <a:pt x="3" y="13"/>
                    <a:pt x="1" y="13"/>
                  </a:cubicBezTo>
                  <a:cubicBezTo>
                    <a:pt x="0" y="13"/>
                    <a:pt x="4" y="24"/>
                    <a:pt x="1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80" name="Freeform 186"/>
            <p:cNvSpPr/>
            <p:nvPr/>
          </p:nvSpPr>
          <p:spPr bwMode="auto">
            <a:xfrm>
              <a:off x="8704263" y="4113213"/>
              <a:ext cx="80963" cy="33338"/>
            </a:xfrm>
            <a:custGeom>
              <a:avLst/>
              <a:gdLst>
                <a:gd name="T0" fmla="*/ 20 w 30"/>
                <a:gd name="T1" fmla="*/ 11 h 12"/>
                <a:gd name="T2" fmla="*/ 0 w 30"/>
                <a:gd name="T3" fmla="*/ 4 h 12"/>
                <a:gd name="T4" fmla="*/ 9 w 30"/>
                <a:gd name="T5" fmla="*/ 1 h 12"/>
                <a:gd name="T6" fmla="*/ 20 w 30"/>
                <a:gd name="T7" fmla="*/ 11 h 12"/>
              </a:gdLst>
              <a:ahLst/>
              <a:cxnLst>
                <a:cxn ang="0">
                  <a:pos x="T0" y="T1"/>
                </a:cxn>
                <a:cxn ang="0">
                  <a:pos x="T2" y="T3"/>
                </a:cxn>
                <a:cxn ang="0">
                  <a:pos x="T4" y="T5"/>
                </a:cxn>
                <a:cxn ang="0">
                  <a:pos x="T6" y="T7"/>
                </a:cxn>
              </a:cxnLst>
              <a:rect l="0" t="0" r="r" b="b"/>
              <a:pathLst>
                <a:path w="30" h="12">
                  <a:moveTo>
                    <a:pt x="20" y="11"/>
                  </a:moveTo>
                  <a:cubicBezTo>
                    <a:pt x="13" y="12"/>
                    <a:pt x="0" y="4"/>
                    <a:pt x="0" y="4"/>
                  </a:cubicBezTo>
                  <a:cubicBezTo>
                    <a:pt x="0" y="4"/>
                    <a:pt x="6" y="0"/>
                    <a:pt x="9" y="1"/>
                  </a:cubicBezTo>
                  <a:cubicBezTo>
                    <a:pt x="12" y="3"/>
                    <a:pt x="30" y="10"/>
                    <a:pt x="2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81" name="Freeform 187"/>
            <p:cNvSpPr/>
            <p:nvPr/>
          </p:nvSpPr>
          <p:spPr bwMode="auto">
            <a:xfrm>
              <a:off x="8293100" y="4029076"/>
              <a:ext cx="536575" cy="82550"/>
            </a:xfrm>
            <a:custGeom>
              <a:avLst/>
              <a:gdLst>
                <a:gd name="T0" fmla="*/ 18 w 201"/>
                <a:gd name="T1" fmla="*/ 1 h 31"/>
                <a:gd name="T2" fmla="*/ 5 w 201"/>
                <a:gd name="T3" fmla="*/ 13 h 31"/>
                <a:gd name="T4" fmla="*/ 27 w 201"/>
                <a:gd name="T5" fmla="*/ 20 h 31"/>
                <a:gd name="T6" fmla="*/ 55 w 201"/>
                <a:gd name="T7" fmla="*/ 23 h 31"/>
                <a:gd name="T8" fmla="*/ 80 w 201"/>
                <a:gd name="T9" fmla="*/ 25 h 31"/>
                <a:gd name="T10" fmla="*/ 92 w 201"/>
                <a:gd name="T11" fmla="*/ 28 h 31"/>
                <a:gd name="T12" fmla="*/ 117 w 201"/>
                <a:gd name="T13" fmla="*/ 28 h 31"/>
                <a:gd name="T14" fmla="*/ 130 w 201"/>
                <a:gd name="T15" fmla="*/ 30 h 31"/>
                <a:gd name="T16" fmla="*/ 143 w 201"/>
                <a:gd name="T17" fmla="*/ 29 h 31"/>
                <a:gd name="T18" fmla="*/ 177 w 201"/>
                <a:gd name="T19" fmla="*/ 28 h 31"/>
                <a:gd name="T20" fmla="*/ 189 w 201"/>
                <a:gd name="T21" fmla="*/ 29 h 31"/>
                <a:gd name="T22" fmla="*/ 200 w 201"/>
                <a:gd name="T23" fmla="*/ 25 h 31"/>
                <a:gd name="T24" fmla="*/ 172 w 201"/>
                <a:gd name="T25" fmla="*/ 27 h 31"/>
                <a:gd name="T26" fmla="*/ 153 w 201"/>
                <a:gd name="T27" fmla="*/ 24 h 31"/>
                <a:gd name="T28" fmla="*/ 130 w 201"/>
                <a:gd name="T29" fmla="*/ 24 h 31"/>
                <a:gd name="T30" fmla="*/ 122 w 201"/>
                <a:gd name="T31" fmla="*/ 24 h 31"/>
                <a:gd name="T32" fmla="*/ 98 w 201"/>
                <a:gd name="T33" fmla="*/ 17 h 31"/>
                <a:gd name="T34" fmla="*/ 91 w 201"/>
                <a:gd name="T35" fmla="*/ 11 h 31"/>
                <a:gd name="T36" fmla="*/ 77 w 201"/>
                <a:gd name="T37" fmla="*/ 12 h 31"/>
                <a:gd name="T38" fmla="*/ 67 w 201"/>
                <a:gd name="T39" fmla="*/ 10 h 31"/>
                <a:gd name="T40" fmla="*/ 43 w 201"/>
                <a:gd name="T41" fmla="*/ 7 h 31"/>
                <a:gd name="T42" fmla="*/ 27 w 201"/>
                <a:gd name="T43" fmla="*/ 3 h 31"/>
                <a:gd name="T44" fmla="*/ 18 w 201"/>
                <a:gd name="T4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1" h="31">
                  <a:moveTo>
                    <a:pt x="18" y="1"/>
                  </a:moveTo>
                  <a:cubicBezTo>
                    <a:pt x="9" y="5"/>
                    <a:pt x="0" y="11"/>
                    <a:pt x="5" y="13"/>
                  </a:cubicBezTo>
                  <a:cubicBezTo>
                    <a:pt x="9" y="15"/>
                    <a:pt x="17" y="21"/>
                    <a:pt x="27" y="20"/>
                  </a:cubicBezTo>
                  <a:cubicBezTo>
                    <a:pt x="38" y="20"/>
                    <a:pt x="40" y="23"/>
                    <a:pt x="55" y="23"/>
                  </a:cubicBezTo>
                  <a:cubicBezTo>
                    <a:pt x="70" y="22"/>
                    <a:pt x="77" y="25"/>
                    <a:pt x="80" y="25"/>
                  </a:cubicBezTo>
                  <a:cubicBezTo>
                    <a:pt x="83" y="25"/>
                    <a:pt x="82" y="28"/>
                    <a:pt x="92" y="28"/>
                  </a:cubicBezTo>
                  <a:cubicBezTo>
                    <a:pt x="101" y="29"/>
                    <a:pt x="112" y="28"/>
                    <a:pt x="117" y="28"/>
                  </a:cubicBezTo>
                  <a:cubicBezTo>
                    <a:pt x="122" y="28"/>
                    <a:pt x="123" y="29"/>
                    <a:pt x="130" y="30"/>
                  </a:cubicBezTo>
                  <a:cubicBezTo>
                    <a:pt x="137" y="31"/>
                    <a:pt x="126" y="29"/>
                    <a:pt x="143" y="29"/>
                  </a:cubicBezTo>
                  <a:cubicBezTo>
                    <a:pt x="159" y="30"/>
                    <a:pt x="170" y="27"/>
                    <a:pt x="177" y="28"/>
                  </a:cubicBezTo>
                  <a:cubicBezTo>
                    <a:pt x="184" y="28"/>
                    <a:pt x="186" y="29"/>
                    <a:pt x="189" y="29"/>
                  </a:cubicBezTo>
                  <a:cubicBezTo>
                    <a:pt x="191" y="29"/>
                    <a:pt x="201" y="27"/>
                    <a:pt x="200" y="25"/>
                  </a:cubicBezTo>
                  <a:cubicBezTo>
                    <a:pt x="198" y="22"/>
                    <a:pt x="177" y="29"/>
                    <a:pt x="172" y="27"/>
                  </a:cubicBezTo>
                  <a:cubicBezTo>
                    <a:pt x="168" y="25"/>
                    <a:pt x="156" y="24"/>
                    <a:pt x="153" y="24"/>
                  </a:cubicBezTo>
                  <a:cubicBezTo>
                    <a:pt x="150" y="25"/>
                    <a:pt x="136" y="24"/>
                    <a:pt x="130" y="24"/>
                  </a:cubicBezTo>
                  <a:cubicBezTo>
                    <a:pt x="124" y="24"/>
                    <a:pt x="137" y="27"/>
                    <a:pt x="122" y="24"/>
                  </a:cubicBezTo>
                  <a:cubicBezTo>
                    <a:pt x="107" y="21"/>
                    <a:pt x="98" y="17"/>
                    <a:pt x="98" y="17"/>
                  </a:cubicBezTo>
                  <a:cubicBezTo>
                    <a:pt x="98" y="17"/>
                    <a:pt x="102" y="11"/>
                    <a:pt x="91" y="11"/>
                  </a:cubicBezTo>
                  <a:cubicBezTo>
                    <a:pt x="79" y="12"/>
                    <a:pt x="77" y="12"/>
                    <a:pt x="77" y="12"/>
                  </a:cubicBezTo>
                  <a:cubicBezTo>
                    <a:pt x="77" y="12"/>
                    <a:pt x="84" y="12"/>
                    <a:pt x="67" y="10"/>
                  </a:cubicBezTo>
                  <a:cubicBezTo>
                    <a:pt x="51" y="7"/>
                    <a:pt x="49" y="7"/>
                    <a:pt x="43" y="7"/>
                  </a:cubicBezTo>
                  <a:cubicBezTo>
                    <a:pt x="38" y="7"/>
                    <a:pt x="31" y="6"/>
                    <a:pt x="27" y="3"/>
                  </a:cubicBezTo>
                  <a:cubicBezTo>
                    <a:pt x="22" y="0"/>
                    <a:pt x="18" y="1"/>
                    <a:pt x="1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82" name="Freeform 188"/>
            <p:cNvSpPr/>
            <p:nvPr/>
          </p:nvSpPr>
          <p:spPr bwMode="auto">
            <a:xfrm>
              <a:off x="7967663" y="3748088"/>
              <a:ext cx="365125" cy="290513"/>
            </a:xfrm>
            <a:custGeom>
              <a:avLst/>
              <a:gdLst>
                <a:gd name="T0" fmla="*/ 122 w 137"/>
                <a:gd name="T1" fmla="*/ 103 h 109"/>
                <a:gd name="T2" fmla="*/ 101 w 137"/>
                <a:gd name="T3" fmla="*/ 94 h 109"/>
                <a:gd name="T4" fmla="*/ 79 w 137"/>
                <a:gd name="T5" fmla="*/ 81 h 109"/>
                <a:gd name="T6" fmla="*/ 51 w 137"/>
                <a:gd name="T7" fmla="*/ 47 h 109"/>
                <a:gd name="T8" fmla="*/ 27 w 137"/>
                <a:gd name="T9" fmla="*/ 30 h 109"/>
                <a:gd name="T10" fmla="*/ 0 w 137"/>
                <a:gd name="T11" fmla="*/ 4 h 109"/>
                <a:gd name="T12" fmla="*/ 23 w 137"/>
                <a:gd name="T13" fmla="*/ 1 h 109"/>
                <a:gd name="T14" fmla="*/ 52 w 137"/>
                <a:gd name="T15" fmla="*/ 24 h 109"/>
                <a:gd name="T16" fmla="*/ 117 w 137"/>
                <a:gd name="T17" fmla="*/ 66 h 109"/>
                <a:gd name="T18" fmla="*/ 123 w 137"/>
                <a:gd name="T19" fmla="*/ 87 h 109"/>
                <a:gd name="T20" fmla="*/ 122 w 137"/>
                <a:gd name="T21" fmla="*/ 10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09">
                  <a:moveTo>
                    <a:pt x="122" y="103"/>
                  </a:moveTo>
                  <a:cubicBezTo>
                    <a:pt x="121" y="103"/>
                    <a:pt x="112" y="100"/>
                    <a:pt x="101" y="94"/>
                  </a:cubicBezTo>
                  <a:cubicBezTo>
                    <a:pt x="90" y="87"/>
                    <a:pt x="87" y="89"/>
                    <a:pt x="79" y="81"/>
                  </a:cubicBezTo>
                  <a:cubicBezTo>
                    <a:pt x="70" y="73"/>
                    <a:pt x="59" y="55"/>
                    <a:pt x="51" y="47"/>
                  </a:cubicBezTo>
                  <a:cubicBezTo>
                    <a:pt x="43" y="40"/>
                    <a:pt x="47" y="44"/>
                    <a:pt x="27" y="30"/>
                  </a:cubicBezTo>
                  <a:cubicBezTo>
                    <a:pt x="7" y="16"/>
                    <a:pt x="0" y="4"/>
                    <a:pt x="0" y="4"/>
                  </a:cubicBezTo>
                  <a:cubicBezTo>
                    <a:pt x="0" y="4"/>
                    <a:pt x="19" y="0"/>
                    <a:pt x="23" y="1"/>
                  </a:cubicBezTo>
                  <a:cubicBezTo>
                    <a:pt x="27" y="3"/>
                    <a:pt x="31" y="11"/>
                    <a:pt x="52" y="24"/>
                  </a:cubicBezTo>
                  <a:cubicBezTo>
                    <a:pt x="72" y="37"/>
                    <a:pt x="112" y="58"/>
                    <a:pt x="117" y="66"/>
                  </a:cubicBezTo>
                  <a:cubicBezTo>
                    <a:pt x="122" y="74"/>
                    <a:pt x="119" y="82"/>
                    <a:pt x="123" y="87"/>
                  </a:cubicBezTo>
                  <a:cubicBezTo>
                    <a:pt x="127" y="92"/>
                    <a:pt x="137" y="109"/>
                    <a:pt x="122"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83" name="Freeform 189"/>
            <p:cNvSpPr/>
            <p:nvPr/>
          </p:nvSpPr>
          <p:spPr bwMode="auto">
            <a:xfrm>
              <a:off x="7500938" y="3651251"/>
              <a:ext cx="111125" cy="92075"/>
            </a:xfrm>
            <a:custGeom>
              <a:avLst/>
              <a:gdLst>
                <a:gd name="T0" fmla="*/ 11 w 42"/>
                <a:gd name="T1" fmla="*/ 0 h 34"/>
                <a:gd name="T2" fmla="*/ 6 w 42"/>
                <a:gd name="T3" fmla="*/ 15 h 34"/>
                <a:gd name="T4" fmla="*/ 14 w 42"/>
                <a:gd name="T5" fmla="*/ 31 h 34"/>
                <a:gd name="T6" fmla="*/ 23 w 42"/>
                <a:gd name="T7" fmla="*/ 32 h 34"/>
                <a:gd name="T8" fmla="*/ 35 w 42"/>
                <a:gd name="T9" fmla="*/ 25 h 34"/>
                <a:gd name="T10" fmla="*/ 42 w 42"/>
                <a:gd name="T11" fmla="*/ 23 h 34"/>
                <a:gd name="T12" fmla="*/ 17 w 42"/>
                <a:gd name="T13" fmla="*/ 6 h 34"/>
                <a:gd name="T14" fmla="*/ 11 w 42"/>
                <a:gd name="T15" fmla="*/ 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4">
                  <a:moveTo>
                    <a:pt x="11" y="0"/>
                  </a:moveTo>
                  <a:cubicBezTo>
                    <a:pt x="2" y="3"/>
                    <a:pt x="0" y="4"/>
                    <a:pt x="6" y="15"/>
                  </a:cubicBezTo>
                  <a:cubicBezTo>
                    <a:pt x="12" y="26"/>
                    <a:pt x="10" y="30"/>
                    <a:pt x="14" y="31"/>
                  </a:cubicBezTo>
                  <a:cubicBezTo>
                    <a:pt x="19" y="31"/>
                    <a:pt x="20" y="34"/>
                    <a:pt x="23" y="32"/>
                  </a:cubicBezTo>
                  <a:cubicBezTo>
                    <a:pt x="27" y="31"/>
                    <a:pt x="32" y="27"/>
                    <a:pt x="35" y="25"/>
                  </a:cubicBezTo>
                  <a:cubicBezTo>
                    <a:pt x="38" y="23"/>
                    <a:pt x="42" y="23"/>
                    <a:pt x="42" y="23"/>
                  </a:cubicBezTo>
                  <a:cubicBezTo>
                    <a:pt x="42" y="23"/>
                    <a:pt x="20" y="9"/>
                    <a:pt x="17" y="6"/>
                  </a:cubicBezTo>
                  <a:cubicBezTo>
                    <a:pt x="14" y="4"/>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84" name="Freeform 190"/>
            <p:cNvSpPr/>
            <p:nvPr/>
          </p:nvSpPr>
          <p:spPr bwMode="auto">
            <a:xfrm>
              <a:off x="10390188" y="4995863"/>
              <a:ext cx="203200" cy="200025"/>
            </a:xfrm>
            <a:custGeom>
              <a:avLst/>
              <a:gdLst>
                <a:gd name="T0" fmla="*/ 14 w 76"/>
                <a:gd name="T1" fmla="*/ 69 h 75"/>
                <a:gd name="T2" fmla="*/ 37 w 76"/>
                <a:gd name="T3" fmla="*/ 74 h 75"/>
                <a:gd name="T4" fmla="*/ 57 w 76"/>
                <a:gd name="T5" fmla="*/ 62 h 75"/>
                <a:gd name="T6" fmla="*/ 57 w 76"/>
                <a:gd name="T7" fmla="*/ 48 h 75"/>
                <a:gd name="T8" fmla="*/ 71 w 76"/>
                <a:gd name="T9" fmla="*/ 33 h 75"/>
                <a:gd name="T10" fmla="*/ 72 w 76"/>
                <a:gd name="T11" fmla="*/ 20 h 75"/>
                <a:gd name="T12" fmla="*/ 69 w 76"/>
                <a:gd name="T13" fmla="*/ 9 h 75"/>
                <a:gd name="T14" fmla="*/ 51 w 76"/>
                <a:gd name="T15" fmla="*/ 0 h 75"/>
                <a:gd name="T16" fmla="*/ 50 w 76"/>
                <a:gd name="T17" fmla="*/ 10 h 75"/>
                <a:gd name="T18" fmla="*/ 47 w 76"/>
                <a:gd name="T19" fmla="*/ 30 h 75"/>
                <a:gd name="T20" fmla="*/ 27 w 76"/>
                <a:gd name="T21" fmla="*/ 38 h 75"/>
                <a:gd name="T22" fmla="*/ 20 w 76"/>
                <a:gd name="T23" fmla="*/ 48 h 75"/>
                <a:gd name="T24" fmla="*/ 1 w 76"/>
                <a:gd name="T25" fmla="*/ 65 h 75"/>
                <a:gd name="T26" fmla="*/ 14 w 76"/>
                <a:gd name="T27" fmla="*/ 6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75">
                  <a:moveTo>
                    <a:pt x="14" y="69"/>
                  </a:moveTo>
                  <a:cubicBezTo>
                    <a:pt x="22" y="70"/>
                    <a:pt x="29" y="75"/>
                    <a:pt x="37" y="74"/>
                  </a:cubicBezTo>
                  <a:cubicBezTo>
                    <a:pt x="46" y="74"/>
                    <a:pt x="61" y="64"/>
                    <a:pt x="57" y="62"/>
                  </a:cubicBezTo>
                  <a:cubicBezTo>
                    <a:pt x="54" y="60"/>
                    <a:pt x="52" y="58"/>
                    <a:pt x="57" y="48"/>
                  </a:cubicBezTo>
                  <a:cubicBezTo>
                    <a:pt x="61" y="38"/>
                    <a:pt x="72" y="38"/>
                    <a:pt x="71" y="33"/>
                  </a:cubicBezTo>
                  <a:cubicBezTo>
                    <a:pt x="70" y="28"/>
                    <a:pt x="72" y="24"/>
                    <a:pt x="72" y="20"/>
                  </a:cubicBezTo>
                  <a:cubicBezTo>
                    <a:pt x="71" y="15"/>
                    <a:pt x="76" y="13"/>
                    <a:pt x="69" y="9"/>
                  </a:cubicBezTo>
                  <a:cubicBezTo>
                    <a:pt x="63" y="5"/>
                    <a:pt x="51" y="0"/>
                    <a:pt x="51" y="0"/>
                  </a:cubicBezTo>
                  <a:cubicBezTo>
                    <a:pt x="51" y="0"/>
                    <a:pt x="48" y="0"/>
                    <a:pt x="50" y="10"/>
                  </a:cubicBezTo>
                  <a:cubicBezTo>
                    <a:pt x="52" y="20"/>
                    <a:pt x="59" y="29"/>
                    <a:pt x="47" y="30"/>
                  </a:cubicBezTo>
                  <a:cubicBezTo>
                    <a:pt x="35" y="30"/>
                    <a:pt x="34" y="35"/>
                    <a:pt x="27" y="38"/>
                  </a:cubicBezTo>
                  <a:cubicBezTo>
                    <a:pt x="20" y="40"/>
                    <a:pt x="31" y="45"/>
                    <a:pt x="20" y="48"/>
                  </a:cubicBezTo>
                  <a:cubicBezTo>
                    <a:pt x="8" y="51"/>
                    <a:pt x="0" y="61"/>
                    <a:pt x="1" y="65"/>
                  </a:cubicBezTo>
                  <a:cubicBezTo>
                    <a:pt x="2" y="68"/>
                    <a:pt x="14" y="69"/>
                    <a:pt x="14"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85" name="Freeform 191"/>
            <p:cNvSpPr/>
            <p:nvPr/>
          </p:nvSpPr>
          <p:spPr bwMode="auto">
            <a:xfrm>
              <a:off x="10475913" y="4795838"/>
              <a:ext cx="228600" cy="223838"/>
            </a:xfrm>
            <a:custGeom>
              <a:avLst/>
              <a:gdLst>
                <a:gd name="T0" fmla="*/ 57 w 86"/>
                <a:gd name="T1" fmla="*/ 80 h 84"/>
                <a:gd name="T2" fmla="*/ 51 w 86"/>
                <a:gd name="T3" fmla="*/ 68 h 84"/>
                <a:gd name="T4" fmla="*/ 40 w 86"/>
                <a:gd name="T5" fmla="*/ 61 h 84"/>
                <a:gd name="T6" fmla="*/ 32 w 86"/>
                <a:gd name="T7" fmla="*/ 53 h 84"/>
                <a:gd name="T8" fmla="*/ 45 w 86"/>
                <a:gd name="T9" fmla="*/ 51 h 84"/>
                <a:gd name="T10" fmla="*/ 34 w 86"/>
                <a:gd name="T11" fmla="*/ 34 h 84"/>
                <a:gd name="T12" fmla="*/ 0 w 86"/>
                <a:gd name="T13" fmla="*/ 0 h 84"/>
                <a:gd name="T14" fmla="*/ 32 w 86"/>
                <a:gd name="T15" fmla="*/ 17 h 84"/>
                <a:gd name="T16" fmla="*/ 57 w 86"/>
                <a:gd name="T17" fmla="*/ 35 h 84"/>
                <a:gd name="T18" fmla="*/ 70 w 86"/>
                <a:gd name="T19" fmla="*/ 43 h 84"/>
                <a:gd name="T20" fmla="*/ 79 w 86"/>
                <a:gd name="T21" fmla="*/ 34 h 84"/>
                <a:gd name="T22" fmla="*/ 80 w 86"/>
                <a:gd name="T23" fmla="*/ 43 h 84"/>
                <a:gd name="T24" fmla="*/ 80 w 86"/>
                <a:gd name="T25" fmla="*/ 57 h 84"/>
                <a:gd name="T26" fmla="*/ 69 w 86"/>
                <a:gd name="T27" fmla="*/ 59 h 84"/>
                <a:gd name="T28" fmla="*/ 69 w 86"/>
                <a:gd name="T29" fmla="*/ 66 h 84"/>
                <a:gd name="T30" fmla="*/ 57 w 86"/>
                <a:gd name="T31"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 h="84">
                  <a:moveTo>
                    <a:pt x="57" y="80"/>
                  </a:moveTo>
                  <a:cubicBezTo>
                    <a:pt x="53" y="79"/>
                    <a:pt x="52" y="71"/>
                    <a:pt x="51" y="68"/>
                  </a:cubicBezTo>
                  <a:cubicBezTo>
                    <a:pt x="50" y="64"/>
                    <a:pt x="40" y="61"/>
                    <a:pt x="40" y="61"/>
                  </a:cubicBezTo>
                  <a:cubicBezTo>
                    <a:pt x="40" y="61"/>
                    <a:pt x="32" y="55"/>
                    <a:pt x="32" y="53"/>
                  </a:cubicBezTo>
                  <a:cubicBezTo>
                    <a:pt x="33" y="51"/>
                    <a:pt x="47" y="53"/>
                    <a:pt x="45" y="51"/>
                  </a:cubicBezTo>
                  <a:cubicBezTo>
                    <a:pt x="43" y="48"/>
                    <a:pt x="44" y="41"/>
                    <a:pt x="34" y="34"/>
                  </a:cubicBezTo>
                  <a:cubicBezTo>
                    <a:pt x="25" y="28"/>
                    <a:pt x="0" y="0"/>
                    <a:pt x="0" y="0"/>
                  </a:cubicBezTo>
                  <a:cubicBezTo>
                    <a:pt x="0" y="0"/>
                    <a:pt x="15" y="10"/>
                    <a:pt x="32" y="17"/>
                  </a:cubicBezTo>
                  <a:cubicBezTo>
                    <a:pt x="50" y="24"/>
                    <a:pt x="56" y="32"/>
                    <a:pt x="57" y="35"/>
                  </a:cubicBezTo>
                  <a:cubicBezTo>
                    <a:pt x="58" y="39"/>
                    <a:pt x="71" y="47"/>
                    <a:pt x="70" y="43"/>
                  </a:cubicBezTo>
                  <a:cubicBezTo>
                    <a:pt x="70" y="39"/>
                    <a:pt x="77" y="31"/>
                    <a:pt x="79" y="34"/>
                  </a:cubicBezTo>
                  <a:cubicBezTo>
                    <a:pt x="80" y="36"/>
                    <a:pt x="84" y="41"/>
                    <a:pt x="80" y="43"/>
                  </a:cubicBezTo>
                  <a:cubicBezTo>
                    <a:pt x="76" y="45"/>
                    <a:pt x="86" y="56"/>
                    <a:pt x="80" y="57"/>
                  </a:cubicBezTo>
                  <a:cubicBezTo>
                    <a:pt x="75" y="57"/>
                    <a:pt x="69" y="59"/>
                    <a:pt x="69" y="59"/>
                  </a:cubicBezTo>
                  <a:cubicBezTo>
                    <a:pt x="69" y="66"/>
                    <a:pt x="69" y="66"/>
                    <a:pt x="69" y="66"/>
                  </a:cubicBezTo>
                  <a:cubicBezTo>
                    <a:pt x="69" y="66"/>
                    <a:pt x="72" y="84"/>
                    <a:pt x="57"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86" name="Freeform 192"/>
            <p:cNvSpPr/>
            <p:nvPr/>
          </p:nvSpPr>
          <p:spPr bwMode="auto">
            <a:xfrm>
              <a:off x="8632825" y="4151313"/>
              <a:ext cx="1241425" cy="809625"/>
            </a:xfrm>
            <a:custGeom>
              <a:avLst/>
              <a:gdLst>
                <a:gd name="T0" fmla="*/ 254 w 465"/>
                <a:gd name="T1" fmla="*/ 230 h 303"/>
                <a:gd name="T2" fmla="*/ 211 w 465"/>
                <a:gd name="T3" fmla="*/ 217 h 303"/>
                <a:gd name="T4" fmla="*/ 146 w 465"/>
                <a:gd name="T5" fmla="*/ 232 h 303"/>
                <a:gd name="T6" fmla="*/ 126 w 465"/>
                <a:gd name="T7" fmla="*/ 244 h 303"/>
                <a:gd name="T8" fmla="*/ 106 w 465"/>
                <a:gd name="T9" fmla="*/ 244 h 303"/>
                <a:gd name="T10" fmla="*/ 88 w 465"/>
                <a:gd name="T11" fmla="*/ 251 h 303"/>
                <a:gd name="T12" fmla="*/ 77 w 465"/>
                <a:gd name="T13" fmla="*/ 256 h 303"/>
                <a:gd name="T14" fmla="*/ 45 w 465"/>
                <a:gd name="T15" fmla="*/ 248 h 303"/>
                <a:gd name="T16" fmla="*/ 38 w 465"/>
                <a:gd name="T17" fmla="*/ 232 h 303"/>
                <a:gd name="T18" fmla="*/ 27 w 465"/>
                <a:gd name="T19" fmla="*/ 201 h 303"/>
                <a:gd name="T20" fmla="*/ 14 w 465"/>
                <a:gd name="T21" fmla="*/ 180 h 303"/>
                <a:gd name="T22" fmla="*/ 0 w 465"/>
                <a:gd name="T23" fmla="*/ 155 h 303"/>
                <a:gd name="T24" fmla="*/ 5 w 465"/>
                <a:gd name="T25" fmla="*/ 145 h 303"/>
                <a:gd name="T26" fmla="*/ 11 w 465"/>
                <a:gd name="T27" fmla="*/ 108 h 303"/>
                <a:gd name="T28" fmla="*/ 80 w 465"/>
                <a:gd name="T29" fmla="*/ 65 h 303"/>
                <a:gd name="T30" fmla="*/ 96 w 465"/>
                <a:gd name="T31" fmla="*/ 59 h 303"/>
                <a:gd name="T32" fmla="*/ 104 w 465"/>
                <a:gd name="T33" fmla="*/ 38 h 303"/>
                <a:gd name="T34" fmla="*/ 145 w 465"/>
                <a:gd name="T35" fmla="*/ 41 h 303"/>
                <a:gd name="T36" fmla="*/ 152 w 465"/>
                <a:gd name="T37" fmla="*/ 30 h 303"/>
                <a:gd name="T38" fmla="*/ 166 w 465"/>
                <a:gd name="T39" fmla="*/ 16 h 303"/>
                <a:gd name="T40" fmla="*/ 171 w 465"/>
                <a:gd name="T41" fmla="*/ 6 h 303"/>
                <a:gd name="T42" fmla="*/ 200 w 465"/>
                <a:gd name="T43" fmla="*/ 11 h 303"/>
                <a:gd name="T44" fmla="*/ 230 w 465"/>
                <a:gd name="T45" fmla="*/ 16 h 303"/>
                <a:gd name="T46" fmla="*/ 234 w 465"/>
                <a:gd name="T47" fmla="*/ 47 h 303"/>
                <a:gd name="T48" fmla="*/ 266 w 465"/>
                <a:gd name="T49" fmla="*/ 64 h 303"/>
                <a:gd name="T50" fmla="*/ 290 w 465"/>
                <a:gd name="T51" fmla="*/ 59 h 303"/>
                <a:gd name="T52" fmla="*/ 282 w 465"/>
                <a:gd name="T53" fmla="*/ 12 h 303"/>
                <a:gd name="T54" fmla="*/ 288 w 465"/>
                <a:gd name="T55" fmla="*/ 1 h 303"/>
                <a:gd name="T56" fmla="*/ 310 w 465"/>
                <a:gd name="T57" fmla="*/ 29 h 303"/>
                <a:gd name="T58" fmla="*/ 337 w 465"/>
                <a:gd name="T59" fmla="*/ 51 h 303"/>
                <a:gd name="T60" fmla="*/ 348 w 465"/>
                <a:gd name="T61" fmla="*/ 75 h 303"/>
                <a:gd name="T62" fmla="*/ 372 w 465"/>
                <a:gd name="T63" fmla="*/ 91 h 303"/>
                <a:gd name="T64" fmla="*/ 406 w 465"/>
                <a:gd name="T65" fmla="*/ 118 h 303"/>
                <a:gd name="T66" fmla="*/ 430 w 465"/>
                <a:gd name="T67" fmla="*/ 133 h 303"/>
                <a:gd name="T68" fmla="*/ 456 w 465"/>
                <a:gd name="T69" fmla="*/ 189 h 303"/>
                <a:gd name="T70" fmla="*/ 456 w 465"/>
                <a:gd name="T71" fmla="*/ 228 h 303"/>
                <a:gd name="T72" fmla="*/ 444 w 465"/>
                <a:gd name="T73" fmla="*/ 265 h 303"/>
                <a:gd name="T74" fmla="*/ 420 w 465"/>
                <a:gd name="T75" fmla="*/ 281 h 303"/>
                <a:gd name="T76" fmla="*/ 410 w 465"/>
                <a:gd name="T77" fmla="*/ 296 h 303"/>
                <a:gd name="T78" fmla="*/ 391 w 465"/>
                <a:gd name="T79" fmla="*/ 283 h 303"/>
                <a:gd name="T80" fmla="*/ 373 w 465"/>
                <a:gd name="T81" fmla="*/ 298 h 303"/>
                <a:gd name="T82" fmla="*/ 341 w 465"/>
                <a:gd name="T83" fmla="*/ 286 h 303"/>
                <a:gd name="T84" fmla="*/ 324 w 465"/>
                <a:gd name="T85" fmla="*/ 259 h 303"/>
                <a:gd name="T86" fmla="*/ 296 w 465"/>
                <a:gd name="T87" fmla="*/ 259 h 303"/>
                <a:gd name="T88" fmla="*/ 269 w 465"/>
                <a:gd name="T89" fmla="*/ 25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5" h="303">
                  <a:moveTo>
                    <a:pt x="269" y="251"/>
                  </a:moveTo>
                  <a:cubicBezTo>
                    <a:pt x="259" y="244"/>
                    <a:pt x="264" y="238"/>
                    <a:pt x="254" y="230"/>
                  </a:cubicBezTo>
                  <a:cubicBezTo>
                    <a:pt x="244" y="223"/>
                    <a:pt x="263" y="223"/>
                    <a:pt x="237" y="220"/>
                  </a:cubicBezTo>
                  <a:cubicBezTo>
                    <a:pt x="211" y="217"/>
                    <a:pt x="211" y="214"/>
                    <a:pt x="211" y="217"/>
                  </a:cubicBezTo>
                  <a:cubicBezTo>
                    <a:pt x="211" y="219"/>
                    <a:pt x="171" y="224"/>
                    <a:pt x="168" y="225"/>
                  </a:cubicBezTo>
                  <a:cubicBezTo>
                    <a:pt x="164" y="226"/>
                    <a:pt x="157" y="228"/>
                    <a:pt x="146" y="232"/>
                  </a:cubicBezTo>
                  <a:cubicBezTo>
                    <a:pt x="135" y="235"/>
                    <a:pt x="139" y="239"/>
                    <a:pt x="136" y="241"/>
                  </a:cubicBezTo>
                  <a:cubicBezTo>
                    <a:pt x="132" y="243"/>
                    <a:pt x="130" y="246"/>
                    <a:pt x="126" y="244"/>
                  </a:cubicBezTo>
                  <a:cubicBezTo>
                    <a:pt x="122" y="242"/>
                    <a:pt x="119" y="240"/>
                    <a:pt x="116" y="240"/>
                  </a:cubicBezTo>
                  <a:cubicBezTo>
                    <a:pt x="113" y="240"/>
                    <a:pt x="112" y="244"/>
                    <a:pt x="106" y="244"/>
                  </a:cubicBezTo>
                  <a:cubicBezTo>
                    <a:pt x="99" y="244"/>
                    <a:pt x="98" y="243"/>
                    <a:pt x="94" y="245"/>
                  </a:cubicBezTo>
                  <a:cubicBezTo>
                    <a:pt x="90" y="247"/>
                    <a:pt x="90" y="250"/>
                    <a:pt x="88" y="251"/>
                  </a:cubicBezTo>
                  <a:cubicBezTo>
                    <a:pt x="85" y="251"/>
                    <a:pt x="87" y="253"/>
                    <a:pt x="84" y="254"/>
                  </a:cubicBezTo>
                  <a:cubicBezTo>
                    <a:pt x="80" y="255"/>
                    <a:pt x="89" y="257"/>
                    <a:pt x="77" y="256"/>
                  </a:cubicBezTo>
                  <a:cubicBezTo>
                    <a:pt x="64" y="255"/>
                    <a:pt x="72" y="257"/>
                    <a:pt x="60" y="254"/>
                  </a:cubicBezTo>
                  <a:cubicBezTo>
                    <a:pt x="47" y="251"/>
                    <a:pt x="49" y="251"/>
                    <a:pt x="45" y="248"/>
                  </a:cubicBezTo>
                  <a:cubicBezTo>
                    <a:pt x="42" y="245"/>
                    <a:pt x="40" y="251"/>
                    <a:pt x="35" y="242"/>
                  </a:cubicBezTo>
                  <a:cubicBezTo>
                    <a:pt x="29" y="232"/>
                    <a:pt x="39" y="234"/>
                    <a:pt x="38" y="232"/>
                  </a:cubicBezTo>
                  <a:cubicBezTo>
                    <a:pt x="38" y="230"/>
                    <a:pt x="34" y="215"/>
                    <a:pt x="34" y="215"/>
                  </a:cubicBezTo>
                  <a:cubicBezTo>
                    <a:pt x="34" y="215"/>
                    <a:pt x="32" y="204"/>
                    <a:pt x="27" y="201"/>
                  </a:cubicBezTo>
                  <a:cubicBezTo>
                    <a:pt x="21" y="197"/>
                    <a:pt x="23" y="198"/>
                    <a:pt x="22" y="192"/>
                  </a:cubicBezTo>
                  <a:cubicBezTo>
                    <a:pt x="22" y="186"/>
                    <a:pt x="23" y="187"/>
                    <a:pt x="14" y="180"/>
                  </a:cubicBezTo>
                  <a:cubicBezTo>
                    <a:pt x="6" y="174"/>
                    <a:pt x="6" y="173"/>
                    <a:pt x="3" y="168"/>
                  </a:cubicBezTo>
                  <a:cubicBezTo>
                    <a:pt x="0" y="163"/>
                    <a:pt x="0" y="157"/>
                    <a:pt x="0" y="155"/>
                  </a:cubicBezTo>
                  <a:cubicBezTo>
                    <a:pt x="1" y="152"/>
                    <a:pt x="0" y="156"/>
                    <a:pt x="5" y="153"/>
                  </a:cubicBezTo>
                  <a:cubicBezTo>
                    <a:pt x="10" y="151"/>
                    <a:pt x="10" y="147"/>
                    <a:pt x="5" y="145"/>
                  </a:cubicBezTo>
                  <a:cubicBezTo>
                    <a:pt x="0" y="142"/>
                    <a:pt x="0" y="138"/>
                    <a:pt x="2" y="129"/>
                  </a:cubicBezTo>
                  <a:cubicBezTo>
                    <a:pt x="4" y="120"/>
                    <a:pt x="1" y="116"/>
                    <a:pt x="11" y="108"/>
                  </a:cubicBezTo>
                  <a:cubicBezTo>
                    <a:pt x="21" y="100"/>
                    <a:pt x="23" y="96"/>
                    <a:pt x="49" y="93"/>
                  </a:cubicBezTo>
                  <a:cubicBezTo>
                    <a:pt x="75" y="89"/>
                    <a:pt x="80" y="81"/>
                    <a:pt x="80" y="65"/>
                  </a:cubicBezTo>
                  <a:cubicBezTo>
                    <a:pt x="81" y="49"/>
                    <a:pt x="85" y="55"/>
                    <a:pt x="85" y="55"/>
                  </a:cubicBezTo>
                  <a:cubicBezTo>
                    <a:pt x="96" y="59"/>
                    <a:pt x="96" y="59"/>
                    <a:pt x="96" y="59"/>
                  </a:cubicBezTo>
                  <a:cubicBezTo>
                    <a:pt x="96" y="59"/>
                    <a:pt x="101" y="60"/>
                    <a:pt x="100" y="53"/>
                  </a:cubicBezTo>
                  <a:cubicBezTo>
                    <a:pt x="100" y="47"/>
                    <a:pt x="99" y="38"/>
                    <a:pt x="104" y="38"/>
                  </a:cubicBezTo>
                  <a:cubicBezTo>
                    <a:pt x="110" y="38"/>
                    <a:pt x="130" y="27"/>
                    <a:pt x="133" y="28"/>
                  </a:cubicBezTo>
                  <a:cubicBezTo>
                    <a:pt x="136" y="30"/>
                    <a:pt x="137" y="34"/>
                    <a:pt x="145" y="41"/>
                  </a:cubicBezTo>
                  <a:cubicBezTo>
                    <a:pt x="153" y="47"/>
                    <a:pt x="150" y="37"/>
                    <a:pt x="153" y="39"/>
                  </a:cubicBezTo>
                  <a:cubicBezTo>
                    <a:pt x="155" y="41"/>
                    <a:pt x="151" y="33"/>
                    <a:pt x="152" y="30"/>
                  </a:cubicBezTo>
                  <a:cubicBezTo>
                    <a:pt x="152" y="28"/>
                    <a:pt x="157" y="21"/>
                    <a:pt x="157" y="21"/>
                  </a:cubicBezTo>
                  <a:cubicBezTo>
                    <a:pt x="166" y="16"/>
                    <a:pt x="166" y="16"/>
                    <a:pt x="166" y="16"/>
                  </a:cubicBezTo>
                  <a:cubicBezTo>
                    <a:pt x="178" y="13"/>
                    <a:pt x="178" y="13"/>
                    <a:pt x="178" y="13"/>
                  </a:cubicBezTo>
                  <a:cubicBezTo>
                    <a:pt x="178" y="13"/>
                    <a:pt x="169" y="9"/>
                    <a:pt x="171" y="6"/>
                  </a:cubicBezTo>
                  <a:cubicBezTo>
                    <a:pt x="173" y="4"/>
                    <a:pt x="174" y="5"/>
                    <a:pt x="181" y="5"/>
                  </a:cubicBezTo>
                  <a:cubicBezTo>
                    <a:pt x="188" y="5"/>
                    <a:pt x="197" y="11"/>
                    <a:pt x="200" y="11"/>
                  </a:cubicBezTo>
                  <a:cubicBezTo>
                    <a:pt x="203" y="11"/>
                    <a:pt x="223" y="13"/>
                    <a:pt x="223" y="13"/>
                  </a:cubicBezTo>
                  <a:cubicBezTo>
                    <a:pt x="230" y="16"/>
                    <a:pt x="230" y="16"/>
                    <a:pt x="230" y="16"/>
                  </a:cubicBezTo>
                  <a:cubicBezTo>
                    <a:pt x="230" y="16"/>
                    <a:pt x="230" y="36"/>
                    <a:pt x="227" y="36"/>
                  </a:cubicBezTo>
                  <a:cubicBezTo>
                    <a:pt x="225" y="36"/>
                    <a:pt x="223" y="44"/>
                    <a:pt x="234" y="47"/>
                  </a:cubicBezTo>
                  <a:cubicBezTo>
                    <a:pt x="244" y="51"/>
                    <a:pt x="249" y="54"/>
                    <a:pt x="249" y="54"/>
                  </a:cubicBezTo>
                  <a:cubicBezTo>
                    <a:pt x="266" y="64"/>
                    <a:pt x="266" y="64"/>
                    <a:pt x="266" y="64"/>
                  </a:cubicBezTo>
                  <a:cubicBezTo>
                    <a:pt x="266" y="64"/>
                    <a:pt x="291" y="72"/>
                    <a:pt x="284" y="68"/>
                  </a:cubicBezTo>
                  <a:cubicBezTo>
                    <a:pt x="277" y="65"/>
                    <a:pt x="293" y="73"/>
                    <a:pt x="290" y="59"/>
                  </a:cubicBezTo>
                  <a:cubicBezTo>
                    <a:pt x="286" y="45"/>
                    <a:pt x="288" y="37"/>
                    <a:pt x="285" y="31"/>
                  </a:cubicBezTo>
                  <a:cubicBezTo>
                    <a:pt x="283" y="26"/>
                    <a:pt x="281" y="15"/>
                    <a:pt x="282" y="12"/>
                  </a:cubicBezTo>
                  <a:cubicBezTo>
                    <a:pt x="284" y="10"/>
                    <a:pt x="284" y="8"/>
                    <a:pt x="286" y="4"/>
                  </a:cubicBezTo>
                  <a:cubicBezTo>
                    <a:pt x="288" y="1"/>
                    <a:pt x="281" y="0"/>
                    <a:pt x="288" y="1"/>
                  </a:cubicBezTo>
                  <a:cubicBezTo>
                    <a:pt x="294" y="1"/>
                    <a:pt x="298" y="6"/>
                    <a:pt x="298" y="6"/>
                  </a:cubicBezTo>
                  <a:cubicBezTo>
                    <a:pt x="298" y="6"/>
                    <a:pt x="304" y="26"/>
                    <a:pt x="310" y="29"/>
                  </a:cubicBezTo>
                  <a:cubicBezTo>
                    <a:pt x="315" y="32"/>
                    <a:pt x="325" y="35"/>
                    <a:pt x="325" y="35"/>
                  </a:cubicBezTo>
                  <a:cubicBezTo>
                    <a:pt x="325" y="35"/>
                    <a:pt x="336" y="47"/>
                    <a:pt x="337" y="51"/>
                  </a:cubicBezTo>
                  <a:cubicBezTo>
                    <a:pt x="338" y="56"/>
                    <a:pt x="353" y="60"/>
                    <a:pt x="348" y="64"/>
                  </a:cubicBezTo>
                  <a:cubicBezTo>
                    <a:pt x="344" y="69"/>
                    <a:pt x="345" y="74"/>
                    <a:pt x="348" y="75"/>
                  </a:cubicBezTo>
                  <a:cubicBezTo>
                    <a:pt x="352" y="76"/>
                    <a:pt x="361" y="83"/>
                    <a:pt x="361" y="83"/>
                  </a:cubicBezTo>
                  <a:cubicBezTo>
                    <a:pt x="361" y="83"/>
                    <a:pt x="365" y="88"/>
                    <a:pt x="372" y="91"/>
                  </a:cubicBezTo>
                  <a:cubicBezTo>
                    <a:pt x="378" y="93"/>
                    <a:pt x="382" y="101"/>
                    <a:pt x="382" y="101"/>
                  </a:cubicBezTo>
                  <a:cubicBezTo>
                    <a:pt x="406" y="118"/>
                    <a:pt x="406" y="118"/>
                    <a:pt x="406" y="118"/>
                  </a:cubicBezTo>
                  <a:cubicBezTo>
                    <a:pt x="406" y="118"/>
                    <a:pt x="392" y="117"/>
                    <a:pt x="400" y="120"/>
                  </a:cubicBezTo>
                  <a:cubicBezTo>
                    <a:pt x="408" y="124"/>
                    <a:pt x="429" y="131"/>
                    <a:pt x="430" y="133"/>
                  </a:cubicBezTo>
                  <a:cubicBezTo>
                    <a:pt x="430" y="135"/>
                    <a:pt x="446" y="143"/>
                    <a:pt x="448" y="153"/>
                  </a:cubicBezTo>
                  <a:cubicBezTo>
                    <a:pt x="450" y="163"/>
                    <a:pt x="458" y="180"/>
                    <a:pt x="456" y="189"/>
                  </a:cubicBezTo>
                  <a:cubicBezTo>
                    <a:pt x="454" y="197"/>
                    <a:pt x="458" y="210"/>
                    <a:pt x="460" y="214"/>
                  </a:cubicBezTo>
                  <a:cubicBezTo>
                    <a:pt x="462" y="218"/>
                    <a:pt x="465" y="224"/>
                    <a:pt x="456" y="228"/>
                  </a:cubicBezTo>
                  <a:cubicBezTo>
                    <a:pt x="447" y="233"/>
                    <a:pt x="449" y="242"/>
                    <a:pt x="445" y="247"/>
                  </a:cubicBezTo>
                  <a:cubicBezTo>
                    <a:pt x="441" y="252"/>
                    <a:pt x="447" y="264"/>
                    <a:pt x="444" y="265"/>
                  </a:cubicBezTo>
                  <a:cubicBezTo>
                    <a:pt x="440" y="265"/>
                    <a:pt x="451" y="277"/>
                    <a:pt x="443" y="279"/>
                  </a:cubicBezTo>
                  <a:cubicBezTo>
                    <a:pt x="435" y="280"/>
                    <a:pt x="420" y="281"/>
                    <a:pt x="420" y="281"/>
                  </a:cubicBezTo>
                  <a:cubicBezTo>
                    <a:pt x="420" y="281"/>
                    <a:pt x="419" y="286"/>
                    <a:pt x="417" y="290"/>
                  </a:cubicBezTo>
                  <a:cubicBezTo>
                    <a:pt x="415" y="294"/>
                    <a:pt x="420" y="297"/>
                    <a:pt x="410" y="296"/>
                  </a:cubicBezTo>
                  <a:cubicBezTo>
                    <a:pt x="401" y="296"/>
                    <a:pt x="396" y="303"/>
                    <a:pt x="395" y="292"/>
                  </a:cubicBezTo>
                  <a:cubicBezTo>
                    <a:pt x="394" y="282"/>
                    <a:pt x="396" y="280"/>
                    <a:pt x="391" y="283"/>
                  </a:cubicBezTo>
                  <a:cubicBezTo>
                    <a:pt x="386" y="286"/>
                    <a:pt x="377" y="288"/>
                    <a:pt x="376" y="291"/>
                  </a:cubicBezTo>
                  <a:cubicBezTo>
                    <a:pt x="375" y="294"/>
                    <a:pt x="378" y="298"/>
                    <a:pt x="373" y="298"/>
                  </a:cubicBezTo>
                  <a:cubicBezTo>
                    <a:pt x="369" y="299"/>
                    <a:pt x="358" y="296"/>
                    <a:pt x="350" y="291"/>
                  </a:cubicBezTo>
                  <a:cubicBezTo>
                    <a:pt x="341" y="286"/>
                    <a:pt x="353" y="294"/>
                    <a:pt x="341" y="286"/>
                  </a:cubicBezTo>
                  <a:cubicBezTo>
                    <a:pt x="329" y="279"/>
                    <a:pt x="322" y="269"/>
                    <a:pt x="322" y="267"/>
                  </a:cubicBezTo>
                  <a:cubicBezTo>
                    <a:pt x="323" y="264"/>
                    <a:pt x="332" y="266"/>
                    <a:pt x="324" y="259"/>
                  </a:cubicBezTo>
                  <a:cubicBezTo>
                    <a:pt x="316" y="251"/>
                    <a:pt x="311" y="263"/>
                    <a:pt x="306" y="261"/>
                  </a:cubicBezTo>
                  <a:cubicBezTo>
                    <a:pt x="301" y="259"/>
                    <a:pt x="303" y="264"/>
                    <a:pt x="296" y="259"/>
                  </a:cubicBezTo>
                  <a:cubicBezTo>
                    <a:pt x="290" y="255"/>
                    <a:pt x="286" y="251"/>
                    <a:pt x="286" y="251"/>
                  </a:cubicBezTo>
                  <a:lnTo>
                    <a:pt x="269" y="2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87" name="Freeform 193"/>
            <p:cNvSpPr/>
            <p:nvPr/>
          </p:nvSpPr>
          <p:spPr bwMode="auto">
            <a:xfrm>
              <a:off x="9653588" y="4995863"/>
              <a:ext cx="165100" cy="103188"/>
            </a:xfrm>
            <a:custGeom>
              <a:avLst/>
              <a:gdLst>
                <a:gd name="T0" fmla="*/ 37 w 62"/>
                <a:gd name="T1" fmla="*/ 11 h 39"/>
                <a:gd name="T2" fmla="*/ 9 w 62"/>
                <a:gd name="T3" fmla="*/ 3 h 39"/>
                <a:gd name="T4" fmla="*/ 13 w 62"/>
                <a:gd name="T5" fmla="*/ 17 h 39"/>
                <a:gd name="T6" fmla="*/ 25 w 62"/>
                <a:gd name="T7" fmla="*/ 27 h 39"/>
                <a:gd name="T8" fmla="*/ 36 w 62"/>
                <a:gd name="T9" fmla="*/ 38 h 39"/>
                <a:gd name="T10" fmla="*/ 55 w 62"/>
                <a:gd name="T11" fmla="*/ 31 h 39"/>
                <a:gd name="T12" fmla="*/ 57 w 62"/>
                <a:gd name="T13" fmla="*/ 11 h 39"/>
                <a:gd name="T14" fmla="*/ 49 w 62"/>
                <a:gd name="T15" fmla="*/ 2 h 39"/>
                <a:gd name="T16" fmla="*/ 37 w 62"/>
                <a:gd name="T17"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9">
                  <a:moveTo>
                    <a:pt x="37" y="11"/>
                  </a:moveTo>
                  <a:cubicBezTo>
                    <a:pt x="19" y="8"/>
                    <a:pt x="19" y="3"/>
                    <a:pt x="9" y="3"/>
                  </a:cubicBezTo>
                  <a:cubicBezTo>
                    <a:pt x="0" y="3"/>
                    <a:pt x="7" y="14"/>
                    <a:pt x="13" y="17"/>
                  </a:cubicBezTo>
                  <a:cubicBezTo>
                    <a:pt x="20" y="20"/>
                    <a:pt x="20" y="21"/>
                    <a:pt x="25" y="27"/>
                  </a:cubicBezTo>
                  <a:cubicBezTo>
                    <a:pt x="30" y="33"/>
                    <a:pt x="25" y="38"/>
                    <a:pt x="36" y="38"/>
                  </a:cubicBezTo>
                  <a:cubicBezTo>
                    <a:pt x="48" y="39"/>
                    <a:pt x="54" y="34"/>
                    <a:pt x="55" y="31"/>
                  </a:cubicBezTo>
                  <a:cubicBezTo>
                    <a:pt x="56" y="28"/>
                    <a:pt x="62" y="18"/>
                    <a:pt x="57" y="11"/>
                  </a:cubicBezTo>
                  <a:cubicBezTo>
                    <a:pt x="51" y="5"/>
                    <a:pt x="54" y="0"/>
                    <a:pt x="49" y="2"/>
                  </a:cubicBezTo>
                  <a:cubicBezTo>
                    <a:pt x="44" y="4"/>
                    <a:pt x="37" y="11"/>
                    <a:pt x="37"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grpSp>
      <p:sp>
        <p:nvSpPr>
          <p:cNvPr id="88" name="任意多边形 87"/>
          <p:cNvSpPr/>
          <p:nvPr userDrawn="1"/>
        </p:nvSpPr>
        <p:spPr>
          <a:xfrm>
            <a:off x="7127" y="910439"/>
            <a:ext cx="9899053" cy="113243"/>
          </a:xfrm>
          <a:custGeom>
            <a:avLst/>
            <a:gdLst>
              <a:gd name="connsiteX0" fmla="*/ 0 w 8821621"/>
              <a:gd name="connsiteY0" fmla="*/ 0 h 98038"/>
              <a:gd name="connsiteX1" fmla="*/ 8723583 w 8821621"/>
              <a:gd name="connsiteY1" fmla="*/ 0 h 98038"/>
              <a:gd name="connsiteX2" fmla="*/ 8821621 w 8821621"/>
              <a:gd name="connsiteY2" fmla="*/ 98038 h 98038"/>
              <a:gd name="connsiteX3" fmla="*/ 0 w 8821621"/>
              <a:gd name="connsiteY3" fmla="*/ 98038 h 98038"/>
              <a:gd name="connsiteX4" fmla="*/ 0 w 8821621"/>
              <a:gd name="connsiteY4" fmla="*/ 0 h 98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1621" h="98038">
                <a:moveTo>
                  <a:pt x="0" y="0"/>
                </a:moveTo>
                <a:lnTo>
                  <a:pt x="8723583" y="0"/>
                </a:lnTo>
                <a:lnTo>
                  <a:pt x="8821621" y="98038"/>
                </a:lnTo>
                <a:lnTo>
                  <a:pt x="0" y="98038"/>
                </a:lnTo>
                <a:lnTo>
                  <a:pt x="0" y="0"/>
                </a:lnTo>
                <a:close/>
              </a:path>
            </a:pathLst>
          </a:custGeom>
          <a:solidFill>
            <a:srgbClr val="E40000"/>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915" dirty="0">
              <a:solidFill>
                <a:srgbClr val="FFFFFF"/>
              </a:solidFill>
              <a:latin typeface="+mn-ea"/>
            </a:endParaRPr>
          </a:p>
        </p:txBody>
      </p:sp>
      <p:sp>
        <p:nvSpPr>
          <p:cNvPr id="89" name="任意多边形 88"/>
          <p:cNvSpPr/>
          <p:nvPr userDrawn="1"/>
        </p:nvSpPr>
        <p:spPr>
          <a:xfrm>
            <a:off x="12439578" y="910439"/>
            <a:ext cx="1248624" cy="113243"/>
          </a:xfrm>
          <a:custGeom>
            <a:avLst/>
            <a:gdLst>
              <a:gd name="connsiteX0" fmla="*/ 98038 w 1112721"/>
              <a:gd name="connsiteY0" fmla="*/ 0 h 98038"/>
              <a:gd name="connsiteX1" fmla="*/ 1112721 w 1112721"/>
              <a:gd name="connsiteY1" fmla="*/ 0 h 98038"/>
              <a:gd name="connsiteX2" fmla="*/ 1112721 w 1112721"/>
              <a:gd name="connsiteY2" fmla="*/ 98038 h 98038"/>
              <a:gd name="connsiteX3" fmla="*/ 0 w 1112721"/>
              <a:gd name="connsiteY3" fmla="*/ 98038 h 98038"/>
              <a:gd name="connsiteX4" fmla="*/ 98038 w 1112721"/>
              <a:gd name="connsiteY4" fmla="*/ 0 h 98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721" h="98038">
                <a:moveTo>
                  <a:pt x="98038" y="0"/>
                </a:moveTo>
                <a:lnTo>
                  <a:pt x="1112721" y="0"/>
                </a:lnTo>
                <a:lnTo>
                  <a:pt x="1112721" y="98038"/>
                </a:lnTo>
                <a:lnTo>
                  <a:pt x="0" y="98038"/>
                </a:lnTo>
                <a:lnTo>
                  <a:pt x="98038" y="0"/>
                </a:lnTo>
                <a:close/>
              </a:path>
            </a:pathLst>
          </a:custGeom>
          <a:solidFill>
            <a:srgbClr val="E40000"/>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915" dirty="0">
              <a:solidFill>
                <a:srgbClr val="FFFFFF"/>
              </a:solidFill>
              <a:latin typeface="+mn-ea"/>
            </a:endParaRPr>
          </a:p>
        </p:txBody>
      </p:sp>
      <p:sp>
        <p:nvSpPr>
          <p:cNvPr id="90" name="任意多边形 89"/>
          <p:cNvSpPr/>
          <p:nvPr userDrawn="1"/>
        </p:nvSpPr>
        <p:spPr>
          <a:xfrm>
            <a:off x="9906179" y="1023682"/>
            <a:ext cx="2533398" cy="47204"/>
          </a:xfrm>
          <a:custGeom>
            <a:avLst/>
            <a:gdLst>
              <a:gd name="connsiteX0" fmla="*/ 0 w 2257658"/>
              <a:gd name="connsiteY0" fmla="*/ 0 h 40866"/>
              <a:gd name="connsiteX1" fmla="*/ 2257658 w 2257658"/>
              <a:gd name="connsiteY1" fmla="*/ 0 h 40866"/>
              <a:gd name="connsiteX2" fmla="*/ 2216792 w 2257658"/>
              <a:gd name="connsiteY2" fmla="*/ 40866 h 40866"/>
              <a:gd name="connsiteX3" fmla="*/ 40866 w 2257658"/>
              <a:gd name="connsiteY3" fmla="*/ 40866 h 40866"/>
              <a:gd name="connsiteX4" fmla="*/ 0 w 2257658"/>
              <a:gd name="connsiteY4" fmla="*/ 0 h 40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7658" h="40866">
                <a:moveTo>
                  <a:pt x="0" y="0"/>
                </a:moveTo>
                <a:lnTo>
                  <a:pt x="2257658" y="0"/>
                </a:lnTo>
                <a:lnTo>
                  <a:pt x="2216792" y="40866"/>
                </a:lnTo>
                <a:lnTo>
                  <a:pt x="40866" y="40866"/>
                </a:lnTo>
                <a:lnTo>
                  <a:pt x="0" y="0"/>
                </a:lnTo>
                <a:close/>
              </a:path>
            </a:pathLst>
          </a:custGeom>
          <a:solidFill>
            <a:srgbClr val="E40000"/>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915" dirty="0">
              <a:solidFill>
                <a:srgbClr val="FFFFFF"/>
              </a:solidFill>
              <a:latin typeface="+mn-ea"/>
            </a:endParaRPr>
          </a:p>
        </p:txBody>
      </p:sp>
      <p:sp>
        <p:nvSpPr>
          <p:cNvPr id="96" name="直角三角形 95"/>
          <p:cNvSpPr/>
          <p:nvPr userDrawn="1"/>
        </p:nvSpPr>
        <p:spPr>
          <a:xfrm>
            <a:off x="9503" y="406636"/>
            <a:ext cx="489429" cy="503804"/>
          </a:xfrm>
          <a:prstGeom prst="rtTriangle">
            <a:avLst/>
          </a:prstGeom>
          <a:solidFill>
            <a:srgbClr val="E40000"/>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915" dirty="0">
              <a:solidFill>
                <a:srgbClr val="FFFFFF"/>
              </a:solidFill>
              <a:latin typeface="+mn-ea"/>
            </a:endParaRPr>
          </a:p>
        </p:txBody>
      </p:sp>
      <p:pic>
        <p:nvPicPr>
          <p:cNvPr id="119" name="图片 118"/>
          <p:cNvPicPr>
            <a:picLocks noChangeAspect="1"/>
          </p:cNvPicPr>
          <p:nvPr userDrawn="1"/>
        </p:nvPicPr>
        <p:blipFill>
          <a:blip r:embed="rId3" cstate="print"/>
          <a:stretch>
            <a:fillRect/>
          </a:stretch>
        </p:blipFill>
        <p:spPr>
          <a:xfrm>
            <a:off x="10018637" y="386724"/>
            <a:ext cx="2312303" cy="5985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6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stretch>
            <a:fillRect/>
          </a:stretch>
        </p:blipFill>
        <p:spPr>
          <a:xfrm>
            <a:off x="-1185" y="992"/>
            <a:ext cx="13682261" cy="7922311"/>
          </a:xfrm>
          <a:prstGeom prst="rect">
            <a:avLst/>
          </a:prstGeom>
        </p:spPr>
      </p:pic>
      <p:grpSp>
        <p:nvGrpSpPr>
          <p:cNvPr id="3" name="组合 2"/>
          <p:cNvGrpSpPr/>
          <p:nvPr userDrawn="1"/>
        </p:nvGrpSpPr>
        <p:grpSpPr>
          <a:xfrm>
            <a:off x="3234122" y="2336131"/>
            <a:ext cx="7212832" cy="3249363"/>
            <a:chOff x="-177801" y="684213"/>
            <a:chExt cx="10882314" cy="4872038"/>
          </a:xfrm>
          <a:solidFill>
            <a:schemeClr val="tx1">
              <a:alpha val="5000"/>
            </a:schemeClr>
          </a:solidFill>
        </p:grpSpPr>
        <p:sp>
          <p:nvSpPr>
            <p:cNvPr id="4" name="Freeform 110"/>
            <p:cNvSpPr/>
            <p:nvPr/>
          </p:nvSpPr>
          <p:spPr bwMode="auto">
            <a:xfrm>
              <a:off x="-60325" y="1279526"/>
              <a:ext cx="3186113" cy="4276725"/>
            </a:xfrm>
            <a:custGeom>
              <a:avLst/>
              <a:gdLst>
                <a:gd name="T0" fmla="*/ 738 w 1193"/>
                <a:gd name="T1" fmla="*/ 1528 h 1601"/>
                <a:gd name="T2" fmla="*/ 773 w 1193"/>
                <a:gd name="T3" fmla="*/ 1460 h 1601"/>
                <a:gd name="T4" fmla="*/ 834 w 1193"/>
                <a:gd name="T5" fmla="*/ 1404 h 1601"/>
                <a:gd name="T6" fmla="*/ 1005 w 1193"/>
                <a:gd name="T7" fmla="*/ 1267 h 1601"/>
                <a:gd name="T8" fmla="*/ 1137 w 1193"/>
                <a:gd name="T9" fmla="*/ 1107 h 1601"/>
                <a:gd name="T10" fmla="*/ 1164 w 1193"/>
                <a:gd name="T11" fmla="*/ 1026 h 1601"/>
                <a:gd name="T12" fmla="*/ 1041 w 1193"/>
                <a:gd name="T13" fmla="*/ 983 h 1601"/>
                <a:gd name="T14" fmla="*/ 959 w 1193"/>
                <a:gd name="T15" fmla="*/ 919 h 1601"/>
                <a:gd name="T16" fmla="*/ 878 w 1193"/>
                <a:gd name="T17" fmla="*/ 882 h 1601"/>
                <a:gd name="T18" fmla="*/ 810 w 1193"/>
                <a:gd name="T19" fmla="*/ 866 h 1601"/>
                <a:gd name="T20" fmla="*/ 704 w 1193"/>
                <a:gd name="T21" fmla="*/ 886 h 1601"/>
                <a:gd name="T22" fmla="*/ 675 w 1193"/>
                <a:gd name="T23" fmla="*/ 790 h 1601"/>
                <a:gd name="T24" fmla="*/ 580 w 1193"/>
                <a:gd name="T25" fmla="*/ 742 h 1601"/>
                <a:gd name="T26" fmla="*/ 729 w 1193"/>
                <a:gd name="T27" fmla="*/ 692 h 1601"/>
                <a:gd name="T28" fmla="*/ 818 w 1193"/>
                <a:gd name="T29" fmla="*/ 623 h 1601"/>
                <a:gd name="T30" fmla="*/ 882 w 1193"/>
                <a:gd name="T31" fmla="*/ 554 h 1601"/>
                <a:gd name="T32" fmla="*/ 970 w 1193"/>
                <a:gd name="T33" fmla="*/ 513 h 1601"/>
                <a:gd name="T34" fmla="*/ 956 w 1193"/>
                <a:gd name="T35" fmla="*/ 481 h 1601"/>
                <a:gd name="T36" fmla="*/ 961 w 1193"/>
                <a:gd name="T37" fmla="*/ 439 h 1601"/>
                <a:gd name="T38" fmla="*/ 1026 w 1193"/>
                <a:gd name="T39" fmla="*/ 434 h 1601"/>
                <a:gd name="T40" fmla="*/ 1052 w 1193"/>
                <a:gd name="T41" fmla="*/ 442 h 1601"/>
                <a:gd name="T42" fmla="*/ 1018 w 1193"/>
                <a:gd name="T43" fmla="*/ 356 h 1601"/>
                <a:gd name="T44" fmla="*/ 971 w 1193"/>
                <a:gd name="T45" fmla="*/ 284 h 1601"/>
                <a:gd name="T46" fmla="*/ 924 w 1193"/>
                <a:gd name="T47" fmla="*/ 246 h 1601"/>
                <a:gd name="T48" fmla="*/ 856 w 1193"/>
                <a:gd name="T49" fmla="*/ 261 h 1601"/>
                <a:gd name="T50" fmla="*/ 829 w 1193"/>
                <a:gd name="T51" fmla="*/ 396 h 1601"/>
                <a:gd name="T52" fmla="*/ 804 w 1193"/>
                <a:gd name="T53" fmla="*/ 378 h 1601"/>
                <a:gd name="T54" fmla="*/ 714 w 1193"/>
                <a:gd name="T55" fmla="*/ 292 h 1601"/>
                <a:gd name="T56" fmla="*/ 787 w 1193"/>
                <a:gd name="T57" fmla="*/ 183 h 1601"/>
                <a:gd name="T58" fmla="*/ 822 w 1193"/>
                <a:gd name="T59" fmla="*/ 141 h 1601"/>
                <a:gd name="T60" fmla="*/ 852 w 1193"/>
                <a:gd name="T61" fmla="*/ 84 h 1601"/>
                <a:gd name="T62" fmla="*/ 793 w 1193"/>
                <a:gd name="T63" fmla="*/ 92 h 1601"/>
                <a:gd name="T64" fmla="*/ 763 w 1193"/>
                <a:gd name="T65" fmla="*/ 30 h 1601"/>
                <a:gd name="T66" fmla="*/ 745 w 1193"/>
                <a:gd name="T67" fmla="*/ 43 h 1601"/>
                <a:gd name="T68" fmla="*/ 721 w 1193"/>
                <a:gd name="T69" fmla="*/ 104 h 1601"/>
                <a:gd name="T70" fmla="*/ 659 w 1193"/>
                <a:gd name="T71" fmla="*/ 113 h 1601"/>
                <a:gd name="T72" fmla="*/ 532 w 1193"/>
                <a:gd name="T73" fmla="*/ 95 h 1601"/>
                <a:gd name="T74" fmla="*/ 469 w 1193"/>
                <a:gd name="T75" fmla="*/ 80 h 1601"/>
                <a:gd name="T76" fmla="*/ 423 w 1193"/>
                <a:gd name="T77" fmla="*/ 77 h 1601"/>
                <a:gd name="T78" fmla="*/ 108 w 1193"/>
                <a:gd name="T79" fmla="*/ 100 h 1601"/>
                <a:gd name="T80" fmla="*/ 98 w 1193"/>
                <a:gd name="T81" fmla="*/ 142 h 1601"/>
                <a:gd name="T82" fmla="*/ 107 w 1193"/>
                <a:gd name="T83" fmla="*/ 178 h 1601"/>
                <a:gd name="T84" fmla="*/ 59 w 1193"/>
                <a:gd name="T85" fmla="*/ 280 h 1601"/>
                <a:gd name="T86" fmla="*/ 48 w 1193"/>
                <a:gd name="T87" fmla="*/ 347 h 1601"/>
                <a:gd name="T88" fmla="*/ 155 w 1193"/>
                <a:gd name="T89" fmla="*/ 276 h 1601"/>
                <a:gd name="T90" fmla="*/ 191 w 1193"/>
                <a:gd name="T91" fmla="*/ 275 h 1601"/>
                <a:gd name="T92" fmla="*/ 313 w 1193"/>
                <a:gd name="T93" fmla="*/ 303 h 1601"/>
                <a:gd name="T94" fmla="*/ 355 w 1193"/>
                <a:gd name="T95" fmla="*/ 419 h 1601"/>
                <a:gd name="T96" fmla="*/ 349 w 1193"/>
                <a:gd name="T97" fmla="*/ 560 h 1601"/>
                <a:gd name="T98" fmla="*/ 415 w 1193"/>
                <a:gd name="T99" fmla="*/ 708 h 1601"/>
                <a:gd name="T100" fmla="*/ 451 w 1193"/>
                <a:gd name="T101" fmla="*/ 746 h 1601"/>
                <a:gd name="T102" fmla="*/ 488 w 1193"/>
                <a:gd name="T103" fmla="*/ 781 h 1601"/>
                <a:gd name="T104" fmla="*/ 634 w 1193"/>
                <a:gd name="T105" fmla="*/ 865 h 1601"/>
                <a:gd name="T106" fmla="*/ 714 w 1193"/>
                <a:gd name="T107" fmla="*/ 910 h 1601"/>
                <a:gd name="T108" fmla="*/ 724 w 1193"/>
                <a:gd name="T109" fmla="*/ 968 h 1601"/>
                <a:gd name="T110" fmla="*/ 693 w 1193"/>
                <a:gd name="T111" fmla="*/ 1048 h 1601"/>
                <a:gd name="T112" fmla="*/ 766 w 1193"/>
                <a:gd name="T113" fmla="*/ 1225 h 1601"/>
                <a:gd name="T114" fmla="*/ 689 w 1193"/>
                <a:gd name="T115" fmla="*/ 1436 h 1601"/>
                <a:gd name="T116" fmla="*/ 672 w 1193"/>
                <a:gd name="T117" fmla="*/ 1479 h 1601"/>
                <a:gd name="T118" fmla="*/ 678 w 1193"/>
                <a:gd name="T119" fmla="*/ 1566 h 1601"/>
                <a:gd name="T120" fmla="*/ 790 w 1193"/>
                <a:gd name="T121" fmla="*/ 1595 h 1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93" h="1601">
                  <a:moveTo>
                    <a:pt x="792" y="1592"/>
                  </a:moveTo>
                  <a:cubicBezTo>
                    <a:pt x="792" y="1592"/>
                    <a:pt x="800" y="1596"/>
                    <a:pt x="800" y="1592"/>
                  </a:cubicBezTo>
                  <a:cubicBezTo>
                    <a:pt x="801" y="1588"/>
                    <a:pt x="800" y="1583"/>
                    <a:pt x="796" y="1582"/>
                  </a:cubicBezTo>
                  <a:cubicBezTo>
                    <a:pt x="792" y="1581"/>
                    <a:pt x="783" y="1579"/>
                    <a:pt x="772" y="1572"/>
                  </a:cubicBezTo>
                  <a:cubicBezTo>
                    <a:pt x="761" y="1564"/>
                    <a:pt x="741" y="1563"/>
                    <a:pt x="744" y="1555"/>
                  </a:cubicBezTo>
                  <a:cubicBezTo>
                    <a:pt x="746" y="1548"/>
                    <a:pt x="736" y="1539"/>
                    <a:pt x="738" y="1528"/>
                  </a:cubicBezTo>
                  <a:cubicBezTo>
                    <a:pt x="740" y="1517"/>
                    <a:pt x="739" y="1516"/>
                    <a:pt x="748" y="1515"/>
                  </a:cubicBezTo>
                  <a:cubicBezTo>
                    <a:pt x="756" y="1514"/>
                    <a:pt x="758" y="1504"/>
                    <a:pt x="762" y="1502"/>
                  </a:cubicBezTo>
                  <a:cubicBezTo>
                    <a:pt x="766" y="1499"/>
                    <a:pt x="784" y="1490"/>
                    <a:pt x="784" y="1487"/>
                  </a:cubicBezTo>
                  <a:cubicBezTo>
                    <a:pt x="784" y="1485"/>
                    <a:pt x="784" y="1480"/>
                    <a:pt x="780" y="1479"/>
                  </a:cubicBezTo>
                  <a:cubicBezTo>
                    <a:pt x="776" y="1479"/>
                    <a:pt x="768" y="1477"/>
                    <a:pt x="767" y="1474"/>
                  </a:cubicBezTo>
                  <a:cubicBezTo>
                    <a:pt x="766" y="1472"/>
                    <a:pt x="771" y="1462"/>
                    <a:pt x="773" y="1460"/>
                  </a:cubicBezTo>
                  <a:cubicBezTo>
                    <a:pt x="776" y="1458"/>
                    <a:pt x="793" y="1458"/>
                    <a:pt x="793" y="1458"/>
                  </a:cubicBezTo>
                  <a:cubicBezTo>
                    <a:pt x="793" y="1458"/>
                    <a:pt x="793" y="1439"/>
                    <a:pt x="796" y="1438"/>
                  </a:cubicBezTo>
                  <a:cubicBezTo>
                    <a:pt x="798" y="1437"/>
                    <a:pt x="810" y="1429"/>
                    <a:pt x="813" y="1428"/>
                  </a:cubicBezTo>
                  <a:cubicBezTo>
                    <a:pt x="816" y="1428"/>
                    <a:pt x="817" y="1420"/>
                    <a:pt x="811" y="1419"/>
                  </a:cubicBezTo>
                  <a:cubicBezTo>
                    <a:pt x="806" y="1418"/>
                    <a:pt x="797" y="1412"/>
                    <a:pt x="801" y="1408"/>
                  </a:cubicBezTo>
                  <a:cubicBezTo>
                    <a:pt x="806" y="1403"/>
                    <a:pt x="831" y="1407"/>
                    <a:pt x="834" y="1404"/>
                  </a:cubicBezTo>
                  <a:cubicBezTo>
                    <a:pt x="836" y="1401"/>
                    <a:pt x="841" y="1386"/>
                    <a:pt x="854" y="1383"/>
                  </a:cubicBezTo>
                  <a:cubicBezTo>
                    <a:pt x="867" y="1380"/>
                    <a:pt x="924" y="1354"/>
                    <a:pt x="905" y="1339"/>
                  </a:cubicBezTo>
                  <a:cubicBezTo>
                    <a:pt x="886" y="1323"/>
                    <a:pt x="905" y="1329"/>
                    <a:pt x="905" y="1329"/>
                  </a:cubicBezTo>
                  <a:cubicBezTo>
                    <a:pt x="905" y="1329"/>
                    <a:pt x="924" y="1340"/>
                    <a:pt x="935" y="1333"/>
                  </a:cubicBezTo>
                  <a:cubicBezTo>
                    <a:pt x="945" y="1327"/>
                    <a:pt x="989" y="1287"/>
                    <a:pt x="991" y="1278"/>
                  </a:cubicBezTo>
                  <a:cubicBezTo>
                    <a:pt x="993" y="1269"/>
                    <a:pt x="999" y="1268"/>
                    <a:pt x="1005" y="1267"/>
                  </a:cubicBezTo>
                  <a:cubicBezTo>
                    <a:pt x="1010" y="1267"/>
                    <a:pt x="1018" y="1264"/>
                    <a:pt x="1018" y="1258"/>
                  </a:cubicBezTo>
                  <a:cubicBezTo>
                    <a:pt x="1017" y="1252"/>
                    <a:pt x="1013" y="1238"/>
                    <a:pt x="1019" y="1233"/>
                  </a:cubicBezTo>
                  <a:cubicBezTo>
                    <a:pt x="1025" y="1229"/>
                    <a:pt x="1061" y="1206"/>
                    <a:pt x="1076" y="1206"/>
                  </a:cubicBezTo>
                  <a:cubicBezTo>
                    <a:pt x="1091" y="1206"/>
                    <a:pt x="1101" y="1204"/>
                    <a:pt x="1116" y="1178"/>
                  </a:cubicBezTo>
                  <a:cubicBezTo>
                    <a:pt x="1131" y="1152"/>
                    <a:pt x="1125" y="1153"/>
                    <a:pt x="1131" y="1151"/>
                  </a:cubicBezTo>
                  <a:cubicBezTo>
                    <a:pt x="1136" y="1148"/>
                    <a:pt x="1137" y="1107"/>
                    <a:pt x="1137" y="1107"/>
                  </a:cubicBezTo>
                  <a:cubicBezTo>
                    <a:pt x="1137" y="1107"/>
                    <a:pt x="1143" y="1103"/>
                    <a:pt x="1147" y="1103"/>
                  </a:cubicBezTo>
                  <a:cubicBezTo>
                    <a:pt x="1151" y="1103"/>
                    <a:pt x="1162" y="1087"/>
                    <a:pt x="1162" y="1087"/>
                  </a:cubicBezTo>
                  <a:cubicBezTo>
                    <a:pt x="1175" y="1079"/>
                    <a:pt x="1175" y="1079"/>
                    <a:pt x="1175" y="1079"/>
                  </a:cubicBezTo>
                  <a:cubicBezTo>
                    <a:pt x="1175" y="1079"/>
                    <a:pt x="1179" y="1071"/>
                    <a:pt x="1183" y="1069"/>
                  </a:cubicBezTo>
                  <a:cubicBezTo>
                    <a:pt x="1187" y="1066"/>
                    <a:pt x="1193" y="1037"/>
                    <a:pt x="1187" y="1032"/>
                  </a:cubicBezTo>
                  <a:cubicBezTo>
                    <a:pt x="1182" y="1028"/>
                    <a:pt x="1170" y="1030"/>
                    <a:pt x="1164" y="1026"/>
                  </a:cubicBezTo>
                  <a:cubicBezTo>
                    <a:pt x="1158" y="1021"/>
                    <a:pt x="1133" y="1007"/>
                    <a:pt x="1128" y="1007"/>
                  </a:cubicBezTo>
                  <a:cubicBezTo>
                    <a:pt x="1122" y="1008"/>
                    <a:pt x="1101" y="1009"/>
                    <a:pt x="1094" y="1005"/>
                  </a:cubicBezTo>
                  <a:cubicBezTo>
                    <a:pt x="1087" y="1002"/>
                    <a:pt x="1095" y="993"/>
                    <a:pt x="1086" y="993"/>
                  </a:cubicBezTo>
                  <a:cubicBezTo>
                    <a:pt x="1078" y="992"/>
                    <a:pt x="1061" y="988"/>
                    <a:pt x="1056" y="987"/>
                  </a:cubicBezTo>
                  <a:cubicBezTo>
                    <a:pt x="1050" y="986"/>
                    <a:pt x="1041" y="993"/>
                    <a:pt x="1040" y="994"/>
                  </a:cubicBezTo>
                  <a:cubicBezTo>
                    <a:pt x="1038" y="995"/>
                    <a:pt x="1053" y="987"/>
                    <a:pt x="1041" y="983"/>
                  </a:cubicBezTo>
                  <a:cubicBezTo>
                    <a:pt x="1029" y="979"/>
                    <a:pt x="1032" y="974"/>
                    <a:pt x="1034" y="973"/>
                  </a:cubicBezTo>
                  <a:cubicBezTo>
                    <a:pt x="1036" y="972"/>
                    <a:pt x="1044" y="964"/>
                    <a:pt x="1036" y="959"/>
                  </a:cubicBezTo>
                  <a:cubicBezTo>
                    <a:pt x="1028" y="955"/>
                    <a:pt x="1020" y="950"/>
                    <a:pt x="1022" y="945"/>
                  </a:cubicBezTo>
                  <a:cubicBezTo>
                    <a:pt x="1023" y="940"/>
                    <a:pt x="1008" y="929"/>
                    <a:pt x="1005" y="929"/>
                  </a:cubicBezTo>
                  <a:cubicBezTo>
                    <a:pt x="1002" y="928"/>
                    <a:pt x="993" y="925"/>
                    <a:pt x="984" y="926"/>
                  </a:cubicBezTo>
                  <a:cubicBezTo>
                    <a:pt x="974" y="926"/>
                    <a:pt x="959" y="923"/>
                    <a:pt x="959" y="919"/>
                  </a:cubicBezTo>
                  <a:cubicBezTo>
                    <a:pt x="960" y="915"/>
                    <a:pt x="951" y="906"/>
                    <a:pt x="947" y="905"/>
                  </a:cubicBezTo>
                  <a:cubicBezTo>
                    <a:pt x="942" y="903"/>
                    <a:pt x="938" y="903"/>
                    <a:pt x="933" y="897"/>
                  </a:cubicBezTo>
                  <a:cubicBezTo>
                    <a:pt x="929" y="891"/>
                    <a:pt x="929" y="888"/>
                    <a:pt x="923" y="887"/>
                  </a:cubicBezTo>
                  <a:cubicBezTo>
                    <a:pt x="916" y="887"/>
                    <a:pt x="913" y="885"/>
                    <a:pt x="912" y="881"/>
                  </a:cubicBezTo>
                  <a:cubicBezTo>
                    <a:pt x="912" y="876"/>
                    <a:pt x="905" y="873"/>
                    <a:pt x="896" y="879"/>
                  </a:cubicBezTo>
                  <a:cubicBezTo>
                    <a:pt x="888" y="884"/>
                    <a:pt x="881" y="886"/>
                    <a:pt x="878" y="882"/>
                  </a:cubicBezTo>
                  <a:cubicBezTo>
                    <a:pt x="874" y="879"/>
                    <a:pt x="874" y="878"/>
                    <a:pt x="862" y="878"/>
                  </a:cubicBezTo>
                  <a:cubicBezTo>
                    <a:pt x="850" y="878"/>
                    <a:pt x="844" y="878"/>
                    <a:pt x="847" y="871"/>
                  </a:cubicBezTo>
                  <a:cubicBezTo>
                    <a:pt x="851" y="864"/>
                    <a:pt x="840" y="861"/>
                    <a:pt x="832" y="866"/>
                  </a:cubicBezTo>
                  <a:cubicBezTo>
                    <a:pt x="825" y="872"/>
                    <a:pt x="822" y="877"/>
                    <a:pt x="818" y="876"/>
                  </a:cubicBezTo>
                  <a:cubicBezTo>
                    <a:pt x="813" y="876"/>
                    <a:pt x="829" y="871"/>
                    <a:pt x="825" y="865"/>
                  </a:cubicBezTo>
                  <a:cubicBezTo>
                    <a:pt x="822" y="859"/>
                    <a:pt x="822" y="860"/>
                    <a:pt x="810" y="866"/>
                  </a:cubicBezTo>
                  <a:cubicBezTo>
                    <a:pt x="798" y="872"/>
                    <a:pt x="793" y="875"/>
                    <a:pt x="783" y="875"/>
                  </a:cubicBezTo>
                  <a:cubicBezTo>
                    <a:pt x="773" y="875"/>
                    <a:pt x="777" y="879"/>
                    <a:pt x="771" y="887"/>
                  </a:cubicBezTo>
                  <a:cubicBezTo>
                    <a:pt x="766" y="895"/>
                    <a:pt x="759" y="910"/>
                    <a:pt x="754" y="905"/>
                  </a:cubicBezTo>
                  <a:cubicBezTo>
                    <a:pt x="748" y="900"/>
                    <a:pt x="744" y="886"/>
                    <a:pt x="735" y="889"/>
                  </a:cubicBezTo>
                  <a:cubicBezTo>
                    <a:pt x="727" y="893"/>
                    <a:pt x="725" y="902"/>
                    <a:pt x="719" y="898"/>
                  </a:cubicBezTo>
                  <a:cubicBezTo>
                    <a:pt x="713" y="893"/>
                    <a:pt x="705" y="890"/>
                    <a:pt x="704" y="886"/>
                  </a:cubicBezTo>
                  <a:cubicBezTo>
                    <a:pt x="704" y="882"/>
                    <a:pt x="700" y="879"/>
                    <a:pt x="700" y="879"/>
                  </a:cubicBezTo>
                  <a:cubicBezTo>
                    <a:pt x="700" y="879"/>
                    <a:pt x="695" y="878"/>
                    <a:pt x="701" y="857"/>
                  </a:cubicBezTo>
                  <a:cubicBezTo>
                    <a:pt x="707" y="835"/>
                    <a:pt x="709" y="829"/>
                    <a:pt x="686" y="829"/>
                  </a:cubicBezTo>
                  <a:cubicBezTo>
                    <a:pt x="664" y="830"/>
                    <a:pt x="654" y="834"/>
                    <a:pt x="656" y="827"/>
                  </a:cubicBezTo>
                  <a:cubicBezTo>
                    <a:pt x="657" y="820"/>
                    <a:pt x="663" y="822"/>
                    <a:pt x="664" y="814"/>
                  </a:cubicBezTo>
                  <a:cubicBezTo>
                    <a:pt x="665" y="807"/>
                    <a:pt x="672" y="794"/>
                    <a:pt x="675" y="790"/>
                  </a:cubicBezTo>
                  <a:cubicBezTo>
                    <a:pt x="678" y="785"/>
                    <a:pt x="686" y="774"/>
                    <a:pt x="679" y="774"/>
                  </a:cubicBezTo>
                  <a:cubicBezTo>
                    <a:pt x="673" y="775"/>
                    <a:pt x="654" y="771"/>
                    <a:pt x="646" y="778"/>
                  </a:cubicBezTo>
                  <a:cubicBezTo>
                    <a:pt x="638" y="786"/>
                    <a:pt x="629" y="802"/>
                    <a:pt x="623" y="803"/>
                  </a:cubicBezTo>
                  <a:cubicBezTo>
                    <a:pt x="616" y="805"/>
                    <a:pt x="594" y="809"/>
                    <a:pt x="590" y="803"/>
                  </a:cubicBezTo>
                  <a:cubicBezTo>
                    <a:pt x="587" y="797"/>
                    <a:pt x="572" y="796"/>
                    <a:pt x="573" y="776"/>
                  </a:cubicBezTo>
                  <a:cubicBezTo>
                    <a:pt x="574" y="757"/>
                    <a:pt x="573" y="747"/>
                    <a:pt x="580" y="742"/>
                  </a:cubicBezTo>
                  <a:cubicBezTo>
                    <a:pt x="586" y="737"/>
                    <a:pt x="585" y="738"/>
                    <a:pt x="586" y="729"/>
                  </a:cubicBezTo>
                  <a:cubicBezTo>
                    <a:pt x="587" y="719"/>
                    <a:pt x="594" y="706"/>
                    <a:pt x="604" y="703"/>
                  </a:cubicBezTo>
                  <a:cubicBezTo>
                    <a:pt x="613" y="701"/>
                    <a:pt x="623" y="689"/>
                    <a:pt x="629" y="689"/>
                  </a:cubicBezTo>
                  <a:cubicBezTo>
                    <a:pt x="635" y="688"/>
                    <a:pt x="659" y="704"/>
                    <a:pt x="664" y="699"/>
                  </a:cubicBezTo>
                  <a:cubicBezTo>
                    <a:pt x="669" y="695"/>
                    <a:pt x="671" y="684"/>
                    <a:pt x="685" y="686"/>
                  </a:cubicBezTo>
                  <a:cubicBezTo>
                    <a:pt x="699" y="689"/>
                    <a:pt x="724" y="685"/>
                    <a:pt x="729" y="692"/>
                  </a:cubicBezTo>
                  <a:cubicBezTo>
                    <a:pt x="734" y="699"/>
                    <a:pt x="744" y="718"/>
                    <a:pt x="743" y="726"/>
                  </a:cubicBezTo>
                  <a:cubicBezTo>
                    <a:pt x="741" y="735"/>
                    <a:pt x="744" y="741"/>
                    <a:pt x="750" y="739"/>
                  </a:cubicBezTo>
                  <a:cubicBezTo>
                    <a:pt x="755" y="737"/>
                    <a:pt x="759" y="727"/>
                    <a:pt x="758" y="722"/>
                  </a:cubicBezTo>
                  <a:cubicBezTo>
                    <a:pt x="757" y="717"/>
                    <a:pt x="757" y="697"/>
                    <a:pt x="757" y="689"/>
                  </a:cubicBezTo>
                  <a:cubicBezTo>
                    <a:pt x="756" y="680"/>
                    <a:pt x="748" y="674"/>
                    <a:pt x="761" y="666"/>
                  </a:cubicBezTo>
                  <a:cubicBezTo>
                    <a:pt x="775" y="658"/>
                    <a:pt x="818" y="633"/>
                    <a:pt x="818" y="623"/>
                  </a:cubicBezTo>
                  <a:cubicBezTo>
                    <a:pt x="818" y="613"/>
                    <a:pt x="814" y="603"/>
                    <a:pt x="817" y="600"/>
                  </a:cubicBezTo>
                  <a:cubicBezTo>
                    <a:pt x="820" y="596"/>
                    <a:pt x="820" y="607"/>
                    <a:pt x="825" y="604"/>
                  </a:cubicBezTo>
                  <a:cubicBezTo>
                    <a:pt x="831" y="601"/>
                    <a:pt x="837" y="582"/>
                    <a:pt x="842" y="579"/>
                  </a:cubicBezTo>
                  <a:cubicBezTo>
                    <a:pt x="847" y="576"/>
                    <a:pt x="851" y="567"/>
                    <a:pt x="853" y="563"/>
                  </a:cubicBezTo>
                  <a:cubicBezTo>
                    <a:pt x="855" y="558"/>
                    <a:pt x="863" y="556"/>
                    <a:pt x="867" y="558"/>
                  </a:cubicBezTo>
                  <a:cubicBezTo>
                    <a:pt x="872" y="560"/>
                    <a:pt x="880" y="558"/>
                    <a:pt x="882" y="554"/>
                  </a:cubicBezTo>
                  <a:cubicBezTo>
                    <a:pt x="884" y="550"/>
                    <a:pt x="881" y="542"/>
                    <a:pt x="882" y="538"/>
                  </a:cubicBezTo>
                  <a:cubicBezTo>
                    <a:pt x="883" y="535"/>
                    <a:pt x="898" y="527"/>
                    <a:pt x="904" y="521"/>
                  </a:cubicBezTo>
                  <a:cubicBezTo>
                    <a:pt x="911" y="515"/>
                    <a:pt x="918" y="514"/>
                    <a:pt x="921" y="515"/>
                  </a:cubicBezTo>
                  <a:cubicBezTo>
                    <a:pt x="924" y="517"/>
                    <a:pt x="931" y="506"/>
                    <a:pt x="930" y="514"/>
                  </a:cubicBezTo>
                  <a:cubicBezTo>
                    <a:pt x="929" y="522"/>
                    <a:pt x="931" y="535"/>
                    <a:pt x="937" y="528"/>
                  </a:cubicBezTo>
                  <a:cubicBezTo>
                    <a:pt x="944" y="520"/>
                    <a:pt x="966" y="513"/>
                    <a:pt x="970" y="513"/>
                  </a:cubicBezTo>
                  <a:cubicBezTo>
                    <a:pt x="973" y="513"/>
                    <a:pt x="979" y="507"/>
                    <a:pt x="981" y="504"/>
                  </a:cubicBezTo>
                  <a:cubicBezTo>
                    <a:pt x="983" y="500"/>
                    <a:pt x="991" y="501"/>
                    <a:pt x="995" y="500"/>
                  </a:cubicBezTo>
                  <a:cubicBezTo>
                    <a:pt x="1000" y="499"/>
                    <a:pt x="1000" y="495"/>
                    <a:pt x="995" y="489"/>
                  </a:cubicBezTo>
                  <a:cubicBezTo>
                    <a:pt x="990" y="484"/>
                    <a:pt x="1001" y="470"/>
                    <a:pt x="992" y="475"/>
                  </a:cubicBezTo>
                  <a:cubicBezTo>
                    <a:pt x="982" y="481"/>
                    <a:pt x="984" y="489"/>
                    <a:pt x="975" y="488"/>
                  </a:cubicBezTo>
                  <a:cubicBezTo>
                    <a:pt x="966" y="486"/>
                    <a:pt x="956" y="483"/>
                    <a:pt x="956" y="481"/>
                  </a:cubicBezTo>
                  <a:cubicBezTo>
                    <a:pt x="957" y="479"/>
                    <a:pt x="956" y="469"/>
                    <a:pt x="952" y="474"/>
                  </a:cubicBezTo>
                  <a:cubicBezTo>
                    <a:pt x="948" y="479"/>
                    <a:pt x="947" y="470"/>
                    <a:pt x="954" y="466"/>
                  </a:cubicBezTo>
                  <a:cubicBezTo>
                    <a:pt x="961" y="461"/>
                    <a:pt x="961" y="455"/>
                    <a:pt x="956" y="451"/>
                  </a:cubicBezTo>
                  <a:cubicBezTo>
                    <a:pt x="951" y="447"/>
                    <a:pt x="944" y="446"/>
                    <a:pt x="939" y="446"/>
                  </a:cubicBezTo>
                  <a:cubicBezTo>
                    <a:pt x="934" y="447"/>
                    <a:pt x="929" y="436"/>
                    <a:pt x="943" y="437"/>
                  </a:cubicBezTo>
                  <a:cubicBezTo>
                    <a:pt x="956" y="438"/>
                    <a:pt x="960" y="437"/>
                    <a:pt x="961" y="439"/>
                  </a:cubicBezTo>
                  <a:cubicBezTo>
                    <a:pt x="962" y="441"/>
                    <a:pt x="971" y="459"/>
                    <a:pt x="976" y="455"/>
                  </a:cubicBezTo>
                  <a:cubicBezTo>
                    <a:pt x="980" y="450"/>
                    <a:pt x="991" y="449"/>
                    <a:pt x="984" y="445"/>
                  </a:cubicBezTo>
                  <a:cubicBezTo>
                    <a:pt x="978" y="441"/>
                    <a:pt x="970" y="438"/>
                    <a:pt x="973" y="436"/>
                  </a:cubicBezTo>
                  <a:cubicBezTo>
                    <a:pt x="976" y="434"/>
                    <a:pt x="994" y="439"/>
                    <a:pt x="999" y="437"/>
                  </a:cubicBezTo>
                  <a:cubicBezTo>
                    <a:pt x="1003" y="434"/>
                    <a:pt x="1022" y="416"/>
                    <a:pt x="1025" y="417"/>
                  </a:cubicBezTo>
                  <a:cubicBezTo>
                    <a:pt x="1028" y="418"/>
                    <a:pt x="1029" y="429"/>
                    <a:pt x="1026" y="434"/>
                  </a:cubicBezTo>
                  <a:cubicBezTo>
                    <a:pt x="1023" y="440"/>
                    <a:pt x="1000" y="457"/>
                    <a:pt x="1002" y="461"/>
                  </a:cubicBezTo>
                  <a:cubicBezTo>
                    <a:pt x="1005" y="465"/>
                    <a:pt x="1006" y="473"/>
                    <a:pt x="1006" y="473"/>
                  </a:cubicBezTo>
                  <a:cubicBezTo>
                    <a:pt x="1006" y="473"/>
                    <a:pt x="1024" y="462"/>
                    <a:pt x="1037" y="473"/>
                  </a:cubicBezTo>
                  <a:cubicBezTo>
                    <a:pt x="1050" y="485"/>
                    <a:pt x="1061" y="490"/>
                    <a:pt x="1063" y="484"/>
                  </a:cubicBezTo>
                  <a:cubicBezTo>
                    <a:pt x="1066" y="477"/>
                    <a:pt x="1072" y="473"/>
                    <a:pt x="1068" y="462"/>
                  </a:cubicBezTo>
                  <a:cubicBezTo>
                    <a:pt x="1063" y="450"/>
                    <a:pt x="1058" y="444"/>
                    <a:pt x="1052" y="442"/>
                  </a:cubicBezTo>
                  <a:cubicBezTo>
                    <a:pt x="1046" y="440"/>
                    <a:pt x="1036" y="437"/>
                    <a:pt x="1038" y="431"/>
                  </a:cubicBezTo>
                  <a:cubicBezTo>
                    <a:pt x="1040" y="425"/>
                    <a:pt x="1041" y="427"/>
                    <a:pt x="1046" y="416"/>
                  </a:cubicBezTo>
                  <a:cubicBezTo>
                    <a:pt x="1050" y="405"/>
                    <a:pt x="1052" y="377"/>
                    <a:pt x="1047" y="377"/>
                  </a:cubicBezTo>
                  <a:cubicBezTo>
                    <a:pt x="1043" y="377"/>
                    <a:pt x="1037" y="380"/>
                    <a:pt x="1037" y="375"/>
                  </a:cubicBezTo>
                  <a:cubicBezTo>
                    <a:pt x="1037" y="370"/>
                    <a:pt x="1041" y="365"/>
                    <a:pt x="1033" y="364"/>
                  </a:cubicBezTo>
                  <a:cubicBezTo>
                    <a:pt x="1025" y="362"/>
                    <a:pt x="1021" y="359"/>
                    <a:pt x="1018" y="356"/>
                  </a:cubicBezTo>
                  <a:cubicBezTo>
                    <a:pt x="1014" y="353"/>
                    <a:pt x="1012" y="343"/>
                    <a:pt x="1006" y="340"/>
                  </a:cubicBezTo>
                  <a:cubicBezTo>
                    <a:pt x="1001" y="337"/>
                    <a:pt x="994" y="340"/>
                    <a:pt x="999" y="335"/>
                  </a:cubicBezTo>
                  <a:cubicBezTo>
                    <a:pt x="1004" y="330"/>
                    <a:pt x="1003" y="317"/>
                    <a:pt x="1000" y="310"/>
                  </a:cubicBezTo>
                  <a:cubicBezTo>
                    <a:pt x="997" y="302"/>
                    <a:pt x="990" y="293"/>
                    <a:pt x="989" y="282"/>
                  </a:cubicBezTo>
                  <a:cubicBezTo>
                    <a:pt x="988" y="272"/>
                    <a:pt x="988" y="264"/>
                    <a:pt x="984" y="266"/>
                  </a:cubicBezTo>
                  <a:cubicBezTo>
                    <a:pt x="979" y="269"/>
                    <a:pt x="975" y="275"/>
                    <a:pt x="971" y="284"/>
                  </a:cubicBezTo>
                  <a:cubicBezTo>
                    <a:pt x="967" y="292"/>
                    <a:pt x="962" y="297"/>
                    <a:pt x="959" y="297"/>
                  </a:cubicBezTo>
                  <a:cubicBezTo>
                    <a:pt x="957" y="298"/>
                    <a:pt x="957" y="307"/>
                    <a:pt x="951" y="301"/>
                  </a:cubicBezTo>
                  <a:cubicBezTo>
                    <a:pt x="946" y="296"/>
                    <a:pt x="940" y="290"/>
                    <a:pt x="938" y="288"/>
                  </a:cubicBezTo>
                  <a:cubicBezTo>
                    <a:pt x="936" y="285"/>
                    <a:pt x="931" y="281"/>
                    <a:pt x="937" y="270"/>
                  </a:cubicBezTo>
                  <a:cubicBezTo>
                    <a:pt x="943" y="259"/>
                    <a:pt x="943" y="251"/>
                    <a:pt x="940" y="250"/>
                  </a:cubicBezTo>
                  <a:cubicBezTo>
                    <a:pt x="937" y="248"/>
                    <a:pt x="930" y="259"/>
                    <a:pt x="924" y="246"/>
                  </a:cubicBezTo>
                  <a:cubicBezTo>
                    <a:pt x="919" y="233"/>
                    <a:pt x="920" y="229"/>
                    <a:pt x="912" y="227"/>
                  </a:cubicBezTo>
                  <a:cubicBezTo>
                    <a:pt x="903" y="224"/>
                    <a:pt x="904" y="227"/>
                    <a:pt x="893" y="224"/>
                  </a:cubicBezTo>
                  <a:cubicBezTo>
                    <a:pt x="881" y="221"/>
                    <a:pt x="883" y="213"/>
                    <a:pt x="874" y="219"/>
                  </a:cubicBezTo>
                  <a:cubicBezTo>
                    <a:pt x="865" y="224"/>
                    <a:pt x="857" y="220"/>
                    <a:pt x="861" y="232"/>
                  </a:cubicBezTo>
                  <a:cubicBezTo>
                    <a:pt x="866" y="244"/>
                    <a:pt x="866" y="250"/>
                    <a:pt x="862" y="250"/>
                  </a:cubicBezTo>
                  <a:cubicBezTo>
                    <a:pt x="857" y="251"/>
                    <a:pt x="853" y="256"/>
                    <a:pt x="856" y="261"/>
                  </a:cubicBezTo>
                  <a:cubicBezTo>
                    <a:pt x="859" y="266"/>
                    <a:pt x="871" y="263"/>
                    <a:pt x="861" y="275"/>
                  </a:cubicBezTo>
                  <a:cubicBezTo>
                    <a:pt x="851" y="286"/>
                    <a:pt x="847" y="298"/>
                    <a:pt x="852" y="301"/>
                  </a:cubicBezTo>
                  <a:cubicBezTo>
                    <a:pt x="857" y="305"/>
                    <a:pt x="864" y="312"/>
                    <a:pt x="861" y="320"/>
                  </a:cubicBezTo>
                  <a:cubicBezTo>
                    <a:pt x="858" y="328"/>
                    <a:pt x="859" y="346"/>
                    <a:pt x="844" y="355"/>
                  </a:cubicBezTo>
                  <a:cubicBezTo>
                    <a:pt x="829" y="365"/>
                    <a:pt x="828" y="371"/>
                    <a:pt x="828" y="374"/>
                  </a:cubicBezTo>
                  <a:cubicBezTo>
                    <a:pt x="827" y="377"/>
                    <a:pt x="825" y="390"/>
                    <a:pt x="829" y="396"/>
                  </a:cubicBezTo>
                  <a:cubicBezTo>
                    <a:pt x="833" y="402"/>
                    <a:pt x="835" y="405"/>
                    <a:pt x="831" y="407"/>
                  </a:cubicBezTo>
                  <a:cubicBezTo>
                    <a:pt x="828" y="409"/>
                    <a:pt x="822" y="421"/>
                    <a:pt x="817" y="418"/>
                  </a:cubicBezTo>
                  <a:cubicBezTo>
                    <a:pt x="813" y="415"/>
                    <a:pt x="809" y="413"/>
                    <a:pt x="805" y="409"/>
                  </a:cubicBezTo>
                  <a:cubicBezTo>
                    <a:pt x="802" y="405"/>
                    <a:pt x="795" y="397"/>
                    <a:pt x="801" y="397"/>
                  </a:cubicBezTo>
                  <a:cubicBezTo>
                    <a:pt x="806" y="398"/>
                    <a:pt x="815" y="394"/>
                    <a:pt x="810" y="390"/>
                  </a:cubicBezTo>
                  <a:cubicBezTo>
                    <a:pt x="806" y="387"/>
                    <a:pt x="803" y="386"/>
                    <a:pt x="804" y="378"/>
                  </a:cubicBezTo>
                  <a:cubicBezTo>
                    <a:pt x="805" y="371"/>
                    <a:pt x="800" y="354"/>
                    <a:pt x="796" y="354"/>
                  </a:cubicBezTo>
                  <a:cubicBezTo>
                    <a:pt x="792" y="354"/>
                    <a:pt x="781" y="354"/>
                    <a:pt x="781" y="347"/>
                  </a:cubicBezTo>
                  <a:cubicBezTo>
                    <a:pt x="780" y="340"/>
                    <a:pt x="756" y="333"/>
                    <a:pt x="749" y="329"/>
                  </a:cubicBezTo>
                  <a:cubicBezTo>
                    <a:pt x="743" y="324"/>
                    <a:pt x="740" y="318"/>
                    <a:pt x="728" y="319"/>
                  </a:cubicBezTo>
                  <a:cubicBezTo>
                    <a:pt x="715" y="320"/>
                    <a:pt x="715" y="325"/>
                    <a:pt x="716" y="311"/>
                  </a:cubicBezTo>
                  <a:cubicBezTo>
                    <a:pt x="716" y="296"/>
                    <a:pt x="723" y="296"/>
                    <a:pt x="714" y="292"/>
                  </a:cubicBezTo>
                  <a:cubicBezTo>
                    <a:pt x="704" y="288"/>
                    <a:pt x="696" y="290"/>
                    <a:pt x="703" y="278"/>
                  </a:cubicBezTo>
                  <a:cubicBezTo>
                    <a:pt x="711" y="266"/>
                    <a:pt x="700" y="262"/>
                    <a:pt x="714" y="253"/>
                  </a:cubicBezTo>
                  <a:cubicBezTo>
                    <a:pt x="728" y="243"/>
                    <a:pt x="740" y="217"/>
                    <a:pt x="741" y="216"/>
                  </a:cubicBezTo>
                  <a:cubicBezTo>
                    <a:pt x="743" y="214"/>
                    <a:pt x="751" y="215"/>
                    <a:pt x="755" y="207"/>
                  </a:cubicBezTo>
                  <a:cubicBezTo>
                    <a:pt x="758" y="199"/>
                    <a:pt x="753" y="194"/>
                    <a:pt x="766" y="193"/>
                  </a:cubicBezTo>
                  <a:cubicBezTo>
                    <a:pt x="779" y="193"/>
                    <a:pt x="781" y="195"/>
                    <a:pt x="787" y="183"/>
                  </a:cubicBezTo>
                  <a:cubicBezTo>
                    <a:pt x="794" y="172"/>
                    <a:pt x="803" y="167"/>
                    <a:pt x="792" y="163"/>
                  </a:cubicBezTo>
                  <a:cubicBezTo>
                    <a:pt x="782" y="160"/>
                    <a:pt x="773" y="156"/>
                    <a:pt x="777" y="156"/>
                  </a:cubicBezTo>
                  <a:cubicBezTo>
                    <a:pt x="782" y="156"/>
                    <a:pt x="797" y="158"/>
                    <a:pt x="800" y="156"/>
                  </a:cubicBezTo>
                  <a:cubicBezTo>
                    <a:pt x="802" y="155"/>
                    <a:pt x="819" y="149"/>
                    <a:pt x="814" y="144"/>
                  </a:cubicBezTo>
                  <a:cubicBezTo>
                    <a:pt x="808" y="139"/>
                    <a:pt x="804" y="138"/>
                    <a:pt x="809" y="137"/>
                  </a:cubicBezTo>
                  <a:cubicBezTo>
                    <a:pt x="813" y="136"/>
                    <a:pt x="818" y="142"/>
                    <a:pt x="822" y="141"/>
                  </a:cubicBezTo>
                  <a:cubicBezTo>
                    <a:pt x="826" y="140"/>
                    <a:pt x="825" y="129"/>
                    <a:pt x="829" y="130"/>
                  </a:cubicBezTo>
                  <a:cubicBezTo>
                    <a:pt x="834" y="131"/>
                    <a:pt x="838" y="137"/>
                    <a:pt x="844" y="132"/>
                  </a:cubicBezTo>
                  <a:cubicBezTo>
                    <a:pt x="850" y="128"/>
                    <a:pt x="863" y="131"/>
                    <a:pt x="861" y="121"/>
                  </a:cubicBezTo>
                  <a:cubicBezTo>
                    <a:pt x="859" y="112"/>
                    <a:pt x="848" y="113"/>
                    <a:pt x="854" y="107"/>
                  </a:cubicBezTo>
                  <a:cubicBezTo>
                    <a:pt x="861" y="101"/>
                    <a:pt x="862" y="98"/>
                    <a:pt x="858" y="94"/>
                  </a:cubicBezTo>
                  <a:cubicBezTo>
                    <a:pt x="854" y="90"/>
                    <a:pt x="858" y="86"/>
                    <a:pt x="852" y="84"/>
                  </a:cubicBezTo>
                  <a:cubicBezTo>
                    <a:pt x="847" y="81"/>
                    <a:pt x="831" y="84"/>
                    <a:pt x="830" y="88"/>
                  </a:cubicBezTo>
                  <a:cubicBezTo>
                    <a:pt x="829" y="92"/>
                    <a:pt x="822" y="98"/>
                    <a:pt x="816" y="107"/>
                  </a:cubicBezTo>
                  <a:cubicBezTo>
                    <a:pt x="810" y="116"/>
                    <a:pt x="809" y="119"/>
                    <a:pt x="805" y="118"/>
                  </a:cubicBezTo>
                  <a:cubicBezTo>
                    <a:pt x="801" y="117"/>
                    <a:pt x="799" y="126"/>
                    <a:pt x="801" y="116"/>
                  </a:cubicBezTo>
                  <a:cubicBezTo>
                    <a:pt x="803" y="105"/>
                    <a:pt x="805" y="106"/>
                    <a:pt x="804" y="102"/>
                  </a:cubicBezTo>
                  <a:cubicBezTo>
                    <a:pt x="802" y="99"/>
                    <a:pt x="797" y="93"/>
                    <a:pt x="793" y="92"/>
                  </a:cubicBezTo>
                  <a:cubicBezTo>
                    <a:pt x="790" y="91"/>
                    <a:pt x="787" y="90"/>
                    <a:pt x="783" y="96"/>
                  </a:cubicBezTo>
                  <a:cubicBezTo>
                    <a:pt x="780" y="102"/>
                    <a:pt x="780" y="85"/>
                    <a:pt x="776" y="82"/>
                  </a:cubicBezTo>
                  <a:cubicBezTo>
                    <a:pt x="773" y="80"/>
                    <a:pt x="781" y="78"/>
                    <a:pt x="773" y="70"/>
                  </a:cubicBezTo>
                  <a:cubicBezTo>
                    <a:pt x="765" y="62"/>
                    <a:pt x="769" y="51"/>
                    <a:pt x="763" y="49"/>
                  </a:cubicBezTo>
                  <a:cubicBezTo>
                    <a:pt x="757" y="47"/>
                    <a:pt x="756" y="47"/>
                    <a:pt x="758" y="41"/>
                  </a:cubicBezTo>
                  <a:cubicBezTo>
                    <a:pt x="760" y="34"/>
                    <a:pt x="748" y="27"/>
                    <a:pt x="763" y="30"/>
                  </a:cubicBezTo>
                  <a:cubicBezTo>
                    <a:pt x="778" y="33"/>
                    <a:pt x="778" y="35"/>
                    <a:pt x="784" y="28"/>
                  </a:cubicBezTo>
                  <a:cubicBezTo>
                    <a:pt x="791" y="22"/>
                    <a:pt x="806" y="16"/>
                    <a:pt x="799" y="11"/>
                  </a:cubicBezTo>
                  <a:cubicBezTo>
                    <a:pt x="791" y="5"/>
                    <a:pt x="780" y="3"/>
                    <a:pt x="776" y="1"/>
                  </a:cubicBezTo>
                  <a:cubicBezTo>
                    <a:pt x="773" y="0"/>
                    <a:pt x="755" y="4"/>
                    <a:pt x="755" y="4"/>
                  </a:cubicBezTo>
                  <a:cubicBezTo>
                    <a:pt x="755" y="4"/>
                    <a:pt x="746" y="26"/>
                    <a:pt x="745" y="27"/>
                  </a:cubicBezTo>
                  <a:cubicBezTo>
                    <a:pt x="744" y="29"/>
                    <a:pt x="752" y="31"/>
                    <a:pt x="745" y="43"/>
                  </a:cubicBezTo>
                  <a:cubicBezTo>
                    <a:pt x="739" y="55"/>
                    <a:pt x="733" y="51"/>
                    <a:pt x="732" y="62"/>
                  </a:cubicBezTo>
                  <a:cubicBezTo>
                    <a:pt x="730" y="72"/>
                    <a:pt x="731" y="83"/>
                    <a:pt x="731" y="83"/>
                  </a:cubicBezTo>
                  <a:cubicBezTo>
                    <a:pt x="731" y="83"/>
                    <a:pt x="744" y="90"/>
                    <a:pt x="743" y="90"/>
                  </a:cubicBezTo>
                  <a:cubicBezTo>
                    <a:pt x="741" y="90"/>
                    <a:pt x="751" y="100"/>
                    <a:pt x="747" y="102"/>
                  </a:cubicBezTo>
                  <a:cubicBezTo>
                    <a:pt x="743" y="104"/>
                    <a:pt x="750" y="109"/>
                    <a:pt x="739" y="109"/>
                  </a:cubicBezTo>
                  <a:cubicBezTo>
                    <a:pt x="728" y="109"/>
                    <a:pt x="718" y="105"/>
                    <a:pt x="721" y="104"/>
                  </a:cubicBezTo>
                  <a:cubicBezTo>
                    <a:pt x="724" y="103"/>
                    <a:pt x="735" y="100"/>
                    <a:pt x="732" y="96"/>
                  </a:cubicBezTo>
                  <a:cubicBezTo>
                    <a:pt x="729" y="92"/>
                    <a:pt x="718" y="81"/>
                    <a:pt x="713" y="85"/>
                  </a:cubicBezTo>
                  <a:cubicBezTo>
                    <a:pt x="709" y="89"/>
                    <a:pt x="692" y="95"/>
                    <a:pt x="695" y="96"/>
                  </a:cubicBezTo>
                  <a:cubicBezTo>
                    <a:pt x="698" y="98"/>
                    <a:pt x="713" y="102"/>
                    <a:pt x="708" y="105"/>
                  </a:cubicBezTo>
                  <a:cubicBezTo>
                    <a:pt x="702" y="108"/>
                    <a:pt x="698" y="117"/>
                    <a:pt x="691" y="116"/>
                  </a:cubicBezTo>
                  <a:cubicBezTo>
                    <a:pt x="684" y="116"/>
                    <a:pt x="666" y="115"/>
                    <a:pt x="659" y="113"/>
                  </a:cubicBezTo>
                  <a:cubicBezTo>
                    <a:pt x="652" y="112"/>
                    <a:pt x="644" y="106"/>
                    <a:pt x="653" y="102"/>
                  </a:cubicBezTo>
                  <a:cubicBezTo>
                    <a:pt x="662" y="99"/>
                    <a:pt x="622" y="99"/>
                    <a:pt x="617" y="105"/>
                  </a:cubicBezTo>
                  <a:cubicBezTo>
                    <a:pt x="612" y="111"/>
                    <a:pt x="612" y="114"/>
                    <a:pt x="604" y="113"/>
                  </a:cubicBezTo>
                  <a:cubicBezTo>
                    <a:pt x="595" y="113"/>
                    <a:pt x="554" y="113"/>
                    <a:pt x="554" y="113"/>
                  </a:cubicBezTo>
                  <a:cubicBezTo>
                    <a:pt x="554" y="113"/>
                    <a:pt x="568" y="106"/>
                    <a:pt x="556" y="99"/>
                  </a:cubicBezTo>
                  <a:cubicBezTo>
                    <a:pt x="543" y="93"/>
                    <a:pt x="534" y="95"/>
                    <a:pt x="532" y="95"/>
                  </a:cubicBezTo>
                  <a:cubicBezTo>
                    <a:pt x="530" y="95"/>
                    <a:pt x="527" y="95"/>
                    <a:pt x="520" y="91"/>
                  </a:cubicBezTo>
                  <a:cubicBezTo>
                    <a:pt x="513" y="88"/>
                    <a:pt x="506" y="85"/>
                    <a:pt x="504" y="84"/>
                  </a:cubicBezTo>
                  <a:cubicBezTo>
                    <a:pt x="502" y="82"/>
                    <a:pt x="490" y="81"/>
                    <a:pt x="487" y="83"/>
                  </a:cubicBezTo>
                  <a:cubicBezTo>
                    <a:pt x="484" y="84"/>
                    <a:pt x="484" y="90"/>
                    <a:pt x="482" y="90"/>
                  </a:cubicBezTo>
                  <a:cubicBezTo>
                    <a:pt x="479" y="91"/>
                    <a:pt x="476" y="91"/>
                    <a:pt x="476" y="83"/>
                  </a:cubicBezTo>
                  <a:cubicBezTo>
                    <a:pt x="476" y="75"/>
                    <a:pt x="469" y="80"/>
                    <a:pt x="469" y="80"/>
                  </a:cubicBezTo>
                  <a:cubicBezTo>
                    <a:pt x="465" y="88"/>
                    <a:pt x="465" y="88"/>
                    <a:pt x="465" y="88"/>
                  </a:cubicBezTo>
                  <a:cubicBezTo>
                    <a:pt x="465" y="88"/>
                    <a:pt x="461" y="88"/>
                    <a:pt x="459" y="84"/>
                  </a:cubicBezTo>
                  <a:cubicBezTo>
                    <a:pt x="458" y="81"/>
                    <a:pt x="458" y="78"/>
                    <a:pt x="455" y="76"/>
                  </a:cubicBezTo>
                  <a:cubicBezTo>
                    <a:pt x="452" y="74"/>
                    <a:pt x="457" y="73"/>
                    <a:pt x="449" y="73"/>
                  </a:cubicBezTo>
                  <a:cubicBezTo>
                    <a:pt x="442" y="74"/>
                    <a:pt x="442" y="82"/>
                    <a:pt x="438" y="81"/>
                  </a:cubicBezTo>
                  <a:cubicBezTo>
                    <a:pt x="433" y="81"/>
                    <a:pt x="440" y="69"/>
                    <a:pt x="423" y="77"/>
                  </a:cubicBezTo>
                  <a:cubicBezTo>
                    <a:pt x="405" y="86"/>
                    <a:pt x="382" y="89"/>
                    <a:pt x="371" y="95"/>
                  </a:cubicBezTo>
                  <a:cubicBezTo>
                    <a:pt x="360" y="100"/>
                    <a:pt x="357" y="95"/>
                    <a:pt x="334" y="85"/>
                  </a:cubicBezTo>
                  <a:cubicBezTo>
                    <a:pt x="310" y="75"/>
                    <a:pt x="284" y="83"/>
                    <a:pt x="238" y="71"/>
                  </a:cubicBezTo>
                  <a:cubicBezTo>
                    <a:pt x="192" y="60"/>
                    <a:pt x="185" y="67"/>
                    <a:pt x="170" y="71"/>
                  </a:cubicBezTo>
                  <a:cubicBezTo>
                    <a:pt x="155" y="75"/>
                    <a:pt x="142" y="71"/>
                    <a:pt x="131" y="82"/>
                  </a:cubicBezTo>
                  <a:cubicBezTo>
                    <a:pt x="120" y="93"/>
                    <a:pt x="122" y="98"/>
                    <a:pt x="108" y="100"/>
                  </a:cubicBezTo>
                  <a:cubicBezTo>
                    <a:pt x="94" y="101"/>
                    <a:pt x="83" y="105"/>
                    <a:pt x="85" y="108"/>
                  </a:cubicBezTo>
                  <a:cubicBezTo>
                    <a:pt x="87" y="111"/>
                    <a:pt x="98" y="113"/>
                    <a:pt x="101" y="115"/>
                  </a:cubicBezTo>
                  <a:cubicBezTo>
                    <a:pt x="104" y="117"/>
                    <a:pt x="103" y="129"/>
                    <a:pt x="111" y="132"/>
                  </a:cubicBezTo>
                  <a:cubicBezTo>
                    <a:pt x="120" y="135"/>
                    <a:pt x="135" y="133"/>
                    <a:pt x="131" y="138"/>
                  </a:cubicBezTo>
                  <a:cubicBezTo>
                    <a:pt x="128" y="142"/>
                    <a:pt x="118" y="156"/>
                    <a:pt x="114" y="152"/>
                  </a:cubicBezTo>
                  <a:cubicBezTo>
                    <a:pt x="109" y="148"/>
                    <a:pt x="104" y="142"/>
                    <a:pt x="98" y="142"/>
                  </a:cubicBezTo>
                  <a:cubicBezTo>
                    <a:pt x="92" y="142"/>
                    <a:pt x="79" y="146"/>
                    <a:pt x="74" y="149"/>
                  </a:cubicBezTo>
                  <a:cubicBezTo>
                    <a:pt x="69" y="152"/>
                    <a:pt x="60" y="153"/>
                    <a:pt x="61" y="159"/>
                  </a:cubicBezTo>
                  <a:cubicBezTo>
                    <a:pt x="62" y="165"/>
                    <a:pt x="69" y="162"/>
                    <a:pt x="68" y="167"/>
                  </a:cubicBezTo>
                  <a:cubicBezTo>
                    <a:pt x="67" y="173"/>
                    <a:pt x="58" y="168"/>
                    <a:pt x="58" y="175"/>
                  </a:cubicBezTo>
                  <a:cubicBezTo>
                    <a:pt x="59" y="182"/>
                    <a:pt x="78" y="187"/>
                    <a:pt x="87" y="184"/>
                  </a:cubicBezTo>
                  <a:cubicBezTo>
                    <a:pt x="96" y="181"/>
                    <a:pt x="102" y="171"/>
                    <a:pt x="107" y="178"/>
                  </a:cubicBezTo>
                  <a:cubicBezTo>
                    <a:pt x="112" y="185"/>
                    <a:pt x="115" y="201"/>
                    <a:pt x="104" y="204"/>
                  </a:cubicBezTo>
                  <a:cubicBezTo>
                    <a:pt x="93" y="207"/>
                    <a:pt x="64" y="214"/>
                    <a:pt x="61" y="221"/>
                  </a:cubicBezTo>
                  <a:cubicBezTo>
                    <a:pt x="59" y="229"/>
                    <a:pt x="50" y="242"/>
                    <a:pt x="46" y="243"/>
                  </a:cubicBezTo>
                  <a:cubicBezTo>
                    <a:pt x="42" y="243"/>
                    <a:pt x="42" y="254"/>
                    <a:pt x="46" y="258"/>
                  </a:cubicBezTo>
                  <a:cubicBezTo>
                    <a:pt x="49" y="262"/>
                    <a:pt x="45" y="261"/>
                    <a:pt x="47" y="269"/>
                  </a:cubicBezTo>
                  <a:cubicBezTo>
                    <a:pt x="49" y="277"/>
                    <a:pt x="52" y="286"/>
                    <a:pt x="59" y="280"/>
                  </a:cubicBezTo>
                  <a:cubicBezTo>
                    <a:pt x="66" y="275"/>
                    <a:pt x="75" y="280"/>
                    <a:pt x="70" y="287"/>
                  </a:cubicBezTo>
                  <a:cubicBezTo>
                    <a:pt x="65" y="295"/>
                    <a:pt x="55" y="299"/>
                    <a:pt x="70" y="299"/>
                  </a:cubicBezTo>
                  <a:cubicBezTo>
                    <a:pt x="85" y="299"/>
                    <a:pt x="83" y="292"/>
                    <a:pt x="95" y="296"/>
                  </a:cubicBezTo>
                  <a:cubicBezTo>
                    <a:pt x="107" y="301"/>
                    <a:pt x="110" y="295"/>
                    <a:pt x="107" y="304"/>
                  </a:cubicBezTo>
                  <a:cubicBezTo>
                    <a:pt x="103" y="314"/>
                    <a:pt x="93" y="327"/>
                    <a:pt x="78" y="334"/>
                  </a:cubicBezTo>
                  <a:cubicBezTo>
                    <a:pt x="63" y="341"/>
                    <a:pt x="60" y="340"/>
                    <a:pt x="48" y="347"/>
                  </a:cubicBezTo>
                  <a:cubicBezTo>
                    <a:pt x="36" y="354"/>
                    <a:pt x="0" y="373"/>
                    <a:pt x="11" y="372"/>
                  </a:cubicBezTo>
                  <a:cubicBezTo>
                    <a:pt x="23" y="372"/>
                    <a:pt x="43" y="358"/>
                    <a:pt x="48" y="356"/>
                  </a:cubicBezTo>
                  <a:cubicBezTo>
                    <a:pt x="54" y="354"/>
                    <a:pt x="56" y="362"/>
                    <a:pt x="65" y="356"/>
                  </a:cubicBezTo>
                  <a:cubicBezTo>
                    <a:pt x="73" y="350"/>
                    <a:pt x="107" y="325"/>
                    <a:pt x="118" y="318"/>
                  </a:cubicBezTo>
                  <a:cubicBezTo>
                    <a:pt x="129" y="311"/>
                    <a:pt x="145" y="307"/>
                    <a:pt x="146" y="297"/>
                  </a:cubicBezTo>
                  <a:cubicBezTo>
                    <a:pt x="147" y="287"/>
                    <a:pt x="147" y="278"/>
                    <a:pt x="155" y="276"/>
                  </a:cubicBezTo>
                  <a:cubicBezTo>
                    <a:pt x="164" y="273"/>
                    <a:pt x="166" y="266"/>
                    <a:pt x="175" y="260"/>
                  </a:cubicBezTo>
                  <a:cubicBezTo>
                    <a:pt x="184" y="253"/>
                    <a:pt x="193" y="244"/>
                    <a:pt x="197" y="246"/>
                  </a:cubicBezTo>
                  <a:cubicBezTo>
                    <a:pt x="201" y="248"/>
                    <a:pt x="193" y="252"/>
                    <a:pt x="186" y="257"/>
                  </a:cubicBezTo>
                  <a:cubicBezTo>
                    <a:pt x="178" y="261"/>
                    <a:pt x="171" y="267"/>
                    <a:pt x="170" y="276"/>
                  </a:cubicBezTo>
                  <a:cubicBezTo>
                    <a:pt x="169" y="286"/>
                    <a:pt x="156" y="296"/>
                    <a:pt x="167" y="291"/>
                  </a:cubicBezTo>
                  <a:cubicBezTo>
                    <a:pt x="177" y="286"/>
                    <a:pt x="184" y="279"/>
                    <a:pt x="191" y="275"/>
                  </a:cubicBezTo>
                  <a:cubicBezTo>
                    <a:pt x="199" y="271"/>
                    <a:pt x="204" y="277"/>
                    <a:pt x="207" y="268"/>
                  </a:cubicBezTo>
                  <a:cubicBezTo>
                    <a:pt x="210" y="259"/>
                    <a:pt x="206" y="251"/>
                    <a:pt x="214" y="256"/>
                  </a:cubicBezTo>
                  <a:cubicBezTo>
                    <a:pt x="221" y="260"/>
                    <a:pt x="231" y="269"/>
                    <a:pt x="240" y="273"/>
                  </a:cubicBezTo>
                  <a:cubicBezTo>
                    <a:pt x="249" y="277"/>
                    <a:pt x="249" y="268"/>
                    <a:pt x="271" y="278"/>
                  </a:cubicBezTo>
                  <a:cubicBezTo>
                    <a:pt x="294" y="288"/>
                    <a:pt x="293" y="282"/>
                    <a:pt x="296" y="299"/>
                  </a:cubicBezTo>
                  <a:cubicBezTo>
                    <a:pt x="298" y="315"/>
                    <a:pt x="307" y="300"/>
                    <a:pt x="313" y="303"/>
                  </a:cubicBezTo>
                  <a:cubicBezTo>
                    <a:pt x="320" y="306"/>
                    <a:pt x="327" y="306"/>
                    <a:pt x="328" y="319"/>
                  </a:cubicBezTo>
                  <a:cubicBezTo>
                    <a:pt x="330" y="333"/>
                    <a:pt x="332" y="338"/>
                    <a:pt x="330" y="347"/>
                  </a:cubicBezTo>
                  <a:cubicBezTo>
                    <a:pt x="328" y="356"/>
                    <a:pt x="341" y="353"/>
                    <a:pt x="342" y="363"/>
                  </a:cubicBezTo>
                  <a:cubicBezTo>
                    <a:pt x="342" y="372"/>
                    <a:pt x="341" y="384"/>
                    <a:pt x="342" y="387"/>
                  </a:cubicBezTo>
                  <a:cubicBezTo>
                    <a:pt x="343" y="389"/>
                    <a:pt x="358" y="391"/>
                    <a:pt x="354" y="398"/>
                  </a:cubicBezTo>
                  <a:cubicBezTo>
                    <a:pt x="351" y="405"/>
                    <a:pt x="352" y="412"/>
                    <a:pt x="355" y="419"/>
                  </a:cubicBezTo>
                  <a:cubicBezTo>
                    <a:pt x="359" y="425"/>
                    <a:pt x="363" y="427"/>
                    <a:pt x="372" y="436"/>
                  </a:cubicBezTo>
                  <a:cubicBezTo>
                    <a:pt x="381" y="445"/>
                    <a:pt x="399" y="461"/>
                    <a:pt x="393" y="463"/>
                  </a:cubicBezTo>
                  <a:cubicBezTo>
                    <a:pt x="388" y="466"/>
                    <a:pt x="382" y="461"/>
                    <a:pt x="376" y="468"/>
                  </a:cubicBezTo>
                  <a:cubicBezTo>
                    <a:pt x="370" y="475"/>
                    <a:pt x="374" y="477"/>
                    <a:pt x="369" y="496"/>
                  </a:cubicBezTo>
                  <a:cubicBezTo>
                    <a:pt x="364" y="514"/>
                    <a:pt x="365" y="515"/>
                    <a:pt x="360" y="529"/>
                  </a:cubicBezTo>
                  <a:cubicBezTo>
                    <a:pt x="354" y="544"/>
                    <a:pt x="351" y="548"/>
                    <a:pt x="349" y="560"/>
                  </a:cubicBezTo>
                  <a:cubicBezTo>
                    <a:pt x="347" y="572"/>
                    <a:pt x="342" y="580"/>
                    <a:pt x="351" y="591"/>
                  </a:cubicBezTo>
                  <a:cubicBezTo>
                    <a:pt x="360" y="602"/>
                    <a:pt x="346" y="603"/>
                    <a:pt x="358" y="619"/>
                  </a:cubicBezTo>
                  <a:cubicBezTo>
                    <a:pt x="370" y="635"/>
                    <a:pt x="376" y="631"/>
                    <a:pt x="382" y="641"/>
                  </a:cubicBezTo>
                  <a:cubicBezTo>
                    <a:pt x="389" y="651"/>
                    <a:pt x="407" y="648"/>
                    <a:pt x="402" y="661"/>
                  </a:cubicBezTo>
                  <a:cubicBezTo>
                    <a:pt x="397" y="674"/>
                    <a:pt x="399" y="681"/>
                    <a:pt x="408" y="691"/>
                  </a:cubicBezTo>
                  <a:cubicBezTo>
                    <a:pt x="418" y="701"/>
                    <a:pt x="419" y="704"/>
                    <a:pt x="415" y="708"/>
                  </a:cubicBezTo>
                  <a:cubicBezTo>
                    <a:pt x="411" y="712"/>
                    <a:pt x="405" y="716"/>
                    <a:pt x="409" y="718"/>
                  </a:cubicBezTo>
                  <a:cubicBezTo>
                    <a:pt x="412" y="720"/>
                    <a:pt x="417" y="719"/>
                    <a:pt x="422" y="727"/>
                  </a:cubicBezTo>
                  <a:cubicBezTo>
                    <a:pt x="427" y="736"/>
                    <a:pt x="427" y="743"/>
                    <a:pt x="430" y="746"/>
                  </a:cubicBezTo>
                  <a:cubicBezTo>
                    <a:pt x="433" y="749"/>
                    <a:pt x="441" y="755"/>
                    <a:pt x="440" y="758"/>
                  </a:cubicBezTo>
                  <a:cubicBezTo>
                    <a:pt x="440" y="762"/>
                    <a:pt x="451" y="766"/>
                    <a:pt x="451" y="761"/>
                  </a:cubicBezTo>
                  <a:cubicBezTo>
                    <a:pt x="451" y="756"/>
                    <a:pt x="458" y="762"/>
                    <a:pt x="451" y="746"/>
                  </a:cubicBezTo>
                  <a:cubicBezTo>
                    <a:pt x="443" y="730"/>
                    <a:pt x="431" y="717"/>
                    <a:pt x="427" y="707"/>
                  </a:cubicBezTo>
                  <a:cubicBezTo>
                    <a:pt x="424" y="697"/>
                    <a:pt x="419" y="683"/>
                    <a:pt x="421" y="679"/>
                  </a:cubicBezTo>
                  <a:cubicBezTo>
                    <a:pt x="422" y="675"/>
                    <a:pt x="424" y="664"/>
                    <a:pt x="431" y="670"/>
                  </a:cubicBezTo>
                  <a:cubicBezTo>
                    <a:pt x="438" y="676"/>
                    <a:pt x="432" y="687"/>
                    <a:pt x="439" y="700"/>
                  </a:cubicBezTo>
                  <a:cubicBezTo>
                    <a:pt x="446" y="713"/>
                    <a:pt x="471" y="741"/>
                    <a:pt x="475" y="746"/>
                  </a:cubicBezTo>
                  <a:cubicBezTo>
                    <a:pt x="478" y="751"/>
                    <a:pt x="492" y="771"/>
                    <a:pt x="488" y="781"/>
                  </a:cubicBezTo>
                  <a:cubicBezTo>
                    <a:pt x="483" y="791"/>
                    <a:pt x="481" y="792"/>
                    <a:pt x="488" y="796"/>
                  </a:cubicBezTo>
                  <a:cubicBezTo>
                    <a:pt x="495" y="800"/>
                    <a:pt x="554" y="831"/>
                    <a:pt x="562" y="831"/>
                  </a:cubicBezTo>
                  <a:cubicBezTo>
                    <a:pt x="570" y="832"/>
                    <a:pt x="586" y="824"/>
                    <a:pt x="592" y="828"/>
                  </a:cubicBezTo>
                  <a:cubicBezTo>
                    <a:pt x="599" y="831"/>
                    <a:pt x="611" y="848"/>
                    <a:pt x="618" y="848"/>
                  </a:cubicBezTo>
                  <a:cubicBezTo>
                    <a:pt x="624" y="848"/>
                    <a:pt x="636" y="845"/>
                    <a:pt x="635" y="852"/>
                  </a:cubicBezTo>
                  <a:cubicBezTo>
                    <a:pt x="633" y="859"/>
                    <a:pt x="627" y="869"/>
                    <a:pt x="634" y="865"/>
                  </a:cubicBezTo>
                  <a:cubicBezTo>
                    <a:pt x="641" y="861"/>
                    <a:pt x="645" y="853"/>
                    <a:pt x="651" y="857"/>
                  </a:cubicBezTo>
                  <a:cubicBezTo>
                    <a:pt x="657" y="861"/>
                    <a:pt x="667" y="871"/>
                    <a:pt x="668" y="879"/>
                  </a:cubicBezTo>
                  <a:cubicBezTo>
                    <a:pt x="670" y="887"/>
                    <a:pt x="676" y="892"/>
                    <a:pt x="681" y="889"/>
                  </a:cubicBezTo>
                  <a:cubicBezTo>
                    <a:pt x="686" y="886"/>
                    <a:pt x="694" y="893"/>
                    <a:pt x="695" y="898"/>
                  </a:cubicBezTo>
                  <a:cubicBezTo>
                    <a:pt x="697" y="903"/>
                    <a:pt x="700" y="907"/>
                    <a:pt x="705" y="906"/>
                  </a:cubicBezTo>
                  <a:cubicBezTo>
                    <a:pt x="710" y="904"/>
                    <a:pt x="714" y="906"/>
                    <a:pt x="714" y="910"/>
                  </a:cubicBezTo>
                  <a:cubicBezTo>
                    <a:pt x="714" y="913"/>
                    <a:pt x="717" y="918"/>
                    <a:pt x="721" y="913"/>
                  </a:cubicBezTo>
                  <a:cubicBezTo>
                    <a:pt x="726" y="908"/>
                    <a:pt x="725" y="903"/>
                    <a:pt x="727" y="903"/>
                  </a:cubicBezTo>
                  <a:cubicBezTo>
                    <a:pt x="729" y="903"/>
                    <a:pt x="737" y="899"/>
                    <a:pt x="738" y="905"/>
                  </a:cubicBezTo>
                  <a:cubicBezTo>
                    <a:pt x="739" y="911"/>
                    <a:pt x="748" y="921"/>
                    <a:pt x="745" y="931"/>
                  </a:cubicBezTo>
                  <a:cubicBezTo>
                    <a:pt x="741" y="940"/>
                    <a:pt x="746" y="954"/>
                    <a:pt x="735" y="955"/>
                  </a:cubicBezTo>
                  <a:cubicBezTo>
                    <a:pt x="723" y="956"/>
                    <a:pt x="720" y="963"/>
                    <a:pt x="724" y="968"/>
                  </a:cubicBezTo>
                  <a:cubicBezTo>
                    <a:pt x="728" y="972"/>
                    <a:pt x="721" y="969"/>
                    <a:pt x="714" y="974"/>
                  </a:cubicBezTo>
                  <a:cubicBezTo>
                    <a:pt x="708" y="979"/>
                    <a:pt x="696" y="975"/>
                    <a:pt x="699" y="985"/>
                  </a:cubicBezTo>
                  <a:cubicBezTo>
                    <a:pt x="703" y="995"/>
                    <a:pt x="698" y="1008"/>
                    <a:pt x="698" y="1008"/>
                  </a:cubicBezTo>
                  <a:cubicBezTo>
                    <a:pt x="698" y="1008"/>
                    <a:pt x="711" y="1014"/>
                    <a:pt x="703" y="1015"/>
                  </a:cubicBezTo>
                  <a:cubicBezTo>
                    <a:pt x="694" y="1016"/>
                    <a:pt x="695" y="1018"/>
                    <a:pt x="692" y="1027"/>
                  </a:cubicBezTo>
                  <a:cubicBezTo>
                    <a:pt x="690" y="1036"/>
                    <a:pt x="690" y="1048"/>
                    <a:pt x="693" y="1048"/>
                  </a:cubicBezTo>
                  <a:cubicBezTo>
                    <a:pt x="696" y="1047"/>
                    <a:pt x="713" y="1067"/>
                    <a:pt x="715" y="1079"/>
                  </a:cubicBezTo>
                  <a:cubicBezTo>
                    <a:pt x="717" y="1091"/>
                    <a:pt x="724" y="1107"/>
                    <a:pt x="726" y="1119"/>
                  </a:cubicBezTo>
                  <a:cubicBezTo>
                    <a:pt x="727" y="1131"/>
                    <a:pt x="743" y="1135"/>
                    <a:pt x="750" y="1138"/>
                  </a:cubicBezTo>
                  <a:cubicBezTo>
                    <a:pt x="756" y="1141"/>
                    <a:pt x="771" y="1146"/>
                    <a:pt x="772" y="1153"/>
                  </a:cubicBezTo>
                  <a:cubicBezTo>
                    <a:pt x="774" y="1159"/>
                    <a:pt x="781" y="1152"/>
                    <a:pt x="779" y="1169"/>
                  </a:cubicBezTo>
                  <a:cubicBezTo>
                    <a:pt x="778" y="1186"/>
                    <a:pt x="772" y="1213"/>
                    <a:pt x="766" y="1225"/>
                  </a:cubicBezTo>
                  <a:cubicBezTo>
                    <a:pt x="760" y="1238"/>
                    <a:pt x="760" y="1241"/>
                    <a:pt x="755" y="1260"/>
                  </a:cubicBezTo>
                  <a:cubicBezTo>
                    <a:pt x="750" y="1279"/>
                    <a:pt x="752" y="1284"/>
                    <a:pt x="749" y="1291"/>
                  </a:cubicBezTo>
                  <a:cubicBezTo>
                    <a:pt x="746" y="1298"/>
                    <a:pt x="739" y="1327"/>
                    <a:pt x="730" y="1338"/>
                  </a:cubicBezTo>
                  <a:cubicBezTo>
                    <a:pt x="720" y="1349"/>
                    <a:pt x="711" y="1350"/>
                    <a:pt x="710" y="1367"/>
                  </a:cubicBezTo>
                  <a:cubicBezTo>
                    <a:pt x="708" y="1384"/>
                    <a:pt x="701" y="1393"/>
                    <a:pt x="698" y="1404"/>
                  </a:cubicBezTo>
                  <a:cubicBezTo>
                    <a:pt x="695" y="1416"/>
                    <a:pt x="688" y="1431"/>
                    <a:pt x="689" y="1436"/>
                  </a:cubicBezTo>
                  <a:cubicBezTo>
                    <a:pt x="689" y="1442"/>
                    <a:pt x="697" y="1435"/>
                    <a:pt x="697" y="1435"/>
                  </a:cubicBezTo>
                  <a:cubicBezTo>
                    <a:pt x="697" y="1435"/>
                    <a:pt x="707" y="1415"/>
                    <a:pt x="710" y="1416"/>
                  </a:cubicBezTo>
                  <a:cubicBezTo>
                    <a:pt x="713" y="1416"/>
                    <a:pt x="712" y="1412"/>
                    <a:pt x="712" y="1423"/>
                  </a:cubicBezTo>
                  <a:cubicBezTo>
                    <a:pt x="712" y="1434"/>
                    <a:pt x="703" y="1447"/>
                    <a:pt x="697" y="1451"/>
                  </a:cubicBezTo>
                  <a:cubicBezTo>
                    <a:pt x="692" y="1456"/>
                    <a:pt x="692" y="1456"/>
                    <a:pt x="682" y="1463"/>
                  </a:cubicBezTo>
                  <a:cubicBezTo>
                    <a:pt x="672" y="1470"/>
                    <a:pt x="672" y="1476"/>
                    <a:pt x="672" y="1479"/>
                  </a:cubicBezTo>
                  <a:cubicBezTo>
                    <a:pt x="672" y="1481"/>
                    <a:pt x="680" y="1484"/>
                    <a:pt x="676" y="1486"/>
                  </a:cubicBezTo>
                  <a:cubicBezTo>
                    <a:pt x="672" y="1488"/>
                    <a:pt x="674" y="1490"/>
                    <a:pt x="670" y="1493"/>
                  </a:cubicBezTo>
                  <a:cubicBezTo>
                    <a:pt x="667" y="1495"/>
                    <a:pt x="660" y="1498"/>
                    <a:pt x="663" y="1502"/>
                  </a:cubicBezTo>
                  <a:cubicBezTo>
                    <a:pt x="666" y="1507"/>
                    <a:pt x="659" y="1517"/>
                    <a:pt x="660" y="1524"/>
                  </a:cubicBezTo>
                  <a:cubicBezTo>
                    <a:pt x="660" y="1530"/>
                    <a:pt x="666" y="1541"/>
                    <a:pt x="666" y="1541"/>
                  </a:cubicBezTo>
                  <a:cubicBezTo>
                    <a:pt x="666" y="1541"/>
                    <a:pt x="674" y="1563"/>
                    <a:pt x="678" y="1566"/>
                  </a:cubicBezTo>
                  <a:cubicBezTo>
                    <a:pt x="682" y="1570"/>
                    <a:pt x="691" y="1572"/>
                    <a:pt x="690" y="1576"/>
                  </a:cubicBezTo>
                  <a:cubicBezTo>
                    <a:pt x="689" y="1581"/>
                    <a:pt x="698" y="1578"/>
                    <a:pt x="707" y="1582"/>
                  </a:cubicBezTo>
                  <a:cubicBezTo>
                    <a:pt x="716" y="1586"/>
                    <a:pt x="710" y="1601"/>
                    <a:pt x="727" y="1597"/>
                  </a:cubicBezTo>
                  <a:cubicBezTo>
                    <a:pt x="744" y="1594"/>
                    <a:pt x="759" y="1595"/>
                    <a:pt x="759" y="1595"/>
                  </a:cubicBezTo>
                  <a:cubicBezTo>
                    <a:pt x="759" y="1595"/>
                    <a:pt x="761" y="1597"/>
                    <a:pt x="767" y="1598"/>
                  </a:cubicBezTo>
                  <a:cubicBezTo>
                    <a:pt x="773" y="1599"/>
                    <a:pt x="790" y="1595"/>
                    <a:pt x="790" y="1595"/>
                  </a:cubicBezTo>
                  <a:lnTo>
                    <a:pt x="792" y="15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 name="Freeform 111"/>
            <p:cNvSpPr/>
            <p:nvPr/>
          </p:nvSpPr>
          <p:spPr bwMode="auto">
            <a:xfrm>
              <a:off x="2484437" y="684213"/>
              <a:ext cx="1468438" cy="1327150"/>
            </a:xfrm>
            <a:custGeom>
              <a:avLst/>
              <a:gdLst>
                <a:gd name="T0" fmla="*/ 62 w 550"/>
                <a:gd name="T1" fmla="*/ 110 h 497"/>
                <a:gd name="T2" fmla="*/ 81 w 550"/>
                <a:gd name="T3" fmla="*/ 123 h 497"/>
                <a:gd name="T4" fmla="*/ 27 w 550"/>
                <a:gd name="T5" fmla="*/ 143 h 497"/>
                <a:gd name="T6" fmla="*/ 11 w 550"/>
                <a:gd name="T7" fmla="*/ 164 h 497"/>
                <a:gd name="T8" fmla="*/ 32 w 550"/>
                <a:gd name="T9" fmla="*/ 178 h 497"/>
                <a:gd name="T10" fmla="*/ 55 w 550"/>
                <a:gd name="T11" fmla="*/ 187 h 497"/>
                <a:gd name="T12" fmla="*/ 119 w 550"/>
                <a:gd name="T13" fmla="*/ 204 h 497"/>
                <a:gd name="T14" fmla="*/ 147 w 550"/>
                <a:gd name="T15" fmla="*/ 271 h 497"/>
                <a:gd name="T16" fmla="*/ 164 w 550"/>
                <a:gd name="T17" fmla="*/ 270 h 497"/>
                <a:gd name="T18" fmla="*/ 173 w 550"/>
                <a:gd name="T19" fmla="*/ 313 h 497"/>
                <a:gd name="T20" fmla="*/ 153 w 550"/>
                <a:gd name="T21" fmla="*/ 334 h 497"/>
                <a:gd name="T22" fmla="*/ 150 w 550"/>
                <a:gd name="T23" fmla="*/ 364 h 497"/>
                <a:gd name="T24" fmla="*/ 157 w 550"/>
                <a:gd name="T25" fmla="*/ 401 h 497"/>
                <a:gd name="T26" fmla="*/ 177 w 550"/>
                <a:gd name="T27" fmla="*/ 395 h 497"/>
                <a:gd name="T28" fmla="*/ 160 w 550"/>
                <a:gd name="T29" fmla="*/ 421 h 497"/>
                <a:gd name="T30" fmla="*/ 179 w 550"/>
                <a:gd name="T31" fmla="*/ 454 h 497"/>
                <a:gd name="T32" fmla="*/ 206 w 550"/>
                <a:gd name="T33" fmla="*/ 478 h 497"/>
                <a:gd name="T34" fmla="*/ 227 w 550"/>
                <a:gd name="T35" fmla="*/ 492 h 497"/>
                <a:gd name="T36" fmla="*/ 250 w 550"/>
                <a:gd name="T37" fmla="*/ 446 h 497"/>
                <a:gd name="T38" fmla="*/ 267 w 550"/>
                <a:gd name="T39" fmla="*/ 408 h 497"/>
                <a:gd name="T40" fmla="*/ 296 w 550"/>
                <a:gd name="T41" fmla="*/ 376 h 497"/>
                <a:gd name="T42" fmla="*/ 345 w 550"/>
                <a:gd name="T43" fmla="*/ 345 h 497"/>
                <a:gd name="T44" fmla="*/ 443 w 550"/>
                <a:gd name="T45" fmla="*/ 298 h 497"/>
                <a:gd name="T46" fmla="*/ 401 w 550"/>
                <a:gd name="T47" fmla="*/ 290 h 497"/>
                <a:gd name="T48" fmla="*/ 427 w 550"/>
                <a:gd name="T49" fmla="*/ 287 h 497"/>
                <a:gd name="T50" fmla="*/ 451 w 550"/>
                <a:gd name="T51" fmla="*/ 281 h 497"/>
                <a:gd name="T52" fmla="*/ 411 w 550"/>
                <a:gd name="T53" fmla="*/ 255 h 497"/>
                <a:gd name="T54" fmla="*/ 431 w 550"/>
                <a:gd name="T55" fmla="*/ 236 h 497"/>
                <a:gd name="T56" fmla="*/ 453 w 550"/>
                <a:gd name="T57" fmla="*/ 238 h 497"/>
                <a:gd name="T58" fmla="*/ 453 w 550"/>
                <a:gd name="T59" fmla="*/ 225 h 497"/>
                <a:gd name="T60" fmla="*/ 478 w 550"/>
                <a:gd name="T61" fmla="*/ 198 h 497"/>
                <a:gd name="T62" fmla="*/ 462 w 550"/>
                <a:gd name="T63" fmla="*/ 180 h 497"/>
                <a:gd name="T64" fmla="*/ 484 w 550"/>
                <a:gd name="T65" fmla="*/ 162 h 497"/>
                <a:gd name="T66" fmla="*/ 460 w 550"/>
                <a:gd name="T67" fmla="*/ 149 h 497"/>
                <a:gd name="T68" fmla="*/ 476 w 550"/>
                <a:gd name="T69" fmla="*/ 124 h 497"/>
                <a:gd name="T70" fmla="*/ 498 w 550"/>
                <a:gd name="T71" fmla="*/ 104 h 497"/>
                <a:gd name="T72" fmla="*/ 543 w 550"/>
                <a:gd name="T73" fmla="*/ 73 h 497"/>
                <a:gd name="T74" fmla="*/ 486 w 550"/>
                <a:gd name="T75" fmla="*/ 61 h 497"/>
                <a:gd name="T76" fmla="*/ 442 w 550"/>
                <a:gd name="T77" fmla="*/ 79 h 497"/>
                <a:gd name="T78" fmla="*/ 439 w 550"/>
                <a:gd name="T79" fmla="*/ 60 h 497"/>
                <a:gd name="T80" fmla="*/ 416 w 550"/>
                <a:gd name="T81" fmla="*/ 53 h 497"/>
                <a:gd name="T82" fmla="*/ 458 w 550"/>
                <a:gd name="T83" fmla="*/ 30 h 497"/>
                <a:gd name="T84" fmla="*/ 414 w 550"/>
                <a:gd name="T85" fmla="*/ 6 h 497"/>
                <a:gd name="T86" fmla="*/ 321 w 550"/>
                <a:gd name="T87" fmla="*/ 11 h 497"/>
                <a:gd name="T88" fmla="*/ 288 w 550"/>
                <a:gd name="T89" fmla="*/ 21 h 497"/>
                <a:gd name="T90" fmla="*/ 245 w 550"/>
                <a:gd name="T91" fmla="*/ 35 h 497"/>
                <a:gd name="T92" fmla="*/ 221 w 550"/>
                <a:gd name="T93" fmla="*/ 40 h 497"/>
                <a:gd name="T94" fmla="*/ 192 w 550"/>
                <a:gd name="T95" fmla="*/ 47 h 497"/>
                <a:gd name="T96" fmla="*/ 153 w 550"/>
                <a:gd name="T97" fmla="*/ 51 h 497"/>
                <a:gd name="T98" fmla="*/ 141 w 550"/>
                <a:gd name="T99" fmla="*/ 68 h 497"/>
                <a:gd name="T100" fmla="*/ 89 w 550"/>
                <a:gd name="T101" fmla="*/ 8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497">
                  <a:moveTo>
                    <a:pt x="67" y="99"/>
                  </a:moveTo>
                  <a:cubicBezTo>
                    <a:pt x="62" y="100"/>
                    <a:pt x="60" y="110"/>
                    <a:pt x="62" y="110"/>
                  </a:cubicBezTo>
                  <a:cubicBezTo>
                    <a:pt x="64" y="111"/>
                    <a:pt x="73" y="106"/>
                    <a:pt x="84" y="110"/>
                  </a:cubicBezTo>
                  <a:cubicBezTo>
                    <a:pt x="95" y="115"/>
                    <a:pt x="87" y="122"/>
                    <a:pt x="81" y="123"/>
                  </a:cubicBezTo>
                  <a:cubicBezTo>
                    <a:pt x="76" y="125"/>
                    <a:pt x="71" y="121"/>
                    <a:pt x="56" y="129"/>
                  </a:cubicBezTo>
                  <a:cubicBezTo>
                    <a:pt x="42" y="137"/>
                    <a:pt x="35" y="146"/>
                    <a:pt x="27" y="143"/>
                  </a:cubicBezTo>
                  <a:cubicBezTo>
                    <a:pt x="20" y="139"/>
                    <a:pt x="5" y="144"/>
                    <a:pt x="3" y="148"/>
                  </a:cubicBezTo>
                  <a:cubicBezTo>
                    <a:pt x="0" y="152"/>
                    <a:pt x="11" y="164"/>
                    <a:pt x="11" y="164"/>
                  </a:cubicBezTo>
                  <a:cubicBezTo>
                    <a:pt x="24" y="163"/>
                    <a:pt x="24" y="163"/>
                    <a:pt x="24" y="163"/>
                  </a:cubicBezTo>
                  <a:cubicBezTo>
                    <a:pt x="24" y="163"/>
                    <a:pt x="37" y="175"/>
                    <a:pt x="32" y="178"/>
                  </a:cubicBezTo>
                  <a:cubicBezTo>
                    <a:pt x="28" y="181"/>
                    <a:pt x="19" y="179"/>
                    <a:pt x="30" y="184"/>
                  </a:cubicBezTo>
                  <a:cubicBezTo>
                    <a:pt x="41" y="189"/>
                    <a:pt x="29" y="185"/>
                    <a:pt x="55" y="187"/>
                  </a:cubicBezTo>
                  <a:cubicBezTo>
                    <a:pt x="81" y="189"/>
                    <a:pt x="72" y="187"/>
                    <a:pt x="84" y="189"/>
                  </a:cubicBezTo>
                  <a:cubicBezTo>
                    <a:pt x="97" y="190"/>
                    <a:pt x="116" y="203"/>
                    <a:pt x="119" y="204"/>
                  </a:cubicBezTo>
                  <a:cubicBezTo>
                    <a:pt x="123" y="204"/>
                    <a:pt x="138" y="205"/>
                    <a:pt x="139" y="217"/>
                  </a:cubicBezTo>
                  <a:cubicBezTo>
                    <a:pt x="140" y="229"/>
                    <a:pt x="153" y="263"/>
                    <a:pt x="147" y="271"/>
                  </a:cubicBezTo>
                  <a:cubicBezTo>
                    <a:pt x="141" y="279"/>
                    <a:pt x="161" y="287"/>
                    <a:pt x="159" y="283"/>
                  </a:cubicBezTo>
                  <a:cubicBezTo>
                    <a:pt x="158" y="280"/>
                    <a:pt x="160" y="268"/>
                    <a:pt x="164" y="270"/>
                  </a:cubicBezTo>
                  <a:cubicBezTo>
                    <a:pt x="168" y="272"/>
                    <a:pt x="178" y="301"/>
                    <a:pt x="177" y="303"/>
                  </a:cubicBezTo>
                  <a:cubicBezTo>
                    <a:pt x="176" y="305"/>
                    <a:pt x="178" y="305"/>
                    <a:pt x="173" y="313"/>
                  </a:cubicBezTo>
                  <a:cubicBezTo>
                    <a:pt x="169" y="321"/>
                    <a:pt x="164" y="329"/>
                    <a:pt x="162" y="329"/>
                  </a:cubicBezTo>
                  <a:cubicBezTo>
                    <a:pt x="159" y="329"/>
                    <a:pt x="154" y="331"/>
                    <a:pt x="153" y="334"/>
                  </a:cubicBezTo>
                  <a:cubicBezTo>
                    <a:pt x="152" y="336"/>
                    <a:pt x="154" y="339"/>
                    <a:pt x="153" y="347"/>
                  </a:cubicBezTo>
                  <a:cubicBezTo>
                    <a:pt x="152" y="355"/>
                    <a:pt x="147" y="356"/>
                    <a:pt x="150" y="364"/>
                  </a:cubicBezTo>
                  <a:cubicBezTo>
                    <a:pt x="154" y="372"/>
                    <a:pt x="151" y="372"/>
                    <a:pt x="152" y="379"/>
                  </a:cubicBezTo>
                  <a:cubicBezTo>
                    <a:pt x="152" y="386"/>
                    <a:pt x="162" y="399"/>
                    <a:pt x="157" y="401"/>
                  </a:cubicBezTo>
                  <a:cubicBezTo>
                    <a:pt x="152" y="402"/>
                    <a:pt x="151" y="410"/>
                    <a:pt x="158" y="405"/>
                  </a:cubicBezTo>
                  <a:cubicBezTo>
                    <a:pt x="164" y="401"/>
                    <a:pt x="177" y="395"/>
                    <a:pt x="177" y="395"/>
                  </a:cubicBezTo>
                  <a:cubicBezTo>
                    <a:pt x="177" y="395"/>
                    <a:pt x="181" y="397"/>
                    <a:pt x="176" y="399"/>
                  </a:cubicBezTo>
                  <a:cubicBezTo>
                    <a:pt x="171" y="400"/>
                    <a:pt x="157" y="416"/>
                    <a:pt x="160" y="421"/>
                  </a:cubicBezTo>
                  <a:cubicBezTo>
                    <a:pt x="164" y="426"/>
                    <a:pt x="169" y="428"/>
                    <a:pt x="171" y="436"/>
                  </a:cubicBezTo>
                  <a:cubicBezTo>
                    <a:pt x="173" y="445"/>
                    <a:pt x="183" y="444"/>
                    <a:pt x="179" y="454"/>
                  </a:cubicBezTo>
                  <a:cubicBezTo>
                    <a:pt x="175" y="465"/>
                    <a:pt x="186" y="468"/>
                    <a:pt x="186" y="474"/>
                  </a:cubicBezTo>
                  <a:cubicBezTo>
                    <a:pt x="186" y="480"/>
                    <a:pt x="197" y="469"/>
                    <a:pt x="206" y="478"/>
                  </a:cubicBezTo>
                  <a:cubicBezTo>
                    <a:pt x="215" y="487"/>
                    <a:pt x="208" y="489"/>
                    <a:pt x="216" y="493"/>
                  </a:cubicBezTo>
                  <a:cubicBezTo>
                    <a:pt x="224" y="497"/>
                    <a:pt x="225" y="494"/>
                    <a:pt x="227" y="492"/>
                  </a:cubicBezTo>
                  <a:cubicBezTo>
                    <a:pt x="229" y="490"/>
                    <a:pt x="230" y="475"/>
                    <a:pt x="237" y="464"/>
                  </a:cubicBezTo>
                  <a:cubicBezTo>
                    <a:pt x="244" y="453"/>
                    <a:pt x="250" y="453"/>
                    <a:pt x="250" y="446"/>
                  </a:cubicBezTo>
                  <a:cubicBezTo>
                    <a:pt x="250" y="439"/>
                    <a:pt x="260" y="426"/>
                    <a:pt x="263" y="421"/>
                  </a:cubicBezTo>
                  <a:cubicBezTo>
                    <a:pt x="265" y="417"/>
                    <a:pt x="273" y="412"/>
                    <a:pt x="267" y="408"/>
                  </a:cubicBezTo>
                  <a:cubicBezTo>
                    <a:pt x="261" y="404"/>
                    <a:pt x="271" y="400"/>
                    <a:pt x="281" y="393"/>
                  </a:cubicBezTo>
                  <a:cubicBezTo>
                    <a:pt x="290" y="386"/>
                    <a:pt x="288" y="378"/>
                    <a:pt x="296" y="376"/>
                  </a:cubicBezTo>
                  <a:cubicBezTo>
                    <a:pt x="305" y="374"/>
                    <a:pt x="298" y="370"/>
                    <a:pt x="311" y="366"/>
                  </a:cubicBezTo>
                  <a:cubicBezTo>
                    <a:pt x="324" y="361"/>
                    <a:pt x="336" y="351"/>
                    <a:pt x="345" y="345"/>
                  </a:cubicBezTo>
                  <a:cubicBezTo>
                    <a:pt x="353" y="339"/>
                    <a:pt x="350" y="336"/>
                    <a:pt x="366" y="332"/>
                  </a:cubicBezTo>
                  <a:cubicBezTo>
                    <a:pt x="383" y="328"/>
                    <a:pt x="443" y="298"/>
                    <a:pt x="443" y="298"/>
                  </a:cubicBezTo>
                  <a:cubicBezTo>
                    <a:pt x="443" y="298"/>
                    <a:pt x="431" y="296"/>
                    <a:pt x="421" y="295"/>
                  </a:cubicBezTo>
                  <a:cubicBezTo>
                    <a:pt x="412" y="295"/>
                    <a:pt x="397" y="293"/>
                    <a:pt x="401" y="290"/>
                  </a:cubicBezTo>
                  <a:cubicBezTo>
                    <a:pt x="405" y="287"/>
                    <a:pt x="410" y="278"/>
                    <a:pt x="413" y="277"/>
                  </a:cubicBezTo>
                  <a:cubicBezTo>
                    <a:pt x="416" y="276"/>
                    <a:pt x="427" y="287"/>
                    <a:pt x="427" y="287"/>
                  </a:cubicBezTo>
                  <a:cubicBezTo>
                    <a:pt x="427" y="287"/>
                    <a:pt x="447" y="291"/>
                    <a:pt x="445" y="289"/>
                  </a:cubicBezTo>
                  <a:cubicBezTo>
                    <a:pt x="444" y="287"/>
                    <a:pt x="451" y="284"/>
                    <a:pt x="451" y="281"/>
                  </a:cubicBezTo>
                  <a:cubicBezTo>
                    <a:pt x="451" y="278"/>
                    <a:pt x="445" y="270"/>
                    <a:pt x="432" y="264"/>
                  </a:cubicBezTo>
                  <a:cubicBezTo>
                    <a:pt x="420" y="258"/>
                    <a:pt x="423" y="261"/>
                    <a:pt x="411" y="255"/>
                  </a:cubicBezTo>
                  <a:cubicBezTo>
                    <a:pt x="398" y="248"/>
                    <a:pt x="387" y="247"/>
                    <a:pt x="397" y="245"/>
                  </a:cubicBezTo>
                  <a:cubicBezTo>
                    <a:pt x="406" y="242"/>
                    <a:pt x="428" y="240"/>
                    <a:pt x="431" y="236"/>
                  </a:cubicBezTo>
                  <a:cubicBezTo>
                    <a:pt x="433" y="232"/>
                    <a:pt x="426" y="227"/>
                    <a:pt x="433" y="232"/>
                  </a:cubicBezTo>
                  <a:cubicBezTo>
                    <a:pt x="441" y="237"/>
                    <a:pt x="444" y="237"/>
                    <a:pt x="453" y="238"/>
                  </a:cubicBezTo>
                  <a:cubicBezTo>
                    <a:pt x="462" y="239"/>
                    <a:pt x="466" y="241"/>
                    <a:pt x="463" y="236"/>
                  </a:cubicBezTo>
                  <a:cubicBezTo>
                    <a:pt x="459" y="231"/>
                    <a:pt x="449" y="239"/>
                    <a:pt x="453" y="225"/>
                  </a:cubicBezTo>
                  <a:cubicBezTo>
                    <a:pt x="458" y="211"/>
                    <a:pt x="476" y="206"/>
                    <a:pt x="476" y="206"/>
                  </a:cubicBezTo>
                  <a:cubicBezTo>
                    <a:pt x="476" y="206"/>
                    <a:pt x="487" y="211"/>
                    <a:pt x="478" y="198"/>
                  </a:cubicBezTo>
                  <a:cubicBezTo>
                    <a:pt x="469" y="186"/>
                    <a:pt x="470" y="187"/>
                    <a:pt x="466" y="183"/>
                  </a:cubicBezTo>
                  <a:cubicBezTo>
                    <a:pt x="462" y="180"/>
                    <a:pt x="462" y="180"/>
                    <a:pt x="462" y="180"/>
                  </a:cubicBezTo>
                  <a:cubicBezTo>
                    <a:pt x="462" y="180"/>
                    <a:pt x="493" y="175"/>
                    <a:pt x="490" y="172"/>
                  </a:cubicBezTo>
                  <a:cubicBezTo>
                    <a:pt x="488" y="168"/>
                    <a:pt x="484" y="162"/>
                    <a:pt x="484" y="162"/>
                  </a:cubicBezTo>
                  <a:cubicBezTo>
                    <a:pt x="484" y="162"/>
                    <a:pt x="484" y="161"/>
                    <a:pt x="472" y="155"/>
                  </a:cubicBezTo>
                  <a:cubicBezTo>
                    <a:pt x="460" y="149"/>
                    <a:pt x="460" y="154"/>
                    <a:pt x="460" y="149"/>
                  </a:cubicBezTo>
                  <a:cubicBezTo>
                    <a:pt x="459" y="144"/>
                    <a:pt x="470" y="137"/>
                    <a:pt x="471" y="133"/>
                  </a:cubicBezTo>
                  <a:cubicBezTo>
                    <a:pt x="473" y="129"/>
                    <a:pt x="476" y="126"/>
                    <a:pt x="476" y="124"/>
                  </a:cubicBezTo>
                  <a:cubicBezTo>
                    <a:pt x="476" y="122"/>
                    <a:pt x="477" y="116"/>
                    <a:pt x="479" y="115"/>
                  </a:cubicBezTo>
                  <a:cubicBezTo>
                    <a:pt x="481" y="114"/>
                    <a:pt x="489" y="112"/>
                    <a:pt x="498" y="104"/>
                  </a:cubicBezTo>
                  <a:cubicBezTo>
                    <a:pt x="507" y="95"/>
                    <a:pt x="515" y="83"/>
                    <a:pt x="518" y="83"/>
                  </a:cubicBezTo>
                  <a:cubicBezTo>
                    <a:pt x="522" y="83"/>
                    <a:pt x="539" y="75"/>
                    <a:pt x="543" y="73"/>
                  </a:cubicBezTo>
                  <a:cubicBezTo>
                    <a:pt x="546" y="71"/>
                    <a:pt x="550" y="64"/>
                    <a:pt x="536" y="63"/>
                  </a:cubicBezTo>
                  <a:cubicBezTo>
                    <a:pt x="521" y="61"/>
                    <a:pt x="490" y="56"/>
                    <a:pt x="486" y="61"/>
                  </a:cubicBezTo>
                  <a:cubicBezTo>
                    <a:pt x="481" y="67"/>
                    <a:pt x="471" y="73"/>
                    <a:pt x="468" y="79"/>
                  </a:cubicBezTo>
                  <a:cubicBezTo>
                    <a:pt x="465" y="85"/>
                    <a:pt x="448" y="80"/>
                    <a:pt x="442" y="79"/>
                  </a:cubicBezTo>
                  <a:cubicBezTo>
                    <a:pt x="436" y="77"/>
                    <a:pt x="466" y="69"/>
                    <a:pt x="459" y="63"/>
                  </a:cubicBezTo>
                  <a:cubicBezTo>
                    <a:pt x="452" y="56"/>
                    <a:pt x="453" y="54"/>
                    <a:pt x="439" y="60"/>
                  </a:cubicBezTo>
                  <a:cubicBezTo>
                    <a:pt x="425" y="66"/>
                    <a:pt x="426" y="71"/>
                    <a:pt x="419" y="72"/>
                  </a:cubicBezTo>
                  <a:cubicBezTo>
                    <a:pt x="412" y="73"/>
                    <a:pt x="401" y="60"/>
                    <a:pt x="416" y="53"/>
                  </a:cubicBezTo>
                  <a:cubicBezTo>
                    <a:pt x="431" y="46"/>
                    <a:pt x="469" y="52"/>
                    <a:pt x="470" y="48"/>
                  </a:cubicBezTo>
                  <a:cubicBezTo>
                    <a:pt x="472" y="44"/>
                    <a:pt x="468" y="33"/>
                    <a:pt x="458" y="30"/>
                  </a:cubicBezTo>
                  <a:cubicBezTo>
                    <a:pt x="448" y="27"/>
                    <a:pt x="429" y="20"/>
                    <a:pt x="422" y="17"/>
                  </a:cubicBezTo>
                  <a:cubicBezTo>
                    <a:pt x="416" y="13"/>
                    <a:pt x="414" y="6"/>
                    <a:pt x="414" y="6"/>
                  </a:cubicBezTo>
                  <a:cubicBezTo>
                    <a:pt x="371" y="0"/>
                    <a:pt x="371" y="0"/>
                    <a:pt x="371" y="0"/>
                  </a:cubicBezTo>
                  <a:cubicBezTo>
                    <a:pt x="371" y="0"/>
                    <a:pt x="326" y="10"/>
                    <a:pt x="321" y="11"/>
                  </a:cubicBezTo>
                  <a:cubicBezTo>
                    <a:pt x="316" y="11"/>
                    <a:pt x="317" y="15"/>
                    <a:pt x="305" y="17"/>
                  </a:cubicBezTo>
                  <a:cubicBezTo>
                    <a:pt x="293" y="20"/>
                    <a:pt x="288" y="21"/>
                    <a:pt x="288" y="21"/>
                  </a:cubicBezTo>
                  <a:cubicBezTo>
                    <a:pt x="288" y="21"/>
                    <a:pt x="274" y="18"/>
                    <a:pt x="263" y="20"/>
                  </a:cubicBezTo>
                  <a:cubicBezTo>
                    <a:pt x="252" y="22"/>
                    <a:pt x="245" y="35"/>
                    <a:pt x="245" y="35"/>
                  </a:cubicBezTo>
                  <a:cubicBezTo>
                    <a:pt x="245" y="35"/>
                    <a:pt x="250" y="38"/>
                    <a:pt x="252" y="40"/>
                  </a:cubicBezTo>
                  <a:cubicBezTo>
                    <a:pt x="255" y="42"/>
                    <a:pt x="234" y="41"/>
                    <a:pt x="221" y="40"/>
                  </a:cubicBezTo>
                  <a:cubicBezTo>
                    <a:pt x="208" y="38"/>
                    <a:pt x="208" y="43"/>
                    <a:pt x="205" y="52"/>
                  </a:cubicBezTo>
                  <a:cubicBezTo>
                    <a:pt x="201" y="60"/>
                    <a:pt x="197" y="54"/>
                    <a:pt x="192" y="47"/>
                  </a:cubicBezTo>
                  <a:cubicBezTo>
                    <a:pt x="187" y="40"/>
                    <a:pt x="182" y="42"/>
                    <a:pt x="178" y="48"/>
                  </a:cubicBezTo>
                  <a:cubicBezTo>
                    <a:pt x="174" y="54"/>
                    <a:pt x="168" y="46"/>
                    <a:pt x="153" y="51"/>
                  </a:cubicBezTo>
                  <a:cubicBezTo>
                    <a:pt x="139" y="56"/>
                    <a:pt x="126" y="61"/>
                    <a:pt x="126" y="61"/>
                  </a:cubicBezTo>
                  <a:cubicBezTo>
                    <a:pt x="126" y="61"/>
                    <a:pt x="145" y="65"/>
                    <a:pt x="141" y="68"/>
                  </a:cubicBezTo>
                  <a:cubicBezTo>
                    <a:pt x="137" y="71"/>
                    <a:pt x="111" y="77"/>
                    <a:pt x="111" y="77"/>
                  </a:cubicBezTo>
                  <a:cubicBezTo>
                    <a:pt x="111" y="77"/>
                    <a:pt x="92" y="88"/>
                    <a:pt x="89" y="88"/>
                  </a:cubicBezTo>
                  <a:cubicBezTo>
                    <a:pt x="85" y="88"/>
                    <a:pt x="67" y="99"/>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 name="Freeform 112"/>
            <p:cNvSpPr/>
            <p:nvPr/>
          </p:nvSpPr>
          <p:spPr bwMode="auto">
            <a:xfrm>
              <a:off x="1952625" y="735013"/>
              <a:ext cx="868363" cy="539750"/>
            </a:xfrm>
            <a:custGeom>
              <a:avLst/>
              <a:gdLst>
                <a:gd name="T0" fmla="*/ 297 w 325"/>
                <a:gd name="T1" fmla="*/ 44 h 202"/>
                <a:gd name="T2" fmla="*/ 285 w 325"/>
                <a:gd name="T3" fmla="*/ 53 h 202"/>
                <a:gd name="T4" fmla="*/ 277 w 325"/>
                <a:gd name="T5" fmla="*/ 64 h 202"/>
                <a:gd name="T6" fmla="*/ 232 w 325"/>
                <a:gd name="T7" fmla="*/ 88 h 202"/>
                <a:gd name="T8" fmla="*/ 211 w 325"/>
                <a:gd name="T9" fmla="*/ 104 h 202"/>
                <a:gd name="T10" fmla="*/ 197 w 325"/>
                <a:gd name="T11" fmla="*/ 106 h 202"/>
                <a:gd name="T12" fmla="*/ 192 w 325"/>
                <a:gd name="T13" fmla="*/ 124 h 202"/>
                <a:gd name="T14" fmla="*/ 169 w 325"/>
                <a:gd name="T15" fmla="*/ 138 h 202"/>
                <a:gd name="T16" fmla="*/ 160 w 325"/>
                <a:gd name="T17" fmla="*/ 148 h 202"/>
                <a:gd name="T18" fmla="*/ 162 w 325"/>
                <a:gd name="T19" fmla="*/ 164 h 202"/>
                <a:gd name="T20" fmla="*/ 143 w 325"/>
                <a:gd name="T21" fmla="*/ 169 h 202"/>
                <a:gd name="T22" fmla="*/ 127 w 325"/>
                <a:gd name="T23" fmla="*/ 168 h 202"/>
                <a:gd name="T24" fmla="*/ 105 w 325"/>
                <a:gd name="T25" fmla="*/ 168 h 202"/>
                <a:gd name="T26" fmla="*/ 80 w 325"/>
                <a:gd name="T27" fmla="*/ 168 h 202"/>
                <a:gd name="T28" fmla="*/ 74 w 325"/>
                <a:gd name="T29" fmla="*/ 168 h 202"/>
                <a:gd name="T30" fmla="*/ 60 w 325"/>
                <a:gd name="T31" fmla="*/ 170 h 202"/>
                <a:gd name="T32" fmla="*/ 62 w 325"/>
                <a:gd name="T33" fmla="*/ 177 h 202"/>
                <a:gd name="T34" fmla="*/ 83 w 325"/>
                <a:gd name="T35" fmla="*/ 177 h 202"/>
                <a:gd name="T36" fmla="*/ 118 w 325"/>
                <a:gd name="T37" fmla="*/ 182 h 202"/>
                <a:gd name="T38" fmla="*/ 142 w 325"/>
                <a:gd name="T39" fmla="*/ 182 h 202"/>
                <a:gd name="T40" fmla="*/ 144 w 325"/>
                <a:gd name="T41" fmla="*/ 195 h 202"/>
                <a:gd name="T42" fmla="*/ 129 w 325"/>
                <a:gd name="T43" fmla="*/ 201 h 202"/>
                <a:gd name="T44" fmla="*/ 109 w 325"/>
                <a:gd name="T45" fmla="*/ 200 h 202"/>
                <a:gd name="T46" fmla="*/ 67 w 325"/>
                <a:gd name="T47" fmla="*/ 199 h 202"/>
                <a:gd name="T48" fmla="*/ 37 w 325"/>
                <a:gd name="T49" fmla="*/ 193 h 202"/>
                <a:gd name="T50" fmla="*/ 29 w 325"/>
                <a:gd name="T51" fmla="*/ 181 h 202"/>
                <a:gd name="T52" fmla="*/ 24 w 325"/>
                <a:gd name="T53" fmla="*/ 170 h 202"/>
                <a:gd name="T54" fmla="*/ 3 w 325"/>
                <a:gd name="T55" fmla="*/ 160 h 202"/>
                <a:gd name="T56" fmla="*/ 3 w 325"/>
                <a:gd name="T57" fmla="*/ 153 h 202"/>
                <a:gd name="T58" fmla="*/ 21 w 325"/>
                <a:gd name="T59" fmla="*/ 152 h 202"/>
                <a:gd name="T60" fmla="*/ 35 w 325"/>
                <a:gd name="T61" fmla="*/ 158 h 202"/>
                <a:gd name="T62" fmla="*/ 63 w 325"/>
                <a:gd name="T63" fmla="*/ 156 h 202"/>
                <a:gd name="T64" fmla="*/ 81 w 325"/>
                <a:gd name="T65" fmla="*/ 151 h 202"/>
                <a:gd name="T66" fmla="*/ 77 w 325"/>
                <a:gd name="T67" fmla="*/ 137 h 202"/>
                <a:gd name="T68" fmla="*/ 94 w 325"/>
                <a:gd name="T69" fmla="*/ 137 h 202"/>
                <a:gd name="T70" fmla="*/ 98 w 325"/>
                <a:gd name="T71" fmla="*/ 137 h 202"/>
                <a:gd name="T72" fmla="*/ 94 w 325"/>
                <a:gd name="T73" fmla="*/ 131 h 202"/>
                <a:gd name="T74" fmla="*/ 81 w 325"/>
                <a:gd name="T75" fmla="*/ 127 h 202"/>
                <a:gd name="T76" fmla="*/ 103 w 325"/>
                <a:gd name="T77" fmla="*/ 109 h 202"/>
                <a:gd name="T78" fmla="*/ 116 w 325"/>
                <a:gd name="T79" fmla="*/ 100 h 202"/>
                <a:gd name="T80" fmla="*/ 100 w 325"/>
                <a:gd name="T81" fmla="*/ 87 h 202"/>
                <a:gd name="T82" fmla="*/ 87 w 325"/>
                <a:gd name="T83" fmla="*/ 79 h 202"/>
                <a:gd name="T84" fmla="*/ 74 w 325"/>
                <a:gd name="T85" fmla="*/ 59 h 202"/>
                <a:gd name="T86" fmla="*/ 61 w 325"/>
                <a:gd name="T87" fmla="*/ 52 h 202"/>
                <a:gd name="T88" fmla="*/ 74 w 325"/>
                <a:gd name="T89" fmla="*/ 41 h 202"/>
                <a:gd name="T90" fmla="*/ 98 w 325"/>
                <a:gd name="T91" fmla="*/ 33 h 202"/>
                <a:gd name="T92" fmla="*/ 114 w 325"/>
                <a:gd name="T93" fmla="*/ 37 h 202"/>
                <a:gd name="T94" fmla="*/ 113 w 325"/>
                <a:gd name="T95" fmla="*/ 25 h 202"/>
                <a:gd name="T96" fmla="*/ 134 w 325"/>
                <a:gd name="T97" fmla="*/ 31 h 202"/>
                <a:gd name="T98" fmla="*/ 143 w 325"/>
                <a:gd name="T99" fmla="*/ 22 h 202"/>
                <a:gd name="T100" fmla="*/ 156 w 325"/>
                <a:gd name="T101" fmla="*/ 11 h 202"/>
                <a:gd name="T102" fmla="*/ 194 w 325"/>
                <a:gd name="T103" fmla="*/ 8 h 202"/>
                <a:gd name="T104" fmla="*/ 212 w 325"/>
                <a:gd name="T105" fmla="*/ 3 h 202"/>
                <a:gd name="T106" fmla="*/ 223 w 325"/>
                <a:gd name="T107" fmla="*/ 15 h 202"/>
                <a:gd name="T108" fmla="*/ 226 w 325"/>
                <a:gd name="T109" fmla="*/ 4 h 202"/>
                <a:gd name="T110" fmla="*/ 284 w 325"/>
                <a:gd name="T111" fmla="*/ 12 h 202"/>
                <a:gd name="T112" fmla="*/ 324 w 325"/>
                <a:gd name="T113" fmla="*/ 22 h 202"/>
                <a:gd name="T114" fmla="*/ 318 w 325"/>
                <a:gd name="T115" fmla="*/ 38 h 202"/>
                <a:gd name="T116" fmla="*/ 297 w 325"/>
                <a:gd name="T117" fmla="*/ 4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5" h="202">
                  <a:moveTo>
                    <a:pt x="297" y="44"/>
                  </a:moveTo>
                  <a:cubicBezTo>
                    <a:pt x="280" y="48"/>
                    <a:pt x="275" y="52"/>
                    <a:pt x="285" y="53"/>
                  </a:cubicBezTo>
                  <a:cubicBezTo>
                    <a:pt x="294" y="54"/>
                    <a:pt x="303" y="50"/>
                    <a:pt x="277" y="64"/>
                  </a:cubicBezTo>
                  <a:cubicBezTo>
                    <a:pt x="252" y="77"/>
                    <a:pt x="242" y="83"/>
                    <a:pt x="232" y="88"/>
                  </a:cubicBezTo>
                  <a:cubicBezTo>
                    <a:pt x="222" y="93"/>
                    <a:pt x="223" y="103"/>
                    <a:pt x="211" y="104"/>
                  </a:cubicBezTo>
                  <a:cubicBezTo>
                    <a:pt x="200" y="104"/>
                    <a:pt x="201" y="93"/>
                    <a:pt x="197" y="106"/>
                  </a:cubicBezTo>
                  <a:cubicBezTo>
                    <a:pt x="193" y="119"/>
                    <a:pt x="193" y="122"/>
                    <a:pt x="192" y="124"/>
                  </a:cubicBezTo>
                  <a:cubicBezTo>
                    <a:pt x="191" y="127"/>
                    <a:pt x="180" y="137"/>
                    <a:pt x="169" y="138"/>
                  </a:cubicBezTo>
                  <a:cubicBezTo>
                    <a:pt x="159" y="139"/>
                    <a:pt x="164" y="141"/>
                    <a:pt x="160" y="148"/>
                  </a:cubicBezTo>
                  <a:cubicBezTo>
                    <a:pt x="156" y="154"/>
                    <a:pt x="177" y="161"/>
                    <a:pt x="162" y="164"/>
                  </a:cubicBezTo>
                  <a:cubicBezTo>
                    <a:pt x="147" y="166"/>
                    <a:pt x="145" y="168"/>
                    <a:pt x="143" y="169"/>
                  </a:cubicBezTo>
                  <a:cubicBezTo>
                    <a:pt x="140" y="170"/>
                    <a:pt x="135" y="171"/>
                    <a:pt x="127" y="168"/>
                  </a:cubicBezTo>
                  <a:cubicBezTo>
                    <a:pt x="119" y="166"/>
                    <a:pt x="119" y="169"/>
                    <a:pt x="105" y="168"/>
                  </a:cubicBezTo>
                  <a:cubicBezTo>
                    <a:pt x="91" y="168"/>
                    <a:pt x="86" y="168"/>
                    <a:pt x="80" y="168"/>
                  </a:cubicBezTo>
                  <a:cubicBezTo>
                    <a:pt x="74" y="168"/>
                    <a:pt x="84" y="167"/>
                    <a:pt x="74" y="168"/>
                  </a:cubicBezTo>
                  <a:cubicBezTo>
                    <a:pt x="65" y="168"/>
                    <a:pt x="59" y="166"/>
                    <a:pt x="60" y="170"/>
                  </a:cubicBezTo>
                  <a:cubicBezTo>
                    <a:pt x="61" y="174"/>
                    <a:pt x="60" y="176"/>
                    <a:pt x="62" y="177"/>
                  </a:cubicBezTo>
                  <a:cubicBezTo>
                    <a:pt x="65" y="178"/>
                    <a:pt x="70" y="176"/>
                    <a:pt x="83" y="177"/>
                  </a:cubicBezTo>
                  <a:cubicBezTo>
                    <a:pt x="97" y="178"/>
                    <a:pt x="106" y="182"/>
                    <a:pt x="118" y="182"/>
                  </a:cubicBezTo>
                  <a:cubicBezTo>
                    <a:pt x="130" y="181"/>
                    <a:pt x="136" y="179"/>
                    <a:pt x="142" y="182"/>
                  </a:cubicBezTo>
                  <a:cubicBezTo>
                    <a:pt x="147" y="185"/>
                    <a:pt x="149" y="195"/>
                    <a:pt x="144" y="195"/>
                  </a:cubicBezTo>
                  <a:cubicBezTo>
                    <a:pt x="138" y="196"/>
                    <a:pt x="138" y="201"/>
                    <a:pt x="129" y="201"/>
                  </a:cubicBezTo>
                  <a:cubicBezTo>
                    <a:pt x="120" y="201"/>
                    <a:pt x="126" y="202"/>
                    <a:pt x="109" y="200"/>
                  </a:cubicBezTo>
                  <a:cubicBezTo>
                    <a:pt x="92" y="198"/>
                    <a:pt x="80" y="201"/>
                    <a:pt x="67" y="199"/>
                  </a:cubicBezTo>
                  <a:cubicBezTo>
                    <a:pt x="54" y="196"/>
                    <a:pt x="43" y="198"/>
                    <a:pt x="37" y="193"/>
                  </a:cubicBezTo>
                  <a:cubicBezTo>
                    <a:pt x="31" y="189"/>
                    <a:pt x="31" y="187"/>
                    <a:pt x="29" y="181"/>
                  </a:cubicBezTo>
                  <a:cubicBezTo>
                    <a:pt x="26" y="174"/>
                    <a:pt x="34" y="176"/>
                    <a:pt x="24" y="170"/>
                  </a:cubicBezTo>
                  <a:cubicBezTo>
                    <a:pt x="13" y="164"/>
                    <a:pt x="3" y="160"/>
                    <a:pt x="3" y="160"/>
                  </a:cubicBezTo>
                  <a:cubicBezTo>
                    <a:pt x="3" y="160"/>
                    <a:pt x="0" y="157"/>
                    <a:pt x="3" y="153"/>
                  </a:cubicBezTo>
                  <a:cubicBezTo>
                    <a:pt x="6" y="149"/>
                    <a:pt x="21" y="152"/>
                    <a:pt x="21" y="152"/>
                  </a:cubicBezTo>
                  <a:cubicBezTo>
                    <a:pt x="35" y="158"/>
                    <a:pt x="35" y="158"/>
                    <a:pt x="35" y="158"/>
                  </a:cubicBezTo>
                  <a:cubicBezTo>
                    <a:pt x="35" y="158"/>
                    <a:pt x="61" y="162"/>
                    <a:pt x="63" y="156"/>
                  </a:cubicBezTo>
                  <a:cubicBezTo>
                    <a:pt x="65" y="149"/>
                    <a:pt x="82" y="158"/>
                    <a:pt x="81" y="151"/>
                  </a:cubicBezTo>
                  <a:cubicBezTo>
                    <a:pt x="80" y="144"/>
                    <a:pt x="69" y="142"/>
                    <a:pt x="77" y="137"/>
                  </a:cubicBezTo>
                  <a:cubicBezTo>
                    <a:pt x="86" y="131"/>
                    <a:pt x="94" y="137"/>
                    <a:pt x="94" y="137"/>
                  </a:cubicBezTo>
                  <a:cubicBezTo>
                    <a:pt x="94" y="137"/>
                    <a:pt x="96" y="139"/>
                    <a:pt x="98" y="137"/>
                  </a:cubicBezTo>
                  <a:cubicBezTo>
                    <a:pt x="100" y="135"/>
                    <a:pt x="99" y="133"/>
                    <a:pt x="94" y="131"/>
                  </a:cubicBezTo>
                  <a:cubicBezTo>
                    <a:pt x="90" y="129"/>
                    <a:pt x="81" y="127"/>
                    <a:pt x="81" y="127"/>
                  </a:cubicBezTo>
                  <a:cubicBezTo>
                    <a:pt x="81" y="127"/>
                    <a:pt x="99" y="109"/>
                    <a:pt x="103" y="109"/>
                  </a:cubicBezTo>
                  <a:cubicBezTo>
                    <a:pt x="106" y="109"/>
                    <a:pt x="126" y="110"/>
                    <a:pt x="116" y="100"/>
                  </a:cubicBezTo>
                  <a:cubicBezTo>
                    <a:pt x="105" y="89"/>
                    <a:pt x="107" y="92"/>
                    <a:pt x="100" y="87"/>
                  </a:cubicBezTo>
                  <a:cubicBezTo>
                    <a:pt x="94" y="83"/>
                    <a:pt x="100" y="91"/>
                    <a:pt x="87" y="79"/>
                  </a:cubicBezTo>
                  <a:cubicBezTo>
                    <a:pt x="74" y="68"/>
                    <a:pt x="76" y="70"/>
                    <a:pt x="74" y="59"/>
                  </a:cubicBezTo>
                  <a:cubicBezTo>
                    <a:pt x="72" y="48"/>
                    <a:pt x="60" y="57"/>
                    <a:pt x="61" y="52"/>
                  </a:cubicBezTo>
                  <a:cubicBezTo>
                    <a:pt x="62" y="48"/>
                    <a:pt x="70" y="41"/>
                    <a:pt x="74" y="41"/>
                  </a:cubicBezTo>
                  <a:cubicBezTo>
                    <a:pt x="78" y="41"/>
                    <a:pt x="87" y="29"/>
                    <a:pt x="98" y="33"/>
                  </a:cubicBezTo>
                  <a:cubicBezTo>
                    <a:pt x="109" y="37"/>
                    <a:pt x="109" y="40"/>
                    <a:pt x="114" y="37"/>
                  </a:cubicBezTo>
                  <a:cubicBezTo>
                    <a:pt x="118" y="33"/>
                    <a:pt x="101" y="29"/>
                    <a:pt x="113" y="25"/>
                  </a:cubicBezTo>
                  <a:cubicBezTo>
                    <a:pt x="125" y="21"/>
                    <a:pt x="129" y="31"/>
                    <a:pt x="134" y="31"/>
                  </a:cubicBezTo>
                  <a:cubicBezTo>
                    <a:pt x="139" y="31"/>
                    <a:pt x="144" y="29"/>
                    <a:pt x="143" y="22"/>
                  </a:cubicBezTo>
                  <a:cubicBezTo>
                    <a:pt x="143" y="16"/>
                    <a:pt x="151" y="12"/>
                    <a:pt x="156" y="11"/>
                  </a:cubicBezTo>
                  <a:cubicBezTo>
                    <a:pt x="162" y="10"/>
                    <a:pt x="194" y="8"/>
                    <a:pt x="194" y="8"/>
                  </a:cubicBezTo>
                  <a:cubicBezTo>
                    <a:pt x="194" y="8"/>
                    <a:pt x="213" y="0"/>
                    <a:pt x="212" y="3"/>
                  </a:cubicBezTo>
                  <a:cubicBezTo>
                    <a:pt x="210" y="6"/>
                    <a:pt x="223" y="15"/>
                    <a:pt x="223" y="15"/>
                  </a:cubicBezTo>
                  <a:cubicBezTo>
                    <a:pt x="226" y="4"/>
                    <a:pt x="226" y="4"/>
                    <a:pt x="226" y="4"/>
                  </a:cubicBezTo>
                  <a:cubicBezTo>
                    <a:pt x="226" y="4"/>
                    <a:pt x="282" y="12"/>
                    <a:pt x="284" y="12"/>
                  </a:cubicBezTo>
                  <a:cubicBezTo>
                    <a:pt x="286" y="12"/>
                    <a:pt x="325" y="24"/>
                    <a:pt x="324" y="22"/>
                  </a:cubicBezTo>
                  <a:cubicBezTo>
                    <a:pt x="323" y="20"/>
                    <a:pt x="324" y="37"/>
                    <a:pt x="318" y="38"/>
                  </a:cubicBezTo>
                  <a:cubicBezTo>
                    <a:pt x="313" y="39"/>
                    <a:pt x="297" y="44"/>
                    <a:pt x="297"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 name="Freeform 113"/>
            <p:cNvSpPr/>
            <p:nvPr/>
          </p:nvSpPr>
          <p:spPr bwMode="auto">
            <a:xfrm>
              <a:off x="1990725" y="884238"/>
              <a:ext cx="255588" cy="217488"/>
            </a:xfrm>
            <a:custGeom>
              <a:avLst/>
              <a:gdLst>
                <a:gd name="T0" fmla="*/ 57 w 96"/>
                <a:gd name="T1" fmla="*/ 73 h 81"/>
                <a:gd name="T2" fmla="*/ 41 w 96"/>
                <a:gd name="T3" fmla="*/ 75 h 81"/>
                <a:gd name="T4" fmla="*/ 17 w 96"/>
                <a:gd name="T5" fmla="*/ 66 h 81"/>
                <a:gd name="T6" fmla="*/ 26 w 96"/>
                <a:gd name="T7" fmla="*/ 52 h 81"/>
                <a:gd name="T8" fmla="*/ 19 w 96"/>
                <a:gd name="T9" fmla="*/ 50 h 81"/>
                <a:gd name="T10" fmla="*/ 3 w 96"/>
                <a:gd name="T11" fmla="*/ 29 h 81"/>
                <a:gd name="T12" fmla="*/ 16 w 96"/>
                <a:gd name="T13" fmla="*/ 17 h 81"/>
                <a:gd name="T14" fmla="*/ 38 w 96"/>
                <a:gd name="T15" fmla="*/ 0 h 81"/>
                <a:gd name="T16" fmla="*/ 55 w 96"/>
                <a:gd name="T17" fmla="*/ 8 h 81"/>
                <a:gd name="T18" fmla="*/ 66 w 96"/>
                <a:gd name="T19" fmla="*/ 23 h 81"/>
                <a:gd name="T20" fmla="*/ 94 w 96"/>
                <a:gd name="T21" fmla="*/ 41 h 81"/>
                <a:gd name="T22" fmla="*/ 75 w 96"/>
                <a:gd name="T23" fmla="*/ 56 h 81"/>
                <a:gd name="T24" fmla="*/ 57 w 96"/>
                <a:gd name="T25" fmla="*/ 7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81">
                  <a:moveTo>
                    <a:pt x="57" y="73"/>
                  </a:moveTo>
                  <a:cubicBezTo>
                    <a:pt x="48" y="81"/>
                    <a:pt x="48" y="79"/>
                    <a:pt x="41" y="75"/>
                  </a:cubicBezTo>
                  <a:cubicBezTo>
                    <a:pt x="34" y="72"/>
                    <a:pt x="18" y="68"/>
                    <a:pt x="17" y="66"/>
                  </a:cubicBezTo>
                  <a:cubicBezTo>
                    <a:pt x="17" y="64"/>
                    <a:pt x="24" y="52"/>
                    <a:pt x="26" y="52"/>
                  </a:cubicBezTo>
                  <a:cubicBezTo>
                    <a:pt x="28" y="52"/>
                    <a:pt x="24" y="51"/>
                    <a:pt x="19" y="50"/>
                  </a:cubicBezTo>
                  <a:cubicBezTo>
                    <a:pt x="14" y="50"/>
                    <a:pt x="0" y="35"/>
                    <a:pt x="3" y="29"/>
                  </a:cubicBezTo>
                  <a:cubicBezTo>
                    <a:pt x="7" y="23"/>
                    <a:pt x="10" y="20"/>
                    <a:pt x="16" y="17"/>
                  </a:cubicBezTo>
                  <a:cubicBezTo>
                    <a:pt x="21" y="15"/>
                    <a:pt x="35" y="1"/>
                    <a:pt x="38" y="0"/>
                  </a:cubicBezTo>
                  <a:cubicBezTo>
                    <a:pt x="41" y="0"/>
                    <a:pt x="53" y="0"/>
                    <a:pt x="55" y="8"/>
                  </a:cubicBezTo>
                  <a:cubicBezTo>
                    <a:pt x="57" y="16"/>
                    <a:pt x="55" y="15"/>
                    <a:pt x="66" y="23"/>
                  </a:cubicBezTo>
                  <a:cubicBezTo>
                    <a:pt x="76" y="31"/>
                    <a:pt x="96" y="37"/>
                    <a:pt x="94" y="41"/>
                  </a:cubicBezTo>
                  <a:cubicBezTo>
                    <a:pt x="93" y="46"/>
                    <a:pt x="81" y="50"/>
                    <a:pt x="75" y="56"/>
                  </a:cubicBezTo>
                  <a:cubicBezTo>
                    <a:pt x="68" y="61"/>
                    <a:pt x="57" y="73"/>
                    <a:pt x="57"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8" name="Freeform 114"/>
            <p:cNvSpPr/>
            <p:nvPr/>
          </p:nvSpPr>
          <p:spPr bwMode="auto">
            <a:xfrm>
              <a:off x="1920875" y="1042988"/>
              <a:ext cx="125413" cy="68263"/>
            </a:xfrm>
            <a:custGeom>
              <a:avLst/>
              <a:gdLst>
                <a:gd name="T0" fmla="*/ 29 w 47"/>
                <a:gd name="T1" fmla="*/ 22 h 26"/>
                <a:gd name="T2" fmla="*/ 12 w 47"/>
                <a:gd name="T3" fmla="*/ 22 h 26"/>
                <a:gd name="T4" fmla="*/ 5 w 47"/>
                <a:gd name="T5" fmla="*/ 3 h 26"/>
                <a:gd name="T6" fmla="*/ 28 w 47"/>
                <a:gd name="T7" fmla="*/ 8 h 26"/>
                <a:gd name="T8" fmla="*/ 29 w 47"/>
                <a:gd name="T9" fmla="*/ 22 h 26"/>
              </a:gdLst>
              <a:ahLst/>
              <a:cxnLst>
                <a:cxn ang="0">
                  <a:pos x="T0" y="T1"/>
                </a:cxn>
                <a:cxn ang="0">
                  <a:pos x="T2" y="T3"/>
                </a:cxn>
                <a:cxn ang="0">
                  <a:pos x="T4" y="T5"/>
                </a:cxn>
                <a:cxn ang="0">
                  <a:pos x="T6" y="T7"/>
                </a:cxn>
                <a:cxn ang="0">
                  <a:pos x="T8" y="T9"/>
                </a:cxn>
              </a:cxnLst>
              <a:rect l="0" t="0" r="r" b="b"/>
              <a:pathLst>
                <a:path w="47" h="26">
                  <a:moveTo>
                    <a:pt x="29" y="22"/>
                  </a:moveTo>
                  <a:cubicBezTo>
                    <a:pt x="25" y="22"/>
                    <a:pt x="16" y="26"/>
                    <a:pt x="12" y="22"/>
                  </a:cubicBezTo>
                  <a:cubicBezTo>
                    <a:pt x="8" y="17"/>
                    <a:pt x="0" y="5"/>
                    <a:pt x="5" y="3"/>
                  </a:cubicBezTo>
                  <a:cubicBezTo>
                    <a:pt x="9" y="1"/>
                    <a:pt x="8" y="0"/>
                    <a:pt x="28" y="8"/>
                  </a:cubicBezTo>
                  <a:cubicBezTo>
                    <a:pt x="47" y="16"/>
                    <a:pt x="29" y="22"/>
                    <a:pt x="29"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9" name="Freeform 115"/>
            <p:cNvSpPr/>
            <p:nvPr/>
          </p:nvSpPr>
          <p:spPr bwMode="auto">
            <a:xfrm>
              <a:off x="1741487" y="1012826"/>
              <a:ext cx="182563" cy="98425"/>
            </a:xfrm>
            <a:custGeom>
              <a:avLst/>
              <a:gdLst>
                <a:gd name="T0" fmla="*/ 39 w 68"/>
                <a:gd name="T1" fmla="*/ 34 h 37"/>
                <a:gd name="T2" fmla="*/ 21 w 68"/>
                <a:gd name="T3" fmla="*/ 25 h 37"/>
                <a:gd name="T4" fmla="*/ 8 w 68"/>
                <a:gd name="T5" fmla="*/ 25 h 37"/>
                <a:gd name="T6" fmla="*/ 16 w 68"/>
                <a:gd name="T7" fmla="*/ 18 h 37"/>
                <a:gd name="T8" fmla="*/ 11 w 68"/>
                <a:gd name="T9" fmla="*/ 10 h 37"/>
                <a:gd name="T10" fmla="*/ 15 w 68"/>
                <a:gd name="T11" fmla="*/ 0 h 37"/>
                <a:gd name="T12" fmla="*/ 46 w 68"/>
                <a:gd name="T13" fmla="*/ 14 h 37"/>
                <a:gd name="T14" fmla="*/ 64 w 68"/>
                <a:gd name="T15" fmla="*/ 30 h 37"/>
                <a:gd name="T16" fmla="*/ 39 w 68"/>
                <a:gd name="T17"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7">
                  <a:moveTo>
                    <a:pt x="39" y="34"/>
                  </a:moveTo>
                  <a:cubicBezTo>
                    <a:pt x="30" y="33"/>
                    <a:pt x="27" y="29"/>
                    <a:pt x="21" y="25"/>
                  </a:cubicBezTo>
                  <a:cubicBezTo>
                    <a:pt x="15" y="22"/>
                    <a:pt x="17" y="37"/>
                    <a:pt x="8" y="25"/>
                  </a:cubicBezTo>
                  <a:cubicBezTo>
                    <a:pt x="0" y="12"/>
                    <a:pt x="13" y="19"/>
                    <a:pt x="16" y="18"/>
                  </a:cubicBezTo>
                  <a:cubicBezTo>
                    <a:pt x="20" y="16"/>
                    <a:pt x="13" y="12"/>
                    <a:pt x="11" y="10"/>
                  </a:cubicBezTo>
                  <a:cubicBezTo>
                    <a:pt x="9" y="9"/>
                    <a:pt x="11" y="0"/>
                    <a:pt x="15" y="0"/>
                  </a:cubicBezTo>
                  <a:cubicBezTo>
                    <a:pt x="19" y="0"/>
                    <a:pt x="36" y="5"/>
                    <a:pt x="46" y="14"/>
                  </a:cubicBezTo>
                  <a:cubicBezTo>
                    <a:pt x="56" y="22"/>
                    <a:pt x="68" y="29"/>
                    <a:pt x="64" y="30"/>
                  </a:cubicBezTo>
                  <a:cubicBezTo>
                    <a:pt x="60" y="31"/>
                    <a:pt x="39" y="34"/>
                    <a:pt x="39"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0" name="Freeform 116"/>
            <p:cNvSpPr/>
            <p:nvPr/>
          </p:nvSpPr>
          <p:spPr bwMode="auto">
            <a:xfrm>
              <a:off x="1373187" y="1311276"/>
              <a:ext cx="409575" cy="265113"/>
            </a:xfrm>
            <a:custGeom>
              <a:avLst/>
              <a:gdLst>
                <a:gd name="T0" fmla="*/ 153 w 153"/>
                <a:gd name="T1" fmla="*/ 68 h 99"/>
                <a:gd name="T2" fmla="*/ 136 w 153"/>
                <a:gd name="T3" fmla="*/ 54 h 99"/>
                <a:gd name="T4" fmla="*/ 123 w 153"/>
                <a:gd name="T5" fmla="*/ 43 h 99"/>
                <a:gd name="T6" fmla="*/ 128 w 153"/>
                <a:gd name="T7" fmla="*/ 23 h 99"/>
                <a:gd name="T8" fmla="*/ 133 w 153"/>
                <a:gd name="T9" fmla="*/ 0 h 99"/>
                <a:gd name="T10" fmla="*/ 115 w 153"/>
                <a:gd name="T11" fmla="*/ 0 h 99"/>
                <a:gd name="T12" fmla="*/ 106 w 153"/>
                <a:gd name="T13" fmla="*/ 9 h 99"/>
                <a:gd name="T14" fmla="*/ 99 w 153"/>
                <a:gd name="T15" fmla="*/ 20 h 99"/>
                <a:gd name="T16" fmla="*/ 93 w 153"/>
                <a:gd name="T17" fmla="*/ 35 h 99"/>
                <a:gd name="T18" fmla="*/ 89 w 153"/>
                <a:gd name="T19" fmla="*/ 22 h 99"/>
                <a:gd name="T20" fmla="*/ 85 w 153"/>
                <a:gd name="T21" fmla="*/ 18 h 99"/>
                <a:gd name="T22" fmla="*/ 74 w 153"/>
                <a:gd name="T23" fmla="*/ 21 h 99"/>
                <a:gd name="T24" fmla="*/ 68 w 153"/>
                <a:gd name="T25" fmla="*/ 18 h 99"/>
                <a:gd name="T26" fmla="*/ 66 w 153"/>
                <a:gd name="T27" fmla="*/ 16 h 99"/>
                <a:gd name="T28" fmla="*/ 57 w 153"/>
                <a:gd name="T29" fmla="*/ 15 h 99"/>
                <a:gd name="T30" fmla="*/ 45 w 153"/>
                <a:gd name="T31" fmla="*/ 19 h 99"/>
                <a:gd name="T32" fmla="*/ 43 w 153"/>
                <a:gd name="T33" fmla="*/ 6 h 99"/>
                <a:gd name="T34" fmla="*/ 35 w 153"/>
                <a:gd name="T35" fmla="*/ 12 h 99"/>
                <a:gd name="T36" fmla="*/ 19 w 153"/>
                <a:gd name="T37" fmla="*/ 19 h 99"/>
                <a:gd name="T38" fmla="*/ 0 w 153"/>
                <a:gd name="T39" fmla="*/ 37 h 99"/>
                <a:gd name="T40" fmla="*/ 7 w 153"/>
                <a:gd name="T41" fmla="*/ 45 h 99"/>
                <a:gd name="T42" fmla="*/ 3 w 153"/>
                <a:gd name="T43" fmla="*/ 56 h 99"/>
                <a:gd name="T44" fmla="*/ 14 w 153"/>
                <a:gd name="T45" fmla="*/ 60 h 99"/>
                <a:gd name="T46" fmla="*/ 3 w 153"/>
                <a:gd name="T47" fmla="*/ 72 h 99"/>
                <a:gd name="T48" fmla="*/ 19 w 153"/>
                <a:gd name="T49" fmla="*/ 83 h 99"/>
                <a:gd name="T50" fmla="*/ 35 w 153"/>
                <a:gd name="T51" fmla="*/ 86 h 99"/>
                <a:gd name="T52" fmla="*/ 54 w 153"/>
                <a:gd name="T53" fmla="*/ 93 h 99"/>
                <a:gd name="T54" fmla="*/ 73 w 153"/>
                <a:gd name="T55" fmla="*/ 84 h 99"/>
                <a:gd name="T56" fmla="*/ 95 w 153"/>
                <a:gd name="T57" fmla="*/ 84 h 99"/>
                <a:gd name="T58" fmla="*/ 113 w 153"/>
                <a:gd name="T59" fmla="*/ 83 h 99"/>
                <a:gd name="T60" fmla="*/ 132 w 153"/>
                <a:gd name="T61" fmla="*/ 88 h 99"/>
                <a:gd name="T62" fmla="*/ 139 w 153"/>
                <a:gd name="T63" fmla="*/ 80 h 99"/>
                <a:gd name="T64" fmla="*/ 128 w 153"/>
                <a:gd name="T65" fmla="*/ 75 h 99"/>
                <a:gd name="T66" fmla="*/ 153 w 153"/>
                <a:gd name="T67" fmla="*/ 6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 h="99">
                  <a:moveTo>
                    <a:pt x="153" y="68"/>
                  </a:moveTo>
                  <a:cubicBezTo>
                    <a:pt x="145" y="64"/>
                    <a:pt x="149" y="60"/>
                    <a:pt x="136" y="54"/>
                  </a:cubicBezTo>
                  <a:cubicBezTo>
                    <a:pt x="123" y="49"/>
                    <a:pt x="123" y="56"/>
                    <a:pt x="123" y="43"/>
                  </a:cubicBezTo>
                  <a:cubicBezTo>
                    <a:pt x="123" y="30"/>
                    <a:pt x="127" y="29"/>
                    <a:pt x="128" y="23"/>
                  </a:cubicBezTo>
                  <a:cubicBezTo>
                    <a:pt x="130" y="18"/>
                    <a:pt x="133" y="0"/>
                    <a:pt x="133" y="0"/>
                  </a:cubicBezTo>
                  <a:cubicBezTo>
                    <a:pt x="133" y="0"/>
                    <a:pt x="125" y="1"/>
                    <a:pt x="115" y="0"/>
                  </a:cubicBezTo>
                  <a:cubicBezTo>
                    <a:pt x="104" y="0"/>
                    <a:pt x="106" y="8"/>
                    <a:pt x="106" y="9"/>
                  </a:cubicBezTo>
                  <a:cubicBezTo>
                    <a:pt x="107" y="10"/>
                    <a:pt x="99" y="20"/>
                    <a:pt x="99" y="20"/>
                  </a:cubicBezTo>
                  <a:cubicBezTo>
                    <a:pt x="93" y="35"/>
                    <a:pt x="93" y="35"/>
                    <a:pt x="93" y="35"/>
                  </a:cubicBezTo>
                  <a:cubicBezTo>
                    <a:pt x="89" y="30"/>
                    <a:pt x="89" y="22"/>
                    <a:pt x="89" y="22"/>
                  </a:cubicBezTo>
                  <a:cubicBezTo>
                    <a:pt x="89" y="22"/>
                    <a:pt x="87" y="19"/>
                    <a:pt x="85" y="18"/>
                  </a:cubicBezTo>
                  <a:cubicBezTo>
                    <a:pt x="83" y="18"/>
                    <a:pt x="74" y="21"/>
                    <a:pt x="74" y="21"/>
                  </a:cubicBezTo>
                  <a:cubicBezTo>
                    <a:pt x="74" y="21"/>
                    <a:pt x="70" y="21"/>
                    <a:pt x="68" y="18"/>
                  </a:cubicBezTo>
                  <a:cubicBezTo>
                    <a:pt x="66" y="16"/>
                    <a:pt x="70" y="18"/>
                    <a:pt x="66" y="16"/>
                  </a:cubicBezTo>
                  <a:cubicBezTo>
                    <a:pt x="61" y="14"/>
                    <a:pt x="62" y="11"/>
                    <a:pt x="57" y="15"/>
                  </a:cubicBezTo>
                  <a:cubicBezTo>
                    <a:pt x="52" y="19"/>
                    <a:pt x="49" y="26"/>
                    <a:pt x="45" y="19"/>
                  </a:cubicBezTo>
                  <a:cubicBezTo>
                    <a:pt x="41" y="12"/>
                    <a:pt x="46" y="6"/>
                    <a:pt x="43" y="6"/>
                  </a:cubicBezTo>
                  <a:cubicBezTo>
                    <a:pt x="40" y="7"/>
                    <a:pt x="44" y="10"/>
                    <a:pt x="35" y="12"/>
                  </a:cubicBezTo>
                  <a:cubicBezTo>
                    <a:pt x="25" y="14"/>
                    <a:pt x="24" y="14"/>
                    <a:pt x="19" y="19"/>
                  </a:cubicBezTo>
                  <a:cubicBezTo>
                    <a:pt x="14" y="23"/>
                    <a:pt x="0" y="35"/>
                    <a:pt x="0" y="37"/>
                  </a:cubicBezTo>
                  <a:cubicBezTo>
                    <a:pt x="0" y="39"/>
                    <a:pt x="9" y="43"/>
                    <a:pt x="7" y="45"/>
                  </a:cubicBezTo>
                  <a:cubicBezTo>
                    <a:pt x="5" y="48"/>
                    <a:pt x="3" y="56"/>
                    <a:pt x="3" y="56"/>
                  </a:cubicBezTo>
                  <a:cubicBezTo>
                    <a:pt x="3" y="56"/>
                    <a:pt x="12" y="60"/>
                    <a:pt x="14" y="60"/>
                  </a:cubicBezTo>
                  <a:cubicBezTo>
                    <a:pt x="16" y="61"/>
                    <a:pt x="1" y="72"/>
                    <a:pt x="3" y="72"/>
                  </a:cubicBezTo>
                  <a:cubicBezTo>
                    <a:pt x="6" y="73"/>
                    <a:pt x="19" y="83"/>
                    <a:pt x="19" y="83"/>
                  </a:cubicBezTo>
                  <a:cubicBezTo>
                    <a:pt x="19" y="83"/>
                    <a:pt x="29" y="82"/>
                    <a:pt x="35" y="86"/>
                  </a:cubicBezTo>
                  <a:cubicBezTo>
                    <a:pt x="40" y="90"/>
                    <a:pt x="46" y="99"/>
                    <a:pt x="54" y="93"/>
                  </a:cubicBezTo>
                  <a:cubicBezTo>
                    <a:pt x="63" y="88"/>
                    <a:pt x="62" y="87"/>
                    <a:pt x="73" y="84"/>
                  </a:cubicBezTo>
                  <a:cubicBezTo>
                    <a:pt x="84" y="81"/>
                    <a:pt x="90" y="87"/>
                    <a:pt x="95" y="84"/>
                  </a:cubicBezTo>
                  <a:cubicBezTo>
                    <a:pt x="101" y="81"/>
                    <a:pt x="113" y="83"/>
                    <a:pt x="113" y="83"/>
                  </a:cubicBezTo>
                  <a:cubicBezTo>
                    <a:pt x="113" y="83"/>
                    <a:pt x="114" y="91"/>
                    <a:pt x="132" y="88"/>
                  </a:cubicBezTo>
                  <a:cubicBezTo>
                    <a:pt x="150" y="85"/>
                    <a:pt x="145" y="80"/>
                    <a:pt x="139" y="80"/>
                  </a:cubicBezTo>
                  <a:cubicBezTo>
                    <a:pt x="133" y="80"/>
                    <a:pt x="125" y="75"/>
                    <a:pt x="128" y="75"/>
                  </a:cubicBezTo>
                  <a:cubicBezTo>
                    <a:pt x="131" y="75"/>
                    <a:pt x="153" y="68"/>
                    <a:pt x="153"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1" name="Freeform 117"/>
            <p:cNvSpPr/>
            <p:nvPr/>
          </p:nvSpPr>
          <p:spPr bwMode="auto">
            <a:xfrm>
              <a:off x="1201737" y="1260476"/>
              <a:ext cx="265113" cy="187325"/>
            </a:xfrm>
            <a:custGeom>
              <a:avLst/>
              <a:gdLst>
                <a:gd name="T0" fmla="*/ 33 w 99"/>
                <a:gd name="T1" fmla="*/ 65 h 70"/>
                <a:gd name="T2" fmla="*/ 16 w 99"/>
                <a:gd name="T3" fmla="*/ 62 h 70"/>
                <a:gd name="T4" fmla="*/ 5 w 99"/>
                <a:gd name="T5" fmla="*/ 52 h 70"/>
                <a:gd name="T6" fmla="*/ 7 w 99"/>
                <a:gd name="T7" fmla="*/ 40 h 70"/>
                <a:gd name="T8" fmla="*/ 16 w 99"/>
                <a:gd name="T9" fmla="*/ 33 h 70"/>
                <a:gd name="T10" fmla="*/ 23 w 99"/>
                <a:gd name="T11" fmla="*/ 16 h 70"/>
                <a:gd name="T12" fmla="*/ 21 w 99"/>
                <a:gd name="T13" fmla="*/ 6 h 70"/>
                <a:gd name="T14" fmla="*/ 45 w 99"/>
                <a:gd name="T15" fmla="*/ 3 h 70"/>
                <a:gd name="T16" fmla="*/ 66 w 99"/>
                <a:gd name="T17" fmla="*/ 6 h 70"/>
                <a:gd name="T18" fmla="*/ 82 w 99"/>
                <a:gd name="T19" fmla="*/ 6 h 70"/>
                <a:gd name="T20" fmla="*/ 96 w 99"/>
                <a:gd name="T21" fmla="*/ 15 h 70"/>
                <a:gd name="T22" fmla="*/ 77 w 99"/>
                <a:gd name="T23" fmla="*/ 35 h 70"/>
                <a:gd name="T24" fmla="*/ 61 w 99"/>
                <a:gd name="T25" fmla="*/ 43 h 70"/>
                <a:gd name="T26" fmla="*/ 33 w 99"/>
                <a:gd name="T27" fmla="*/ 6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70">
                  <a:moveTo>
                    <a:pt x="33" y="65"/>
                  </a:moveTo>
                  <a:cubicBezTo>
                    <a:pt x="28" y="70"/>
                    <a:pt x="20" y="65"/>
                    <a:pt x="16" y="62"/>
                  </a:cubicBezTo>
                  <a:cubicBezTo>
                    <a:pt x="12" y="58"/>
                    <a:pt x="11" y="54"/>
                    <a:pt x="5" y="52"/>
                  </a:cubicBezTo>
                  <a:cubicBezTo>
                    <a:pt x="0" y="49"/>
                    <a:pt x="4" y="42"/>
                    <a:pt x="7" y="40"/>
                  </a:cubicBezTo>
                  <a:cubicBezTo>
                    <a:pt x="10" y="39"/>
                    <a:pt x="16" y="33"/>
                    <a:pt x="16" y="33"/>
                  </a:cubicBezTo>
                  <a:cubicBezTo>
                    <a:pt x="16" y="33"/>
                    <a:pt x="25" y="18"/>
                    <a:pt x="23" y="16"/>
                  </a:cubicBezTo>
                  <a:cubicBezTo>
                    <a:pt x="20" y="14"/>
                    <a:pt x="19" y="9"/>
                    <a:pt x="21" y="6"/>
                  </a:cubicBezTo>
                  <a:cubicBezTo>
                    <a:pt x="23" y="4"/>
                    <a:pt x="41" y="0"/>
                    <a:pt x="45" y="3"/>
                  </a:cubicBezTo>
                  <a:cubicBezTo>
                    <a:pt x="49" y="6"/>
                    <a:pt x="64" y="10"/>
                    <a:pt x="66" y="6"/>
                  </a:cubicBezTo>
                  <a:cubicBezTo>
                    <a:pt x="68" y="2"/>
                    <a:pt x="77" y="4"/>
                    <a:pt x="82" y="6"/>
                  </a:cubicBezTo>
                  <a:cubicBezTo>
                    <a:pt x="86" y="8"/>
                    <a:pt x="99" y="13"/>
                    <a:pt x="96" y="15"/>
                  </a:cubicBezTo>
                  <a:cubicBezTo>
                    <a:pt x="93" y="18"/>
                    <a:pt x="87" y="32"/>
                    <a:pt x="77" y="35"/>
                  </a:cubicBezTo>
                  <a:cubicBezTo>
                    <a:pt x="68" y="37"/>
                    <a:pt x="65" y="39"/>
                    <a:pt x="61" y="43"/>
                  </a:cubicBezTo>
                  <a:cubicBezTo>
                    <a:pt x="58" y="47"/>
                    <a:pt x="33" y="65"/>
                    <a:pt x="33"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2" name="Freeform 118"/>
            <p:cNvSpPr/>
            <p:nvPr/>
          </p:nvSpPr>
          <p:spPr bwMode="auto">
            <a:xfrm>
              <a:off x="1314450" y="1114426"/>
              <a:ext cx="198438" cy="96838"/>
            </a:xfrm>
            <a:custGeom>
              <a:avLst/>
              <a:gdLst>
                <a:gd name="T0" fmla="*/ 3 w 74"/>
                <a:gd name="T1" fmla="*/ 30 h 36"/>
                <a:gd name="T2" fmla="*/ 27 w 74"/>
                <a:gd name="T3" fmla="*/ 31 h 36"/>
                <a:gd name="T4" fmla="*/ 44 w 74"/>
                <a:gd name="T5" fmla="*/ 23 h 36"/>
                <a:gd name="T6" fmla="*/ 64 w 74"/>
                <a:gd name="T7" fmla="*/ 20 h 36"/>
                <a:gd name="T8" fmla="*/ 71 w 74"/>
                <a:gd name="T9" fmla="*/ 4 h 36"/>
                <a:gd name="T10" fmla="*/ 55 w 74"/>
                <a:gd name="T11" fmla="*/ 5 h 36"/>
                <a:gd name="T12" fmla="*/ 31 w 74"/>
                <a:gd name="T13" fmla="*/ 7 h 36"/>
                <a:gd name="T14" fmla="*/ 20 w 74"/>
                <a:gd name="T15" fmla="*/ 16 h 36"/>
                <a:gd name="T16" fmla="*/ 3 w 74"/>
                <a:gd name="T17"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6">
                  <a:moveTo>
                    <a:pt x="3" y="30"/>
                  </a:moveTo>
                  <a:cubicBezTo>
                    <a:pt x="0" y="36"/>
                    <a:pt x="21" y="34"/>
                    <a:pt x="27" y="31"/>
                  </a:cubicBezTo>
                  <a:cubicBezTo>
                    <a:pt x="32" y="28"/>
                    <a:pt x="30" y="22"/>
                    <a:pt x="44" y="23"/>
                  </a:cubicBezTo>
                  <a:cubicBezTo>
                    <a:pt x="57" y="24"/>
                    <a:pt x="62" y="22"/>
                    <a:pt x="64" y="20"/>
                  </a:cubicBezTo>
                  <a:cubicBezTo>
                    <a:pt x="66" y="18"/>
                    <a:pt x="74" y="8"/>
                    <a:pt x="71" y="4"/>
                  </a:cubicBezTo>
                  <a:cubicBezTo>
                    <a:pt x="69" y="0"/>
                    <a:pt x="58" y="5"/>
                    <a:pt x="55" y="5"/>
                  </a:cubicBezTo>
                  <a:cubicBezTo>
                    <a:pt x="51" y="5"/>
                    <a:pt x="34" y="7"/>
                    <a:pt x="31" y="7"/>
                  </a:cubicBezTo>
                  <a:cubicBezTo>
                    <a:pt x="29" y="8"/>
                    <a:pt x="22" y="14"/>
                    <a:pt x="20" y="16"/>
                  </a:cubicBezTo>
                  <a:cubicBezTo>
                    <a:pt x="18" y="18"/>
                    <a:pt x="5" y="22"/>
                    <a:pt x="3"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3" name="Freeform 119"/>
            <p:cNvSpPr/>
            <p:nvPr/>
          </p:nvSpPr>
          <p:spPr bwMode="auto">
            <a:xfrm>
              <a:off x="1520825" y="1079501"/>
              <a:ext cx="153988" cy="63500"/>
            </a:xfrm>
            <a:custGeom>
              <a:avLst/>
              <a:gdLst>
                <a:gd name="T0" fmla="*/ 4 w 58"/>
                <a:gd name="T1" fmla="*/ 3 h 24"/>
                <a:gd name="T2" fmla="*/ 16 w 58"/>
                <a:gd name="T3" fmla="*/ 6 h 24"/>
                <a:gd name="T4" fmla="*/ 44 w 58"/>
                <a:gd name="T5" fmla="*/ 6 h 24"/>
                <a:gd name="T6" fmla="*/ 50 w 58"/>
                <a:gd name="T7" fmla="*/ 14 h 24"/>
                <a:gd name="T8" fmla="*/ 37 w 58"/>
                <a:gd name="T9" fmla="*/ 22 h 24"/>
                <a:gd name="T10" fmla="*/ 15 w 58"/>
                <a:gd name="T11" fmla="*/ 16 h 24"/>
                <a:gd name="T12" fmla="*/ 0 w 58"/>
                <a:gd name="T13" fmla="*/ 12 h 24"/>
                <a:gd name="T14" fmla="*/ 4 w 58"/>
                <a:gd name="T15" fmla="*/ 3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24">
                  <a:moveTo>
                    <a:pt x="4" y="3"/>
                  </a:moveTo>
                  <a:cubicBezTo>
                    <a:pt x="8" y="0"/>
                    <a:pt x="11" y="2"/>
                    <a:pt x="16" y="6"/>
                  </a:cubicBezTo>
                  <a:cubicBezTo>
                    <a:pt x="21" y="11"/>
                    <a:pt x="38" y="3"/>
                    <a:pt x="44" y="6"/>
                  </a:cubicBezTo>
                  <a:cubicBezTo>
                    <a:pt x="49" y="10"/>
                    <a:pt x="58" y="8"/>
                    <a:pt x="50" y="14"/>
                  </a:cubicBezTo>
                  <a:cubicBezTo>
                    <a:pt x="41" y="21"/>
                    <a:pt x="44" y="24"/>
                    <a:pt x="37" y="22"/>
                  </a:cubicBezTo>
                  <a:cubicBezTo>
                    <a:pt x="29" y="19"/>
                    <a:pt x="23" y="19"/>
                    <a:pt x="15" y="16"/>
                  </a:cubicBezTo>
                  <a:cubicBezTo>
                    <a:pt x="7" y="12"/>
                    <a:pt x="0" y="12"/>
                    <a:pt x="0" y="12"/>
                  </a:cubicBezTo>
                  <a:lnTo>
                    <a:pt x="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4" name="Freeform 120"/>
            <p:cNvSpPr/>
            <p:nvPr/>
          </p:nvSpPr>
          <p:spPr bwMode="auto">
            <a:xfrm>
              <a:off x="1584325" y="1036638"/>
              <a:ext cx="85725" cy="58738"/>
            </a:xfrm>
            <a:custGeom>
              <a:avLst/>
              <a:gdLst>
                <a:gd name="T0" fmla="*/ 2 w 32"/>
                <a:gd name="T1" fmla="*/ 18 h 22"/>
                <a:gd name="T2" fmla="*/ 27 w 32"/>
                <a:gd name="T3" fmla="*/ 16 h 22"/>
                <a:gd name="T4" fmla="*/ 13 w 32"/>
                <a:gd name="T5" fmla="*/ 3 h 22"/>
                <a:gd name="T6" fmla="*/ 0 w 32"/>
                <a:gd name="T7" fmla="*/ 9 h 22"/>
                <a:gd name="T8" fmla="*/ 2 w 32"/>
                <a:gd name="T9" fmla="*/ 18 h 22"/>
              </a:gdLst>
              <a:ahLst/>
              <a:cxnLst>
                <a:cxn ang="0">
                  <a:pos x="T0" y="T1"/>
                </a:cxn>
                <a:cxn ang="0">
                  <a:pos x="T2" y="T3"/>
                </a:cxn>
                <a:cxn ang="0">
                  <a:pos x="T4" y="T5"/>
                </a:cxn>
                <a:cxn ang="0">
                  <a:pos x="T6" y="T7"/>
                </a:cxn>
                <a:cxn ang="0">
                  <a:pos x="T8" y="T9"/>
                </a:cxn>
              </a:cxnLst>
              <a:rect l="0" t="0" r="r" b="b"/>
              <a:pathLst>
                <a:path w="32" h="22">
                  <a:moveTo>
                    <a:pt x="2" y="18"/>
                  </a:moveTo>
                  <a:cubicBezTo>
                    <a:pt x="7" y="17"/>
                    <a:pt x="22" y="22"/>
                    <a:pt x="27" y="16"/>
                  </a:cubicBezTo>
                  <a:cubicBezTo>
                    <a:pt x="32" y="9"/>
                    <a:pt x="19" y="0"/>
                    <a:pt x="13" y="3"/>
                  </a:cubicBezTo>
                  <a:cubicBezTo>
                    <a:pt x="8" y="5"/>
                    <a:pt x="0" y="9"/>
                    <a:pt x="0" y="9"/>
                  </a:cubicBezTo>
                  <a:lnTo>
                    <a:pt x="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5" name="Freeform 121"/>
            <p:cNvSpPr/>
            <p:nvPr/>
          </p:nvSpPr>
          <p:spPr bwMode="auto">
            <a:xfrm>
              <a:off x="1428750" y="1157288"/>
              <a:ext cx="304800" cy="125413"/>
            </a:xfrm>
            <a:custGeom>
              <a:avLst/>
              <a:gdLst>
                <a:gd name="T0" fmla="*/ 75 w 114"/>
                <a:gd name="T1" fmla="*/ 17 h 47"/>
                <a:gd name="T2" fmla="*/ 60 w 114"/>
                <a:gd name="T3" fmla="*/ 17 h 47"/>
                <a:gd name="T4" fmla="*/ 38 w 114"/>
                <a:gd name="T5" fmla="*/ 8 h 47"/>
                <a:gd name="T6" fmla="*/ 14 w 114"/>
                <a:gd name="T7" fmla="*/ 12 h 47"/>
                <a:gd name="T8" fmla="*/ 5 w 114"/>
                <a:gd name="T9" fmla="*/ 24 h 47"/>
                <a:gd name="T10" fmla="*/ 5 w 114"/>
                <a:gd name="T11" fmla="*/ 28 h 47"/>
                <a:gd name="T12" fmla="*/ 26 w 114"/>
                <a:gd name="T13" fmla="*/ 27 h 47"/>
                <a:gd name="T14" fmla="*/ 43 w 114"/>
                <a:gd name="T15" fmla="*/ 33 h 47"/>
                <a:gd name="T16" fmla="*/ 34 w 114"/>
                <a:gd name="T17" fmla="*/ 37 h 47"/>
                <a:gd name="T18" fmla="*/ 49 w 114"/>
                <a:gd name="T19" fmla="*/ 42 h 47"/>
                <a:gd name="T20" fmla="*/ 67 w 114"/>
                <a:gd name="T21" fmla="*/ 35 h 47"/>
                <a:gd name="T22" fmla="*/ 90 w 114"/>
                <a:gd name="T23" fmla="*/ 35 h 47"/>
                <a:gd name="T24" fmla="*/ 108 w 114"/>
                <a:gd name="T25" fmla="*/ 27 h 47"/>
                <a:gd name="T26" fmla="*/ 112 w 114"/>
                <a:gd name="T27" fmla="*/ 19 h 47"/>
                <a:gd name="T28" fmla="*/ 106 w 114"/>
                <a:gd name="T29" fmla="*/ 14 h 47"/>
                <a:gd name="T30" fmla="*/ 98 w 114"/>
                <a:gd name="T31" fmla="*/ 14 h 47"/>
                <a:gd name="T32" fmla="*/ 92 w 114"/>
                <a:gd name="T33" fmla="*/ 7 h 47"/>
                <a:gd name="T34" fmla="*/ 86 w 114"/>
                <a:gd name="T35" fmla="*/ 0 h 47"/>
                <a:gd name="T36" fmla="*/ 69 w 114"/>
                <a:gd name="T37" fmla="*/ 4 h 47"/>
                <a:gd name="T38" fmla="*/ 75 w 114"/>
                <a:gd name="T39" fmla="*/ 1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4" h="47">
                  <a:moveTo>
                    <a:pt x="75" y="17"/>
                  </a:moveTo>
                  <a:cubicBezTo>
                    <a:pt x="69" y="18"/>
                    <a:pt x="65" y="26"/>
                    <a:pt x="60" y="17"/>
                  </a:cubicBezTo>
                  <a:cubicBezTo>
                    <a:pt x="55" y="8"/>
                    <a:pt x="42" y="6"/>
                    <a:pt x="38" y="8"/>
                  </a:cubicBezTo>
                  <a:cubicBezTo>
                    <a:pt x="33" y="10"/>
                    <a:pt x="13" y="8"/>
                    <a:pt x="14" y="12"/>
                  </a:cubicBezTo>
                  <a:cubicBezTo>
                    <a:pt x="14" y="17"/>
                    <a:pt x="9" y="24"/>
                    <a:pt x="5" y="24"/>
                  </a:cubicBezTo>
                  <a:cubicBezTo>
                    <a:pt x="0" y="25"/>
                    <a:pt x="3" y="27"/>
                    <a:pt x="5" y="28"/>
                  </a:cubicBezTo>
                  <a:cubicBezTo>
                    <a:pt x="8" y="29"/>
                    <a:pt x="11" y="24"/>
                    <a:pt x="26" y="27"/>
                  </a:cubicBezTo>
                  <a:cubicBezTo>
                    <a:pt x="41" y="31"/>
                    <a:pt x="45" y="31"/>
                    <a:pt x="43" y="33"/>
                  </a:cubicBezTo>
                  <a:cubicBezTo>
                    <a:pt x="41" y="36"/>
                    <a:pt x="31" y="35"/>
                    <a:pt x="34" y="37"/>
                  </a:cubicBezTo>
                  <a:cubicBezTo>
                    <a:pt x="37" y="39"/>
                    <a:pt x="41" y="47"/>
                    <a:pt x="49" y="42"/>
                  </a:cubicBezTo>
                  <a:cubicBezTo>
                    <a:pt x="58" y="37"/>
                    <a:pt x="59" y="35"/>
                    <a:pt x="67" y="35"/>
                  </a:cubicBezTo>
                  <a:cubicBezTo>
                    <a:pt x="75" y="35"/>
                    <a:pt x="73" y="40"/>
                    <a:pt x="90" y="35"/>
                  </a:cubicBezTo>
                  <a:cubicBezTo>
                    <a:pt x="107" y="31"/>
                    <a:pt x="108" y="27"/>
                    <a:pt x="108" y="27"/>
                  </a:cubicBezTo>
                  <a:cubicBezTo>
                    <a:pt x="108" y="27"/>
                    <a:pt x="114" y="22"/>
                    <a:pt x="112" y="19"/>
                  </a:cubicBezTo>
                  <a:cubicBezTo>
                    <a:pt x="110" y="16"/>
                    <a:pt x="108" y="14"/>
                    <a:pt x="106" y="14"/>
                  </a:cubicBezTo>
                  <a:cubicBezTo>
                    <a:pt x="104" y="14"/>
                    <a:pt x="103" y="17"/>
                    <a:pt x="98" y="14"/>
                  </a:cubicBezTo>
                  <a:cubicBezTo>
                    <a:pt x="93" y="10"/>
                    <a:pt x="95" y="14"/>
                    <a:pt x="92" y="7"/>
                  </a:cubicBezTo>
                  <a:cubicBezTo>
                    <a:pt x="89" y="0"/>
                    <a:pt x="91" y="0"/>
                    <a:pt x="86" y="0"/>
                  </a:cubicBezTo>
                  <a:cubicBezTo>
                    <a:pt x="80" y="0"/>
                    <a:pt x="62" y="2"/>
                    <a:pt x="69" y="4"/>
                  </a:cubicBezTo>
                  <a:cubicBezTo>
                    <a:pt x="76" y="7"/>
                    <a:pt x="75" y="17"/>
                    <a:pt x="7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6" name="Freeform 122"/>
            <p:cNvSpPr/>
            <p:nvPr/>
          </p:nvSpPr>
          <p:spPr bwMode="auto">
            <a:xfrm>
              <a:off x="1779587" y="1282701"/>
              <a:ext cx="157163" cy="160338"/>
            </a:xfrm>
            <a:custGeom>
              <a:avLst/>
              <a:gdLst>
                <a:gd name="T0" fmla="*/ 40 w 59"/>
                <a:gd name="T1" fmla="*/ 20 h 60"/>
                <a:gd name="T2" fmla="*/ 51 w 59"/>
                <a:gd name="T3" fmla="*/ 9 h 60"/>
                <a:gd name="T4" fmla="*/ 32 w 59"/>
                <a:gd name="T5" fmla="*/ 4 h 60"/>
                <a:gd name="T6" fmla="*/ 11 w 59"/>
                <a:gd name="T7" fmla="*/ 10 h 60"/>
                <a:gd name="T8" fmla="*/ 11 w 59"/>
                <a:gd name="T9" fmla="*/ 21 h 60"/>
                <a:gd name="T10" fmla="*/ 0 w 59"/>
                <a:gd name="T11" fmla="*/ 26 h 60"/>
                <a:gd name="T12" fmla="*/ 4 w 59"/>
                <a:gd name="T13" fmla="*/ 40 h 60"/>
                <a:gd name="T14" fmla="*/ 16 w 59"/>
                <a:gd name="T15" fmla="*/ 50 h 60"/>
                <a:gd name="T16" fmla="*/ 22 w 59"/>
                <a:gd name="T17" fmla="*/ 59 h 60"/>
                <a:gd name="T18" fmla="*/ 34 w 59"/>
                <a:gd name="T19" fmla="*/ 52 h 60"/>
                <a:gd name="T20" fmla="*/ 44 w 59"/>
                <a:gd name="T21" fmla="*/ 49 h 60"/>
                <a:gd name="T22" fmla="*/ 46 w 59"/>
                <a:gd name="T23" fmla="*/ 42 h 60"/>
                <a:gd name="T24" fmla="*/ 47 w 59"/>
                <a:gd name="T25" fmla="*/ 31 h 60"/>
                <a:gd name="T26" fmla="*/ 40 w 59"/>
                <a:gd name="T27" fmla="*/ 2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60">
                  <a:moveTo>
                    <a:pt x="40" y="20"/>
                  </a:moveTo>
                  <a:cubicBezTo>
                    <a:pt x="32" y="19"/>
                    <a:pt x="59" y="9"/>
                    <a:pt x="51" y="9"/>
                  </a:cubicBezTo>
                  <a:cubicBezTo>
                    <a:pt x="43" y="9"/>
                    <a:pt x="37" y="0"/>
                    <a:pt x="32" y="4"/>
                  </a:cubicBezTo>
                  <a:cubicBezTo>
                    <a:pt x="27" y="8"/>
                    <a:pt x="11" y="10"/>
                    <a:pt x="11" y="10"/>
                  </a:cubicBezTo>
                  <a:cubicBezTo>
                    <a:pt x="11" y="21"/>
                    <a:pt x="11" y="21"/>
                    <a:pt x="11" y="21"/>
                  </a:cubicBezTo>
                  <a:cubicBezTo>
                    <a:pt x="0" y="26"/>
                    <a:pt x="0" y="26"/>
                    <a:pt x="0" y="26"/>
                  </a:cubicBezTo>
                  <a:cubicBezTo>
                    <a:pt x="0" y="26"/>
                    <a:pt x="0" y="36"/>
                    <a:pt x="4" y="40"/>
                  </a:cubicBezTo>
                  <a:cubicBezTo>
                    <a:pt x="9" y="43"/>
                    <a:pt x="20" y="46"/>
                    <a:pt x="16" y="50"/>
                  </a:cubicBezTo>
                  <a:cubicBezTo>
                    <a:pt x="12" y="53"/>
                    <a:pt x="25" y="59"/>
                    <a:pt x="22" y="59"/>
                  </a:cubicBezTo>
                  <a:cubicBezTo>
                    <a:pt x="19" y="60"/>
                    <a:pt x="26" y="55"/>
                    <a:pt x="34" y="52"/>
                  </a:cubicBezTo>
                  <a:cubicBezTo>
                    <a:pt x="41" y="50"/>
                    <a:pt x="45" y="48"/>
                    <a:pt x="44" y="49"/>
                  </a:cubicBezTo>
                  <a:cubicBezTo>
                    <a:pt x="44" y="50"/>
                    <a:pt x="45" y="45"/>
                    <a:pt x="46" y="42"/>
                  </a:cubicBezTo>
                  <a:cubicBezTo>
                    <a:pt x="47" y="38"/>
                    <a:pt x="47" y="31"/>
                    <a:pt x="47" y="31"/>
                  </a:cubicBezTo>
                  <a:cubicBezTo>
                    <a:pt x="47" y="31"/>
                    <a:pt x="50" y="21"/>
                    <a:pt x="4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7" name="Freeform 123"/>
            <p:cNvSpPr/>
            <p:nvPr/>
          </p:nvSpPr>
          <p:spPr bwMode="auto">
            <a:xfrm>
              <a:off x="1755775" y="1152526"/>
              <a:ext cx="254000" cy="125413"/>
            </a:xfrm>
            <a:custGeom>
              <a:avLst/>
              <a:gdLst>
                <a:gd name="T0" fmla="*/ 21 w 95"/>
                <a:gd name="T1" fmla="*/ 14 h 47"/>
                <a:gd name="T2" fmla="*/ 6 w 95"/>
                <a:gd name="T3" fmla="*/ 4 h 47"/>
                <a:gd name="T4" fmla="*/ 7 w 95"/>
                <a:gd name="T5" fmla="*/ 16 h 47"/>
                <a:gd name="T6" fmla="*/ 5 w 95"/>
                <a:gd name="T7" fmla="*/ 27 h 47"/>
                <a:gd name="T8" fmla="*/ 12 w 95"/>
                <a:gd name="T9" fmla="*/ 34 h 47"/>
                <a:gd name="T10" fmla="*/ 19 w 95"/>
                <a:gd name="T11" fmla="*/ 44 h 47"/>
                <a:gd name="T12" fmla="*/ 59 w 95"/>
                <a:gd name="T13" fmla="*/ 42 h 47"/>
                <a:gd name="T14" fmla="*/ 82 w 95"/>
                <a:gd name="T15" fmla="*/ 40 h 47"/>
                <a:gd name="T16" fmla="*/ 95 w 95"/>
                <a:gd name="T17" fmla="*/ 35 h 47"/>
                <a:gd name="T18" fmla="*/ 86 w 95"/>
                <a:gd name="T19" fmla="*/ 18 h 47"/>
                <a:gd name="T20" fmla="*/ 75 w 95"/>
                <a:gd name="T21" fmla="*/ 23 h 47"/>
                <a:gd name="T22" fmla="*/ 64 w 95"/>
                <a:gd name="T23" fmla="*/ 12 h 47"/>
                <a:gd name="T24" fmla="*/ 61 w 95"/>
                <a:gd name="T25" fmla="*/ 2 h 47"/>
                <a:gd name="T26" fmla="*/ 40 w 95"/>
                <a:gd name="T27" fmla="*/ 2 h 47"/>
                <a:gd name="T28" fmla="*/ 26 w 95"/>
                <a:gd name="T29" fmla="*/ 3 h 47"/>
                <a:gd name="T30" fmla="*/ 21 w 95"/>
                <a:gd name="T31"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47">
                  <a:moveTo>
                    <a:pt x="21" y="14"/>
                  </a:moveTo>
                  <a:cubicBezTo>
                    <a:pt x="15" y="8"/>
                    <a:pt x="10" y="3"/>
                    <a:pt x="6" y="4"/>
                  </a:cubicBezTo>
                  <a:cubicBezTo>
                    <a:pt x="3" y="4"/>
                    <a:pt x="9" y="12"/>
                    <a:pt x="7" y="16"/>
                  </a:cubicBezTo>
                  <a:cubicBezTo>
                    <a:pt x="6" y="19"/>
                    <a:pt x="10" y="26"/>
                    <a:pt x="5" y="27"/>
                  </a:cubicBezTo>
                  <a:cubicBezTo>
                    <a:pt x="0" y="29"/>
                    <a:pt x="5" y="27"/>
                    <a:pt x="12" y="34"/>
                  </a:cubicBezTo>
                  <a:cubicBezTo>
                    <a:pt x="18" y="41"/>
                    <a:pt x="5" y="47"/>
                    <a:pt x="19" y="44"/>
                  </a:cubicBezTo>
                  <a:cubicBezTo>
                    <a:pt x="32" y="41"/>
                    <a:pt x="46" y="43"/>
                    <a:pt x="59" y="42"/>
                  </a:cubicBezTo>
                  <a:cubicBezTo>
                    <a:pt x="71" y="41"/>
                    <a:pt x="82" y="40"/>
                    <a:pt x="82" y="40"/>
                  </a:cubicBezTo>
                  <a:cubicBezTo>
                    <a:pt x="95" y="35"/>
                    <a:pt x="95" y="35"/>
                    <a:pt x="95" y="35"/>
                  </a:cubicBezTo>
                  <a:cubicBezTo>
                    <a:pt x="95" y="35"/>
                    <a:pt x="89" y="20"/>
                    <a:pt x="86" y="18"/>
                  </a:cubicBezTo>
                  <a:cubicBezTo>
                    <a:pt x="83" y="16"/>
                    <a:pt x="75" y="23"/>
                    <a:pt x="75" y="23"/>
                  </a:cubicBezTo>
                  <a:cubicBezTo>
                    <a:pt x="75" y="23"/>
                    <a:pt x="64" y="14"/>
                    <a:pt x="64" y="12"/>
                  </a:cubicBezTo>
                  <a:cubicBezTo>
                    <a:pt x="64" y="9"/>
                    <a:pt x="65" y="4"/>
                    <a:pt x="61" y="2"/>
                  </a:cubicBezTo>
                  <a:cubicBezTo>
                    <a:pt x="57" y="1"/>
                    <a:pt x="47" y="2"/>
                    <a:pt x="40" y="2"/>
                  </a:cubicBezTo>
                  <a:cubicBezTo>
                    <a:pt x="34" y="2"/>
                    <a:pt x="26" y="0"/>
                    <a:pt x="26" y="3"/>
                  </a:cubicBezTo>
                  <a:cubicBezTo>
                    <a:pt x="26" y="6"/>
                    <a:pt x="21" y="14"/>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8" name="Freeform 124"/>
            <p:cNvSpPr/>
            <p:nvPr/>
          </p:nvSpPr>
          <p:spPr bwMode="auto">
            <a:xfrm>
              <a:off x="2038350" y="1298576"/>
              <a:ext cx="660400" cy="614363"/>
            </a:xfrm>
            <a:custGeom>
              <a:avLst/>
              <a:gdLst>
                <a:gd name="T0" fmla="*/ 57 w 247"/>
                <a:gd name="T1" fmla="*/ 3 h 230"/>
                <a:gd name="T2" fmla="*/ 35 w 247"/>
                <a:gd name="T3" fmla="*/ 6 h 230"/>
                <a:gd name="T4" fmla="*/ 14 w 247"/>
                <a:gd name="T5" fmla="*/ 26 h 230"/>
                <a:gd name="T6" fmla="*/ 20 w 247"/>
                <a:gd name="T7" fmla="*/ 56 h 230"/>
                <a:gd name="T8" fmla="*/ 22 w 247"/>
                <a:gd name="T9" fmla="*/ 76 h 230"/>
                <a:gd name="T10" fmla="*/ 73 w 247"/>
                <a:gd name="T11" fmla="*/ 71 h 230"/>
                <a:gd name="T12" fmla="*/ 113 w 247"/>
                <a:gd name="T13" fmla="*/ 69 h 230"/>
                <a:gd name="T14" fmla="*/ 121 w 247"/>
                <a:gd name="T15" fmla="*/ 94 h 230"/>
                <a:gd name="T16" fmla="*/ 121 w 247"/>
                <a:gd name="T17" fmla="*/ 107 h 230"/>
                <a:gd name="T18" fmla="*/ 149 w 247"/>
                <a:gd name="T19" fmla="*/ 107 h 230"/>
                <a:gd name="T20" fmla="*/ 143 w 247"/>
                <a:gd name="T21" fmla="*/ 121 h 230"/>
                <a:gd name="T22" fmla="*/ 130 w 247"/>
                <a:gd name="T23" fmla="*/ 147 h 230"/>
                <a:gd name="T24" fmla="*/ 120 w 247"/>
                <a:gd name="T25" fmla="*/ 156 h 230"/>
                <a:gd name="T26" fmla="*/ 94 w 247"/>
                <a:gd name="T27" fmla="*/ 150 h 230"/>
                <a:gd name="T28" fmla="*/ 84 w 247"/>
                <a:gd name="T29" fmla="*/ 176 h 230"/>
                <a:gd name="T30" fmla="*/ 88 w 247"/>
                <a:gd name="T31" fmla="*/ 187 h 230"/>
                <a:gd name="T32" fmla="*/ 121 w 247"/>
                <a:gd name="T33" fmla="*/ 173 h 230"/>
                <a:gd name="T34" fmla="*/ 128 w 247"/>
                <a:gd name="T35" fmla="*/ 188 h 230"/>
                <a:gd name="T36" fmla="*/ 142 w 247"/>
                <a:gd name="T37" fmla="*/ 201 h 230"/>
                <a:gd name="T38" fmla="*/ 159 w 247"/>
                <a:gd name="T39" fmla="*/ 226 h 230"/>
                <a:gd name="T40" fmla="*/ 165 w 247"/>
                <a:gd name="T41" fmla="*/ 227 h 230"/>
                <a:gd name="T42" fmla="*/ 182 w 247"/>
                <a:gd name="T43" fmla="*/ 227 h 230"/>
                <a:gd name="T44" fmla="*/ 192 w 247"/>
                <a:gd name="T45" fmla="*/ 227 h 230"/>
                <a:gd name="T46" fmla="*/ 184 w 247"/>
                <a:gd name="T47" fmla="*/ 212 h 230"/>
                <a:gd name="T48" fmla="*/ 172 w 247"/>
                <a:gd name="T49" fmla="*/ 187 h 230"/>
                <a:gd name="T50" fmla="*/ 191 w 247"/>
                <a:gd name="T51" fmla="*/ 207 h 230"/>
                <a:gd name="T52" fmla="*/ 194 w 247"/>
                <a:gd name="T53" fmla="*/ 209 h 230"/>
                <a:gd name="T54" fmla="*/ 210 w 247"/>
                <a:gd name="T55" fmla="*/ 194 h 230"/>
                <a:gd name="T56" fmla="*/ 206 w 247"/>
                <a:gd name="T57" fmla="*/ 181 h 230"/>
                <a:gd name="T58" fmla="*/ 189 w 247"/>
                <a:gd name="T59" fmla="*/ 151 h 230"/>
                <a:gd name="T60" fmla="*/ 194 w 247"/>
                <a:gd name="T61" fmla="*/ 132 h 230"/>
                <a:gd name="T62" fmla="*/ 212 w 247"/>
                <a:gd name="T63" fmla="*/ 137 h 230"/>
                <a:gd name="T64" fmla="*/ 213 w 247"/>
                <a:gd name="T65" fmla="*/ 154 h 230"/>
                <a:gd name="T66" fmla="*/ 225 w 247"/>
                <a:gd name="T67" fmla="*/ 158 h 230"/>
                <a:gd name="T68" fmla="*/ 237 w 247"/>
                <a:gd name="T69" fmla="*/ 148 h 230"/>
                <a:gd name="T70" fmla="*/ 244 w 247"/>
                <a:gd name="T71" fmla="*/ 136 h 230"/>
                <a:gd name="T72" fmla="*/ 247 w 247"/>
                <a:gd name="T73" fmla="*/ 125 h 230"/>
                <a:gd name="T74" fmla="*/ 218 w 247"/>
                <a:gd name="T75" fmla="*/ 117 h 230"/>
                <a:gd name="T76" fmla="*/ 194 w 247"/>
                <a:gd name="T77" fmla="*/ 111 h 230"/>
                <a:gd name="T78" fmla="*/ 190 w 247"/>
                <a:gd name="T79" fmla="*/ 98 h 230"/>
                <a:gd name="T80" fmla="*/ 195 w 247"/>
                <a:gd name="T81" fmla="*/ 88 h 230"/>
                <a:gd name="T82" fmla="*/ 204 w 247"/>
                <a:gd name="T83" fmla="*/ 82 h 230"/>
                <a:gd name="T84" fmla="*/ 183 w 247"/>
                <a:gd name="T85" fmla="*/ 59 h 230"/>
                <a:gd name="T86" fmla="*/ 174 w 247"/>
                <a:gd name="T87" fmla="*/ 60 h 230"/>
                <a:gd name="T88" fmla="*/ 171 w 247"/>
                <a:gd name="T89" fmla="*/ 45 h 230"/>
                <a:gd name="T90" fmla="*/ 153 w 247"/>
                <a:gd name="T91" fmla="*/ 49 h 230"/>
                <a:gd name="T92" fmla="*/ 145 w 247"/>
                <a:gd name="T93" fmla="*/ 36 h 230"/>
                <a:gd name="T94" fmla="*/ 138 w 247"/>
                <a:gd name="T95" fmla="*/ 28 h 230"/>
                <a:gd name="T96" fmla="*/ 140 w 247"/>
                <a:gd name="T97" fmla="*/ 17 h 230"/>
                <a:gd name="T98" fmla="*/ 123 w 247"/>
                <a:gd name="T99" fmla="*/ 9 h 230"/>
                <a:gd name="T100" fmla="*/ 110 w 247"/>
                <a:gd name="T101" fmla="*/ 3 h 230"/>
                <a:gd name="T102" fmla="*/ 97 w 247"/>
                <a:gd name="T103" fmla="*/ 4 h 230"/>
                <a:gd name="T104" fmla="*/ 88 w 247"/>
                <a:gd name="T105" fmla="*/ 14 h 230"/>
                <a:gd name="T106" fmla="*/ 87 w 247"/>
                <a:gd name="T107" fmla="*/ 35 h 230"/>
                <a:gd name="T108" fmla="*/ 73 w 247"/>
                <a:gd name="T109" fmla="*/ 24 h 230"/>
                <a:gd name="T110" fmla="*/ 68 w 247"/>
                <a:gd name="T111" fmla="*/ 8 h 230"/>
                <a:gd name="T112" fmla="*/ 64 w 247"/>
                <a:gd name="T113" fmla="*/ 7 h 230"/>
                <a:gd name="T114" fmla="*/ 57 w 247"/>
                <a:gd name="T115" fmla="*/ 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7" h="230">
                  <a:moveTo>
                    <a:pt x="57" y="3"/>
                  </a:moveTo>
                  <a:cubicBezTo>
                    <a:pt x="49" y="3"/>
                    <a:pt x="44" y="0"/>
                    <a:pt x="35" y="6"/>
                  </a:cubicBezTo>
                  <a:cubicBezTo>
                    <a:pt x="26" y="12"/>
                    <a:pt x="17" y="19"/>
                    <a:pt x="14" y="26"/>
                  </a:cubicBezTo>
                  <a:cubicBezTo>
                    <a:pt x="11" y="32"/>
                    <a:pt x="20" y="54"/>
                    <a:pt x="20" y="56"/>
                  </a:cubicBezTo>
                  <a:cubicBezTo>
                    <a:pt x="20" y="58"/>
                    <a:pt x="0" y="76"/>
                    <a:pt x="22" y="76"/>
                  </a:cubicBezTo>
                  <a:cubicBezTo>
                    <a:pt x="44" y="76"/>
                    <a:pt x="65" y="71"/>
                    <a:pt x="73" y="71"/>
                  </a:cubicBezTo>
                  <a:cubicBezTo>
                    <a:pt x="81" y="72"/>
                    <a:pt x="105" y="48"/>
                    <a:pt x="113" y="69"/>
                  </a:cubicBezTo>
                  <a:cubicBezTo>
                    <a:pt x="122" y="90"/>
                    <a:pt x="126" y="93"/>
                    <a:pt x="121" y="94"/>
                  </a:cubicBezTo>
                  <a:cubicBezTo>
                    <a:pt x="117" y="96"/>
                    <a:pt x="117" y="104"/>
                    <a:pt x="121" y="107"/>
                  </a:cubicBezTo>
                  <a:cubicBezTo>
                    <a:pt x="125" y="110"/>
                    <a:pt x="144" y="107"/>
                    <a:pt x="149" y="107"/>
                  </a:cubicBezTo>
                  <a:cubicBezTo>
                    <a:pt x="153" y="107"/>
                    <a:pt x="155" y="111"/>
                    <a:pt x="143" y="121"/>
                  </a:cubicBezTo>
                  <a:cubicBezTo>
                    <a:pt x="131" y="131"/>
                    <a:pt x="134" y="142"/>
                    <a:pt x="130" y="147"/>
                  </a:cubicBezTo>
                  <a:cubicBezTo>
                    <a:pt x="125" y="152"/>
                    <a:pt x="123" y="156"/>
                    <a:pt x="120" y="156"/>
                  </a:cubicBezTo>
                  <a:cubicBezTo>
                    <a:pt x="117" y="157"/>
                    <a:pt x="102" y="145"/>
                    <a:pt x="94" y="150"/>
                  </a:cubicBezTo>
                  <a:cubicBezTo>
                    <a:pt x="87" y="154"/>
                    <a:pt x="84" y="173"/>
                    <a:pt x="84" y="176"/>
                  </a:cubicBezTo>
                  <a:cubicBezTo>
                    <a:pt x="84" y="179"/>
                    <a:pt x="81" y="192"/>
                    <a:pt x="88" y="187"/>
                  </a:cubicBezTo>
                  <a:cubicBezTo>
                    <a:pt x="96" y="183"/>
                    <a:pt x="121" y="173"/>
                    <a:pt x="121" y="173"/>
                  </a:cubicBezTo>
                  <a:cubicBezTo>
                    <a:pt x="121" y="173"/>
                    <a:pt x="121" y="186"/>
                    <a:pt x="128" y="188"/>
                  </a:cubicBezTo>
                  <a:cubicBezTo>
                    <a:pt x="134" y="190"/>
                    <a:pt x="133" y="196"/>
                    <a:pt x="142" y="201"/>
                  </a:cubicBezTo>
                  <a:cubicBezTo>
                    <a:pt x="152" y="206"/>
                    <a:pt x="159" y="226"/>
                    <a:pt x="159" y="226"/>
                  </a:cubicBezTo>
                  <a:cubicBezTo>
                    <a:pt x="159" y="226"/>
                    <a:pt x="160" y="227"/>
                    <a:pt x="165" y="227"/>
                  </a:cubicBezTo>
                  <a:cubicBezTo>
                    <a:pt x="171" y="227"/>
                    <a:pt x="182" y="227"/>
                    <a:pt x="182" y="227"/>
                  </a:cubicBezTo>
                  <a:cubicBezTo>
                    <a:pt x="182" y="227"/>
                    <a:pt x="194" y="230"/>
                    <a:pt x="192" y="227"/>
                  </a:cubicBezTo>
                  <a:cubicBezTo>
                    <a:pt x="189" y="223"/>
                    <a:pt x="189" y="221"/>
                    <a:pt x="184" y="212"/>
                  </a:cubicBezTo>
                  <a:cubicBezTo>
                    <a:pt x="178" y="204"/>
                    <a:pt x="161" y="180"/>
                    <a:pt x="172" y="187"/>
                  </a:cubicBezTo>
                  <a:cubicBezTo>
                    <a:pt x="183" y="193"/>
                    <a:pt x="192" y="204"/>
                    <a:pt x="191" y="207"/>
                  </a:cubicBezTo>
                  <a:cubicBezTo>
                    <a:pt x="191" y="210"/>
                    <a:pt x="183" y="212"/>
                    <a:pt x="194" y="209"/>
                  </a:cubicBezTo>
                  <a:cubicBezTo>
                    <a:pt x="205" y="206"/>
                    <a:pt x="213" y="198"/>
                    <a:pt x="210" y="194"/>
                  </a:cubicBezTo>
                  <a:cubicBezTo>
                    <a:pt x="208" y="191"/>
                    <a:pt x="212" y="189"/>
                    <a:pt x="206" y="181"/>
                  </a:cubicBezTo>
                  <a:cubicBezTo>
                    <a:pt x="201" y="173"/>
                    <a:pt x="185" y="162"/>
                    <a:pt x="189" y="151"/>
                  </a:cubicBezTo>
                  <a:cubicBezTo>
                    <a:pt x="192" y="140"/>
                    <a:pt x="194" y="132"/>
                    <a:pt x="194" y="132"/>
                  </a:cubicBezTo>
                  <a:cubicBezTo>
                    <a:pt x="194" y="132"/>
                    <a:pt x="214" y="133"/>
                    <a:pt x="212" y="137"/>
                  </a:cubicBezTo>
                  <a:cubicBezTo>
                    <a:pt x="211" y="141"/>
                    <a:pt x="213" y="154"/>
                    <a:pt x="213" y="154"/>
                  </a:cubicBezTo>
                  <a:cubicBezTo>
                    <a:pt x="213" y="154"/>
                    <a:pt x="217" y="160"/>
                    <a:pt x="225" y="158"/>
                  </a:cubicBezTo>
                  <a:cubicBezTo>
                    <a:pt x="234" y="156"/>
                    <a:pt x="237" y="148"/>
                    <a:pt x="237" y="148"/>
                  </a:cubicBezTo>
                  <a:cubicBezTo>
                    <a:pt x="237" y="148"/>
                    <a:pt x="246" y="141"/>
                    <a:pt x="244" y="136"/>
                  </a:cubicBezTo>
                  <a:cubicBezTo>
                    <a:pt x="243" y="131"/>
                    <a:pt x="247" y="125"/>
                    <a:pt x="247" y="125"/>
                  </a:cubicBezTo>
                  <a:cubicBezTo>
                    <a:pt x="247" y="125"/>
                    <a:pt x="228" y="119"/>
                    <a:pt x="218" y="117"/>
                  </a:cubicBezTo>
                  <a:cubicBezTo>
                    <a:pt x="207" y="115"/>
                    <a:pt x="199" y="119"/>
                    <a:pt x="194" y="111"/>
                  </a:cubicBezTo>
                  <a:cubicBezTo>
                    <a:pt x="189" y="104"/>
                    <a:pt x="189" y="105"/>
                    <a:pt x="190" y="98"/>
                  </a:cubicBezTo>
                  <a:cubicBezTo>
                    <a:pt x="191" y="90"/>
                    <a:pt x="189" y="89"/>
                    <a:pt x="195" y="88"/>
                  </a:cubicBezTo>
                  <a:cubicBezTo>
                    <a:pt x="202" y="86"/>
                    <a:pt x="207" y="90"/>
                    <a:pt x="204" y="82"/>
                  </a:cubicBezTo>
                  <a:cubicBezTo>
                    <a:pt x="201" y="73"/>
                    <a:pt x="186" y="61"/>
                    <a:pt x="183" y="59"/>
                  </a:cubicBezTo>
                  <a:cubicBezTo>
                    <a:pt x="180" y="57"/>
                    <a:pt x="179" y="60"/>
                    <a:pt x="174" y="60"/>
                  </a:cubicBezTo>
                  <a:cubicBezTo>
                    <a:pt x="170" y="60"/>
                    <a:pt x="181" y="45"/>
                    <a:pt x="171" y="45"/>
                  </a:cubicBezTo>
                  <a:cubicBezTo>
                    <a:pt x="161" y="45"/>
                    <a:pt x="156" y="48"/>
                    <a:pt x="153" y="49"/>
                  </a:cubicBezTo>
                  <a:cubicBezTo>
                    <a:pt x="150" y="49"/>
                    <a:pt x="151" y="43"/>
                    <a:pt x="145" y="36"/>
                  </a:cubicBezTo>
                  <a:cubicBezTo>
                    <a:pt x="138" y="28"/>
                    <a:pt x="138" y="34"/>
                    <a:pt x="138" y="28"/>
                  </a:cubicBezTo>
                  <a:cubicBezTo>
                    <a:pt x="137" y="23"/>
                    <a:pt x="153" y="22"/>
                    <a:pt x="140" y="17"/>
                  </a:cubicBezTo>
                  <a:cubicBezTo>
                    <a:pt x="127" y="13"/>
                    <a:pt x="137" y="15"/>
                    <a:pt x="123" y="9"/>
                  </a:cubicBezTo>
                  <a:cubicBezTo>
                    <a:pt x="110" y="3"/>
                    <a:pt x="113" y="3"/>
                    <a:pt x="110" y="3"/>
                  </a:cubicBezTo>
                  <a:cubicBezTo>
                    <a:pt x="106" y="2"/>
                    <a:pt x="103" y="0"/>
                    <a:pt x="97" y="4"/>
                  </a:cubicBezTo>
                  <a:cubicBezTo>
                    <a:pt x="90" y="8"/>
                    <a:pt x="88" y="1"/>
                    <a:pt x="88" y="14"/>
                  </a:cubicBezTo>
                  <a:cubicBezTo>
                    <a:pt x="87" y="27"/>
                    <a:pt x="94" y="36"/>
                    <a:pt x="87" y="35"/>
                  </a:cubicBezTo>
                  <a:cubicBezTo>
                    <a:pt x="81" y="34"/>
                    <a:pt x="73" y="24"/>
                    <a:pt x="73" y="24"/>
                  </a:cubicBezTo>
                  <a:cubicBezTo>
                    <a:pt x="68" y="8"/>
                    <a:pt x="68" y="8"/>
                    <a:pt x="68" y="8"/>
                  </a:cubicBezTo>
                  <a:cubicBezTo>
                    <a:pt x="64" y="7"/>
                    <a:pt x="64" y="7"/>
                    <a:pt x="64" y="7"/>
                  </a:cubicBezTo>
                  <a:lnTo>
                    <a:pt x="57"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9" name="Freeform 125"/>
            <p:cNvSpPr/>
            <p:nvPr/>
          </p:nvSpPr>
          <p:spPr bwMode="auto">
            <a:xfrm>
              <a:off x="2046287" y="1689101"/>
              <a:ext cx="176213" cy="141288"/>
            </a:xfrm>
            <a:custGeom>
              <a:avLst/>
              <a:gdLst>
                <a:gd name="T0" fmla="*/ 17 w 66"/>
                <a:gd name="T1" fmla="*/ 53 h 53"/>
                <a:gd name="T2" fmla="*/ 39 w 66"/>
                <a:gd name="T3" fmla="*/ 37 h 53"/>
                <a:gd name="T4" fmla="*/ 50 w 66"/>
                <a:gd name="T5" fmla="*/ 45 h 53"/>
                <a:gd name="T6" fmla="*/ 62 w 66"/>
                <a:gd name="T7" fmla="*/ 37 h 53"/>
                <a:gd name="T8" fmla="*/ 54 w 66"/>
                <a:gd name="T9" fmla="*/ 25 h 53"/>
                <a:gd name="T10" fmla="*/ 42 w 66"/>
                <a:gd name="T11" fmla="*/ 10 h 53"/>
                <a:gd name="T12" fmla="*/ 28 w 66"/>
                <a:gd name="T13" fmla="*/ 2 h 53"/>
                <a:gd name="T14" fmla="*/ 18 w 66"/>
                <a:gd name="T15" fmla="*/ 12 h 53"/>
                <a:gd name="T16" fmla="*/ 12 w 66"/>
                <a:gd name="T17" fmla="*/ 29 h 53"/>
                <a:gd name="T18" fmla="*/ 0 w 66"/>
                <a:gd name="T19" fmla="*/ 41 h 53"/>
                <a:gd name="T20" fmla="*/ 17 w 66"/>
                <a:gd name="T21"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53">
                  <a:moveTo>
                    <a:pt x="17" y="53"/>
                  </a:moveTo>
                  <a:cubicBezTo>
                    <a:pt x="24" y="45"/>
                    <a:pt x="34" y="40"/>
                    <a:pt x="39" y="37"/>
                  </a:cubicBezTo>
                  <a:cubicBezTo>
                    <a:pt x="44" y="35"/>
                    <a:pt x="37" y="48"/>
                    <a:pt x="50" y="45"/>
                  </a:cubicBezTo>
                  <a:cubicBezTo>
                    <a:pt x="63" y="42"/>
                    <a:pt x="66" y="41"/>
                    <a:pt x="62" y="37"/>
                  </a:cubicBezTo>
                  <a:cubicBezTo>
                    <a:pt x="58" y="33"/>
                    <a:pt x="61" y="38"/>
                    <a:pt x="54" y="25"/>
                  </a:cubicBezTo>
                  <a:cubicBezTo>
                    <a:pt x="46" y="13"/>
                    <a:pt x="52" y="14"/>
                    <a:pt x="42" y="10"/>
                  </a:cubicBezTo>
                  <a:cubicBezTo>
                    <a:pt x="32" y="6"/>
                    <a:pt x="31" y="4"/>
                    <a:pt x="28" y="2"/>
                  </a:cubicBezTo>
                  <a:cubicBezTo>
                    <a:pt x="25" y="0"/>
                    <a:pt x="18" y="10"/>
                    <a:pt x="18" y="12"/>
                  </a:cubicBezTo>
                  <a:cubicBezTo>
                    <a:pt x="18" y="14"/>
                    <a:pt x="21" y="27"/>
                    <a:pt x="12" y="29"/>
                  </a:cubicBezTo>
                  <a:cubicBezTo>
                    <a:pt x="2" y="32"/>
                    <a:pt x="0" y="41"/>
                    <a:pt x="0" y="41"/>
                  </a:cubicBezTo>
                  <a:lnTo>
                    <a:pt x="17"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0" name="Freeform 126"/>
            <p:cNvSpPr/>
            <p:nvPr/>
          </p:nvSpPr>
          <p:spPr bwMode="auto">
            <a:xfrm>
              <a:off x="2092325" y="1841501"/>
              <a:ext cx="76200" cy="39688"/>
            </a:xfrm>
            <a:custGeom>
              <a:avLst/>
              <a:gdLst>
                <a:gd name="T0" fmla="*/ 25 w 29"/>
                <a:gd name="T1" fmla="*/ 0 h 15"/>
                <a:gd name="T2" fmla="*/ 8 w 29"/>
                <a:gd name="T3" fmla="*/ 14 h 15"/>
                <a:gd name="T4" fmla="*/ 23 w 29"/>
                <a:gd name="T5" fmla="*/ 12 h 15"/>
                <a:gd name="T6" fmla="*/ 29 w 29"/>
                <a:gd name="T7" fmla="*/ 2 h 15"/>
                <a:gd name="T8" fmla="*/ 25 w 29"/>
                <a:gd name="T9" fmla="*/ 0 h 15"/>
              </a:gdLst>
              <a:ahLst/>
              <a:cxnLst>
                <a:cxn ang="0">
                  <a:pos x="T0" y="T1"/>
                </a:cxn>
                <a:cxn ang="0">
                  <a:pos x="T2" y="T3"/>
                </a:cxn>
                <a:cxn ang="0">
                  <a:pos x="T4" y="T5"/>
                </a:cxn>
                <a:cxn ang="0">
                  <a:pos x="T6" y="T7"/>
                </a:cxn>
                <a:cxn ang="0">
                  <a:pos x="T8" y="T9"/>
                </a:cxn>
              </a:cxnLst>
              <a:rect l="0" t="0" r="r" b="b"/>
              <a:pathLst>
                <a:path w="29" h="15">
                  <a:moveTo>
                    <a:pt x="25" y="0"/>
                  </a:moveTo>
                  <a:cubicBezTo>
                    <a:pt x="18" y="7"/>
                    <a:pt x="0" y="14"/>
                    <a:pt x="8" y="14"/>
                  </a:cubicBezTo>
                  <a:cubicBezTo>
                    <a:pt x="15" y="15"/>
                    <a:pt x="23" y="12"/>
                    <a:pt x="23" y="12"/>
                  </a:cubicBezTo>
                  <a:cubicBezTo>
                    <a:pt x="29" y="2"/>
                    <a:pt x="29" y="2"/>
                    <a:pt x="29" y="2"/>
                  </a:cubicBezTo>
                  <a:lnTo>
                    <a:pt x="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1" name="Freeform 127"/>
            <p:cNvSpPr/>
            <p:nvPr/>
          </p:nvSpPr>
          <p:spPr bwMode="auto">
            <a:xfrm>
              <a:off x="2171700" y="1884363"/>
              <a:ext cx="61913" cy="52388"/>
            </a:xfrm>
            <a:custGeom>
              <a:avLst/>
              <a:gdLst>
                <a:gd name="T0" fmla="*/ 13 w 23"/>
                <a:gd name="T1" fmla="*/ 0 h 20"/>
                <a:gd name="T2" fmla="*/ 9 w 23"/>
                <a:gd name="T3" fmla="*/ 14 h 20"/>
                <a:gd name="T4" fmla="*/ 21 w 23"/>
                <a:gd name="T5" fmla="*/ 15 h 20"/>
                <a:gd name="T6" fmla="*/ 20 w 23"/>
                <a:gd name="T7" fmla="*/ 6 h 20"/>
                <a:gd name="T8" fmla="*/ 13 w 23"/>
                <a:gd name="T9" fmla="*/ 0 h 20"/>
              </a:gdLst>
              <a:ahLst/>
              <a:cxnLst>
                <a:cxn ang="0">
                  <a:pos x="T0" y="T1"/>
                </a:cxn>
                <a:cxn ang="0">
                  <a:pos x="T2" y="T3"/>
                </a:cxn>
                <a:cxn ang="0">
                  <a:pos x="T4" y="T5"/>
                </a:cxn>
                <a:cxn ang="0">
                  <a:pos x="T6" y="T7"/>
                </a:cxn>
                <a:cxn ang="0">
                  <a:pos x="T8" y="T9"/>
                </a:cxn>
              </a:cxnLst>
              <a:rect l="0" t="0" r="r" b="b"/>
              <a:pathLst>
                <a:path w="23" h="20">
                  <a:moveTo>
                    <a:pt x="13" y="0"/>
                  </a:moveTo>
                  <a:cubicBezTo>
                    <a:pt x="12" y="7"/>
                    <a:pt x="0" y="13"/>
                    <a:pt x="9" y="14"/>
                  </a:cubicBezTo>
                  <a:cubicBezTo>
                    <a:pt x="18" y="16"/>
                    <a:pt x="19" y="20"/>
                    <a:pt x="21" y="15"/>
                  </a:cubicBezTo>
                  <a:cubicBezTo>
                    <a:pt x="23" y="10"/>
                    <a:pt x="19" y="8"/>
                    <a:pt x="20" y="6"/>
                  </a:cubicBezTo>
                  <a:cubicBezTo>
                    <a:pt x="20" y="3"/>
                    <a:pt x="13"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2" name="Freeform 128"/>
            <p:cNvSpPr/>
            <p:nvPr/>
          </p:nvSpPr>
          <p:spPr bwMode="auto">
            <a:xfrm>
              <a:off x="2468562" y="1974851"/>
              <a:ext cx="26988" cy="34925"/>
            </a:xfrm>
            <a:custGeom>
              <a:avLst/>
              <a:gdLst>
                <a:gd name="T0" fmla="*/ 3 w 10"/>
                <a:gd name="T1" fmla="*/ 0 h 13"/>
                <a:gd name="T2" fmla="*/ 9 w 10"/>
                <a:gd name="T3" fmla="*/ 7 h 13"/>
                <a:gd name="T4" fmla="*/ 3 w 10"/>
                <a:gd name="T5" fmla="*/ 0 h 13"/>
              </a:gdLst>
              <a:ahLst/>
              <a:cxnLst>
                <a:cxn ang="0">
                  <a:pos x="T0" y="T1"/>
                </a:cxn>
                <a:cxn ang="0">
                  <a:pos x="T2" y="T3"/>
                </a:cxn>
                <a:cxn ang="0">
                  <a:pos x="T4" y="T5"/>
                </a:cxn>
              </a:cxnLst>
              <a:rect l="0" t="0" r="r" b="b"/>
              <a:pathLst>
                <a:path w="10" h="13">
                  <a:moveTo>
                    <a:pt x="3" y="0"/>
                  </a:moveTo>
                  <a:cubicBezTo>
                    <a:pt x="0" y="9"/>
                    <a:pt x="10" y="13"/>
                    <a:pt x="9" y="7"/>
                  </a:cubicBezTo>
                  <a:cubicBezTo>
                    <a:pt x="8" y="0"/>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3" name="Freeform 129"/>
            <p:cNvSpPr/>
            <p:nvPr/>
          </p:nvSpPr>
          <p:spPr bwMode="auto">
            <a:xfrm>
              <a:off x="2547937" y="1916113"/>
              <a:ext cx="30163" cy="20638"/>
            </a:xfrm>
            <a:custGeom>
              <a:avLst/>
              <a:gdLst>
                <a:gd name="T0" fmla="*/ 0 w 11"/>
                <a:gd name="T1" fmla="*/ 0 h 8"/>
                <a:gd name="T2" fmla="*/ 10 w 11"/>
                <a:gd name="T3" fmla="*/ 1 h 8"/>
                <a:gd name="T4" fmla="*/ 8 w 11"/>
                <a:gd name="T5" fmla="*/ 8 h 8"/>
                <a:gd name="T6" fmla="*/ 0 w 11"/>
                <a:gd name="T7" fmla="*/ 6 h 8"/>
                <a:gd name="T8" fmla="*/ 0 w 11"/>
                <a:gd name="T9" fmla="*/ 0 h 8"/>
              </a:gdLst>
              <a:ahLst/>
              <a:cxnLst>
                <a:cxn ang="0">
                  <a:pos x="T0" y="T1"/>
                </a:cxn>
                <a:cxn ang="0">
                  <a:pos x="T2" y="T3"/>
                </a:cxn>
                <a:cxn ang="0">
                  <a:pos x="T4" y="T5"/>
                </a:cxn>
                <a:cxn ang="0">
                  <a:pos x="T6" y="T7"/>
                </a:cxn>
                <a:cxn ang="0">
                  <a:pos x="T8" y="T9"/>
                </a:cxn>
              </a:cxnLst>
              <a:rect l="0" t="0" r="r" b="b"/>
              <a:pathLst>
                <a:path w="11" h="8">
                  <a:moveTo>
                    <a:pt x="0" y="0"/>
                  </a:moveTo>
                  <a:cubicBezTo>
                    <a:pt x="10" y="1"/>
                    <a:pt x="10" y="1"/>
                    <a:pt x="10" y="1"/>
                  </a:cubicBezTo>
                  <a:cubicBezTo>
                    <a:pt x="10" y="1"/>
                    <a:pt x="11" y="8"/>
                    <a:pt x="8" y="8"/>
                  </a:cubicBezTo>
                  <a:cubicBezTo>
                    <a:pt x="5" y="7"/>
                    <a:pt x="0" y="6"/>
                    <a:pt x="0" y="6"/>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4" name="Freeform 130"/>
            <p:cNvSpPr/>
            <p:nvPr/>
          </p:nvSpPr>
          <p:spPr bwMode="auto">
            <a:xfrm>
              <a:off x="2136775" y="2170113"/>
              <a:ext cx="42863" cy="39688"/>
            </a:xfrm>
            <a:custGeom>
              <a:avLst/>
              <a:gdLst>
                <a:gd name="T0" fmla="*/ 14 w 16"/>
                <a:gd name="T1" fmla="*/ 0 h 15"/>
                <a:gd name="T2" fmla="*/ 0 w 16"/>
                <a:gd name="T3" fmla="*/ 11 h 15"/>
                <a:gd name="T4" fmla="*/ 11 w 16"/>
                <a:gd name="T5" fmla="*/ 11 h 15"/>
                <a:gd name="T6" fmla="*/ 14 w 16"/>
                <a:gd name="T7" fmla="*/ 0 h 15"/>
              </a:gdLst>
              <a:ahLst/>
              <a:cxnLst>
                <a:cxn ang="0">
                  <a:pos x="T0" y="T1"/>
                </a:cxn>
                <a:cxn ang="0">
                  <a:pos x="T2" y="T3"/>
                </a:cxn>
                <a:cxn ang="0">
                  <a:pos x="T4" y="T5"/>
                </a:cxn>
                <a:cxn ang="0">
                  <a:pos x="T6" y="T7"/>
                </a:cxn>
              </a:cxnLst>
              <a:rect l="0" t="0" r="r" b="b"/>
              <a:pathLst>
                <a:path w="16" h="15">
                  <a:moveTo>
                    <a:pt x="14" y="0"/>
                  </a:moveTo>
                  <a:cubicBezTo>
                    <a:pt x="0" y="11"/>
                    <a:pt x="0" y="11"/>
                    <a:pt x="0" y="11"/>
                  </a:cubicBezTo>
                  <a:cubicBezTo>
                    <a:pt x="0" y="11"/>
                    <a:pt x="8" y="15"/>
                    <a:pt x="11" y="11"/>
                  </a:cubicBezTo>
                  <a:cubicBezTo>
                    <a:pt x="14" y="6"/>
                    <a:pt x="16" y="1"/>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5" name="Freeform 131"/>
            <p:cNvSpPr/>
            <p:nvPr/>
          </p:nvSpPr>
          <p:spPr bwMode="auto">
            <a:xfrm>
              <a:off x="765175" y="2152651"/>
              <a:ext cx="58738" cy="104775"/>
            </a:xfrm>
            <a:custGeom>
              <a:avLst/>
              <a:gdLst>
                <a:gd name="T0" fmla="*/ 6 w 22"/>
                <a:gd name="T1" fmla="*/ 0 h 39"/>
                <a:gd name="T2" fmla="*/ 5 w 22"/>
                <a:gd name="T3" fmla="*/ 10 h 39"/>
                <a:gd name="T4" fmla="*/ 7 w 22"/>
                <a:gd name="T5" fmla="*/ 27 h 39"/>
                <a:gd name="T6" fmla="*/ 19 w 22"/>
                <a:gd name="T7" fmla="*/ 37 h 39"/>
                <a:gd name="T8" fmla="*/ 18 w 22"/>
                <a:gd name="T9" fmla="*/ 27 h 39"/>
                <a:gd name="T10" fmla="*/ 12 w 22"/>
                <a:gd name="T11" fmla="*/ 15 h 39"/>
                <a:gd name="T12" fmla="*/ 10 w 22"/>
                <a:gd name="T13" fmla="*/ 5 h 39"/>
                <a:gd name="T14" fmla="*/ 6 w 22"/>
                <a:gd name="T15" fmla="*/ 0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9">
                  <a:moveTo>
                    <a:pt x="6" y="0"/>
                  </a:moveTo>
                  <a:cubicBezTo>
                    <a:pt x="0" y="4"/>
                    <a:pt x="5" y="10"/>
                    <a:pt x="5" y="10"/>
                  </a:cubicBezTo>
                  <a:cubicBezTo>
                    <a:pt x="5" y="10"/>
                    <a:pt x="9" y="21"/>
                    <a:pt x="7" y="27"/>
                  </a:cubicBezTo>
                  <a:cubicBezTo>
                    <a:pt x="6" y="34"/>
                    <a:pt x="15" y="39"/>
                    <a:pt x="19" y="37"/>
                  </a:cubicBezTo>
                  <a:cubicBezTo>
                    <a:pt x="22" y="35"/>
                    <a:pt x="20" y="29"/>
                    <a:pt x="18" y="27"/>
                  </a:cubicBezTo>
                  <a:cubicBezTo>
                    <a:pt x="15" y="25"/>
                    <a:pt x="14" y="21"/>
                    <a:pt x="12" y="15"/>
                  </a:cubicBezTo>
                  <a:cubicBezTo>
                    <a:pt x="10" y="8"/>
                    <a:pt x="11" y="8"/>
                    <a:pt x="10" y="5"/>
                  </a:cubicBezTo>
                  <a:cubicBezTo>
                    <a:pt x="9" y="2"/>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6" name="Freeform 132"/>
            <p:cNvSpPr/>
            <p:nvPr/>
          </p:nvSpPr>
          <p:spPr bwMode="auto">
            <a:xfrm>
              <a:off x="769937" y="2281238"/>
              <a:ext cx="47625" cy="46038"/>
            </a:xfrm>
            <a:custGeom>
              <a:avLst/>
              <a:gdLst>
                <a:gd name="T0" fmla="*/ 11 w 18"/>
                <a:gd name="T1" fmla="*/ 0 h 17"/>
                <a:gd name="T2" fmla="*/ 3 w 18"/>
                <a:gd name="T3" fmla="*/ 6 h 17"/>
                <a:gd name="T4" fmla="*/ 11 w 18"/>
                <a:gd name="T5" fmla="*/ 14 h 17"/>
                <a:gd name="T6" fmla="*/ 8 w 18"/>
                <a:gd name="T7" fmla="*/ 15 h 17"/>
                <a:gd name="T8" fmla="*/ 18 w 18"/>
                <a:gd name="T9" fmla="*/ 7 h 17"/>
                <a:gd name="T10" fmla="*/ 11 w 18"/>
                <a:gd name="T11" fmla="*/ 0 h 17"/>
              </a:gdLst>
              <a:ahLst/>
              <a:cxnLst>
                <a:cxn ang="0">
                  <a:pos x="T0" y="T1"/>
                </a:cxn>
                <a:cxn ang="0">
                  <a:pos x="T2" y="T3"/>
                </a:cxn>
                <a:cxn ang="0">
                  <a:pos x="T4" y="T5"/>
                </a:cxn>
                <a:cxn ang="0">
                  <a:pos x="T6" y="T7"/>
                </a:cxn>
                <a:cxn ang="0">
                  <a:pos x="T8" y="T9"/>
                </a:cxn>
                <a:cxn ang="0">
                  <a:pos x="T10" y="T11"/>
                </a:cxn>
              </a:cxnLst>
              <a:rect l="0" t="0" r="r" b="b"/>
              <a:pathLst>
                <a:path w="18" h="17">
                  <a:moveTo>
                    <a:pt x="11" y="0"/>
                  </a:moveTo>
                  <a:cubicBezTo>
                    <a:pt x="6" y="0"/>
                    <a:pt x="0" y="2"/>
                    <a:pt x="3" y="6"/>
                  </a:cubicBezTo>
                  <a:cubicBezTo>
                    <a:pt x="7" y="10"/>
                    <a:pt x="13" y="12"/>
                    <a:pt x="11" y="14"/>
                  </a:cubicBezTo>
                  <a:cubicBezTo>
                    <a:pt x="8" y="15"/>
                    <a:pt x="3" y="17"/>
                    <a:pt x="8" y="15"/>
                  </a:cubicBezTo>
                  <a:cubicBezTo>
                    <a:pt x="14" y="14"/>
                    <a:pt x="18" y="7"/>
                    <a:pt x="18" y="7"/>
                  </a:cubicBez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7" name="Freeform 133"/>
            <p:cNvSpPr/>
            <p:nvPr/>
          </p:nvSpPr>
          <p:spPr bwMode="auto">
            <a:xfrm>
              <a:off x="790575" y="2332038"/>
              <a:ext cx="23813" cy="15875"/>
            </a:xfrm>
            <a:custGeom>
              <a:avLst/>
              <a:gdLst>
                <a:gd name="T0" fmla="*/ 0 w 9"/>
                <a:gd name="T1" fmla="*/ 1 h 6"/>
                <a:gd name="T2" fmla="*/ 7 w 9"/>
                <a:gd name="T3" fmla="*/ 0 h 6"/>
                <a:gd name="T4" fmla="*/ 0 w 9"/>
                <a:gd name="T5" fmla="*/ 1 h 6"/>
              </a:gdLst>
              <a:ahLst/>
              <a:cxnLst>
                <a:cxn ang="0">
                  <a:pos x="T0" y="T1"/>
                </a:cxn>
                <a:cxn ang="0">
                  <a:pos x="T2" y="T3"/>
                </a:cxn>
                <a:cxn ang="0">
                  <a:pos x="T4" y="T5"/>
                </a:cxn>
              </a:cxnLst>
              <a:rect l="0" t="0" r="r" b="b"/>
              <a:pathLst>
                <a:path w="9" h="6">
                  <a:moveTo>
                    <a:pt x="0" y="1"/>
                  </a:moveTo>
                  <a:cubicBezTo>
                    <a:pt x="9" y="6"/>
                    <a:pt x="7" y="0"/>
                    <a:pt x="7"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8" name="Freeform 134"/>
            <p:cNvSpPr/>
            <p:nvPr/>
          </p:nvSpPr>
          <p:spPr bwMode="auto">
            <a:xfrm>
              <a:off x="798512" y="2338388"/>
              <a:ext cx="25400" cy="20638"/>
            </a:xfrm>
            <a:custGeom>
              <a:avLst/>
              <a:gdLst>
                <a:gd name="T0" fmla="*/ 4 w 9"/>
                <a:gd name="T1" fmla="*/ 8 h 8"/>
                <a:gd name="T2" fmla="*/ 9 w 9"/>
                <a:gd name="T3" fmla="*/ 6 h 8"/>
                <a:gd name="T4" fmla="*/ 2 w 9"/>
                <a:gd name="T5" fmla="*/ 4 h 8"/>
                <a:gd name="T6" fmla="*/ 4 w 9"/>
                <a:gd name="T7" fmla="*/ 8 h 8"/>
              </a:gdLst>
              <a:ahLst/>
              <a:cxnLst>
                <a:cxn ang="0">
                  <a:pos x="T0" y="T1"/>
                </a:cxn>
                <a:cxn ang="0">
                  <a:pos x="T2" y="T3"/>
                </a:cxn>
                <a:cxn ang="0">
                  <a:pos x="T4" y="T5"/>
                </a:cxn>
                <a:cxn ang="0">
                  <a:pos x="T6" y="T7"/>
                </a:cxn>
              </a:cxnLst>
              <a:rect l="0" t="0" r="r" b="b"/>
              <a:pathLst>
                <a:path w="9" h="8">
                  <a:moveTo>
                    <a:pt x="4" y="8"/>
                  </a:moveTo>
                  <a:cubicBezTo>
                    <a:pt x="9" y="6"/>
                    <a:pt x="9" y="6"/>
                    <a:pt x="9" y="6"/>
                  </a:cubicBezTo>
                  <a:cubicBezTo>
                    <a:pt x="9" y="6"/>
                    <a:pt x="4" y="0"/>
                    <a:pt x="2" y="4"/>
                  </a:cubicBezTo>
                  <a:cubicBezTo>
                    <a:pt x="0" y="7"/>
                    <a:pt x="4"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9" name="Freeform 135"/>
            <p:cNvSpPr/>
            <p:nvPr/>
          </p:nvSpPr>
          <p:spPr bwMode="auto">
            <a:xfrm>
              <a:off x="-177801" y="2295526"/>
              <a:ext cx="103188" cy="39688"/>
            </a:xfrm>
            <a:custGeom>
              <a:avLst/>
              <a:gdLst>
                <a:gd name="T0" fmla="*/ 39 w 39"/>
                <a:gd name="T1" fmla="*/ 0 h 15"/>
                <a:gd name="T2" fmla="*/ 31 w 39"/>
                <a:gd name="T3" fmla="*/ 8 h 15"/>
                <a:gd name="T4" fmla="*/ 15 w 39"/>
                <a:gd name="T5" fmla="*/ 8 h 15"/>
                <a:gd name="T6" fmla="*/ 6 w 39"/>
                <a:gd name="T7" fmla="*/ 14 h 15"/>
                <a:gd name="T8" fmla="*/ 3 w 39"/>
                <a:gd name="T9" fmla="*/ 6 h 15"/>
                <a:gd name="T10" fmla="*/ 17 w 39"/>
                <a:gd name="T11" fmla="*/ 4 h 15"/>
                <a:gd name="T12" fmla="*/ 30 w 39"/>
                <a:gd name="T13" fmla="*/ 3 h 15"/>
                <a:gd name="T14" fmla="*/ 39 w 3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5">
                  <a:moveTo>
                    <a:pt x="39" y="0"/>
                  </a:moveTo>
                  <a:cubicBezTo>
                    <a:pt x="39" y="0"/>
                    <a:pt x="35" y="9"/>
                    <a:pt x="31" y="8"/>
                  </a:cubicBezTo>
                  <a:cubicBezTo>
                    <a:pt x="27" y="7"/>
                    <a:pt x="21" y="5"/>
                    <a:pt x="15" y="8"/>
                  </a:cubicBezTo>
                  <a:cubicBezTo>
                    <a:pt x="8" y="11"/>
                    <a:pt x="9" y="12"/>
                    <a:pt x="6" y="14"/>
                  </a:cubicBezTo>
                  <a:cubicBezTo>
                    <a:pt x="2" y="15"/>
                    <a:pt x="0" y="7"/>
                    <a:pt x="3" y="6"/>
                  </a:cubicBezTo>
                  <a:cubicBezTo>
                    <a:pt x="6" y="5"/>
                    <a:pt x="8" y="7"/>
                    <a:pt x="17" y="4"/>
                  </a:cubicBezTo>
                  <a:cubicBezTo>
                    <a:pt x="26" y="1"/>
                    <a:pt x="30" y="3"/>
                    <a:pt x="30" y="3"/>
                  </a:cubicBezTo>
                  <a:lnTo>
                    <a:pt x="3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0" name="Freeform 136"/>
            <p:cNvSpPr/>
            <p:nvPr/>
          </p:nvSpPr>
          <p:spPr bwMode="auto">
            <a:xfrm>
              <a:off x="-23813" y="1982788"/>
              <a:ext cx="85725" cy="44450"/>
            </a:xfrm>
            <a:custGeom>
              <a:avLst/>
              <a:gdLst>
                <a:gd name="T0" fmla="*/ 21 w 32"/>
                <a:gd name="T1" fmla="*/ 15 h 17"/>
                <a:gd name="T2" fmla="*/ 29 w 32"/>
                <a:gd name="T3" fmla="*/ 4 h 17"/>
                <a:gd name="T4" fmla="*/ 15 w 32"/>
                <a:gd name="T5" fmla="*/ 2 h 17"/>
                <a:gd name="T6" fmla="*/ 13 w 32"/>
                <a:gd name="T7" fmla="*/ 14 h 17"/>
                <a:gd name="T8" fmla="*/ 8 w 32"/>
                <a:gd name="T9" fmla="*/ 15 h 17"/>
                <a:gd name="T10" fmla="*/ 21 w 32"/>
                <a:gd name="T11" fmla="*/ 15 h 17"/>
              </a:gdLst>
              <a:ahLst/>
              <a:cxnLst>
                <a:cxn ang="0">
                  <a:pos x="T0" y="T1"/>
                </a:cxn>
                <a:cxn ang="0">
                  <a:pos x="T2" y="T3"/>
                </a:cxn>
                <a:cxn ang="0">
                  <a:pos x="T4" y="T5"/>
                </a:cxn>
                <a:cxn ang="0">
                  <a:pos x="T6" y="T7"/>
                </a:cxn>
                <a:cxn ang="0">
                  <a:pos x="T8" y="T9"/>
                </a:cxn>
                <a:cxn ang="0">
                  <a:pos x="T10" y="T11"/>
                </a:cxn>
              </a:cxnLst>
              <a:rect l="0" t="0" r="r" b="b"/>
              <a:pathLst>
                <a:path w="32" h="17">
                  <a:moveTo>
                    <a:pt x="21" y="15"/>
                  </a:moveTo>
                  <a:cubicBezTo>
                    <a:pt x="23" y="14"/>
                    <a:pt x="32" y="6"/>
                    <a:pt x="29" y="4"/>
                  </a:cubicBezTo>
                  <a:cubicBezTo>
                    <a:pt x="26" y="2"/>
                    <a:pt x="16" y="0"/>
                    <a:pt x="15" y="2"/>
                  </a:cubicBezTo>
                  <a:cubicBezTo>
                    <a:pt x="14" y="4"/>
                    <a:pt x="18" y="14"/>
                    <a:pt x="13" y="14"/>
                  </a:cubicBezTo>
                  <a:cubicBezTo>
                    <a:pt x="8" y="15"/>
                    <a:pt x="0" y="13"/>
                    <a:pt x="8" y="15"/>
                  </a:cubicBezTo>
                  <a:cubicBezTo>
                    <a:pt x="17" y="17"/>
                    <a:pt x="21" y="15"/>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1" name="Freeform 137"/>
            <p:cNvSpPr/>
            <p:nvPr/>
          </p:nvSpPr>
          <p:spPr bwMode="auto">
            <a:xfrm>
              <a:off x="-71438" y="1581151"/>
              <a:ext cx="160338" cy="182563"/>
            </a:xfrm>
            <a:custGeom>
              <a:avLst/>
              <a:gdLst>
                <a:gd name="T0" fmla="*/ 7 w 60"/>
                <a:gd name="T1" fmla="*/ 57 h 68"/>
                <a:gd name="T2" fmla="*/ 11 w 60"/>
                <a:gd name="T3" fmla="*/ 68 h 68"/>
                <a:gd name="T4" fmla="*/ 20 w 60"/>
                <a:gd name="T5" fmla="*/ 58 h 68"/>
                <a:gd name="T6" fmla="*/ 25 w 60"/>
                <a:gd name="T7" fmla="*/ 48 h 68"/>
                <a:gd name="T8" fmla="*/ 52 w 60"/>
                <a:gd name="T9" fmla="*/ 38 h 68"/>
                <a:gd name="T10" fmla="*/ 57 w 60"/>
                <a:gd name="T11" fmla="*/ 31 h 68"/>
                <a:gd name="T12" fmla="*/ 58 w 60"/>
                <a:gd name="T13" fmla="*/ 19 h 68"/>
                <a:gd name="T14" fmla="*/ 50 w 60"/>
                <a:gd name="T15" fmla="*/ 16 h 68"/>
                <a:gd name="T16" fmla="*/ 37 w 60"/>
                <a:gd name="T17" fmla="*/ 7 h 68"/>
                <a:gd name="T18" fmla="*/ 19 w 60"/>
                <a:gd name="T19" fmla="*/ 14 h 68"/>
                <a:gd name="T20" fmla="*/ 24 w 60"/>
                <a:gd name="T21" fmla="*/ 0 h 68"/>
                <a:gd name="T22" fmla="*/ 21 w 60"/>
                <a:gd name="T23" fmla="*/ 1 h 68"/>
                <a:gd name="T24" fmla="*/ 0 w 60"/>
                <a:gd name="T25" fmla="*/ 57 h 68"/>
                <a:gd name="T26" fmla="*/ 7 w 60"/>
                <a:gd name="T27"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8">
                  <a:moveTo>
                    <a:pt x="7" y="57"/>
                  </a:moveTo>
                  <a:cubicBezTo>
                    <a:pt x="7" y="57"/>
                    <a:pt x="8" y="68"/>
                    <a:pt x="11" y="68"/>
                  </a:cubicBezTo>
                  <a:cubicBezTo>
                    <a:pt x="14" y="68"/>
                    <a:pt x="20" y="58"/>
                    <a:pt x="20" y="58"/>
                  </a:cubicBezTo>
                  <a:cubicBezTo>
                    <a:pt x="20" y="58"/>
                    <a:pt x="17" y="54"/>
                    <a:pt x="25" y="48"/>
                  </a:cubicBezTo>
                  <a:cubicBezTo>
                    <a:pt x="33" y="43"/>
                    <a:pt x="52" y="38"/>
                    <a:pt x="52" y="38"/>
                  </a:cubicBezTo>
                  <a:cubicBezTo>
                    <a:pt x="52" y="38"/>
                    <a:pt x="55" y="35"/>
                    <a:pt x="57" y="31"/>
                  </a:cubicBezTo>
                  <a:cubicBezTo>
                    <a:pt x="58" y="27"/>
                    <a:pt x="60" y="20"/>
                    <a:pt x="58" y="19"/>
                  </a:cubicBezTo>
                  <a:cubicBezTo>
                    <a:pt x="56" y="19"/>
                    <a:pt x="50" y="16"/>
                    <a:pt x="50" y="16"/>
                  </a:cubicBezTo>
                  <a:cubicBezTo>
                    <a:pt x="50" y="16"/>
                    <a:pt x="48" y="6"/>
                    <a:pt x="37" y="7"/>
                  </a:cubicBezTo>
                  <a:cubicBezTo>
                    <a:pt x="25" y="9"/>
                    <a:pt x="19" y="14"/>
                    <a:pt x="19" y="14"/>
                  </a:cubicBezTo>
                  <a:cubicBezTo>
                    <a:pt x="24" y="0"/>
                    <a:pt x="24" y="0"/>
                    <a:pt x="24" y="0"/>
                  </a:cubicBezTo>
                  <a:cubicBezTo>
                    <a:pt x="21" y="1"/>
                    <a:pt x="21" y="1"/>
                    <a:pt x="21" y="1"/>
                  </a:cubicBezTo>
                  <a:cubicBezTo>
                    <a:pt x="0" y="57"/>
                    <a:pt x="0" y="57"/>
                    <a:pt x="0" y="57"/>
                  </a:cubicBezTo>
                  <a:lnTo>
                    <a:pt x="7"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2" name="Freeform 138"/>
            <p:cNvSpPr/>
            <p:nvPr/>
          </p:nvSpPr>
          <p:spPr bwMode="auto">
            <a:xfrm>
              <a:off x="3533775" y="1589088"/>
              <a:ext cx="390525" cy="276225"/>
            </a:xfrm>
            <a:custGeom>
              <a:avLst/>
              <a:gdLst>
                <a:gd name="T0" fmla="*/ 39 w 146"/>
                <a:gd name="T1" fmla="*/ 87 h 103"/>
                <a:gd name="T2" fmla="*/ 21 w 146"/>
                <a:gd name="T3" fmla="*/ 84 h 103"/>
                <a:gd name="T4" fmla="*/ 31 w 146"/>
                <a:gd name="T5" fmla="*/ 76 h 103"/>
                <a:gd name="T6" fmla="*/ 29 w 146"/>
                <a:gd name="T7" fmla="*/ 71 h 103"/>
                <a:gd name="T8" fmla="*/ 22 w 146"/>
                <a:gd name="T9" fmla="*/ 62 h 103"/>
                <a:gd name="T10" fmla="*/ 13 w 146"/>
                <a:gd name="T11" fmla="*/ 62 h 103"/>
                <a:gd name="T12" fmla="*/ 9 w 146"/>
                <a:gd name="T13" fmla="*/ 53 h 103"/>
                <a:gd name="T14" fmla="*/ 23 w 146"/>
                <a:gd name="T15" fmla="*/ 50 h 103"/>
                <a:gd name="T16" fmla="*/ 32 w 146"/>
                <a:gd name="T17" fmla="*/ 44 h 103"/>
                <a:gd name="T18" fmla="*/ 25 w 146"/>
                <a:gd name="T19" fmla="*/ 38 h 103"/>
                <a:gd name="T20" fmla="*/ 2 w 146"/>
                <a:gd name="T21" fmla="*/ 34 h 103"/>
                <a:gd name="T22" fmla="*/ 9 w 146"/>
                <a:gd name="T23" fmla="*/ 27 h 103"/>
                <a:gd name="T24" fmla="*/ 15 w 146"/>
                <a:gd name="T25" fmla="*/ 15 h 103"/>
                <a:gd name="T26" fmla="*/ 35 w 146"/>
                <a:gd name="T27" fmla="*/ 5 h 103"/>
                <a:gd name="T28" fmla="*/ 40 w 146"/>
                <a:gd name="T29" fmla="*/ 10 h 103"/>
                <a:gd name="T30" fmla="*/ 46 w 146"/>
                <a:gd name="T31" fmla="*/ 29 h 103"/>
                <a:gd name="T32" fmla="*/ 59 w 146"/>
                <a:gd name="T33" fmla="*/ 29 h 103"/>
                <a:gd name="T34" fmla="*/ 67 w 146"/>
                <a:gd name="T35" fmla="*/ 18 h 103"/>
                <a:gd name="T36" fmla="*/ 95 w 146"/>
                <a:gd name="T37" fmla="*/ 20 h 103"/>
                <a:gd name="T38" fmla="*/ 104 w 146"/>
                <a:gd name="T39" fmla="*/ 13 h 103"/>
                <a:gd name="T40" fmla="*/ 103 w 146"/>
                <a:gd name="T41" fmla="*/ 7 h 103"/>
                <a:gd name="T42" fmla="*/ 123 w 146"/>
                <a:gd name="T43" fmla="*/ 5 h 103"/>
                <a:gd name="T44" fmla="*/ 127 w 146"/>
                <a:gd name="T45" fmla="*/ 6 h 103"/>
                <a:gd name="T46" fmla="*/ 136 w 146"/>
                <a:gd name="T47" fmla="*/ 20 h 103"/>
                <a:gd name="T48" fmla="*/ 131 w 146"/>
                <a:gd name="T49" fmla="*/ 29 h 103"/>
                <a:gd name="T50" fmla="*/ 143 w 146"/>
                <a:gd name="T51" fmla="*/ 36 h 103"/>
                <a:gd name="T52" fmla="*/ 142 w 146"/>
                <a:gd name="T53" fmla="*/ 54 h 103"/>
                <a:gd name="T54" fmla="*/ 130 w 146"/>
                <a:gd name="T55" fmla="*/ 65 h 103"/>
                <a:gd name="T56" fmla="*/ 116 w 146"/>
                <a:gd name="T57" fmla="*/ 77 h 103"/>
                <a:gd name="T58" fmla="*/ 109 w 146"/>
                <a:gd name="T59" fmla="*/ 85 h 103"/>
                <a:gd name="T60" fmla="*/ 92 w 146"/>
                <a:gd name="T61" fmla="*/ 92 h 103"/>
                <a:gd name="T62" fmla="*/ 86 w 146"/>
                <a:gd name="T63" fmla="*/ 95 h 103"/>
                <a:gd name="T64" fmla="*/ 69 w 146"/>
                <a:gd name="T65" fmla="*/ 97 h 103"/>
                <a:gd name="T66" fmla="*/ 43 w 146"/>
                <a:gd name="T67" fmla="*/ 92 h 103"/>
                <a:gd name="T68" fmla="*/ 39 w 146"/>
                <a:gd name="T69" fmla="*/ 8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 h="103">
                  <a:moveTo>
                    <a:pt x="39" y="87"/>
                  </a:moveTo>
                  <a:cubicBezTo>
                    <a:pt x="24" y="89"/>
                    <a:pt x="23" y="86"/>
                    <a:pt x="21" y="84"/>
                  </a:cubicBezTo>
                  <a:cubicBezTo>
                    <a:pt x="19" y="82"/>
                    <a:pt x="31" y="76"/>
                    <a:pt x="31" y="76"/>
                  </a:cubicBezTo>
                  <a:cubicBezTo>
                    <a:pt x="31" y="76"/>
                    <a:pt x="36" y="79"/>
                    <a:pt x="29" y="71"/>
                  </a:cubicBezTo>
                  <a:cubicBezTo>
                    <a:pt x="22" y="62"/>
                    <a:pt x="26" y="63"/>
                    <a:pt x="22" y="62"/>
                  </a:cubicBezTo>
                  <a:cubicBezTo>
                    <a:pt x="18" y="62"/>
                    <a:pt x="18" y="63"/>
                    <a:pt x="13" y="62"/>
                  </a:cubicBezTo>
                  <a:cubicBezTo>
                    <a:pt x="7" y="60"/>
                    <a:pt x="6" y="54"/>
                    <a:pt x="9" y="53"/>
                  </a:cubicBezTo>
                  <a:cubicBezTo>
                    <a:pt x="11" y="52"/>
                    <a:pt x="23" y="50"/>
                    <a:pt x="23" y="50"/>
                  </a:cubicBezTo>
                  <a:cubicBezTo>
                    <a:pt x="23" y="50"/>
                    <a:pt x="34" y="47"/>
                    <a:pt x="32" y="44"/>
                  </a:cubicBezTo>
                  <a:cubicBezTo>
                    <a:pt x="29" y="40"/>
                    <a:pt x="29" y="38"/>
                    <a:pt x="25" y="38"/>
                  </a:cubicBezTo>
                  <a:cubicBezTo>
                    <a:pt x="21" y="38"/>
                    <a:pt x="0" y="36"/>
                    <a:pt x="2" y="34"/>
                  </a:cubicBezTo>
                  <a:cubicBezTo>
                    <a:pt x="3" y="32"/>
                    <a:pt x="8" y="30"/>
                    <a:pt x="9" y="27"/>
                  </a:cubicBezTo>
                  <a:cubicBezTo>
                    <a:pt x="10" y="24"/>
                    <a:pt x="15" y="18"/>
                    <a:pt x="15" y="15"/>
                  </a:cubicBezTo>
                  <a:cubicBezTo>
                    <a:pt x="16" y="11"/>
                    <a:pt x="35" y="5"/>
                    <a:pt x="35" y="5"/>
                  </a:cubicBezTo>
                  <a:cubicBezTo>
                    <a:pt x="35" y="5"/>
                    <a:pt x="31" y="5"/>
                    <a:pt x="40" y="10"/>
                  </a:cubicBezTo>
                  <a:cubicBezTo>
                    <a:pt x="49" y="15"/>
                    <a:pt x="39" y="27"/>
                    <a:pt x="46" y="29"/>
                  </a:cubicBezTo>
                  <a:cubicBezTo>
                    <a:pt x="54" y="32"/>
                    <a:pt x="61" y="31"/>
                    <a:pt x="59" y="29"/>
                  </a:cubicBezTo>
                  <a:cubicBezTo>
                    <a:pt x="58" y="27"/>
                    <a:pt x="51" y="15"/>
                    <a:pt x="67" y="18"/>
                  </a:cubicBezTo>
                  <a:cubicBezTo>
                    <a:pt x="84" y="20"/>
                    <a:pt x="93" y="19"/>
                    <a:pt x="95" y="20"/>
                  </a:cubicBezTo>
                  <a:cubicBezTo>
                    <a:pt x="97" y="20"/>
                    <a:pt x="104" y="13"/>
                    <a:pt x="104" y="13"/>
                  </a:cubicBezTo>
                  <a:cubicBezTo>
                    <a:pt x="104" y="13"/>
                    <a:pt x="98" y="12"/>
                    <a:pt x="103" y="7"/>
                  </a:cubicBezTo>
                  <a:cubicBezTo>
                    <a:pt x="109" y="3"/>
                    <a:pt x="123" y="5"/>
                    <a:pt x="123" y="5"/>
                  </a:cubicBezTo>
                  <a:cubicBezTo>
                    <a:pt x="123" y="5"/>
                    <a:pt x="125" y="0"/>
                    <a:pt x="127" y="6"/>
                  </a:cubicBezTo>
                  <a:cubicBezTo>
                    <a:pt x="129" y="12"/>
                    <a:pt x="140" y="18"/>
                    <a:pt x="136" y="20"/>
                  </a:cubicBezTo>
                  <a:cubicBezTo>
                    <a:pt x="132" y="23"/>
                    <a:pt x="124" y="23"/>
                    <a:pt x="131" y="29"/>
                  </a:cubicBezTo>
                  <a:cubicBezTo>
                    <a:pt x="139" y="34"/>
                    <a:pt x="146" y="33"/>
                    <a:pt x="143" y="36"/>
                  </a:cubicBezTo>
                  <a:cubicBezTo>
                    <a:pt x="140" y="40"/>
                    <a:pt x="145" y="51"/>
                    <a:pt x="142" y="54"/>
                  </a:cubicBezTo>
                  <a:cubicBezTo>
                    <a:pt x="138" y="58"/>
                    <a:pt x="143" y="62"/>
                    <a:pt x="130" y="65"/>
                  </a:cubicBezTo>
                  <a:cubicBezTo>
                    <a:pt x="118" y="68"/>
                    <a:pt x="120" y="75"/>
                    <a:pt x="116" y="77"/>
                  </a:cubicBezTo>
                  <a:cubicBezTo>
                    <a:pt x="112" y="80"/>
                    <a:pt x="113" y="84"/>
                    <a:pt x="109" y="85"/>
                  </a:cubicBezTo>
                  <a:cubicBezTo>
                    <a:pt x="104" y="86"/>
                    <a:pt x="92" y="92"/>
                    <a:pt x="92" y="92"/>
                  </a:cubicBezTo>
                  <a:cubicBezTo>
                    <a:pt x="92" y="92"/>
                    <a:pt x="96" y="94"/>
                    <a:pt x="86" y="95"/>
                  </a:cubicBezTo>
                  <a:cubicBezTo>
                    <a:pt x="76" y="97"/>
                    <a:pt x="88" y="103"/>
                    <a:pt x="69" y="97"/>
                  </a:cubicBezTo>
                  <a:cubicBezTo>
                    <a:pt x="50" y="92"/>
                    <a:pt x="43" y="92"/>
                    <a:pt x="43" y="92"/>
                  </a:cubicBezTo>
                  <a:lnTo>
                    <a:pt x="39"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3" name="Freeform 139"/>
            <p:cNvSpPr/>
            <p:nvPr/>
          </p:nvSpPr>
          <p:spPr bwMode="auto">
            <a:xfrm>
              <a:off x="4773612" y="2895601"/>
              <a:ext cx="1917700" cy="1933575"/>
            </a:xfrm>
            <a:custGeom>
              <a:avLst/>
              <a:gdLst>
                <a:gd name="T0" fmla="*/ 384 w 718"/>
                <a:gd name="T1" fmla="*/ 710 h 724"/>
                <a:gd name="T2" fmla="*/ 364 w 718"/>
                <a:gd name="T3" fmla="*/ 658 h 724"/>
                <a:gd name="T4" fmla="*/ 318 w 718"/>
                <a:gd name="T5" fmla="*/ 562 h 724"/>
                <a:gd name="T6" fmla="*/ 331 w 718"/>
                <a:gd name="T7" fmla="*/ 480 h 724"/>
                <a:gd name="T8" fmla="*/ 288 w 718"/>
                <a:gd name="T9" fmla="*/ 389 h 724"/>
                <a:gd name="T10" fmla="*/ 267 w 718"/>
                <a:gd name="T11" fmla="*/ 334 h 724"/>
                <a:gd name="T12" fmla="*/ 233 w 718"/>
                <a:gd name="T13" fmla="*/ 318 h 724"/>
                <a:gd name="T14" fmla="*/ 167 w 718"/>
                <a:gd name="T15" fmla="*/ 328 h 724"/>
                <a:gd name="T16" fmla="*/ 93 w 718"/>
                <a:gd name="T17" fmla="*/ 333 h 724"/>
                <a:gd name="T18" fmla="*/ 43 w 718"/>
                <a:gd name="T19" fmla="*/ 291 h 724"/>
                <a:gd name="T20" fmla="*/ 10 w 718"/>
                <a:gd name="T21" fmla="*/ 241 h 724"/>
                <a:gd name="T22" fmla="*/ 21 w 718"/>
                <a:gd name="T23" fmla="*/ 199 h 724"/>
                <a:gd name="T24" fmla="*/ 19 w 718"/>
                <a:gd name="T25" fmla="*/ 172 h 724"/>
                <a:gd name="T26" fmla="*/ 52 w 718"/>
                <a:gd name="T27" fmla="*/ 114 h 724"/>
                <a:gd name="T28" fmla="*/ 95 w 718"/>
                <a:gd name="T29" fmla="*/ 71 h 724"/>
                <a:gd name="T30" fmla="*/ 132 w 718"/>
                <a:gd name="T31" fmla="*/ 22 h 724"/>
                <a:gd name="T32" fmla="*/ 207 w 718"/>
                <a:gd name="T33" fmla="*/ 10 h 724"/>
                <a:gd name="T34" fmla="*/ 302 w 718"/>
                <a:gd name="T35" fmla="*/ 3 h 724"/>
                <a:gd name="T36" fmla="*/ 304 w 718"/>
                <a:gd name="T37" fmla="*/ 46 h 724"/>
                <a:gd name="T38" fmla="*/ 347 w 718"/>
                <a:gd name="T39" fmla="*/ 57 h 724"/>
                <a:gd name="T40" fmla="*/ 396 w 718"/>
                <a:gd name="T41" fmla="*/ 68 h 724"/>
                <a:gd name="T42" fmla="*/ 443 w 718"/>
                <a:gd name="T43" fmla="*/ 57 h 724"/>
                <a:gd name="T44" fmla="*/ 509 w 718"/>
                <a:gd name="T45" fmla="*/ 63 h 724"/>
                <a:gd name="T46" fmla="*/ 540 w 718"/>
                <a:gd name="T47" fmla="*/ 120 h 724"/>
                <a:gd name="T48" fmla="*/ 577 w 718"/>
                <a:gd name="T49" fmla="*/ 199 h 724"/>
                <a:gd name="T50" fmla="*/ 646 w 718"/>
                <a:gd name="T51" fmla="*/ 260 h 724"/>
                <a:gd name="T52" fmla="*/ 716 w 718"/>
                <a:gd name="T53" fmla="*/ 292 h 724"/>
                <a:gd name="T54" fmla="*/ 659 w 718"/>
                <a:gd name="T55" fmla="*/ 351 h 724"/>
                <a:gd name="T56" fmla="*/ 606 w 718"/>
                <a:gd name="T57" fmla="*/ 413 h 724"/>
                <a:gd name="T58" fmla="*/ 605 w 718"/>
                <a:gd name="T59" fmla="*/ 454 h 724"/>
                <a:gd name="T60" fmla="*/ 625 w 718"/>
                <a:gd name="T61" fmla="*/ 501 h 724"/>
                <a:gd name="T62" fmla="*/ 596 w 718"/>
                <a:gd name="T63" fmla="*/ 539 h 724"/>
                <a:gd name="T64" fmla="*/ 566 w 718"/>
                <a:gd name="T65" fmla="*/ 583 h 724"/>
                <a:gd name="T66" fmla="*/ 568 w 718"/>
                <a:gd name="T67" fmla="*/ 608 h 724"/>
                <a:gd name="T68" fmla="*/ 530 w 718"/>
                <a:gd name="T69" fmla="*/ 639 h 724"/>
                <a:gd name="T70" fmla="*/ 519 w 718"/>
                <a:gd name="T71" fmla="*/ 680 h 724"/>
                <a:gd name="T72" fmla="*/ 470 w 718"/>
                <a:gd name="T73" fmla="*/ 713 h 724"/>
                <a:gd name="T74" fmla="*/ 401 w 718"/>
                <a:gd name="T75" fmla="*/ 724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8" h="724">
                  <a:moveTo>
                    <a:pt x="401" y="724"/>
                  </a:moveTo>
                  <a:cubicBezTo>
                    <a:pt x="396" y="721"/>
                    <a:pt x="388" y="712"/>
                    <a:pt x="384" y="710"/>
                  </a:cubicBezTo>
                  <a:cubicBezTo>
                    <a:pt x="380" y="708"/>
                    <a:pt x="378" y="689"/>
                    <a:pt x="378" y="683"/>
                  </a:cubicBezTo>
                  <a:cubicBezTo>
                    <a:pt x="378" y="677"/>
                    <a:pt x="371" y="664"/>
                    <a:pt x="364" y="658"/>
                  </a:cubicBezTo>
                  <a:cubicBezTo>
                    <a:pt x="358" y="651"/>
                    <a:pt x="351" y="635"/>
                    <a:pt x="346" y="618"/>
                  </a:cubicBezTo>
                  <a:cubicBezTo>
                    <a:pt x="340" y="602"/>
                    <a:pt x="329" y="571"/>
                    <a:pt x="318" y="562"/>
                  </a:cubicBezTo>
                  <a:cubicBezTo>
                    <a:pt x="307" y="554"/>
                    <a:pt x="312" y="536"/>
                    <a:pt x="312" y="520"/>
                  </a:cubicBezTo>
                  <a:cubicBezTo>
                    <a:pt x="312" y="503"/>
                    <a:pt x="339" y="494"/>
                    <a:pt x="331" y="480"/>
                  </a:cubicBezTo>
                  <a:cubicBezTo>
                    <a:pt x="323" y="467"/>
                    <a:pt x="330" y="444"/>
                    <a:pt x="321" y="435"/>
                  </a:cubicBezTo>
                  <a:cubicBezTo>
                    <a:pt x="312" y="426"/>
                    <a:pt x="289" y="399"/>
                    <a:pt x="288" y="389"/>
                  </a:cubicBezTo>
                  <a:cubicBezTo>
                    <a:pt x="286" y="380"/>
                    <a:pt x="274" y="357"/>
                    <a:pt x="280" y="348"/>
                  </a:cubicBezTo>
                  <a:cubicBezTo>
                    <a:pt x="286" y="339"/>
                    <a:pt x="270" y="334"/>
                    <a:pt x="267" y="334"/>
                  </a:cubicBezTo>
                  <a:cubicBezTo>
                    <a:pt x="265" y="334"/>
                    <a:pt x="251" y="332"/>
                    <a:pt x="248" y="332"/>
                  </a:cubicBezTo>
                  <a:cubicBezTo>
                    <a:pt x="246" y="332"/>
                    <a:pt x="245" y="321"/>
                    <a:pt x="233" y="318"/>
                  </a:cubicBezTo>
                  <a:cubicBezTo>
                    <a:pt x="221" y="316"/>
                    <a:pt x="205" y="313"/>
                    <a:pt x="194" y="318"/>
                  </a:cubicBezTo>
                  <a:cubicBezTo>
                    <a:pt x="182" y="322"/>
                    <a:pt x="189" y="328"/>
                    <a:pt x="167" y="328"/>
                  </a:cubicBezTo>
                  <a:cubicBezTo>
                    <a:pt x="146" y="328"/>
                    <a:pt x="126" y="322"/>
                    <a:pt x="115" y="330"/>
                  </a:cubicBezTo>
                  <a:cubicBezTo>
                    <a:pt x="105" y="337"/>
                    <a:pt x="103" y="342"/>
                    <a:pt x="93" y="333"/>
                  </a:cubicBezTo>
                  <a:cubicBezTo>
                    <a:pt x="84" y="324"/>
                    <a:pt x="72" y="319"/>
                    <a:pt x="57" y="309"/>
                  </a:cubicBezTo>
                  <a:cubicBezTo>
                    <a:pt x="43" y="299"/>
                    <a:pt x="46" y="301"/>
                    <a:pt x="43" y="291"/>
                  </a:cubicBezTo>
                  <a:cubicBezTo>
                    <a:pt x="41" y="282"/>
                    <a:pt x="57" y="288"/>
                    <a:pt x="28" y="269"/>
                  </a:cubicBezTo>
                  <a:cubicBezTo>
                    <a:pt x="0" y="250"/>
                    <a:pt x="6" y="248"/>
                    <a:pt x="10" y="241"/>
                  </a:cubicBezTo>
                  <a:cubicBezTo>
                    <a:pt x="14" y="233"/>
                    <a:pt x="11" y="221"/>
                    <a:pt x="19" y="214"/>
                  </a:cubicBezTo>
                  <a:cubicBezTo>
                    <a:pt x="27" y="208"/>
                    <a:pt x="29" y="200"/>
                    <a:pt x="21" y="199"/>
                  </a:cubicBezTo>
                  <a:cubicBezTo>
                    <a:pt x="14" y="197"/>
                    <a:pt x="17" y="183"/>
                    <a:pt x="20" y="181"/>
                  </a:cubicBezTo>
                  <a:cubicBezTo>
                    <a:pt x="22" y="180"/>
                    <a:pt x="27" y="179"/>
                    <a:pt x="19" y="172"/>
                  </a:cubicBezTo>
                  <a:cubicBezTo>
                    <a:pt x="12" y="166"/>
                    <a:pt x="13" y="158"/>
                    <a:pt x="21" y="152"/>
                  </a:cubicBezTo>
                  <a:cubicBezTo>
                    <a:pt x="29" y="146"/>
                    <a:pt x="48" y="121"/>
                    <a:pt x="52" y="114"/>
                  </a:cubicBezTo>
                  <a:cubicBezTo>
                    <a:pt x="55" y="108"/>
                    <a:pt x="68" y="102"/>
                    <a:pt x="75" y="97"/>
                  </a:cubicBezTo>
                  <a:cubicBezTo>
                    <a:pt x="82" y="92"/>
                    <a:pt x="94" y="87"/>
                    <a:pt x="95" y="71"/>
                  </a:cubicBezTo>
                  <a:cubicBezTo>
                    <a:pt x="95" y="56"/>
                    <a:pt x="100" y="51"/>
                    <a:pt x="107" y="44"/>
                  </a:cubicBezTo>
                  <a:cubicBezTo>
                    <a:pt x="115" y="38"/>
                    <a:pt x="133" y="34"/>
                    <a:pt x="132" y="22"/>
                  </a:cubicBezTo>
                  <a:cubicBezTo>
                    <a:pt x="131" y="10"/>
                    <a:pt x="144" y="20"/>
                    <a:pt x="161" y="20"/>
                  </a:cubicBezTo>
                  <a:cubicBezTo>
                    <a:pt x="178" y="20"/>
                    <a:pt x="197" y="17"/>
                    <a:pt x="207" y="10"/>
                  </a:cubicBezTo>
                  <a:cubicBezTo>
                    <a:pt x="217" y="4"/>
                    <a:pt x="256" y="5"/>
                    <a:pt x="265" y="3"/>
                  </a:cubicBezTo>
                  <a:cubicBezTo>
                    <a:pt x="273" y="1"/>
                    <a:pt x="304" y="0"/>
                    <a:pt x="302" y="3"/>
                  </a:cubicBezTo>
                  <a:cubicBezTo>
                    <a:pt x="301" y="6"/>
                    <a:pt x="302" y="6"/>
                    <a:pt x="302" y="18"/>
                  </a:cubicBezTo>
                  <a:cubicBezTo>
                    <a:pt x="302" y="30"/>
                    <a:pt x="297" y="45"/>
                    <a:pt x="304" y="46"/>
                  </a:cubicBezTo>
                  <a:cubicBezTo>
                    <a:pt x="310" y="47"/>
                    <a:pt x="311" y="42"/>
                    <a:pt x="328" y="47"/>
                  </a:cubicBezTo>
                  <a:cubicBezTo>
                    <a:pt x="346" y="52"/>
                    <a:pt x="338" y="52"/>
                    <a:pt x="347" y="57"/>
                  </a:cubicBezTo>
                  <a:cubicBezTo>
                    <a:pt x="355" y="62"/>
                    <a:pt x="368" y="72"/>
                    <a:pt x="374" y="71"/>
                  </a:cubicBezTo>
                  <a:cubicBezTo>
                    <a:pt x="380" y="70"/>
                    <a:pt x="397" y="76"/>
                    <a:pt x="396" y="68"/>
                  </a:cubicBezTo>
                  <a:cubicBezTo>
                    <a:pt x="396" y="60"/>
                    <a:pt x="395" y="51"/>
                    <a:pt x="405" y="50"/>
                  </a:cubicBezTo>
                  <a:cubicBezTo>
                    <a:pt x="415" y="49"/>
                    <a:pt x="425" y="47"/>
                    <a:pt x="443" y="57"/>
                  </a:cubicBezTo>
                  <a:cubicBezTo>
                    <a:pt x="462" y="67"/>
                    <a:pt x="478" y="71"/>
                    <a:pt x="487" y="70"/>
                  </a:cubicBezTo>
                  <a:cubicBezTo>
                    <a:pt x="496" y="69"/>
                    <a:pt x="502" y="65"/>
                    <a:pt x="509" y="63"/>
                  </a:cubicBezTo>
                  <a:cubicBezTo>
                    <a:pt x="517" y="61"/>
                    <a:pt x="507" y="65"/>
                    <a:pt x="524" y="87"/>
                  </a:cubicBezTo>
                  <a:cubicBezTo>
                    <a:pt x="541" y="108"/>
                    <a:pt x="528" y="100"/>
                    <a:pt x="540" y="120"/>
                  </a:cubicBezTo>
                  <a:cubicBezTo>
                    <a:pt x="552" y="140"/>
                    <a:pt x="560" y="150"/>
                    <a:pt x="563" y="163"/>
                  </a:cubicBezTo>
                  <a:cubicBezTo>
                    <a:pt x="566" y="175"/>
                    <a:pt x="563" y="188"/>
                    <a:pt x="577" y="199"/>
                  </a:cubicBezTo>
                  <a:cubicBezTo>
                    <a:pt x="592" y="210"/>
                    <a:pt x="597" y="226"/>
                    <a:pt x="615" y="235"/>
                  </a:cubicBezTo>
                  <a:cubicBezTo>
                    <a:pt x="633" y="244"/>
                    <a:pt x="603" y="255"/>
                    <a:pt x="646" y="260"/>
                  </a:cubicBezTo>
                  <a:cubicBezTo>
                    <a:pt x="689" y="266"/>
                    <a:pt x="718" y="259"/>
                    <a:pt x="718" y="259"/>
                  </a:cubicBezTo>
                  <a:cubicBezTo>
                    <a:pt x="716" y="292"/>
                    <a:pt x="716" y="292"/>
                    <a:pt x="716" y="292"/>
                  </a:cubicBezTo>
                  <a:cubicBezTo>
                    <a:pt x="716" y="292"/>
                    <a:pt x="704" y="312"/>
                    <a:pt x="694" y="322"/>
                  </a:cubicBezTo>
                  <a:cubicBezTo>
                    <a:pt x="684" y="332"/>
                    <a:pt x="673" y="341"/>
                    <a:pt x="659" y="351"/>
                  </a:cubicBezTo>
                  <a:cubicBezTo>
                    <a:pt x="645" y="361"/>
                    <a:pt x="634" y="372"/>
                    <a:pt x="628" y="385"/>
                  </a:cubicBezTo>
                  <a:cubicBezTo>
                    <a:pt x="622" y="398"/>
                    <a:pt x="608" y="406"/>
                    <a:pt x="606" y="413"/>
                  </a:cubicBezTo>
                  <a:cubicBezTo>
                    <a:pt x="604" y="420"/>
                    <a:pt x="596" y="422"/>
                    <a:pt x="596" y="430"/>
                  </a:cubicBezTo>
                  <a:cubicBezTo>
                    <a:pt x="597" y="438"/>
                    <a:pt x="601" y="451"/>
                    <a:pt x="605" y="454"/>
                  </a:cubicBezTo>
                  <a:cubicBezTo>
                    <a:pt x="610" y="457"/>
                    <a:pt x="628" y="474"/>
                    <a:pt x="622" y="474"/>
                  </a:cubicBezTo>
                  <a:cubicBezTo>
                    <a:pt x="617" y="474"/>
                    <a:pt x="625" y="501"/>
                    <a:pt x="625" y="501"/>
                  </a:cubicBezTo>
                  <a:cubicBezTo>
                    <a:pt x="625" y="501"/>
                    <a:pt x="633" y="525"/>
                    <a:pt x="625" y="527"/>
                  </a:cubicBezTo>
                  <a:cubicBezTo>
                    <a:pt x="617" y="529"/>
                    <a:pt x="607" y="537"/>
                    <a:pt x="596" y="539"/>
                  </a:cubicBezTo>
                  <a:cubicBezTo>
                    <a:pt x="585" y="541"/>
                    <a:pt x="565" y="555"/>
                    <a:pt x="565" y="561"/>
                  </a:cubicBezTo>
                  <a:cubicBezTo>
                    <a:pt x="565" y="568"/>
                    <a:pt x="566" y="583"/>
                    <a:pt x="566" y="583"/>
                  </a:cubicBezTo>
                  <a:cubicBezTo>
                    <a:pt x="566" y="583"/>
                    <a:pt x="569" y="580"/>
                    <a:pt x="569" y="587"/>
                  </a:cubicBezTo>
                  <a:cubicBezTo>
                    <a:pt x="569" y="593"/>
                    <a:pt x="571" y="602"/>
                    <a:pt x="568" y="608"/>
                  </a:cubicBezTo>
                  <a:cubicBezTo>
                    <a:pt x="565" y="614"/>
                    <a:pt x="558" y="621"/>
                    <a:pt x="550" y="623"/>
                  </a:cubicBezTo>
                  <a:cubicBezTo>
                    <a:pt x="543" y="625"/>
                    <a:pt x="528" y="635"/>
                    <a:pt x="530" y="639"/>
                  </a:cubicBezTo>
                  <a:cubicBezTo>
                    <a:pt x="533" y="643"/>
                    <a:pt x="551" y="644"/>
                    <a:pt x="541" y="650"/>
                  </a:cubicBezTo>
                  <a:cubicBezTo>
                    <a:pt x="531" y="656"/>
                    <a:pt x="523" y="671"/>
                    <a:pt x="519" y="680"/>
                  </a:cubicBezTo>
                  <a:cubicBezTo>
                    <a:pt x="514" y="689"/>
                    <a:pt x="517" y="686"/>
                    <a:pt x="500" y="698"/>
                  </a:cubicBezTo>
                  <a:cubicBezTo>
                    <a:pt x="483" y="710"/>
                    <a:pt x="497" y="711"/>
                    <a:pt x="470" y="713"/>
                  </a:cubicBezTo>
                  <a:cubicBezTo>
                    <a:pt x="442" y="716"/>
                    <a:pt x="423" y="720"/>
                    <a:pt x="419" y="721"/>
                  </a:cubicBezTo>
                  <a:cubicBezTo>
                    <a:pt x="415" y="723"/>
                    <a:pt x="401" y="724"/>
                    <a:pt x="401" y="7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4" name="Freeform 140"/>
            <p:cNvSpPr/>
            <p:nvPr/>
          </p:nvSpPr>
          <p:spPr bwMode="auto">
            <a:xfrm>
              <a:off x="6515100" y="4186238"/>
              <a:ext cx="212725" cy="382588"/>
            </a:xfrm>
            <a:custGeom>
              <a:avLst/>
              <a:gdLst>
                <a:gd name="T0" fmla="*/ 63 w 80"/>
                <a:gd name="T1" fmla="*/ 2 h 143"/>
                <a:gd name="T2" fmla="*/ 62 w 80"/>
                <a:gd name="T3" fmla="*/ 13 h 143"/>
                <a:gd name="T4" fmla="*/ 52 w 80"/>
                <a:gd name="T5" fmla="*/ 22 h 143"/>
                <a:gd name="T6" fmla="*/ 35 w 80"/>
                <a:gd name="T7" fmla="*/ 38 h 143"/>
                <a:gd name="T8" fmla="*/ 13 w 80"/>
                <a:gd name="T9" fmla="*/ 55 h 143"/>
                <a:gd name="T10" fmla="*/ 9 w 80"/>
                <a:gd name="T11" fmla="*/ 75 h 143"/>
                <a:gd name="T12" fmla="*/ 9 w 80"/>
                <a:gd name="T13" fmla="*/ 97 h 143"/>
                <a:gd name="T14" fmla="*/ 12 w 80"/>
                <a:gd name="T15" fmla="*/ 119 h 143"/>
                <a:gd name="T16" fmla="*/ 25 w 80"/>
                <a:gd name="T17" fmla="*/ 143 h 143"/>
                <a:gd name="T18" fmla="*/ 56 w 80"/>
                <a:gd name="T19" fmla="*/ 118 h 143"/>
                <a:gd name="T20" fmla="*/ 64 w 80"/>
                <a:gd name="T21" fmla="*/ 63 h 143"/>
                <a:gd name="T22" fmla="*/ 78 w 80"/>
                <a:gd name="T23" fmla="*/ 35 h 143"/>
                <a:gd name="T24" fmla="*/ 63 w 80"/>
                <a:gd name="T25" fmla="*/ 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143">
                  <a:moveTo>
                    <a:pt x="63" y="2"/>
                  </a:moveTo>
                  <a:cubicBezTo>
                    <a:pt x="64" y="0"/>
                    <a:pt x="64" y="11"/>
                    <a:pt x="62" y="13"/>
                  </a:cubicBezTo>
                  <a:cubicBezTo>
                    <a:pt x="59" y="16"/>
                    <a:pt x="58" y="17"/>
                    <a:pt x="52" y="22"/>
                  </a:cubicBezTo>
                  <a:cubicBezTo>
                    <a:pt x="46" y="27"/>
                    <a:pt x="49" y="34"/>
                    <a:pt x="35" y="38"/>
                  </a:cubicBezTo>
                  <a:cubicBezTo>
                    <a:pt x="21" y="42"/>
                    <a:pt x="17" y="47"/>
                    <a:pt x="13" y="55"/>
                  </a:cubicBezTo>
                  <a:cubicBezTo>
                    <a:pt x="10" y="63"/>
                    <a:pt x="9" y="65"/>
                    <a:pt x="9" y="75"/>
                  </a:cubicBezTo>
                  <a:cubicBezTo>
                    <a:pt x="10" y="84"/>
                    <a:pt x="18" y="85"/>
                    <a:pt x="9" y="97"/>
                  </a:cubicBezTo>
                  <a:cubicBezTo>
                    <a:pt x="0" y="109"/>
                    <a:pt x="11" y="114"/>
                    <a:pt x="12" y="119"/>
                  </a:cubicBezTo>
                  <a:cubicBezTo>
                    <a:pt x="13" y="125"/>
                    <a:pt x="13" y="142"/>
                    <a:pt x="25" y="143"/>
                  </a:cubicBezTo>
                  <a:cubicBezTo>
                    <a:pt x="37" y="143"/>
                    <a:pt x="56" y="131"/>
                    <a:pt x="56" y="118"/>
                  </a:cubicBezTo>
                  <a:cubicBezTo>
                    <a:pt x="56" y="105"/>
                    <a:pt x="60" y="74"/>
                    <a:pt x="64" y="63"/>
                  </a:cubicBezTo>
                  <a:cubicBezTo>
                    <a:pt x="69" y="52"/>
                    <a:pt x="80" y="49"/>
                    <a:pt x="78" y="35"/>
                  </a:cubicBezTo>
                  <a:cubicBezTo>
                    <a:pt x="76" y="21"/>
                    <a:pt x="63" y="4"/>
                    <a:pt x="6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5" name="Freeform 141"/>
            <p:cNvSpPr/>
            <p:nvPr/>
          </p:nvSpPr>
          <p:spPr bwMode="auto">
            <a:xfrm>
              <a:off x="5048250" y="1098551"/>
              <a:ext cx="4883150" cy="2771775"/>
            </a:xfrm>
            <a:custGeom>
              <a:avLst/>
              <a:gdLst>
                <a:gd name="T0" fmla="*/ 430 w 1828"/>
                <a:gd name="T1" fmla="*/ 679 h 1038"/>
                <a:gd name="T2" fmla="*/ 320 w 1828"/>
                <a:gd name="T3" fmla="*/ 638 h 1038"/>
                <a:gd name="T4" fmla="*/ 221 w 1828"/>
                <a:gd name="T5" fmla="*/ 574 h 1038"/>
                <a:gd name="T6" fmla="*/ 240 w 1828"/>
                <a:gd name="T7" fmla="*/ 677 h 1038"/>
                <a:gd name="T8" fmla="*/ 169 w 1828"/>
                <a:gd name="T9" fmla="*/ 589 h 1038"/>
                <a:gd name="T10" fmla="*/ 44 w 1828"/>
                <a:gd name="T11" fmla="*/ 683 h 1038"/>
                <a:gd name="T12" fmla="*/ 74 w 1828"/>
                <a:gd name="T13" fmla="*/ 548 h 1038"/>
                <a:gd name="T14" fmla="*/ 108 w 1828"/>
                <a:gd name="T15" fmla="*/ 497 h 1038"/>
                <a:gd name="T16" fmla="*/ 181 w 1828"/>
                <a:gd name="T17" fmla="*/ 386 h 1038"/>
                <a:gd name="T18" fmla="*/ 197 w 1828"/>
                <a:gd name="T19" fmla="*/ 437 h 1038"/>
                <a:gd name="T20" fmla="*/ 319 w 1828"/>
                <a:gd name="T21" fmla="*/ 385 h 1038"/>
                <a:gd name="T22" fmla="*/ 365 w 1828"/>
                <a:gd name="T23" fmla="*/ 342 h 1038"/>
                <a:gd name="T24" fmla="*/ 298 w 1828"/>
                <a:gd name="T25" fmla="*/ 288 h 1038"/>
                <a:gd name="T26" fmla="*/ 269 w 1828"/>
                <a:gd name="T27" fmla="*/ 321 h 1038"/>
                <a:gd name="T28" fmla="*/ 191 w 1828"/>
                <a:gd name="T29" fmla="*/ 357 h 1038"/>
                <a:gd name="T30" fmla="*/ 147 w 1828"/>
                <a:gd name="T31" fmla="*/ 330 h 1038"/>
                <a:gd name="T32" fmla="*/ 240 w 1828"/>
                <a:gd name="T33" fmla="*/ 182 h 1038"/>
                <a:gd name="T34" fmla="*/ 300 w 1828"/>
                <a:gd name="T35" fmla="*/ 137 h 1038"/>
                <a:gd name="T36" fmla="*/ 466 w 1828"/>
                <a:gd name="T37" fmla="*/ 199 h 1038"/>
                <a:gd name="T38" fmla="*/ 414 w 1828"/>
                <a:gd name="T39" fmla="*/ 229 h 1038"/>
                <a:gd name="T40" fmla="*/ 462 w 1828"/>
                <a:gd name="T41" fmla="*/ 229 h 1038"/>
                <a:gd name="T42" fmla="*/ 517 w 1828"/>
                <a:gd name="T43" fmla="*/ 193 h 1038"/>
                <a:gd name="T44" fmla="*/ 622 w 1828"/>
                <a:gd name="T45" fmla="*/ 165 h 1038"/>
                <a:gd name="T46" fmla="*/ 714 w 1828"/>
                <a:gd name="T47" fmla="*/ 163 h 1038"/>
                <a:gd name="T48" fmla="*/ 736 w 1828"/>
                <a:gd name="T49" fmla="*/ 94 h 1038"/>
                <a:gd name="T50" fmla="*/ 755 w 1828"/>
                <a:gd name="T51" fmla="*/ 184 h 1038"/>
                <a:gd name="T52" fmla="*/ 763 w 1828"/>
                <a:gd name="T53" fmla="*/ 137 h 1038"/>
                <a:gd name="T54" fmla="*/ 781 w 1828"/>
                <a:gd name="T55" fmla="*/ 123 h 1038"/>
                <a:gd name="T56" fmla="*/ 830 w 1828"/>
                <a:gd name="T57" fmla="*/ 105 h 1038"/>
                <a:gd name="T58" fmla="*/ 935 w 1828"/>
                <a:gd name="T59" fmla="*/ 30 h 1038"/>
                <a:gd name="T60" fmla="*/ 1062 w 1828"/>
                <a:gd name="T61" fmla="*/ 20 h 1038"/>
                <a:gd name="T62" fmla="*/ 1098 w 1828"/>
                <a:gd name="T63" fmla="*/ 77 h 1038"/>
                <a:gd name="T64" fmla="*/ 1243 w 1828"/>
                <a:gd name="T65" fmla="*/ 88 h 1038"/>
                <a:gd name="T66" fmla="*/ 1344 w 1828"/>
                <a:gd name="T67" fmla="*/ 115 h 1038"/>
                <a:gd name="T68" fmla="*/ 1466 w 1828"/>
                <a:gd name="T69" fmla="*/ 128 h 1038"/>
                <a:gd name="T70" fmla="*/ 1636 w 1828"/>
                <a:gd name="T71" fmla="*/ 158 h 1038"/>
                <a:gd name="T72" fmla="*/ 1812 w 1828"/>
                <a:gd name="T73" fmla="*/ 229 h 1038"/>
                <a:gd name="T74" fmla="*/ 1741 w 1828"/>
                <a:gd name="T75" fmla="*/ 215 h 1038"/>
                <a:gd name="T76" fmla="*/ 1753 w 1828"/>
                <a:gd name="T77" fmla="*/ 285 h 1038"/>
                <a:gd name="T78" fmla="*/ 1622 w 1828"/>
                <a:gd name="T79" fmla="*/ 344 h 1038"/>
                <a:gd name="T80" fmla="*/ 1628 w 1828"/>
                <a:gd name="T81" fmla="*/ 427 h 1038"/>
                <a:gd name="T82" fmla="*/ 1566 w 1828"/>
                <a:gd name="T83" fmla="*/ 392 h 1038"/>
                <a:gd name="T84" fmla="*/ 1604 w 1828"/>
                <a:gd name="T85" fmla="*/ 303 h 1038"/>
                <a:gd name="T86" fmla="*/ 1546 w 1828"/>
                <a:gd name="T87" fmla="*/ 344 h 1038"/>
                <a:gd name="T88" fmla="*/ 1424 w 1828"/>
                <a:gd name="T89" fmla="*/ 367 h 1038"/>
                <a:gd name="T90" fmla="*/ 1448 w 1828"/>
                <a:gd name="T91" fmla="*/ 480 h 1038"/>
                <a:gd name="T92" fmla="*/ 1371 w 1828"/>
                <a:gd name="T93" fmla="*/ 624 h 1038"/>
                <a:gd name="T94" fmla="*/ 1334 w 1828"/>
                <a:gd name="T95" fmla="*/ 660 h 1038"/>
                <a:gd name="T96" fmla="*/ 1300 w 1828"/>
                <a:gd name="T97" fmla="*/ 661 h 1038"/>
                <a:gd name="T98" fmla="*/ 1280 w 1828"/>
                <a:gd name="T99" fmla="*/ 830 h 1038"/>
                <a:gd name="T100" fmla="*/ 1192 w 1828"/>
                <a:gd name="T101" fmla="*/ 965 h 1038"/>
                <a:gd name="T102" fmla="*/ 1177 w 1828"/>
                <a:gd name="T103" fmla="*/ 1027 h 1038"/>
                <a:gd name="T104" fmla="*/ 1044 w 1828"/>
                <a:gd name="T105" fmla="*/ 849 h 1038"/>
                <a:gd name="T106" fmla="*/ 902 w 1828"/>
                <a:gd name="T107" fmla="*/ 969 h 1038"/>
                <a:gd name="T108" fmla="*/ 782 w 1828"/>
                <a:gd name="T109" fmla="*/ 820 h 1038"/>
                <a:gd name="T110" fmla="*/ 608 w 1828"/>
                <a:gd name="T111" fmla="*/ 774 h 1038"/>
                <a:gd name="T112" fmla="*/ 661 w 1828"/>
                <a:gd name="T113" fmla="*/ 797 h 1038"/>
                <a:gd name="T114" fmla="*/ 633 w 1828"/>
                <a:gd name="T115" fmla="*/ 887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28" h="1038">
                  <a:moveTo>
                    <a:pt x="541" y="926"/>
                  </a:moveTo>
                  <a:cubicBezTo>
                    <a:pt x="521" y="908"/>
                    <a:pt x="526" y="906"/>
                    <a:pt x="517" y="886"/>
                  </a:cubicBezTo>
                  <a:cubicBezTo>
                    <a:pt x="509" y="866"/>
                    <a:pt x="505" y="870"/>
                    <a:pt x="499" y="853"/>
                  </a:cubicBezTo>
                  <a:cubicBezTo>
                    <a:pt x="493" y="837"/>
                    <a:pt x="481" y="821"/>
                    <a:pt x="472" y="810"/>
                  </a:cubicBezTo>
                  <a:cubicBezTo>
                    <a:pt x="462" y="799"/>
                    <a:pt x="452" y="786"/>
                    <a:pt x="452" y="786"/>
                  </a:cubicBezTo>
                  <a:cubicBezTo>
                    <a:pt x="433" y="766"/>
                    <a:pt x="433" y="766"/>
                    <a:pt x="433" y="766"/>
                  </a:cubicBezTo>
                  <a:cubicBezTo>
                    <a:pt x="433" y="766"/>
                    <a:pt x="423" y="765"/>
                    <a:pt x="423" y="755"/>
                  </a:cubicBezTo>
                  <a:cubicBezTo>
                    <a:pt x="423" y="745"/>
                    <a:pt x="426" y="730"/>
                    <a:pt x="426" y="730"/>
                  </a:cubicBezTo>
                  <a:cubicBezTo>
                    <a:pt x="426" y="730"/>
                    <a:pt x="440" y="714"/>
                    <a:pt x="446" y="708"/>
                  </a:cubicBezTo>
                  <a:cubicBezTo>
                    <a:pt x="452" y="702"/>
                    <a:pt x="456" y="693"/>
                    <a:pt x="451" y="688"/>
                  </a:cubicBezTo>
                  <a:cubicBezTo>
                    <a:pt x="446" y="683"/>
                    <a:pt x="442" y="679"/>
                    <a:pt x="442" y="679"/>
                  </a:cubicBezTo>
                  <a:cubicBezTo>
                    <a:pt x="442" y="679"/>
                    <a:pt x="435" y="679"/>
                    <a:pt x="430" y="679"/>
                  </a:cubicBezTo>
                  <a:cubicBezTo>
                    <a:pt x="425" y="679"/>
                    <a:pt x="404" y="680"/>
                    <a:pt x="404" y="680"/>
                  </a:cubicBezTo>
                  <a:cubicBezTo>
                    <a:pt x="404" y="680"/>
                    <a:pt x="395" y="672"/>
                    <a:pt x="392" y="672"/>
                  </a:cubicBezTo>
                  <a:cubicBezTo>
                    <a:pt x="388" y="672"/>
                    <a:pt x="387" y="677"/>
                    <a:pt x="382" y="677"/>
                  </a:cubicBezTo>
                  <a:cubicBezTo>
                    <a:pt x="377" y="677"/>
                    <a:pt x="378" y="676"/>
                    <a:pt x="372" y="676"/>
                  </a:cubicBezTo>
                  <a:cubicBezTo>
                    <a:pt x="366" y="676"/>
                    <a:pt x="366" y="678"/>
                    <a:pt x="362" y="675"/>
                  </a:cubicBezTo>
                  <a:cubicBezTo>
                    <a:pt x="359" y="672"/>
                    <a:pt x="349" y="662"/>
                    <a:pt x="349" y="662"/>
                  </a:cubicBezTo>
                  <a:cubicBezTo>
                    <a:pt x="350" y="651"/>
                    <a:pt x="350" y="651"/>
                    <a:pt x="350" y="651"/>
                  </a:cubicBezTo>
                  <a:cubicBezTo>
                    <a:pt x="350" y="651"/>
                    <a:pt x="348" y="644"/>
                    <a:pt x="351" y="641"/>
                  </a:cubicBezTo>
                  <a:cubicBezTo>
                    <a:pt x="353" y="638"/>
                    <a:pt x="354" y="634"/>
                    <a:pt x="354" y="634"/>
                  </a:cubicBezTo>
                  <a:cubicBezTo>
                    <a:pt x="350" y="629"/>
                    <a:pt x="349" y="625"/>
                    <a:pt x="344" y="628"/>
                  </a:cubicBezTo>
                  <a:cubicBezTo>
                    <a:pt x="339" y="631"/>
                    <a:pt x="339" y="632"/>
                    <a:pt x="334" y="632"/>
                  </a:cubicBezTo>
                  <a:cubicBezTo>
                    <a:pt x="330" y="632"/>
                    <a:pt x="316" y="632"/>
                    <a:pt x="320" y="638"/>
                  </a:cubicBezTo>
                  <a:cubicBezTo>
                    <a:pt x="324" y="644"/>
                    <a:pt x="329" y="651"/>
                    <a:pt x="329" y="651"/>
                  </a:cubicBezTo>
                  <a:cubicBezTo>
                    <a:pt x="329" y="651"/>
                    <a:pt x="341" y="658"/>
                    <a:pt x="332" y="665"/>
                  </a:cubicBezTo>
                  <a:cubicBezTo>
                    <a:pt x="323" y="671"/>
                    <a:pt x="326" y="669"/>
                    <a:pt x="323" y="675"/>
                  </a:cubicBezTo>
                  <a:cubicBezTo>
                    <a:pt x="321" y="682"/>
                    <a:pt x="311" y="677"/>
                    <a:pt x="307" y="675"/>
                  </a:cubicBezTo>
                  <a:cubicBezTo>
                    <a:pt x="304" y="674"/>
                    <a:pt x="302" y="665"/>
                    <a:pt x="301" y="661"/>
                  </a:cubicBezTo>
                  <a:cubicBezTo>
                    <a:pt x="300" y="658"/>
                    <a:pt x="295" y="661"/>
                    <a:pt x="289" y="657"/>
                  </a:cubicBezTo>
                  <a:cubicBezTo>
                    <a:pt x="283" y="652"/>
                    <a:pt x="278" y="646"/>
                    <a:pt x="284" y="643"/>
                  </a:cubicBezTo>
                  <a:cubicBezTo>
                    <a:pt x="291" y="641"/>
                    <a:pt x="296" y="637"/>
                    <a:pt x="285" y="629"/>
                  </a:cubicBezTo>
                  <a:cubicBezTo>
                    <a:pt x="274" y="621"/>
                    <a:pt x="277" y="613"/>
                    <a:pt x="278" y="610"/>
                  </a:cubicBezTo>
                  <a:cubicBezTo>
                    <a:pt x="280" y="606"/>
                    <a:pt x="283" y="610"/>
                    <a:pt x="266" y="603"/>
                  </a:cubicBezTo>
                  <a:cubicBezTo>
                    <a:pt x="250" y="596"/>
                    <a:pt x="255" y="596"/>
                    <a:pt x="248" y="589"/>
                  </a:cubicBezTo>
                  <a:cubicBezTo>
                    <a:pt x="240" y="581"/>
                    <a:pt x="225" y="574"/>
                    <a:pt x="221" y="574"/>
                  </a:cubicBezTo>
                  <a:cubicBezTo>
                    <a:pt x="217" y="574"/>
                    <a:pt x="214" y="577"/>
                    <a:pt x="218" y="585"/>
                  </a:cubicBezTo>
                  <a:cubicBezTo>
                    <a:pt x="221" y="592"/>
                    <a:pt x="217" y="592"/>
                    <a:pt x="236" y="606"/>
                  </a:cubicBezTo>
                  <a:cubicBezTo>
                    <a:pt x="255" y="619"/>
                    <a:pt x="256" y="612"/>
                    <a:pt x="257" y="616"/>
                  </a:cubicBezTo>
                  <a:cubicBezTo>
                    <a:pt x="259" y="619"/>
                    <a:pt x="268" y="622"/>
                    <a:pt x="273" y="628"/>
                  </a:cubicBezTo>
                  <a:cubicBezTo>
                    <a:pt x="277" y="635"/>
                    <a:pt x="277" y="639"/>
                    <a:pt x="277" y="639"/>
                  </a:cubicBezTo>
                  <a:cubicBezTo>
                    <a:pt x="277" y="639"/>
                    <a:pt x="268" y="639"/>
                    <a:pt x="266" y="639"/>
                  </a:cubicBezTo>
                  <a:cubicBezTo>
                    <a:pt x="264" y="638"/>
                    <a:pt x="262" y="643"/>
                    <a:pt x="262" y="643"/>
                  </a:cubicBezTo>
                  <a:cubicBezTo>
                    <a:pt x="262" y="643"/>
                    <a:pt x="267" y="649"/>
                    <a:pt x="263" y="651"/>
                  </a:cubicBezTo>
                  <a:cubicBezTo>
                    <a:pt x="258" y="653"/>
                    <a:pt x="257" y="660"/>
                    <a:pt x="252" y="660"/>
                  </a:cubicBezTo>
                  <a:cubicBezTo>
                    <a:pt x="247" y="660"/>
                    <a:pt x="253" y="664"/>
                    <a:pt x="247" y="667"/>
                  </a:cubicBezTo>
                  <a:cubicBezTo>
                    <a:pt x="240" y="670"/>
                    <a:pt x="245" y="671"/>
                    <a:pt x="243" y="673"/>
                  </a:cubicBezTo>
                  <a:cubicBezTo>
                    <a:pt x="242" y="675"/>
                    <a:pt x="242" y="678"/>
                    <a:pt x="240" y="677"/>
                  </a:cubicBezTo>
                  <a:cubicBezTo>
                    <a:pt x="238" y="677"/>
                    <a:pt x="237" y="679"/>
                    <a:pt x="225" y="671"/>
                  </a:cubicBezTo>
                  <a:cubicBezTo>
                    <a:pt x="213" y="662"/>
                    <a:pt x="213" y="662"/>
                    <a:pt x="213" y="662"/>
                  </a:cubicBezTo>
                  <a:cubicBezTo>
                    <a:pt x="213" y="662"/>
                    <a:pt x="207" y="654"/>
                    <a:pt x="219" y="657"/>
                  </a:cubicBezTo>
                  <a:cubicBezTo>
                    <a:pt x="231" y="661"/>
                    <a:pt x="236" y="663"/>
                    <a:pt x="240" y="660"/>
                  </a:cubicBezTo>
                  <a:cubicBezTo>
                    <a:pt x="244" y="657"/>
                    <a:pt x="244" y="657"/>
                    <a:pt x="244" y="653"/>
                  </a:cubicBezTo>
                  <a:cubicBezTo>
                    <a:pt x="244" y="650"/>
                    <a:pt x="246" y="650"/>
                    <a:pt x="243" y="646"/>
                  </a:cubicBezTo>
                  <a:cubicBezTo>
                    <a:pt x="240" y="641"/>
                    <a:pt x="251" y="636"/>
                    <a:pt x="241" y="632"/>
                  </a:cubicBezTo>
                  <a:cubicBezTo>
                    <a:pt x="232" y="628"/>
                    <a:pt x="228" y="627"/>
                    <a:pt x="223" y="622"/>
                  </a:cubicBezTo>
                  <a:cubicBezTo>
                    <a:pt x="218" y="617"/>
                    <a:pt x="223" y="621"/>
                    <a:pt x="211" y="611"/>
                  </a:cubicBezTo>
                  <a:cubicBezTo>
                    <a:pt x="198" y="601"/>
                    <a:pt x="198" y="602"/>
                    <a:pt x="195" y="598"/>
                  </a:cubicBezTo>
                  <a:cubicBezTo>
                    <a:pt x="192" y="594"/>
                    <a:pt x="188" y="581"/>
                    <a:pt x="186" y="581"/>
                  </a:cubicBezTo>
                  <a:cubicBezTo>
                    <a:pt x="185" y="581"/>
                    <a:pt x="178" y="585"/>
                    <a:pt x="169" y="589"/>
                  </a:cubicBezTo>
                  <a:cubicBezTo>
                    <a:pt x="160" y="593"/>
                    <a:pt x="165" y="600"/>
                    <a:pt x="158" y="599"/>
                  </a:cubicBezTo>
                  <a:cubicBezTo>
                    <a:pt x="150" y="597"/>
                    <a:pt x="153" y="598"/>
                    <a:pt x="145" y="597"/>
                  </a:cubicBezTo>
                  <a:cubicBezTo>
                    <a:pt x="138" y="596"/>
                    <a:pt x="131" y="596"/>
                    <a:pt x="130" y="597"/>
                  </a:cubicBezTo>
                  <a:cubicBezTo>
                    <a:pt x="128" y="598"/>
                    <a:pt x="128" y="606"/>
                    <a:pt x="128" y="606"/>
                  </a:cubicBezTo>
                  <a:cubicBezTo>
                    <a:pt x="128" y="606"/>
                    <a:pt x="128" y="606"/>
                    <a:pt x="123" y="613"/>
                  </a:cubicBezTo>
                  <a:cubicBezTo>
                    <a:pt x="117" y="619"/>
                    <a:pt x="112" y="617"/>
                    <a:pt x="108" y="622"/>
                  </a:cubicBezTo>
                  <a:cubicBezTo>
                    <a:pt x="103" y="628"/>
                    <a:pt x="96" y="630"/>
                    <a:pt x="96" y="637"/>
                  </a:cubicBezTo>
                  <a:cubicBezTo>
                    <a:pt x="96" y="644"/>
                    <a:pt x="98" y="641"/>
                    <a:pt x="90" y="655"/>
                  </a:cubicBezTo>
                  <a:cubicBezTo>
                    <a:pt x="82" y="670"/>
                    <a:pt x="85" y="675"/>
                    <a:pt x="79" y="675"/>
                  </a:cubicBezTo>
                  <a:cubicBezTo>
                    <a:pt x="73" y="676"/>
                    <a:pt x="68" y="677"/>
                    <a:pt x="65" y="678"/>
                  </a:cubicBezTo>
                  <a:cubicBezTo>
                    <a:pt x="61" y="679"/>
                    <a:pt x="52" y="680"/>
                    <a:pt x="52" y="680"/>
                  </a:cubicBezTo>
                  <a:cubicBezTo>
                    <a:pt x="52" y="680"/>
                    <a:pt x="47" y="687"/>
                    <a:pt x="44" y="683"/>
                  </a:cubicBezTo>
                  <a:cubicBezTo>
                    <a:pt x="41" y="679"/>
                    <a:pt x="42" y="671"/>
                    <a:pt x="40" y="675"/>
                  </a:cubicBezTo>
                  <a:cubicBezTo>
                    <a:pt x="37" y="678"/>
                    <a:pt x="41" y="695"/>
                    <a:pt x="39" y="695"/>
                  </a:cubicBezTo>
                  <a:cubicBezTo>
                    <a:pt x="37" y="695"/>
                    <a:pt x="33" y="695"/>
                    <a:pt x="31" y="694"/>
                  </a:cubicBezTo>
                  <a:cubicBezTo>
                    <a:pt x="30" y="694"/>
                    <a:pt x="30" y="679"/>
                    <a:pt x="27" y="680"/>
                  </a:cubicBezTo>
                  <a:cubicBezTo>
                    <a:pt x="25" y="681"/>
                    <a:pt x="24" y="680"/>
                    <a:pt x="14" y="676"/>
                  </a:cubicBezTo>
                  <a:cubicBezTo>
                    <a:pt x="5" y="672"/>
                    <a:pt x="5" y="671"/>
                    <a:pt x="3" y="670"/>
                  </a:cubicBezTo>
                  <a:cubicBezTo>
                    <a:pt x="0" y="669"/>
                    <a:pt x="10" y="638"/>
                    <a:pt x="7" y="618"/>
                  </a:cubicBezTo>
                  <a:cubicBezTo>
                    <a:pt x="4" y="599"/>
                    <a:pt x="5" y="601"/>
                    <a:pt x="10" y="595"/>
                  </a:cubicBezTo>
                  <a:cubicBezTo>
                    <a:pt x="14" y="588"/>
                    <a:pt x="18" y="589"/>
                    <a:pt x="46" y="593"/>
                  </a:cubicBezTo>
                  <a:cubicBezTo>
                    <a:pt x="73" y="598"/>
                    <a:pt x="82" y="590"/>
                    <a:pt x="81" y="585"/>
                  </a:cubicBezTo>
                  <a:cubicBezTo>
                    <a:pt x="80" y="581"/>
                    <a:pt x="83" y="555"/>
                    <a:pt x="83" y="555"/>
                  </a:cubicBezTo>
                  <a:cubicBezTo>
                    <a:pt x="83" y="555"/>
                    <a:pt x="75" y="551"/>
                    <a:pt x="74" y="548"/>
                  </a:cubicBezTo>
                  <a:cubicBezTo>
                    <a:pt x="73" y="545"/>
                    <a:pt x="74" y="541"/>
                    <a:pt x="70" y="541"/>
                  </a:cubicBezTo>
                  <a:cubicBezTo>
                    <a:pt x="67" y="541"/>
                    <a:pt x="57" y="538"/>
                    <a:pt x="55" y="535"/>
                  </a:cubicBezTo>
                  <a:cubicBezTo>
                    <a:pt x="54" y="533"/>
                    <a:pt x="51" y="524"/>
                    <a:pt x="51" y="524"/>
                  </a:cubicBezTo>
                  <a:cubicBezTo>
                    <a:pt x="51" y="524"/>
                    <a:pt x="56" y="524"/>
                    <a:pt x="56" y="523"/>
                  </a:cubicBezTo>
                  <a:cubicBezTo>
                    <a:pt x="57" y="521"/>
                    <a:pt x="58" y="523"/>
                    <a:pt x="65" y="522"/>
                  </a:cubicBezTo>
                  <a:cubicBezTo>
                    <a:pt x="71" y="520"/>
                    <a:pt x="80" y="521"/>
                    <a:pt x="80" y="521"/>
                  </a:cubicBezTo>
                  <a:cubicBezTo>
                    <a:pt x="76" y="513"/>
                    <a:pt x="76" y="513"/>
                    <a:pt x="76" y="513"/>
                  </a:cubicBezTo>
                  <a:cubicBezTo>
                    <a:pt x="76" y="513"/>
                    <a:pt x="74" y="505"/>
                    <a:pt x="81" y="507"/>
                  </a:cubicBezTo>
                  <a:cubicBezTo>
                    <a:pt x="88" y="508"/>
                    <a:pt x="97" y="514"/>
                    <a:pt x="98" y="513"/>
                  </a:cubicBezTo>
                  <a:cubicBezTo>
                    <a:pt x="98" y="512"/>
                    <a:pt x="98" y="505"/>
                    <a:pt x="99" y="504"/>
                  </a:cubicBezTo>
                  <a:cubicBezTo>
                    <a:pt x="100" y="502"/>
                    <a:pt x="103" y="498"/>
                    <a:pt x="103" y="498"/>
                  </a:cubicBezTo>
                  <a:cubicBezTo>
                    <a:pt x="103" y="498"/>
                    <a:pt x="104" y="496"/>
                    <a:pt x="108" y="497"/>
                  </a:cubicBezTo>
                  <a:cubicBezTo>
                    <a:pt x="113" y="498"/>
                    <a:pt x="114" y="489"/>
                    <a:pt x="114" y="489"/>
                  </a:cubicBezTo>
                  <a:cubicBezTo>
                    <a:pt x="114" y="489"/>
                    <a:pt x="121" y="482"/>
                    <a:pt x="125" y="483"/>
                  </a:cubicBezTo>
                  <a:cubicBezTo>
                    <a:pt x="129" y="484"/>
                    <a:pt x="137" y="480"/>
                    <a:pt x="136" y="476"/>
                  </a:cubicBezTo>
                  <a:cubicBezTo>
                    <a:pt x="135" y="472"/>
                    <a:pt x="145" y="458"/>
                    <a:pt x="145" y="458"/>
                  </a:cubicBezTo>
                  <a:cubicBezTo>
                    <a:pt x="145" y="458"/>
                    <a:pt x="145" y="453"/>
                    <a:pt x="148" y="452"/>
                  </a:cubicBezTo>
                  <a:cubicBezTo>
                    <a:pt x="151" y="452"/>
                    <a:pt x="158" y="454"/>
                    <a:pt x="159" y="451"/>
                  </a:cubicBezTo>
                  <a:cubicBezTo>
                    <a:pt x="161" y="449"/>
                    <a:pt x="163" y="440"/>
                    <a:pt x="163" y="443"/>
                  </a:cubicBezTo>
                  <a:cubicBezTo>
                    <a:pt x="164" y="446"/>
                    <a:pt x="176" y="443"/>
                    <a:pt x="176" y="443"/>
                  </a:cubicBezTo>
                  <a:cubicBezTo>
                    <a:pt x="176" y="443"/>
                    <a:pt x="176" y="433"/>
                    <a:pt x="176" y="432"/>
                  </a:cubicBezTo>
                  <a:cubicBezTo>
                    <a:pt x="176" y="430"/>
                    <a:pt x="176" y="409"/>
                    <a:pt x="174" y="407"/>
                  </a:cubicBezTo>
                  <a:cubicBezTo>
                    <a:pt x="172" y="405"/>
                    <a:pt x="169" y="400"/>
                    <a:pt x="171" y="398"/>
                  </a:cubicBezTo>
                  <a:cubicBezTo>
                    <a:pt x="174" y="396"/>
                    <a:pt x="180" y="389"/>
                    <a:pt x="181" y="386"/>
                  </a:cubicBezTo>
                  <a:cubicBezTo>
                    <a:pt x="181" y="384"/>
                    <a:pt x="180" y="384"/>
                    <a:pt x="183" y="382"/>
                  </a:cubicBezTo>
                  <a:cubicBezTo>
                    <a:pt x="186" y="380"/>
                    <a:pt x="201" y="382"/>
                    <a:pt x="199" y="383"/>
                  </a:cubicBezTo>
                  <a:cubicBezTo>
                    <a:pt x="197" y="385"/>
                    <a:pt x="195" y="382"/>
                    <a:pt x="195" y="388"/>
                  </a:cubicBezTo>
                  <a:cubicBezTo>
                    <a:pt x="195" y="394"/>
                    <a:pt x="198" y="394"/>
                    <a:pt x="199" y="397"/>
                  </a:cubicBezTo>
                  <a:cubicBezTo>
                    <a:pt x="200" y="399"/>
                    <a:pt x="208" y="405"/>
                    <a:pt x="207" y="407"/>
                  </a:cubicBezTo>
                  <a:cubicBezTo>
                    <a:pt x="206" y="408"/>
                    <a:pt x="206" y="411"/>
                    <a:pt x="208" y="413"/>
                  </a:cubicBezTo>
                  <a:cubicBezTo>
                    <a:pt x="210" y="415"/>
                    <a:pt x="217" y="419"/>
                    <a:pt x="216" y="421"/>
                  </a:cubicBezTo>
                  <a:cubicBezTo>
                    <a:pt x="215" y="422"/>
                    <a:pt x="214" y="422"/>
                    <a:pt x="210" y="423"/>
                  </a:cubicBezTo>
                  <a:cubicBezTo>
                    <a:pt x="206" y="423"/>
                    <a:pt x="202" y="421"/>
                    <a:pt x="197" y="421"/>
                  </a:cubicBezTo>
                  <a:cubicBezTo>
                    <a:pt x="192" y="422"/>
                    <a:pt x="190" y="427"/>
                    <a:pt x="190" y="427"/>
                  </a:cubicBezTo>
                  <a:cubicBezTo>
                    <a:pt x="194" y="435"/>
                    <a:pt x="194" y="435"/>
                    <a:pt x="194" y="435"/>
                  </a:cubicBezTo>
                  <a:cubicBezTo>
                    <a:pt x="194" y="435"/>
                    <a:pt x="192" y="434"/>
                    <a:pt x="197" y="437"/>
                  </a:cubicBezTo>
                  <a:cubicBezTo>
                    <a:pt x="202" y="439"/>
                    <a:pt x="195" y="438"/>
                    <a:pt x="205" y="437"/>
                  </a:cubicBezTo>
                  <a:cubicBezTo>
                    <a:pt x="215" y="437"/>
                    <a:pt x="216" y="429"/>
                    <a:pt x="220" y="431"/>
                  </a:cubicBezTo>
                  <a:cubicBezTo>
                    <a:pt x="224" y="433"/>
                    <a:pt x="223" y="437"/>
                    <a:pt x="223" y="437"/>
                  </a:cubicBezTo>
                  <a:cubicBezTo>
                    <a:pt x="223" y="437"/>
                    <a:pt x="244" y="438"/>
                    <a:pt x="248" y="436"/>
                  </a:cubicBezTo>
                  <a:cubicBezTo>
                    <a:pt x="252" y="434"/>
                    <a:pt x="252" y="429"/>
                    <a:pt x="259" y="428"/>
                  </a:cubicBezTo>
                  <a:cubicBezTo>
                    <a:pt x="266" y="428"/>
                    <a:pt x="273" y="423"/>
                    <a:pt x="276" y="429"/>
                  </a:cubicBezTo>
                  <a:cubicBezTo>
                    <a:pt x="279" y="434"/>
                    <a:pt x="277" y="434"/>
                    <a:pt x="282" y="433"/>
                  </a:cubicBezTo>
                  <a:cubicBezTo>
                    <a:pt x="287" y="433"/>
                    <a:pt x="294" y="415"/>
                    <a:pt x="295" y="412"/>
                  </a:cubicBezTo>
                  <a:cubicBezTo>
                    <a:pt x="295" y="410"/>
                    <a:pt x="285" y="414"/>
                    <a:pt x="293" y="403"/>
                  </a:cubicBezTo>
                  <a:cubicBezTo>
                    <a:pt x="300" y="393"/>
                    <a:pt x="302" y="387"/>
                    <a:pt x="304" y="386"/>
                  </a:cubicBezTo>
                  <a:cubicBezTo>
                    <a:pt x="305" y="384"/>
                    <a:pt x="288" y="371"/>
                    <a:pt x="299" y="375"/>
                  </a:cubicBezTo>
                  <a:cubicBezTo>
                    <a:pt x="310" y="379"/>
                    <a:pt x="316" y="385"/>
                    <a:pt x="319" y="385"/>
                  </a:cubicBezTo>
                  <a:cubicBezTo>
                    <a:pt x="322" y="386"/>
                    <a:pt x="333" y="390"/>
                    <a:pt x="331" y="388"/>
                  </a:cubicBezTo>
                  <a:cubicBezTo>
                    <a:pt x="329" y="386"/>
                    <a:pt x="321" y="382"/>
                    <a:pt x="323" y="379"/>
                  </a:cubicBezTo>
                  <a:cubicBezTo>
                    <a:pt x="325" y="376"/>
                    <a:pt x="330" y="376"/>
                    <a:pt x="323" y="373"/>
                  </a:cubicBezTo>
                  <a:cubicBezTo>
                    <a:pt x="316" y="370"/>
                    <a:pt x="315" y="367"/>
                    <a:pt x="311" y="370"/>
                  </a:cubicBezTo>
                  <a:cubicBezTo>
                    <a:pt x="308" y="373"/>
                    <a:pt x="308" y="372"/>
                    <a:pt x="306" y="368"/>
                  </a:cubicBezTo>
                  <a:cubicBezTo>
                    <a:pt x="305" y="364"/>
                    <a:pt x="306" y="364"/>
                    <a:pt x="307" y="361"/>
                  </a:cubicBezTo>
                  <a:cubicBezTo>
                    <a:pt x="308" y="358"/>
                    <a:pt x="313" y="357"/>
                    <a:pt x="316" y="357"/>
                  </a:cubicBezTo>
                  <a:cubicBezTo>
                    <a:pt x="319" y="356"/>
                    <a:pt x="321" y="355"/>
                    <a:pt x="319" y="353"/>
                  </a:cubicBezTo>
                  <a:cubicBezTo>
                    <a:pt x="317" y="350"/>
                    <a:pt x="311" y="350"/>
                    <a:pt x="316" y="346"/>
                  </a:cubicBezTo>
                  <a:cubicBezTo>
                    <a:pt x="321" y="343"/>
                    <a:pt x="319" y="342"/>
                    <a:pt x="327" y="343"/>
                  </a:cubicBezTo>
                  <a:cubicBezTo>
                    <a:pt x="335" y="344"/>
                    <a:pt x="333" y="346"/>
                    <a:pt x="343" y="345"/>
                  </a:cubicBezTo>
                  <a:cubicBezTo>
                    <a:pt x="352" y="343"/>
                    <a:pt x="364" y="343"/>
                    <a:pt x="365" y="342"/>
                  </a:cubicBezTo>
                  <a:cubicBezTo>
                    <a:pt x="366" y="341"/>
                    <a:pt x="366" y="333"/>
                    <a:pt x="366" y="333"/>
                  </a:cubicBezTo>
                  <a:cubicBezTo>
                    <a:pt x="369" y="333"/>
                    <a:pt x="369" y="333"/>
                    <a:pt x="369" y="333"/>
                  </a:cubicBezTo>
                  <a:cubicBezTo>
                    <a:pt x="369" y="333"/>
                    <a:pt x="360" y="330"/>
                    <a:pt x="356" y="330"/>
                  </a:cubicBezTo>
                  <a:cubicBezTo>
                    <a:pt x="352" y="329"/>
                    <a:pt x="353" y="325"/>
                    <a:pt x="342" y="329"/>
                  </a:cubicBezTo>
                  <a:cubicBezTo>
                    <a:pt x="331" y="334"/>
                    <a:pt x="324" y="339"/>
                    <a:pt x="321" y="339"/>
                  </a:cubicBezTo>
                  <a:cubicBezTo>
                    <a:pt x="318" y="339"/>
                    <a:pt x="306" y="337"/>
                    <a:pt x="306" y="337"/>
                  </a:cubicBezTo>
                  <a:cubicBezTo>
                    <a:pt x="301" y="329"/>
                    <a:pt x="301" y="329"/>
                    <a:pt x="301" y="329"/>
                  </a:cubicBezTo>
                  <a:cubicBezTo>
                    <a:pt x="301" y="329"/>
                    <a:pt x="298" y="325"/>
                    <a:pt x="297" y="322"/>
                  </a:cubicBezTo>
                  <a:cubicBezTo>
                    <a:pt x="296" y="320"/>
                    <a:pt x="296" y="318"/>
                    <a:pt x="295" y="313"/>
                  </a:cubicBezTo>
                  <a:cubicBezTo>
                    <a:pt x="294" y="309"/>
                    <a:pt x="294" y="303"/>
                    <a:pt x="294" y="303"/>
                  </a:cubicBezTo>
                  <a:cubicBezTo>
                    <a:pt x="294" y="303"/>
                    <a:pt x="293" y="299"/>
                    <a:pt x="293" y="296"/>
                  </a:cubicBezTo>
                  <a:cubicBezTo>
                    <a:pt x="293" y="293"/>
                    <a:pt x="297" y="290"/>
                    <a:pt x="298" y="288"/>
                  </a:cubicBezTo>
                  <a:cubicBezTo>
                    <a:pt x="298" y="286"/>
                    <a:pt x="304" y="268"/>
                    <a:pt x="308" y="264"/>
                  </a:cubicBezTo>
                  <a:cubicBezTo>
                    <a:pt x="311" y="259"/>
                    <a:pt x="328" y="246"/>
                    <a:pt x="328" y="242"/>
                  </a:cubicBezTo>
                  <a:cubicBezTo>
                    <a:pt x="329" y="239"/>
                    <a:pt x="334" y="222"/>
                    <a:pt x="334" y="222"/>
                  </a:cubicBezTo>
                  <a:cubicBezTo>
                    <a:pt x="334" y="222"/>
                    <a:pt x="328" y="217"/>
                    <a:pt x="324" y="215"/>
                  </a:cubicBezTo>
                  <a:cubicBezTo>
                    <a:pt x="320" y="212"/>
                    <a:pt x="324" y="217"/>
                    <a:pt x="315" y="219"/>
                  </a:cubicBezTo>
                  <a:cubicBezTo>
                    <a:pt x="307" y="222"/>
                    <a:pt x="302" y="224"/>
                    <a:pt x="299" y="229"/>
                  </a:cubicBezTo>
                  <a:cubicBezTo>
                    <a:pt x="296" y="235"/>
                    <a:pt x="296" y="245"/>
                    <a:pt x="293" y="249"/>
                  </a:cubicBezTo>
                  <a:cubicBezTo>
                    <a:pt x="290" y="252"/>
                    <a:pt x="291" y="258"/>
                    <a:pt x="287" y="262"/>
                  </a:cubicBezTo>
                  <a:cubicBezTo>
                    <a:pt x="282" y="267"/>
                    <a:pt x="282" y="268"/>
                    <a:pt x="276" y="274"/>
                  </a:cubicBezTo>
                  <a:cubicBezTo>
                    <a:pt x="270" y="280"/>
                    <a:pt x="265" y="291"/>
                    <a:pt x="264" y="292"/>
                  </a:cubicBezTo>
                  <a:cubicBezTo>
                    <a:pt x="264" y="294"/>
                    <a:pt x="263" y="298"/>
                    <a:pt x="263" y="306"/>
                  </a:cubicBezTo>
                  <a:cubicBezTo>
                    <a:pt x="264" y="313"/>
                    <a:pt x="265" y="316"/>
                    <a:pt x="269" y="321"/>
                  </a:cubicBezTo>
                  <a:cubicBezTo>
                    <a:pt x="272" y="325"/>
                    <a:pt x="281" y="338"/>
                    <a:pt x="273" y="347"/>
                  </a:cubicBezTo>
                  <a:cubicBezTo>
                    <a:pt x="266" y="357"/>
                    <a:pt x="258" y="350"/>
                    <a:pt x="258" y="365"/>
                  </a:cubicBezTo>
                  <a:cubicBezTo>
                    <a:pt x="259" y="381"/>
                    <a:pt x="256" y="390"/>
                    <a:pt x="254" y="394"/>
                  </a:cubicBezTo>
                  <a:cubicBezTo>
                    <a:pt x="251" y="397"/>
                    <a:pt x="237" y="408"/>
                    <a:pt x="237" y="409"/>
                  </a:cubicBezTo>
                  <a:cubicBezTo>
                    <a:pt x="237" y="410"/>
                    <a:pt x="239" y="414"/>
                    <a:pt x="232" y="414"/>
                  </a:cubicBezTo>
                  <a:cubicBezTo>
                    <a:pt x="226" y="414"/>
                    <a:pt x="224" y="414"/>
                    <a:pt x="222" y="414"/>
                  </a:cubicBezTo>
                  <a:cubicBezTo>
                    <a:pt x="221" y="413"/>
                    <a:pt x="218" y="409"/>
                    <a:pt x="217" y="404"/>
                  </a:cubicBezTo>
                  <a:cubicBezTo>
                    <a:pt x="216" y="399"/>
                    <a:pt x="215" y="397"/>
                    <a:pt x="213" y="391"/>
                  </a:cubicBezTo>
                  <a:cubicBezTo>
                    <a:pt x="211" y="386"/>
                    <a:pt x="211" y="383"/>
                    <a:pt x="209" y="378"/>
                  </a:cubicBezTo>
                  <a:cubicBezTo>
                    <a:pt x="207" y="373"/>
                    <a:pt x="209" y="365"/>
                    <a:pt x="206" y="363"/>
                  </a:cubicBezTo>
                  <a:cubicBezTo>
                    <a:pt x="204" y="361"/>
                    <a:pt x="201" y="350"/>
                    <a:pt x="201" y="350"/>
                  </a:cubicBezTo>
                  <a:cubicBezTo>
                    <a:pt x="201" y="350"/>
                    <a:pt x="195" y="355"/>
                    <a:pt x="191" y="357"/>
                  </a:cubicBezTo>
                  <a:cubicBezTo>
                    <a:pt x="188" y="358"/>
                    <a:pt x="190" y="361"/>
                    <a:pt x="187" y="362"/>
                  </a:cubicBezTo>
                  <a:cubicBezTo>
                    <a:pt x="183" y="362"/>
                    <a:pt x="183" y="363"/>
                    <a:pt x="179" y="368"/>
                  </a:cubicBezTo>
                  <a:cubicBezTo>
                    <a:pt x="175" y="372"/>
                    <a:pt x="172" y="373"/>
                    <a:pt x="169" y="374"/>
                  </a:cubicBezTo>
                  <a:cubicBezTo>
                    <a:pt x="167" y="374"/>
                    <a:pt x="166" y="378"/>
                    <a:pt x="162" y="375"/>
                  </a:cubicBezTo>
                  <a:cubicBezTo>
                    <a:pt x="159" y="372"/>
                    <a:pt x="159" y="371"/>
                    <a:pt x="157" y="369"/>
                  </a:cubicBezTo>
                  <a:cubicBezTo>
                    <a:pt x="156" y="367"/>
                    <a:pt x="149" y="363"/>
                    <a:pt x="149" y="363"/>
                  </a:cubicBezTo>
                  <a:cubicBezTo>
                    <a:pt x="149" y="363"/>
                    <a:pt x="148" y="366"/>
                    <a:pt x="149" y="359"/>
                  </a:cubicBezTo>
                  <a:cubicBezTo>
                    <a:pt x="149" y="353"/>
                    <a:pt x="150" y="350"/>
                    <a:pt x="151" y="346"/>
                  </a:cubicBezTo>
                  <a:cubicBezTo>
                    <a:pt x="153" y="343"/>
                    <a:pt x="153" y="343"/>
                    <a:pt x="153" y="343"/>
                  </a:cubicBezTo>
                  <a:cubicBezTo>
                    <a:pt x="153" y="343"/>
                    <a:pt x="152" y="343"/>
                    <a:pt x="153" y="339"/>
                  </a:cubicBezTo>
                  <a:cubicBezTo>
                    <a:pt x="155" y="335"/>
                    <a:pt x="151" y="334"/>
                    <a:pt x="149" y="332"/>
                  </a:cubicBezTo>
                  <a:cubicBezTo>
                    <a:pt x="147" y="330"/>
                    <a:pt x="146" y="335"/>
                    <a:pt x="147" y="330"/>
                  </a:cubicBezTo>
                  <a:cubicBezTo>
                    <a:pt x="148" y="326"/>
                    <a:pt x="147" y="299"/>
                    <a:pt x="147" y="299"/>
                  </a:cubicBezTo>
                  <a:cubicBezTo>
                    <a:pt x="147" y="299"/>
                    <a:pt x="154" y="296"/>
                    <a:pt x="153" y="294"/>
                  </a:cubicBezTo>
                  <a:cubicBezTo>
                    <a:pt x="153" y="292"/>
                    <a:pt x="160" y="286"/>
                    <a:pt x="160" y="286"/>
                  </a:cubicBezTo>
                  <a:cubicBezTo>
                    <a:pt x="160" y="286"/>
                    <a:pt x="166" y="285"/>
                    <a:pt x="168" y="281"/>
                  </a:cubicBezTo>
                  <a:cubicBezTo>
                    <a:pt x="171" y="277"/>
                    <a:pt x="173" y="271"/>
                    <a:pt x="179" y="268"/>
                  </a:cubicBezTo>
                  <a:cubicBezTo>
                    <a:pt x="184" y="265"/>
                    <a:pt x="186" y="263"/>
                    <a:pt x="187" y="261"/>
                  </a:cubicBezTo>
                  <a:cubicBezTo>
                    <a:pt x="188" y="260"/>
                    <a:pt x="185" y="266"/>
                    <a:pt x="189" y="257"/>
                  </a:cubicBezTo>
                  <a:cubicBezTo>
                    <a:pt x="193" y="249"/>
                    <a:pt x="208" y="239"/>
                    <a:pt x="211" y="232"/>
                  </a:cubicBezTo>
                  <a:cubicBezTo>
                    <a:pt x="215" y="225"/>
                    <a:pt x="219" y="213"/>
                    <a:pt x="219" y="213"/>
                  </a:cubicBezTo>
                  <a:cubicBezTo>
                    <a:pt x="219" y="213"/>
                    <a:pt x="215" y="208"/>
                    <a:pt x="220" y="202"/>
                  </a:cubicBezTo>
                  <a:cubicBezTo>
                    <a:pt x="224" y="196"/>
                    <a:pt x="230" y="194"/>
                    <a:pt x="233" y="191"/>
                  </a:cubicBezTo>
                  <a:cubicBezTo>
                    <a:pt x="237" y="188"/>
                    <a:pt x="241" y="183"/>
                    <a:pt x="240" y="182"/>
                  </a:cubicBezTo>
                  <a:cubicBezTo>
                    <a:pt x="238" y="182"/>
                    <a:pt x="242" y="183"/>
                    <a:pt x="242" y="181"/>
                  </a:cubicBezTo>
                  <a:cubicBezTo>
                    <a:pt x="243" y="178"/>
                    <a:pt x="246" y="174"/>
                    <a:pt x="246" y="174"/>
                  </a:cubicBezTo>
                  <a:cubicBezTo>
                    <a:pt x="239" y="173"/>
                    <a:pt x="241" y="174"/>
                    <a:pt x="237" y="176"/>
                  </a:cubicBezTo>
                  <a:cubicBezTo>
                    <a:pt x="233" y="177"/>
                    <a:pt x="235" y="175"/>
                    <a:pt x="233" y="173"/>
                  </a:cubicBezTo>
                  <a:cubicBezTo>
                    <a:pt x="231" y="171"/>
                    <a:pt x="231" y="171"/>
                    <a:pt x="232" y="170"/>
                  </a:cubicBezTo>
                  <a:cubicBezTo>
                    <a:pt x="233" y="168"/>
                    <a:pt x="236" y="166"/>
                    <a:pt x="236" y="166"/>
                  </a:cubicBezTo>
                  <a:cubicBezTo>
                    <a:pt x="236" y="166"/>
                    <a:pt x="238" y="170"/>
                    <a:pt x="243" y="165"/>
                  </a:cubicBezTo>
                  <a:cubicBezTo>
                    <a:pt x="249" y="160"/>
                    <a:pt x="258" y="155"/>
                    <a:pt x="258" y="155"/>
                  </a:cubicBezTo>
                  <a:cubicBezTo>
                    <a:pt x="272" y="144"/>
                    <a:pt x="272" y="144"/>
                    <a:pt x="272" y="144"/>
                  </a:cubicBezTo>
                  <a:cubicBezTo>
                    <a:pt x="272" y="144"/>
                    <a:pt x="284" y="140"/>
                    <a:pt x="286" y="140"/>
                  </a:cubicBezTo>
                  <a:cubicBezTo>
                    <a:pt x="288" y="141"/>
                    <a:pt x="290" y="141"/>
                    <a:pt x="291" y="141"/>
                  </a:cubicBezTo>
                  <a:cubicBezTo>
                    <a:pt x="292" y="141"/>
                    <a:pt x="296" y="141"/>
                    <a:pt x="300" y="137"/>
                  </a:cubicBezTo>
                  <a:cubicBezTo>
                    <a:pt x="303" y="134"/>
                    <a:pt x="301" y="131"/>
                    <a:pt x="306" y="130"/>
                  </a:cubicBezTo>
                  <a:cubicBezTo>
                    <a:pt x="311" y="129"/>
                    <a:pt x="315" y="130"/>
                    <a:pt x="318" y="127"/>
                  </a:cubicBezTo>
                  <a:cubicBezTo>
                    <a:pt x="321" y="123"/>
                    <a:pt x="356" y="127"/>
                    <a:pt x="356" y="127"/>
                  </a:cubicBezTo>
                  <a:cubicBezTo>
                    <a:pt x="356" y="127"/>
                    <a:pt x="371" y="131"/>
                    <a:pt x="373" y="134"/>
                  </a:cubicBezTo>
                  <a:cubicBezTo>
                    <a:pt x="375" y="137"/>
                    <a:pt x="382" y="139"/>
                    <a:pt x="379" y="143"/>
                  </a:cubicBezTo>
                  <a:cubicBezTo>
                    <a:pt x="375" y="146"/>
                    <a:pt x="379" y="151"/>
                    <a:pt x="381" y="152"/>
                  </a:cubicBezTo>
                  <a:cubicBezTo>
                    <a:pt x="383" y="153"/>
                    <a:pt x="383" y="144"/>
                    <a:pt x="387" y="145"/>
                  </a:cubicBezTo>
                  <a:cubicBezTo>
                    <a:pt x="390" y="146"/>
                    <a:pt x="392" y="151"/>
                    <a:pt x="395" y="152"/>
                  </a:cubicBezTo>
                  <a:cubicBezTo>
                    <a:pt x="398" y="153"/>
                    <a:pt x="412" y="154"/>
                    <a:pt x="414" y="155"/>
                  </a:cubicBezTo>
                  <a:cubicBezTo>
                    <a:pt x="416" y="157"/>
                    <a:pt x="419" y="159"/>
                    <a:pt x="425" y="162"/>
                  </a:cubicBezTo>
                  <a:cubicBezTo>
                    <a:pt x="430" y="165"/>
                    <a:pt x="468" y="180"/>
                    <a:pt x="469" y="182"/>
                  </a:cubicBezTo>
                  <a:cubicBezTo>
                    <a:pt x="470" y="184"/>
                    <a:pt x="466" y="199"/>
                    <a:pt x="466" y="199"/>
                  </a:cubicBezTo>
                  <a:cubicBezTo>
                    <a:pt x="466" y="199"/>
                    <a:pt x="467" y="204"/>
                    <a:pt x="462" y="205"/>
                  </a:cubicBezTo>
                  <a:cubicBezTo>
                    <a:pt x="457" y="205"/>
                    <a:pt x="462" y="204"/>
                    <a:pt x="454" y="205"/>
                  </a:cubicBezTo>
                  <a:cubicBezTo>
                    <a:pt x="446" y="206"/>
                    <a:pt x="447" y="210"/>
                    <a:pt x="441" y="208"/>
                  </a:cubicBezTo>
                  <a:cubicBezTo>
                    <a:pt x="436" y="206"/>
                    <a:pt x="437" y="206"/>
                    <a:pt x="433" y="203"/>
                  </a:cubicBezTo>
                  <a:cubicBezTo>
                    <a:pt x="429" y="201"/>
                    <a:pt x="425" y="197"/>
                    <a:pt x="421" y="199"/>
                  </a:cubicBezTo>
                  <a:cubicBezTo>
                    <a:pt x="417" y="202"/>
                    <a:pt x="419" y="206"/>
                    <a:pt x="412" y="202"/>
                  </a:cubicBezTo>
                  <a:cubicBezTo>
                    <a:pt x="405" y="197"/>
                    <a:pt x="401" y="196"/>
                    <a:pt x="401" y="196"/>
                  </a:cubicBezTo>
                  <a:cubicBezTo>
                    <a:pt x="401" y="196"/>
                    <a:pt x="398" y="198"/>
                    <a:pt x="398" y="199"/>
                  </a:cubicBezTo>
                  <a:cubicBezTo>
                    <a:pt x="399" y="201"/>
                    <a:pt x="401" y="198"/>
                    <a:pt x="406" y="204"/>
                  </a:cubicBezTo>
                  <a:cubicBezTo>
                    <a:pt x="410" y="209"/>
                    <a:pt x="417" y="213"/>
                    <a:pt x="416" y="216"/>
                  </a:cubicBezTo>
                  <a:cubicBezTo>
                    <a:pt x="416" y="219"/>
                    <a:pt x="419" y="220"/>
                    <a:pt x="416" y="223"/>
                  </a:cubicBezTo>
                  <a:cubicBezTo>
                    <a:pt x="414" y="225"/>
                    <a:pt x="414" y="229"/>
                    <a:pt x="414" y="229"/>
                  </a:cubicBezTo>
                  <a:cubicBezTo>
                    <a:pt x="414" y="229"/>
                    <a:pt x="418" y="234"/>
                    <a:pt x="417" y="236"/>
                  </a:cubicBezTo>
                  <a:cubicBezTo>
                    <a:pt x="416" y="238"/>
                    <a:pt x="416" y="243"/>
                    <a:pt x="416" y="245"/>
                  </a:cubicBezTo>
                  <a:cubicBezTo>
                    <a:pt x="416" y="246"/>
                    <a:pt x="419" y="251"/>
                    <a:pt x="419" y="251"/>
                  </a:cubicBezTo>
                  <a:cubicBezTo>
                    <a:pt x="419" y="251"/>
                    <a:pt x="423" y="248"/>
                    <a:pt x="428" y="253"/>
                  </a:cubicBezTo>
                  <a:cubicBezTo>
                    <a:pt x="433" y="257"/>
                    <a:pt x="440" y="257"/>
                    <a:pt x="440" y="257"/>
                  </a:cubicBezTo>
                  <a:cubicBezTo>
                    <a:pt x="440" y="251"/>
                    <a:pt x="440" y="251"/>
                    <a:pt x="440" y="251"/>
                  </a:cubicBezTo>
                  <a:cubicBezTo>
                    <a:pt x="440" y="251"/>
                    <a:pt x="438" y="250"/>
                    <a:pt x="436" y="246"/>
                  </a:cubicBezTo>
                  <a:cubicBezTo>
                    <a:pt x="433" y="243"/>
                    <a:pt x="430" y="238"/>
                    <a:pt x="430" y="237"/>
                  </a:cubicBezTo>
                  <a:cubicBezTo>
                    <a:pt x="429" y="235"/>
                    <a:pt x="429" y="230"/>
                    <a:pt x="430" y="230"/>
                  </a:cubicBezTo>
                  <a:cubicBezTo>
                    <a:pt x="432" y="230"/>
                    <a:pt x="435" y="231"/>
                    <a:pt x="441" y="234"/>
                  </a:cubicBezTo>
                  <a:cubicBezTo>
                    <a:pt x="447" y="236"/>
                    <a:pt x="459" y="245"/>
                    <a:pt x="462" y="240"/>
                  </a:cubicBezTo>
                  <a:cubicBezTo>
                    <a:pt x="465" y="235"/>
                    <a:pt x="464" y="234"/>
                    <a:pt x="462" y="229"/>
                  </a:cubicBezTo>
                  <a:cubicBezTo>
                    <a:pt x="460" y="224"/>
                    <a:pt x="457" y="227"/>
                    <a:pt x="459" y="221"/>
                  </a:cubicBezTo>
                  <a:cubicBezTo>
                    <a:pt x="462" y="215"/>
                    <a:pt x="456" y="220"/>
                    <a:pt x="468" y="210"/>
                  </a:cubicBezTo>
                  <a:cubicBezTo>
                    <a:pt x="480" y="200"/>
                    <a:pt x="490" y="203"/>
                    <a:pt x="492" y="203"/>
                  </a:cubicBezTo>
                  <a:cubicBezTo>
                    <a:pt x="494" y="203"/>
                    <a:pt x="502" y="198"/>
                    <a:pt x="501" y="196"/>
                  </a:cubicBezTo>
                  <a:cubicBezTo>
                    <a:pt x="500" y="195"/>
                    <a:pt x="502" y="192"/>
                    <a:pt x="500" y="187"/>
                  </a:cubicBezTo>
                  <a:cubicBezTo>
                    <a:pt x="497" y="182"/>
                    <a:pt x="492" y="172"/>
                    <a:pt x="492" y="172"/>
                  </a:cubicBezTo>
                  <a:cubicBezTo>
                    <a:pt x="492" y="172"/>
                    <a:pt x="487" y="163"/>
                    <a:pt x="490" y="163"/>
                  </a:cubicBezTo>
                  <a:cubicBezTo>
                    <a:pt x="493" y="164"/>
                    <a:pt x="496" y="166"/>
                    <a:pt x="505" y="170"/>
                  </a:cubicBezTo>
                  <a:cubicBezTo>
                    <a:pt x="515" y="174"/>
                    <a:pt x="519" y="175"/>
                    <a:pt x="521" y="176"/>
                  </a:cubicBezTo>
                  <a:cubicBezTo>
                    <a:pt x="523" y="177"/>
                    <a:pt x="525" y="181"/>
                    <a:pt x="521" y="181"/>
                  </a:cubicBezTo>
                  <a:cubicBezTo>
                    <a:pt x="516" y="181"/>
                    <a:pt x="513" y="184"/>
                    <a:pt x="512" y="186"/>
                  </a:cubicBezTo>
                  <a:cubicBezTo>
                    <a:pt x="511" y="188"/>
                    <a:pt x="517" y="193"/>
                    <a:pt x="517" y="193"/>
                  </a:cubicBezTo>
                  <a:cubicBezTo>
                    <a:pt x="517" y="193"/>
                    <a:pt x="526" y="193"/>
                    <a:pt x="528" y="193"/>
                  </a:cubicBezTo>
                  <a:cubicBezTo>
                    <a:pt x="530" y="193"/>
                    <a:pt x="530" y="186"/>
                    <a:pt x="530" y="182"/>
                  </a:cubicBezTo>
                  <a:cubicBezTo>
                    <a:pt x="530" y="179"/>
                    <a:pt x="544" y="181"/>
                    <a:pt x="546" y="180"/>
                  </a:cubicBezTo>
                  <a:cubicBezTo>
                    <a:pt x="548" y="178"/>
                    <a:pt x="553" y="172"/>
                    <a:pt x="556" y="170"/>
                  </a:cubicBezTo>
                  <a:cubicBezTo>
                    <a:pt x="560" y="168"/>
                    <a:pt x="573" y="164"/>
                    <a:pt x="571" y="166"/>
                  </a:cubicBezTo>
                  <a:cubicBezTo>
                    <a:pt x="570" y="168"/>
                    <a:pt x="573" y="174"/>
                    <a:pt x="573" y="172"/>
                  </a:cubicBezTo>
                  <a:cubicBezTo>
                    <a:pt x="573" y="170"/>
                    <a:pt x="577" y="162"/>
                    <a:pt x="579" y="162"/>
                  </a:cubicBezTo>
                  <a:cubicBezTo>
                    <a:pt x="581" y="162"/>
                    <a:pt x="587" y="164"/>
                    <a:pt x="587" y="164"/>
                  </a:cubicBezTo>
                  <a:cubicBezTo>
                    <a:pt x="587" y="164"/>
                    <a:pt x="584" y="172"/>
                    <a:pt x="588" y="172"/>
                  </a:cubicBezTo>
                  <a:cubicBezTo>
                    <a:pt x="593" y="173"/>
                    <a:pt x="599" y="177"/>
                    <a:pt x="600" y="173"/>
                  </a:cubicBezTo>
                  <a:cubicBezTo>
                    <a:pt x="602" y="170"/>
                    <a:pt x="599" y="171"/>
                    <a:pt x="609" y="168"/>
                  </a:cubicBezTo>
                  <a:cubicBezTo>
                    <a:pt x="620" y="166"/>
                    <a:pt x="615" y="166"/>
                    <a:pt x="622" y="165"/>
                  </a:cubicBezTo>
                  <a:cubicBezTo>
                    <a:pt x="629" y="165"/>
                    <a:pt x="633" y="170"/>
                    <a:pt x="636" y="170"/>
                  </a:cubicBezTo>
                  <a:cubicBezTo>
                    <a:pt x="640" y="170"/>
                    <a:pt x="642" y="162"/>
                    <a:pt x="642" y="162"/>
                  </a:cubicBezTo>
                  <a:cubicBezTo>
                    <a:pt x="643" y="156"/>
                    <a:pt x="643" y="156"/>
                    <a:pt x="643" y="156"/>
                  </a:cubicBezTo>
                  <a:cubicBezTo>
                    <a:pt x="639" y="154"/>
                    <a:pt x="639" y="154"/>
                    <a:pt x="639" y="154"/>
                  </a:cubicBezTo>
                  <a:cubicBezTo>
                    <a:pt x="639" y="154"/>
                    <a:pt x="643" y="154"/>
                    <a:pt x="641" y="152"/>
                  </a:cubicBezTo>
                  <a:cubicBezTo>
                    <a:pt x="640" y="151"/>
                    <a:pt x="645" y="150"/>
                    <a:pt x="648" y="150"/>
                  </a:cubicBezTo>
                  <a:cubicBezTo>
                    <a:pt x="651" y="149"/>
                    <a:pt x="660" y="152"/>
                    <a:pt x="664" y="153"/>
                  </a:cubicBezTo>
                  <a:cubicBezTo>
                    <a:pt x="669" y="155"/>
                    <a:pt x="686" y="154"/>
                    <a:pt x="697" y="162"/>
                  </a:cubicBezTo>
                  <a:cubicBezTo>
                    <a:pt x="707" y="170"/>
                    <a:pt x="709" y="171"/>
                    <a:pt x="711" y="171"/>
                  </a:cubicBezTo>
                  <a:cubicBezTo>
                    <a:pt x="713" y="172"/>
                    <a:pt x="721" y="169"/>
                    <a:pt x="721" y="169"/>
                  </a:cubicBezTo>
                  <a:cubicBezTo>
                    <a:pt x="721" y="169"/>
                    <a:pt x="724" y="168"/>
                    <a:pt x="721" y="166"/>
                  </a:cubicBezTo>
                  <a:cubicBezTo>
                    <a:pt x="717" y="163"/>
                    <a:pt x="714" y="164"/>
                    <a:pt x="714" y="163"/>
                  </a:cubicBezTo>
                  <a:cubicBezTo>
                    <a:pt x="714" y="161"/>
                    <a:pt x="711" y="153"/>
                    <a:pt x="710" y="153"/>
                  </a:cubicBezTo>
                  <a:cubicBezTo>
                    <a:pt x="709" y="153"/>
                    <a:pt x="707" y="152"/>
                    <a:pt x="706" y="153"/>
                  </a:cubicBezTo>
                  <a:cubicBezTo>
                    <a:pt x="705" y="154"/>
                    <a:pt x="699" y="149"/>
                    <a:pt x="699" y="148"/>
                  </a:cubicBezTo>
                  <a:cubicBezTo>
                    <a:pt x="699" y="146"/>
                    <a:pt x="699" y="141"/>
                    <a:pt x="701" y="141"/>
                  </a:cubicBezTo>
                  <a:cubicBezTo>
                    <a:pt x="702" y="140"/>
                    <a:pt x="692" y="140"/>
                    <a:pt x="698" y="134"/>
                  </a:cubicBezTo>
                  <a:cubicBezTo>
                    <a:pt x="703" y="127"/>
                    <a:pt x="713" y="119"/>
                    <a:pt x="713" y="118"/>
                  </a:cubicBezTo>
                  <a:cubicBezTo>
                    <a:pt x="712" y="116"/>
                    <a:pt x="714" y="92"/>
                    <a:pt x="714" y="92"/>
                  </a:cubicBezTo>
                  <a:cubicBezTo>
                    <a:pt x="714" y="92"/>
                    <a:pt x="720" y="95"/>
                    <a:pt x="722" y="93"/>
                  </a:cubicBezTo>
                  <a:cubicBezTo>
                    <a:pt x="724" y="90"/>
                    <a:pt x="726" y="84"/>
                    <a:pt x="726" y="84"/>
                  </a:cubicBezTo>
                  <a:cubicBezTo>
                    <a:pt x="733" y="83"/>
                    <a:pt x="733" y="83"/>
                    <a:pt x="733" y="83"/>
                  </a:cubicBezTo>
                  <a:cubicBezTo>
                    <a:pt x="733" y="83"/>
                    <a:pt x="736" y="88"/>
                    <a:pt x="736" y="89"/>
                  </a:cubicBezTo>
                  <a:cubicBezTo>
                    <a:pt x="735" y="90"/>
                    <a:pt x="732" y="94"/>
                    <a:pt x="736" y="94"/>
                  </a:cubicBezTo>
                  <a:cubicBezTo>
                    <a:pt x="739" y="94"/>
                    <a:pt x="748" y="100"/>
                    <a:pt x="748" y="100"/>
                  </a:cubicBezTo>
                  <a:cubicBezTo>
                    <a:pt x="748" y="100"/>
                    <a:pt x="751" y="112"/>
                    <a:pt x="749" y="112"/>
                  </a:cubicBezTo>
                  <a:cubicBezTo>
                    <a:pt x="747" y="112"/>
                    <a:pt x="748" y="118"/>
                    <a:pt x="748" y="118"/>
                  </a:cubicBezTo>
                  <a:cubicBezTo>
                    <a:pt x="748" y="118"/>
                    <a:pt x="746" y="114"/>
                    <a:pt x="745" y="119"/>
                  </a:cubicBezTo>
                  <a:cubicBezTo>
                    <a:pt x="743" y="124"/>
                    <a:pt x="748" y="127"/>
                    <a:pt x="748" y="127"/>
                  </a:cubicBezTo>
                  <a:cubicBezTo>
                    <a:pt x="748" y="127"/>
                    <a:pt x="753" y="125"/>
                    <a:pt x="751" y="130"/>
                  </a:cubicBezTo>
                  <a:cubicBezTo>
                    <a:pt x="750" y="135"/>
                    <a:pt x="750" y="133"/>
                    <a:pt x="751" y="137"/>
                  </a:cubicBezTo>
                  <a:cubicBezTo>
                    <a:pt x="751" y="142"/>
                    <a:pt x="755" y="148"/>
                    <a:pt x="755" y="150"/>
                  </a:cubicBezTo>
                  <a:cubicBezTo>
                    <a:pt x="755" y="152"/>
                    <a:pt x="755" y="164"/>
                    <a:pt x="755" y="164"/>
                  </a:cubicBezTo>
                  <a:cubicBezTo>
                    <a:pt x="755" y="164"/>
                    <a:pt x="758" y="170"/>
                    <a:pt x="760" y="172"/>
                  </a:cubicBezTo>
                  <a:cubicBezTo>
                    <a:pt x="762" y="174"/>
                    <a:pt x="767" y="169"/>
                    <a:pt x="762" y="174"/>
                  </a:cubicBezTo>
                  <a:cubicBezTo>
                    <a:pt x="756" y="179"/>
                    <a:pt x="759" y="179"/>
                    <a:pt x="755" y="184"/>
                  </a:cubicBezTo>
                  <a:cubicBezTo>
                    <a:pt x="751" y="189"/>
                    <a:pt x="748" y="190"/>
                    <a:pt x="746" y="192"/>
                  </a:cubicBezTo>
                  <a:cubicBezTo>
                    <a:pt x="744" y="194"/>
                    <a:pt x="738" y="196"/>
                    <a:pt x="738" y="196"/>
                  </a:cubicBezTo>
                  <a:cubicBezTo>
                    <a:pt x="738" y="196"/>
                    <a:pt x="752" y="200"/>
                    <a:pt x="754" y="200"/>
                  </a:cubicBezTo>
                  <a:cubicBezTo>
                    <a:pt x="756" y="200"/>
                    <a:pt x="772" y="198"/>
                    <a:pt x="772" y="194"/>
                  </a:cubicBezTo>
                  <a:cubicBezTo>
                    <a:pt x="772" y="190"/>
                    <a:pt x="781" y="180"/>
                    <a:pt x="776" y="177"/>
                  </a:cubicBezTo>
                  <a:cubicBezTo>
                    <a:pt x="772" y="174"/>
                    <a:pt x="771" y="175"/>
                    <a:pt x="770" y="172"/>
                  </a:cubicBezTo>
                  <a:cubicBezTo>
                    <a:pt x="770" y="169"/>
                    <a:pt x="768" y="168"/>
                    <a:pt x="770" y="166"/>
                  </a:cubicBezTo>
                  <a:cubicBezTo>
                    <a:pt x="771" y="164"/>
                    <a:pt x="774" y="160"/>
                    <a:pt x="770" y="161"/>
                  </a:cubicBezTo>
                  <a:cubicBezTo>
                    <a:pt x="766" y="161"/>
                    <a:pt x="766" y="162"/>
                    <a:pt x="764" y="159"/>
                  </a:cubicBezTo>
                  <a:cubicBezTo>
                    <a:pt x="762" y="156"/>
                    <a:pt x="763" y="160"/>
                    <a:pt x="760" y="152"/>
                  </a:cubicBezTo>
                  <a:cubicBezTo>
                    <a:pt x="757" y="144"/>
                    <a:pt x="762" y="140"/>
                    <a:pt x="762" y="140"/>
                  </a:cubicBezTo>
                  <a:cubicBezTo>
                    <a:pt x="762" y="140"/>
                    <a:pt x="766" y="144"/>
                    <a:pt x="763" y="137"/>
                  </a:cubicBezTo>
                  <a:cubicBezTo>
                    <a:pt x="760" y="130"/>
                    <a:pt x="756" y="128"/>
                    <a:pt x="756" y="126"/>
                  </a:cubicBezTo>
                  <a:cubicBezTo>
                    <a:pt x="755" y="123"/>
                    <a:pt x="757" y="121"/>
                    <a:pt x="756" y="117"/>
                  </a:cubicBezTo>
                  <a:cubicBezTo>
                    <a:pt x="756" y="113"/>
                    <a:pt x="768" y="111"/>
                    <a:pt x="768" y="111"/>
                  </a:cubicBezTo>
                  <a:cubicBezTo>
                    <a:pt x="768" y="111"/>
                    <a:pt x="769" y="105"/>
                    <a:pt x="767" y="102"/>
                  </a:cubicBezTo>
                  <a:cubicBezTo>
                    <a:pt x="764" y="100"/>
                    <a:pt x="760" y="95"/>
                    <a:pt x="760" y="95"/>
                  </a:cubicBezTo>
                  <a:cubicBezTo>
                    <a:pt x="760" y="95"/>
                    <a:pt x="761" y="92"/>
                    <a:pt x="761" y="91"/>
                  </a:cubicBezTo>
                  <a:cubicBezTo>
                    <a:pt x="762" y="89"/>
                    <a:pt x="767" y="92"/>
                    <a:pt x="769" y="94"/>
                  </a:cubicBezTo>
                  <a:cubicBezTo>
                    <a:pt x="770" y="96"/>
                    <a:pt x="776" y="100"/>
                    <a:pt x="776" y="100"/>
                  </a:cubicBezTo>
                  <a:cubicBezTo>
                    <a:pt x="776" y="100"/>
                    <a:pt x="774" y="103"/>
                    <a:pt x="775" y="106"/>
                  </a:cubicBezTo>
                  <a:cubicBezTo>
                    <a:pt x="776" y="109"/>
                    <a:pt x="777" y="116"/>
                    <a:pt x="777" y="116"/>
                  </a:cubicBezTo>
                  <a:cubicBezTo>
                    <a:pt x="777" y="116"/>
                    <a:pt x="779" y="121"/>
                    <a:pt x="780" y="122"/>
                  </a:cubicBezTo>
                  <a:cubicBezTo>
                    <a:pt x="781" y="123"/>
                    <a:pt x="778" y="124"/>
                    <a:pt x="781" y="123"/>
                  </a:cubicBezTo>
                  <a:cubicBezTo>
                    <a:pt x="784" y="123"/>
                    <a:pt x="797" y="126"/>
                    <a:pt x="797" y="126"/>
                  </a:cubicBezTo>
                  <a:cubicBezTo>
                    <a:pt x="797" y="126"/>
                    <a:pt x="798" y="117"/>
                    <a:pt x="796" y="117"/>
                  </a:cubicBezTo>
                  <a:cubicBezTo>
                    <a:pt x="793" y="118"/>
                    <a:pt x="791" y="119"/>
                    <a:pt x="789" y="118"/>
                  </a:cubicBezTo>
                  <a:cubicBezTo>
                    <a:pt x="786" y="116"/>
                    <a:pt x="785" y="112"/>
                    <a:pt x="785" y="112"/>
                  </a:cubicBezTo>
                  <a:cubicBezTo>
                    <a:pt x="785" y="112"/>
                    <a:pt x="785" y="109"/>
                    <a:pt x="786" y="107"/>
                  </a:cubicBezTo>
                  <a:cubicBezTo>
                    <a:pt x="787" y="105"/>
                    <a:pt x="794" y="101"/>
                    <a:pt x="794" y="101"/>
                  </a:cubicBezTo>
                  <a:cubicBezTo>
                    <a:pt x="794" y="101"/>
                    <a:pt x="800" y="102"/>
                    <a:pt x="804" y="102"/>
                  </a:cubicBezTo>
                  <a:cubicBezTo>
                    <a:pt x="808" y="102"/>
                    <a:pt x="824" y="113"/>
                    <a:pt x="824" y="113"/>
                  </a:cubicBezTo>
                  <a:cubicBezTo>
                    <a:pt x="827" y="116"/>
                    <a:pt x="827" y="116"/>
                    <a:pt x="827" y="116"/>
                  </a:cubicBezTo>
                  <a:cubicBezTo>
                    <a:pt x="827" y="116"/>
                    <a:pt x="828" y="109"/>
                    <a:pt x="831" y="111"/>
                  </a:cubicBezTo>
                  <a:cubicBezTo>
                    <a:pt x="833" y="112"/>
                    <a:pt x="833" y="112"/>
                    <a:pt x="833" y="112"/>
                  </a:cubicBezTo>
                  <a:cubicBezTo>
                    <a:pt x="833" y="112"/>
                    <a:pt x="834" y="107"/>
                    <a:pt x="830" y="105"/>
                  </a:cubicBezTo>
                  <a:cubicBezTo>
                    <a:pt x="825" y="104"/>
                    <a:pt x="819" y="97"/>
                    <a:pt x="819" y="97"/>
                  </a:cubicBezTo>
                  <a:cubicBezTo>
                    <a:pt x="819" y="97"/>
                    <a:pt x="814" y="89"/>
                    <a:pt x="815" y="85"/>
                  </a:cubicBezTo>
                  <a:cubicBezTo>
                    <a:pt x="816" y="81"/>
                    <a:pt x="815" y="79"/>
                    <a:pt x="817" y="79"/>
                  </a:cubicBezTo>
                  <a:cubicBezTo>
                    <a:pt x="819" y="79"/>
                    <a:pt x="831" y="78"/>
                    <a:pt x="835" y="76"/>
                  </a:cubicBezTo>
                  <a:cubicBezTo>
                    <a:pt x="839" y="75"/>
                    <a:pt x="844" y="77"/>
                    <a:pt x="850" y="75"/>
                  </a:cubicBezTo>
                  <a:cubicBezTo>
                    <a:pt x="856" y="73"/>
                    <a:pt x="857" y="72"/>
                    <a:pt x="862" y="73"/>
                  </a:cubicBezTo>
                  <a:cubicBezTo>
                    <a:pt x="868" y="75"/>
                    <a:pt x="864" y="70"/>
                    <a:pt x="863" y="67"/>
                  </a:cubicBezTo>
                  <a:cubicBezTo>
                    <a:pt x="862" y="65"/>
                    <a:pt x="861" y="54"/>
                    <a:pt x="861" y="57"/>
                  </a:cubicBezTo>
                  <a:cubicBezTo>
                    <a:pt x="861" y="59"/>
                    <a:pt x="861" y="46"/>
                    <a:pt x="873" y="44"/>
                  </a:cubicBezTo>
                  <a:cubicBezTo>
                    <a:pt x="884" y="43"/>
                    <a:pt x="894" y="41"/>
                    <a:pt x="907" y="39"/>
                  </a:cubicBezTo>
                  <a:cubicBezTo>
                    <a:pt x="921" y="36"/>
                    <a:pt x="923" y="31"/>
                    <a:pt x="923" y="31"/>
                  </a:cubicBezTo>
                  <a:cubicBezTo>
                    <a:pt x="923" y="31"/>
                    <a:pt x="933" y="30"/>
                    <a:pt x="935" y="30"/>
                  </a:cubicBezTo>
                  <a:cubicBezTo>
                    <a:pt x="936" y="30"/>
                    <a:pt x="939" y="28"/>
                    <a:pt x="943" y="29"/>
                  </a:cubicBezTo>
                  <a:cubicBezTo>
                    <a:pt x="948" y="30"/>
                    <a:pt x="950" y="32"/>
                    <a:pt x="953" y="32"/>
                  </a:cubicBezTo>
                  <a:cubicBezTo>
                    <a:pt x="956" y="32"/>
                    <a:pt x="973" y="29"/>
                    <a:pt x="973" y="29"/>
                  </a:cubicBezTo>
                  <a:cubicBezTo>
                    <a:pt x="973" y="29"/>
                    <a:pt x="973" y="26"/>
                    <a:pt x="975" y="24"/>
                  </a:cubicBezTo>
                  <a:cubicBezTo>
                    <a:pt x="976" y="22"/>
                    <a:pt x="978" y="18"/>
                    <a:pt x="980" y="18"/>
                  </a:cubicBezTo>
                  <a:cubicBezTo>
                    <a:pt x="983" y="19"/>
                    <a:pt x="986" y="20"/>
                    <a:pt x="986" y="18"/>
                  </a:cubicBezTo>
                  <a:cubicBezTo>
                    <a:pt x="987" y="15"/>
                    <a:pt x="997" y="0"/>
                    <a:pt x="1004" y="3"/>
                  </a:cubicBezTo>
                  <a:cubicBezTo>
                    <a:pt x="1011" y="5"/>
                    <a:pt x="1027" y="5"/>
                    <a:pt x="1027" y="6"/>
                  </a:cubicBezTo>
                  <a:cubicBezTo>
                    <a:pt x="1027" y="8"/>
                    <a:pt x="1030" y="12"/>
                    <a:pt x="1030" y="12"/>
                  </a:cubicBezTo>
                  <a:cubicBezTo>
                    <a:pt x="1030" y="12"/>
                    <a:pt x="1029" y="15"/>
                    <a:pt x="1034" y="16"/>
                  </a:cubicBezTo>
                  <a:cubicBezTo>
                    <a:pt x="1040" y="18"/>
                    <a:pt x="1043" y="20"/>
                    <a:pt x="1043" y="20"/>
                  </a:cubicBezTo>
                  <a:cubicBezTo>
                    <a:pt x="1043" y="20"/>
                    <a:pt x="1059" y="20"/>
                    <a:pt x="1062" y="20"/>
                  </a:cubicBezTo>
                  <a:cubicBezTo>
                    <a:pt x="1066" y="19"/>
                    <a:pt x="1094" y="25"/>
                    <a:pt x="1094" y="26"/>
                  </a:cubicBezTo>
                  <a:cubicBezTo>
                    <a:pt x="1094" y="28"/>
                    <a:pt x="1103" y="42"/>
                    <a:pt x="1098" y="44"/>
                  </a:cubicBezTo>
                  <a:cubicBezTo>
                    <a:pt x="1093" y="47"/>
                    <a:pt x="1099" y="47"/>
                    <a:pt x="1087" y="57"/>
                  </a:cubicBezTo>
                  <a:cubicBezTo>
                    <a:pt x="1075" y="66"/>
                    <a:pt x="1067" y="70"/>
                    <a:pt x="1060" y="73"/>
                  </a:cubicBezTo>
                  <a:cubicBezTo>
                    <a:pt x="1053" y="76"/>
                    <a:pt x="1050" y="85"/>
                    <a:pt x="1046" y="86"/>
                  </a:cubicBezTo>
                  <a:cubicBezTo>
                    <a:pt x="1041" y="87"/>
                    <a:pt x="1040" y="90"/>
                    <a:pt x="1040" y="90"/>
                  </a:cubicBezTo>
                  <a:cubicBezTo>
                    <a:pt x="1040" y="90"/>
                    <a:pt x="1046" y="89"/>
                    <a:pt x="1049" y="88"/>
                  </a:cubicBezTo>
                  <a:cubicBezTo>
                    <a:pt x="1051" y="87"/>
                    <a:pt x="1075" y="83"/>
                    <a:pt x="1075" y="83"/>
                  </a:cubicBezTo>
                  <a:cubicBezTo>
                    <a:pt x="1075" y="83"/>
                    <a:pt x="1063" y="78"/>
                    <a:pt x="1071" y="74"/>
                  </a:cubicBezTo>
                  <a:cubicBezTo>
                    <a:pt x="1079" y="70"/>
                    <a:pt x="1081" y="71"/>
                    <a:pt x="1081" y="71"/>
                  </a:cubicBezTo>
                  <a:cubicBezTo>
                    <a:pt x="1081" y="71"/>
                    <a:pt x="1086" y="71"/>
                    <a:pt x="1088" y="72"/>
                  </a:cubicBezTo>
                  <a:cubicBezTo>
                    <a:pt x="1091" y="72"/>
                    <a:pt x="1094" y="74"/>
                    <a:pt x="1098" y="77"/>
                  </a:cubicBezTo>
                  <a:cubicBezTo>
                    <a:pt x="1103" y="80"/>
                    <a:pt x="1101" y="80"/>
                    <a:pt x="1104" y="77"/>
                  </a:cubicBezTo>
                  <a:cubicBezTo>
                    <a:pt x="1108" y="73"/>
                    <a:pt x="1111" y="71"/>
                    <a:pt x="1115" y="72"/>
                  </a:cubicBezTo>
                  <a:cubicBezTo>
                    <a:pt x="1120" y="73"/>
                    <a:pt x="1144" y="76"/>
                    <a:pt x="1151" y="77"/>
                  </a:cubicBezTo>
                  <a:cubicBezTo>
                    <a:pt x="1157" y="77"/>
                    <a:pt x="1145" y="82"/>
                    <a:pt x="1154" y="87"/>
                  </a:cubicBezTo>
                  <a:cubicBezTo>
                    <a:pt x="1163" y="91"/>
                    <a:pt x="1173" y="96"/>
                    <a:pt x="1175" y="96"/>
                  </a:cubicBezTo>
                  <a:cubicBezTo>
                    <a:pt x="1177" y="95"/>
                    <a:pt x="1191" y="91"/>
                    <a:pt x="1191" y="91"/>
                  </a:cubicBezTo>
                  <a:cubicBezTo>
                    <a:pt x="1191" y="91"/>
                    <a:pt x="1191" y="91"/>
                    <a:pt x="1194" y="85"/>
                  </a:cubicBezTo>
                  <a:cubicBezTo>
                    <a:pt x="1196" y="79"/>
                    <a:pt x="1195" y="80"/>
                    <a:pt x="1195" y="77"/>
                  </a:cubicBezTo>
                  <a:cubicBezTo>
                    <a:pt x="1196" y="75"/>
                    <a:pt x="1198" y="73"/>
                    <a:pt x="1200" y="71"/>
                  </a:cubicBezTo>
                  <a:cubicBezTo>
                    <a:pt x="1203" y="69"/>
                    <a:pt x="1203" y="67"/>
                    <a:pt x="1210" y="71"/>
                  </a:cubicBezTo>
                  <a:cubicBezTo>
                    <a:pt x="1217" y="76"/>
                    <a:pt x="1218" y="78"/>
                    <a:pt x="1218" y="78"/>
                  </a:cubicBezTo>
                  <a:cubicBezTo>
                    <a:pt x="1218" y="78"/>
                    <a:pt x="1230" y="77"/>
                    <a:pt x="1243" y="88"/>
                  </a:cubicBezTo>
                  <a:cubicBezTo>
                    <a:pt x="1256" y="98"/>
                    <a:pt x="1253" y="101"/>
                    <a:pt x="1254" y="103"/>
                  </a:cubicBezTo>
                  <a:cubicBezTo>
                    <a:pt x="1254" y="106"/>
                    <a:pt x="1253" y="112"/>
                    <a:pt x="1254" y="114"/>
                  </a:cubicBezTo>
                  <a:cubicBezTo>
                    <a:pt x="1254" y="116"/>
                    <a:pt x="1254" y="112"/>
                    <a:pt x="1261" y="119"/>
                  </a:cubicBezTo>
                  <a:cubicBezTo>
                    <a:pt x="1268" y="127"/>
                    <a:pt x="1282" y="127"/>
                    <a:pt x="1281" y="127"/>
                  </a:cubicBezTo>
                  <a:cubicBezTo>
                    <a:pt x="1279" y="127"/>
                    <a:pt x="1282" y="121"/>
                    <a:pt x="1280" y="118"/>
                  </a:cubicBezTo>
                  <a:cubicBezTo>
                    <a:pt x="1278" y="115"/>
                    <a:pt x="1281" y="116"/>
                    <a:pt x="1284" y="113"/>
                  </a:cubicBezTo>
                  <a:cubicBezTo>
                    <a:pt x="1286" y="111"/>
                    <a:pt x="1291" y="112"/>
                    <a:pt x="1291" y="112"/>
                  </a:cubicBezTo>
                  <a:cubicBezTo>
                    <a:pt x="1291" y="112"/>
                    <a:pt x="1293" y="113"/>
                    <a:pt x="1299" y="115"/>
                  </a:cubicBezTo>
                  <a:cubicBezTo>
                    <a:pt x="1304" y="116"/>
                    <a:pt x="1296" y="116"/>
                    <a:pt x="1310" y="116"/>
                  </a:cubicBezTo>
                  <a:cubicBezTo>
                    <a:pt x="1324" y="116"/>
                    <a:pt x="1324" y="112"/>
                    <a:pt x="1329" y="112"/>
                  </a:cubicBezTo>
                  <a:cubicBezTo>
                    <a:pt x="1333" y="112"/>
                    <a:pt x="1337" y="111"/>
                    <a:pt x="1338" y="112"/>
                  </a:cubicBezTo>
                  <a:cubicBezTo>
                    <a:pt x="1339" y="114"/>
                    <a:pt x="1339" y="115"/>
                    <a:pt x="1344" y="115"/>
                  </a:cubicBezTo>
                  <a:cubicBezTo>
                    <a:pt x="1349" y="116"/>
                    <a:pt x="1350" y="118"/>
                    <a:pt x="1348" y="113"/>
                  </a:cubicBezTo>
                  <a:cubicBezTo>
                    <a:pt x="1345" y="108"/>
                    <a:pt x="1342" y="104"/>
                    <a:pt x="1342" y="104"/>
                  </a:cubicBezTo>
                  <a:cubicBezTo>
                    <a:pt x="1338" y="102"/>
                    <a:pt x="1338" y="102"/>
                    <a:pt x="1338" y="102"/>
                  </a:cubicBezTo>
                  <a:cubicBezTo>
                    <a:pt x="1338" y="102"/>
                    <a:pt x="1336" y="101"/>
                    <a:pt x="1342" y="97"/>
                  </a:cubicBezTo>
                  <a:cubicBezTo>
                    <a:pt x="1348" y="93"/>
                    <a:pt x="1347" y="99"/>
                    <a:pt x="1352" y="98"/>
                  </a:cubicBezTo>
                  <a:cubicBezTo>
                    <a:pt x="1357" y="98"/>
                    <a:pt x="1369" y="96"/>
                    <a:pt x="1369" y="96"/>
                  </a:cubicBezTo>
                  <a:cubicBezTo>
                    <a:pt x="1369" y="96"/>
                    <a:pt x="1381" y="98"/>
                    <a:pt x="1391" y="102"/>
                  </a:cubicBezTo>
                  <a:cubicBezTo>
                    <a:pt x="1402" y="106"/>
                    <a:pt x="1422" y="108"/>
                    <a:pt x="1422" y="106"/>
                  </a:cubicBezTo>
                  <a:cubicBezTo>
                    <a:pt x="1422" y="105"/>
                    <a:pt x="1427" y="106"/>
                    <a:pt x="1430" y="106"/>
                  </a:cubicBezTo>
                  <a:cubicBezTo>
                    <a:pt x="1434" y="106"/>
                    <a:pt x="1444" y="116"/>
                    <a:pt x="1444" y="116"/>
                  </a:cubicBezTo>
                  <a:cubicBezTo>
                    <a:pt x="1444" y="116"/>
                    <a:pt x="1452" y="123"/>
                    <a:pt x="1456" y="125"/>
                  </a:cubicBezTo>
                  <a:cubicBezTo>
                    <a:pt x="1460" y="127"/>
                    <a:pt x="1461" y="128"/>
                    <a:pt x="1466" y="128"/>
                  </a:cubicBezTo>
                  <a:cubicBezTo>
                    <a:pt x="1471" y="128"/>
                    <a:pt x="1484" y="134"/>
                    <a:pt x="1484" y="133"/>
                  </a:cubicBezTo>
                  <a:cubicBezTo>
                    <a:pt x="1485" y="131"/>
                    <a:pt x="1501" y="132"/>
                    <a:pt x="1501" y="129"/>
                  </a:cubicBezTo>
                  <a:cubicBezTo>
                    <a:pt x="1500" y="125"/>
                    <a:pt x="1510" y="130"/>
                    <a:pt x="1523" y="132"/>
                  </a:cubicBezTo>
                  <a:cubicBezTo>
                    <a:pt x="1536" y="134"/>
                    <a:pt x="1538" y="137"/>
                    <a:pt x="1538" y="139"/>
                  </a:cubicBezTo>
                  <a:cubicBezTo>
                    <a:pt x="1539" y="140"/>
                    <a:pt x="1542" y="147"/>
                    <a:pt x="1542" y="147"/>
                  </a:cubicBezTo>
                  <a:cubicBezTo>
                    <a:pt x="1542" y="147"/>
                    <a:pt x="1554" y="152"/>
                    <a:pt x="1559" y="152"/>
                  </a:cubicBezTo>
                  <a:cubicBezTo>
                    <a:pt x="1564" y="151"/>
                    <a:pt x="1575" y="152"/>
                    <a:pt x="1575" y="152"/>
                  </a:cubicBezTo>
                  <a:cubicBezTo>
                    <a:pt x="1575" y="152"/>
                    <a:pt x="1606" y="149"/>
                    <a:pt x="1613" y="149"/>
                  </a:cubicBezTo>
                  <a:cubicBezTo>
                    <a:pt x="1619" y="148"/>
                    <a:pt x="1619" y="137"/>
                    <a:pt x="1620" y="142"/>
                  </a:cubicBezTo>
                  <a:cubicBezTo>
                    <a:pt x="1622" y="147"/>
                    <a:pt x="1620" y="154"/>
                    <a:pt x="1620" y="154"/>
                  </a:cubicBezTo>
                  <a:cubicBezTo>
                    <a:pt x="1620" y="154"/>
                    <a:pt x="1625" y="161"/>
                    <a:pt x="1629" y="160"/>
                  </a:cubicBezTo>
                  <a:cubicBezTo>
                    <a:pt x="1632" y="159"/>
                    <a:pt x="1636" y="158"/>
                    <a:pt x="1636" y="158"/>
                  </a:cubicBezTo>
                  <a:cubicBezTo>
                    <a:pt x="1636" y="158"/>
                    <a:pt x="1638" y="157"/>
                    <a:pt x="1632" y="153"/>
                  </a:cubicBezTo>
                  <a:cubicBezTo>
                    <a:pt x="1627" y="149"/>
                    <a:pt x="1629" y="143"/>
                    <a:pt x="1631" y="141"/>
                  </a:cubicBezTo>
                  <a:cubicBezTo>
                    <a:pt x="1633" y="140"/>
                    <a:pt x="1678" y="142"/>
                    <a:pt x="1694" y="149"/>
                  </a:cubicBezTo>
                  <a:cubicBezTo>
                    <a:pt x="1710" y="155"/>
                    <a:pt x="1761" y="176"/>
                    <a:pt x="1767" y="182"/>
                  </a:cubicBezTo>
                  <a:cubicBezTo>
                    <a:pt x="1773" y="188"/>
                    <a:pt x="1777" y="192"/>
                    <a:pt x="1778" y="194"/>
                  </a:cubicBezTo>
                  <a:cubicBezTo>
                    <a:pt x="1780" y="195"/>
                    <a:pt x="1784" y="188"/>
                    <a:pt x="1784" y="188"/>
                  </a:cubicBezTo>
                  <a:cubicBezTo>
                    <a:pt x="1784" y="188"/>
                    <a:pt x="1794" y="189"/>
                    <a:pt x="1798" y="190"/>
                  </a:cubicBezTo>
                  <a:cubicBezTo>
                    <a:pt x="1801" y="190"/>
                    <a:pt x="1801" y="186"/>
                    <a:pt x="1811" y="193"/>
                  </a:cubicBezTo>
                  <a:cubicBezTo>
                    <a:pt x="1821" y="199"/>
                    <a:pt x="1822" y="206"/>
                    <a:pt x="1822" y="206"/>
                  </a:cubicBezTo>
                  <a:cubicBezTo>
                    <a:pt x="1822" y="206"/>
                    <a:pt x="1828" y="213"/>
                    <a:pt x="1821" y="214"/>
                  </a:cubicBezTo>
                  <a:cubicBezTo>
                    <a:pt x="1813" y="216"/>
                    <a:pt x="1810" y="224"/>
                    <a:pt x="1810" y="224"/>
                  </a:cubicBezTo>
                  <a:cubicBezTo>
                    <a:pt x="1810" y="224"/>
                    <a:pt x="1812" y="227"/>
                    <a:pt x="1812" y="229"/>
                  </a:cubicBezTo>
                  <a:cubicBezTo>
                    <a:pt x="1812" y="231"/>
                    <a:pt x="1810" y="234"/>
                    <a:pt x="1811" y="237"/>
                  </a:cubicBezTo>
                  <a:cubicBezTo>
                    <a:pt x="1812" y="240"/>
                    <a:pt x="1817" y="244"/>
                    <a:pt x="1815" y="246"/>
                  </a:cubicBezTo>
                  <a:cubicBezTo>
                    <a:pt x="1813" y="247"/>
                    <a:pt x="1815" y="247"/>
                    <a:pt x="1810" y="247"/>
                  </a:cubicBezTo>
                  <a:cubicBezTo>
                    <a:pt x="1806" y="246"/>
                    <a:pt x="1798" y="244"/>
                    <a:pt x="1797" y="242"/>
                  </a:cubicBezTo>
                  <a:cubicBezTo>
                    <a:pt x="1795" y="241"/>
                    <a:pt x="1795" y="239"/>
                    <a:pt x="1792" y="239"/>
                  </a:cubicBezTo>
                  <a:cubicBezTo>
                    <a:pt x="1789" y="239"/>
                    <a:pt x="1778" y="234"/>
                    <a:pt x="1778" y="234"/>
                  </a:cubicBezTo>
                  <a:cubicBezTo>
                    <a:pt x="1774" y="229"/>
                    <a:pt x="1774" y="229"/>
                    <a:pt x="1774" y="229"/>
                  </a:cubicBezTo>
                  <a:cubicBezTo>
                    <a:pt x="1770" y="223"/>
                    <a:pt x="1770" y="223"/>
                    <a:pt x="1770" y="223"/>
                  </a:cubicBezTo>
                  <a:cubicBezTo>
                    <a:pt x="1770" y="223"/>
                    <a:pt x="1752" y="222"/>
                    <a:pt x="1751" y="220"/>
                  </a:cubicBezTo>
                  <a:cubicBezTo>
                    <a:pt x="1751" y="219"/>
                    <a:pt x="1746" y="203"/>
                    <a:pt x="1745" y="203"/>
                  </a:cubicBezTo>
                  <a:cubicBezTo>
                    <a:pt x="1744" y="203"/>
                    <a:pt x="1738" y="199"/>
                    <a:pt x="1740" y="205"/>
                  </a:cubicBezTo>
                  <a:cubicBezTo>
                    <a:pt x="1741" y="210"/>
                    <a:pt x="1741" y="215"/>
                    <a:pt x="1741" y="215"/>
                  </a:cubicBezTo>
                  <a:cubicBezTo>
                    <a:pt x="1741" y="215"/>
                    <a:pt x="1751" y="223"/>
                    <a:pt x="1749" y="223"/>
                  </a:cubicBezTo>
                  <a:cubicBezTo>
                    <a:pt x="1746" y="223"/>
                    <a:pt x="1747" y="230"/>
                    <a:pt x="1745" y="230"/>
                  </a:cubicBezTo>
                  <a:cubicBezTo>
                    <a:pt x="1744" y="230"/>
                    <a:pt x="1738" y="238"/>
                    <a:pt x="1736" y="237"/>
                  </a:cubicBezTo>
                  <a:cubicBezTo>
                    <a:pt x="1734" y="236"/>
                    <a:pt x="1729" y="238"/>
                    <a:pt x="1728" y="238"/>
                  </a:cubicBezTo>
                  <a:cubicBezTo>
                    <a:pt x="1726" y="238"/>
                    <a:pt x="1726" y="237"/>
                    <a:pt x="1724" y="236"/>
                  </a:cubicBezTo>
                  <a:cubicBezTo>
                    <a:pt x="1722" y="236"/>
                    <a:pt x="1717" y="235"/>
                    <a:pt x="1717" y="237"/>
                  </a:cubicBezTo>
                  <a:cubicBezTo>
                    <a:pt x="1716" y="239"/>
                    <a:pt x="1719" y="245"/>
                    <a:pt x="1722" y="244"/>
                  </a:cubicBezTo>
                  <a:cubicBezTo>
                    <a:pt x="1725" y="243"/>
                    <a:pt x="1734" y="244"/>
                    <a:pt x="1734" y="244"/>
                  </a:cubicBezTo>
                  <a:cubicBezTo>
                    <a:pt x="1734" y="244"/>
                    <a:pt x="1746" y="262"/>
                    <a:pt x="1745" y="264"/>
                  </a:cubicBezTo>
                  <a:cubicBezTo>
                    <a:pt x="1745" y="266"/>
                    <a:pt x="1758" y="275"/>
                    <a:pt x="1756" y="276"/>
                  </a:cubicBezTo>
                  <a:cubicBezTo>
                    <a:pt x="1753" y="277"/>
                    <a:pt x="1754" y="280"/>
                    <a:pt x="1752" y="281"/>
                  </a:cubicBezTo>
                  <a:cubicBezTo>
                    <a:pt x="1751" y="281"/>
                    <a:pt x="1753" y="284"/>
                    <a:pt x="1753" y="285"/>
                  </a:cubicBezTo>
                  <a:cubicBezTo>
                    <a:pt x="1753" y="287"/>
                    <a:pt x="1742" y="284"/>
                    <a:pt x="1732" y="286"/>
                  </a:cubicBezTo>
                  <a:cubicBezTo>
                    <a:pt x="1722" y="288"/>
                    <a:pt x="1709" y="293"/>
                    <a:pt x="1705" y="300"/>
                  </a:cubicBezTo>
                  <a:cubicBezTo>
                    <a:pt x="1701" y="307"/>
                    <a:pt x="1696" y="325"/>
                    <a:pt x="1692" y="326"/>
                  </a:cubicBezTo>
                  <a:cubicBezTo>
                    <a:pt x="1689" y="328"/>
                    <a:pt x="1684" y="336"/>
                    <a:pt x="1684" y="336"/>
                  </a:cubicBezTo>
                  <a:cubicBezTo>
                    <a:pt x="1684" y="336"/>
                    <a:pt x="1675" y="329"/>
                    <a:pt x="1674" y="325"/>
                  </a:cubicBezTo>
                  <a:cubicBezTo>
                    <a:pt x="1673" y="321"/>
                    <a:pt x="1652" y="325"/>
                    <a:pt x="1651" y="325"/>
                  </a:cubicBezTo>
                  <a:cubicBezTo>
                    <a:pt x="1650" y="326"/>
                    <a:pt x="1653" y="330"/>
                    <a:pt x="1651" y="333"/>
                  </a:cubicBezTo>
                  <a:cubicBezTo>
                    <a:pt x="1650" y="336"/>
                    <a:pt x="1655" y="344"/>
                    <a:pt x="1650" y="340"/>
                  </a:cubicBezTo>
                  <a:cubicBezTo>
                    <a:pt x="1644" y="337"/>
                    <a:pt x="1642" y="330"/>
                    <a:pt x="1642" y="330"/>
                  </a:cubicBezTo>
                  <a:cubicBezTo>
                    <a:pt x="1642" y="330"/>
                    <a:pt x="1640" y="334"/>
                    <a:pt x="1638" y="335"/>
                  </a:cubicBezTo>
                  <a:cubicBezTo>
                    <a:pt x="1636" y="335"/>
                    <a:pt x="1629" y="341"/>
                    <a:pt x="1626" y="343"/>
                  </a:cubicBezTo>
                  <a:cubicBezTo>
                    <a:pt x="1622" y="344"/>
                    <a:pt x="1621" y="340"/>
                    <a:pt x="1622" y="344"/>
                  </a:cubicBezTo>
                  <a:cubicBezTo>
                    <a:pt x="1624" y="348"/>
                    <a:pt x="1623" y="356"/>
                    <a:pt x="1622" y="358"/>
                  </a:cubicBezTo>
                  <a:cubicBezTo>
                    <a:pt x="1620" y="361"/>
                    <a:pt x="1622" y="365"/>
                    <a:pt x="1623" y="368"/>
                  </a:cubicBezTo>
                  <a:cubicBezTo>
                    <a:pt x="1624" y="370"/>
                    <a:pt x="1637" y="376"/>
                    <a:pt x="1635" y="376"/>
                  </a:cubicBezTo>
                  <a:cubicBezTo>
                    <a:pt x="1634" y="376"/>
                    <a:pt x="1636" y="386"/>
                    <a:pt x="1636" y="387"/>
                  </a:cubicBezTo>
                  <a:cubicBezTo>
                    <a:pt x="1636" y="389"/>
                    <a:pt x="1642" y="393"/>
                    <a:pt x="1640" y="395"/>
                  </a:cubicBezTo>
                  <a:cubicBezTo>
                    <a:pt x="1638" y="397"/>
                    <a:pt x="1642" y="405"/>
                    <a:pt x="1639" y="404"/>
                  </a:cubicBezTo>
                  <a:cubicBezTo>
                    <a:pt x="1636" y="403"/>
                    <a:pt x="1632" y="401"/>
                    <a:pt x="1632" y="401"/>
                  </a:cubicBezTo>
                  <a:cubicBezTo>
                    <a:pt x="1632" y="401"/>
                    <a:pt x="1640" y="405"/>
                    <a:pt x="1634" y="406"/>
                  </a:cubicBezTo>
                  <a:cubicBezTo>
                    <a:pt x="1628" y="407"/>
                    <a:pt x="1628" y="412"/>
                    <a:pt x="1628" y="412"/>
                  </a:cubicBezTo>
                  <a:cubicBezTo>
                    <a:pt x="1628" y="412"/>
                    <a:pt x="1631" y="413"/>
                    <a:pt x="1631" y="416"/>
                  </a:cubicBezTo>
                  <a:cubicBezTo>
                    <a:pt x="1631" y="419"/>
                    <a:pt x="1639" y="424"/>
                    <a:pt x="1636" y="424"/>
                  </a:cubicBezTo>
                  <a:cubicBezTo>
                    <a:pt x="1634" y="424"/>
                    <a:pt x="1631" y="427"/>
                    <a:pt x="1628" y="427"/>
                  </a:cubicBezTo>
                  <a:cubicBezTo>
                    <a:pt x="1626" y="428"/>
                    <a:pt x="1623" y="436"/>
                    <a:pt x="1623" y="438"/>
                  </a:cubicBezTo>
                  <a:cubicBezTo>
                    <a:pt x="1624" y="440"/>
                    <a:pt x="1622" y="450"/>
                    <a:pt x="1623" y="451"/>
                  </a:cubicBezTo>
                  <a:cubicBezTo>
                    <a:pt x="1624" y="453"/>
                    <a:pt x="1612" y="453"/>
                    <a:pt x="1612" y="453"/>
                  </a:cubicBezTo>
                  <a:cubicBezTo>
                    <a:pt x="1612" y="453"/>
                    <a:pt x="1618" y="462"/>
                    <a:pt x="1616" y="462"/>
                  </a:cubicBezTo>
                  <a:cubicBezTo>
                    <a:pt x="1614" y="463"/>
                    <a:pt x="1613" y="463"/>
                    <a:pt x="1611" y="468"/>
                  </a:cubicBezTo>
                  <a:cubicBezTo>
                    <a:pt x="1609" y="473"/>
                    <a:pt x="1606" y="479"/>
                    <a:pt x="1604" y="480"/>
                  </a:cubicBezTo>
                  <a:cubicBezTo>
                    <a:pt x="1601" y="481"/>
                    <a:pt x="1600" y="484"/>
                    <a:pt x="1600" y="485"/>
                  </a:cubicBezTo>
                  <a:cubicBezTo>
                    <a:pt x="1600" y="487"/>
                    <a:pt x="1591" y="461"/>
                    <a:pt x="1589" y="459"/>
                  </a:cubicBezTo>
                  <a:cubicBezTo>
                    <a:pt x="1587" y="457"/>
                    <a:pt x="1584" y="447"/>
                    <a:pt x="1584" y="447"/>
                  </a:cubicBezTo>
                  <a:cubicBezTo>
                    <a:pt x="1581" y="441"/>
                    <a:pt x="1581" y="441"/>
                    <a:pt x="1581" y="441"/>
                  </a:cubicBezTo>
                  <a:cubicBezTo>
                    <a:pt x="1581" y="441"/>
                    <a:pt x="1579" y="442"/>
                    <a:pt x="1577" y="438"/>
                  </a:cubicBezTo>
                  <a:cubicBezTo>
                    <a:pt x="1574" y="433"/>
                    <a:pt x="1566" y="392"/>
                    <a:pt x="1566" y="392"/>
                  </a:cubicBezTo>
                  <a:cubicBezTo>
                    <a:pt x="1566" y="392"/>
                    <a:pt x="1572" y="390"/>
                    <a:pt x="1571" y="388"/>
                  </a:cubicBezTo>
                  <a:cubicBezTo>
                    <a:pt x="1570" y="386"/>
                    <a:pt x="1568" y="372"/>
                    <a:pt x="1568" y="372"/>
                  </a:cubicBezTo>
                  <a:cubicBezTo>
                    <a:pt x="1568" y="372"/>
                    <a:pt x="1585" y="367"/>
                    <a:pt x="1586" y="360"/>
                  </a:cubicBezTo>
                  <a:cubicBezTo>
                    <a:pt x="1586" y="353"/>
                    <a:pt x="1594" y="345"/>
                    <a:pt x="1599" y="335"/>
                  </a:cubicBezTo>
                  <a:cubicBezTo>
                    <a:pt x="1603" y="325"/>
                    <a:pt x="1607" y="318"/>
                    <a:pt x="1607" y="318"/>
                  </a:cubicBezTo>
                  <a:cubicBezTo>
                    <a:pt x="1607" y="318"/>
                    <a:pt x="1616" y="316"/>
                    <a:pt x="1619" y="316"/>
                  </a:cubicBezTo>
                  <a:cubicBezTo>
                    <a:pt x="1621" y="315"/>
                    <a:pt x="1621" y="316"/>
                    <a:pt x="1620" y="311"/>
                  </a:cubicBezTo>
                  <a:cubicBezTo>
                    <a:pt x="1619" y="307"/>
                    <a:pt x="1615" y="313"/>
                    <a:pt x="1616" y="299"/>
                  </a:cubicBezTo>
                  <a:cubicBezTo>
                    <a:pt x="1618" y="285"/>
                    <a:pt x="1619" y="282"/>
                    <a:pt x="1619" y="282"/>
                  </a:cubicBezTo>
                  <a:cubicBezTo>
                    <a:pt x="1619" y="282"/>
                    <a:pt x="1614" y="280"/>
                    <a:pt x="1612" y="282"/>
                  </a:cubicBezTo>
                  <a:cubicBezTo>
                    <a:pt x="1610" y="283"/>
                    <a:pt x="1605" y="290"/>
                    <a:pt x="1606" y="292"/>
                  </a:cubicBezTo>
                  <a:cubicBezTo>
                    <a:pt x="1607" y="295"/>
                    <a:pt x="1611" y="304"/>
                    <a:pt x="1604" y="303"/>
                  </a:cubicBezTo>
                  <a:cubicBezTo>
                    <a:pt x="1597" y="302"/>
                    <a:pt x="1589" y="309"/>
                    <a:pt x="1590" y="311"/>
                  </a:cubicBezTo>
                  <a:cubicBezTo>
                    <a:pt x="1590" y="313"/>
                    <a:pt x="1593" y="318"/>
                    <a:pt x="1593" y="318"/>
                  </a:cubicBezTo>
                  <a:cubicBezTo>
                    <a:pt x="1589" y="319"/>
                    <a:pt x="1589" y="319"/>
                    <a:pt x="1589" y="319"/>
                  </a:cubicBezTo>
                  <a:cubicBezTo>
                    <a:pt x="1589" y="319"/>
                    <a:pt x="1586" y="315"/>
                    <a:pt x="1585" y="312"/>
                  </a:cubicBezTo>
                  <a:cubicBezTo>
                    <a:pt x="1583" y="309"/>
                    <a:pt x="1585" y="308"/>
                    <a:pt x="1582" y="304"/>
                  </a:cubicBezTo>
                  <a:cubicBezTo>
                    <a:pt x="1580" y="300"/>
                    <a:pt x="1580" y="299"/>
                    <a:pt x="1578" y="298"/>
                  </a:cubicBezTo>
                  <a:cubicBezTo>
                    <a:pt x="1576" y="298"/>
                    <a:pt x="1583" y="294"/>
                    <a:pt x="1574" y="297"/>
                  </a:cubicBezTo>
                  <a:cubicBezTo>
                    <a:pt x="1565" y="301"/>
                    <a:pt x="1571" y="304"/>
                    <a:pt x="1561" y="305"/>
                  </a:cubicBezTo>
                  <a:cubicBezTo>
                    <a:pt x="1552" y="306"/>
                    <a:pt x="1552" y="314"/>
                    <a:pt x="1551" y="317"/>
                  </a:cubicBezTo>
                  <a:cubicBezTo>
                    <a:pt x="1551" y="319"/>
                    <a:pt x="1551" y="313"/>
                    <a:pt x="1546" y="322"/>
                  </a:cubicBezTo>
                  <a:cubicBezTo>
                    <a:pt x="1541" y="331"/>
                    <a:pt x="1544" y="328"/>
                    <a:pt x="1540" y="333"/>
                  </a:cubicBezTo>
                  <a:cubicBezTo>
                    <a:pt x="1537" y="339"/>
                    <a:pt x="1547" y="343"/>
                    <a:pt x="1546" y="344"/>
                  </a:cubicBezTo>
                  <a:cubicBezTo>
                    <a:pt x="1545" y="346"/>
                    <a:pt x="1542" y="350"/>
                    <a:pt x="1542" y="350"/>
                  </a:cubicBezTo>
                  <a:cubicBezTo>
                    <a:pt x="1542" y="350"/>
                    <a:pt x="1541" y="350"/>
                    <a:pt x="1534" y="350"/>
                  </a:cubicBezTo>
                  <a:cubicBezTo>
                    <a:pt x="1528" y="350"/>
                    <a:pt x="1517" y="354"/>
                    <a:pt x="1515" y="353"/>
                  </a:cubicBezTo>
                  <a:cubicBezTo>
                    <a:pt x="1513" y="352"/>
                    <a:pt x="1516" y="343"/>
                    <a:pt x="1516" y="343"/>
                  </a:cubicBezTo>
                  <a:cubicBezTo>
                    <a:pt x="1516" y="343"/>
                    <a:pt x="1499" y="341"/>
                    <a:pt x="1496" y="342"/>
                  </a:cubicBezTo>
                  <a:cubicBezTo>
                    <a:pt x="1494" y="342"/>
                    <a:pt x="1495" y="343"/>
                    <a:pt x="1493" y="345"/>
                  </a:cubicBezTo>
                  <a:cubicBezTo>
                    <a:pt x="1491" y="347"/>
                    <a:pt x="1498" y="350"/>
                    <a:pt x="1489" y="349"/>
                  </a:cubicBezTo>
                  <a:cubicBezTo>
                    <a:pt x="1480" y="348"/>
                    <a:pt x="1474" y="346"/>
                    <a:pt x="1469" y="347"/>
                  </a:cubicBezTo>
                  <a:cubicBezTo>
                    <a:pt x="1464" y="348"/>
                    <a:pt x="1460" y="352"/>
                    <a:pt x="1460" y="352"/>
                  </a:cubicBezTo>
                  <a:cubicBezTo>
                    <a:pt x="1457" y="346"/>
                    <a:pt x="1457" y="346"/>
                    <a:pt x="1457" y="346"/>
                  </a:cubicBezTo>
                  <a:cubicBezTo>
                    <a:pt x="1428" y="350"/>
                    <a:pt x="1428" y="350"/>
                    <a:pt x="1428" y="350"/>
                  </a:cubicBezTo>
                  <a:cubicBezTo>
                    <a:pt x="1428" y="350"/>
                    <a:pt x="1431" y="357"/>
                    <a:pt x="1424" y="367"/>
                  </a:cubicBezTo>
                  <a:cubicBezTo>
                    <a:pt x="1417" y="378"/>
                    <a:pt x="1403" y="408"/>
                    <a:pt x="1396" y="408"/>
                  </a:cubicBezTo>
                  <a:cubicBezTo>
                    <a:pt x="1390" y="408"/>
                    <a:pt x="1373" y="419"/>
                    <a:pt x="1378" y="422"/>
                  </a:cubicBezTo>
                  <a:cubicBezTo>
                    <a:pt x="1383" y="426"/>
                    <a:pt x="1386" y="428"/>
                    <a:pt x="1388" y="429"/>
                  </a:cubicBezTo>
                  <a:cubicBezTo>
                    <a:pt x="1391" y="429"/>
                    <a:pt x="1400" y="427"/>
                    <a:pt x="1401" y="430"/>
                  </a:cubicBezTo>
                  <a:cubicBezTo>
                    <a:pt x="1402" y="433"/>
                    <a:pt x="1409" y="443"/>
                    <a:pt x="1409" y="443"/>
                  </a:cubicBezTo>
                  <a:cubicBezTo>
                    <a:pt x="1409" y="443"/>
                    <a:pt x="1406" y="447"/>
                    <a:pt x="1415" y="444"/>
                  </a:cubicBezTo>
                  <a:cubicBezTo>
                    <a:pt x="1424" y="440"/>
                    <a:pt x="1416" y="434"/>
                    <a:pt x="1416" y="434"/>
                  </a:cubicBezTo>
                  <a:cubicBezTo>
                    <a:pt x="1416" y="434"/>
                    <a:pt x="1431" y="434"/>
                    <a:pt x="1431" y="437"/>
                  </a:cubicBezTo>
                  <a:cubicBezTo>
                    <a:pt x="1432" y="439"/>
                    <a:pt x="1441" y="450"/>
                    <a:pt x="1439" y="450"/>
                  </a:cubicBezTo>
                  <a:cubicBezTo>
                    <a:pt x="1437" y="450"/>
                    <a:pt x="1445" y="447"/>
                    <a:pt x="1446" y="454"/>
                  </a:cubicBezTo>
                  <a:cubicBezTo>
                    <a:pt x="1447" y="460"/>
                    <a:pt x="1447" y="465"/>
                    <a:pt x="1449" y="469"/>
                  </a:cubicBezTo>
                  <a:cubicBezTo>
                    <a:pt x="1450" y="472"/>
                    <a:pt x="1448" y="480"/>
                    <a:pt x="1448" y="480"/>
                  </a:cubicBezTo>
                  <a:cubicBezTo>
                    <a:pt x="1448" y="480"/>
                    <a:pt x="1453" y="489"/>
                    <a:pt x="1452" y="491"/>
                  </a:cubicBezTo>
                  <a:cubicBezTo>
                    <a:pt x="1451" y="493"/>
                    <a:pt x="1456" y="476"/>
                    <a:pt x="1453" y="501"/>
                  </a:cubicBezTo>
                  <a:cubicBezTo>
                    <a:pt x="1450" y="526"/>
                    <a:pt x="1454" y="532"/>
                    <a:pt x="1452" y="535"/>
                  </a:cubicBezTo>
                  <a:cubicBezTo>
                    <a:pt x="1451" y="539"/>
                    <a:pt x="1452" y="538"/>
                    <a:pt x="1448" y="541"/>
                  </a:cubicBezTo>
                  <a:cubicBezTo>
                    <a:pt x="1445" y="544"/>
                    <a:pt x="1445" y="546"/>
                    <a:pt x="1442" y="551"/>
                  </a:cubicBezTo>
                  <a:cubicBezTo>
                    <a:pt x="1439" y="556"/>
                    <a:pt x="1443" y="564"/>
                    <a:pt x="1441" y="566"/>
                  </a:cubicBezTo>
                  <a:cubicBezTo>
                    <a:pt x="1439" y="568"/>
                    <a:pt x="1438" y="573"/>
                    <a:pt x="1433" y="577"/>
                  </a:cubicBezTo>
                  <a:cubicBezTo>
                    <a:pt x="1428" y="580"/>
                    <a:pt x="1412" y="595"/>
                    <a:pt x="1406" y="596"/>
                  </a:cubicBezTo>
                  <a:cubicBezTo>
                    <a:pt x="1400" y="597"/>
                    <a:pt x="1385" y="593"/>
                    <a:pt x="1385" y="593"/>
                  </a:cubicBezTo>
                  <a:cubicBezTo>
                    <a:pt x="1385" y="593"/>
                    <a:pt x="1382" y="602"/>
                    <a:pt x="1379" y="604"/>
                  </a:cubicBezTo>
                  <a:cubicBezTo>
                    <a:pt x="1377" y="606"/>
                    <a:pt x="1372" y="612"/>
                    <a:pt x="1372" y="615"/>
                  </a:cubicBezTo>
                  <a:cubicBezTo>
                    <a:pt x="1372" y="618"/>
                    <a:pt x="1368" y="617"/>
                    <a:pt x="1371" y="624"/>
                  </a:cubicBezTo>
                  <a:cubicBezTo>
                    <a:pt x="1373" y="632"/>
                    <a:pt x="1366" y="637"/>
                    <a:pt x="1366" y="637"/>
                  </a:cubicBezTo>
                  <a:cubicBezTo>
                    <a:pt x="1366" y="637"/>
                    <a:pt x="1363" y="642"/>
                    <a:pt x="1363" y="644"/>
                  </a:cubicBezTo>
                  <a:cubicBezTo>
                    <a:pt x="1364" y="646"/>
                    <a:pt x="1372" y="651"/>
                    <a:pt x="1372" y="654"/>
                  </a:cubicBezTo>
                  <a:cubicBezTo>
                    <a:pt x="1372" y="657"/>
                    <a:pt x="1385" y="670"/>
                    <a:pt x="1384" y="670"/>
                  </a:cubicBezTo>
                  <a:cubicBezTo>
                    <a:pt x="1382" y="670"/>
                    <a:pt x="1386" y="680"/>
                    <a:pt x="1383" y="687"/>
                  </a:cubicBezTo>
                  <a:cubicBezTo>
                    <a:pt x="1379" y="694"/>
                    <a:pt x="1372" y="698"/>
                    <a:pt x="1372" y="698"/>
                  </a:cubicBezTo>
                  <a:cubicBezTo>
                    <a:pt x="1372" y="698"/>
                    <a:pt x="1363" y="706"/>
                    <a:pt x="1360" y="702"/>
                  </a:cubicBezTo>
                  <a:cubicBezTo>
                    <a:pt x="1356" y="698"/>
                    <a:pt x="1352" y="692"/>
                    <a:pt x="1352" y="692"/>
                  </a:cubicBezTo>
                  <a:cubicBezTo>
                    <a:pt x="1352" y="692"/>
                    <a:pt x="1351" y="686"/>
                    <a:pt x="1350" y="677"/>
                  </a:cubicBezTo>
                  <a:cubicBezTo>
                    <a:pt x="1349" y="668"/>
                    <a:pt x="1346" y="666"/>
                    <a:pt x="1348" y="663"/>
                  </a:cubicBezTo>
                  <a:cubicBezTo>
                    <a:pt x="1349" y="660"/>
                    <a:pt x="1347" y="663"/>
                    <a:pt x="1340" y="661"/>
                  </a:cubicBezTo>
                  <a:cubicBezTo>
                    <a:pt x="1334" y="660"/>
                    <a:pt x="1335" y="664"/>
                    <a:pt x="1334" y="660"/>
                  </a:cubicBezTo>
                  <a:cubicBezTo>
                    <a:pt x="1333" y="656"/>
                    <a:pt x="1334" y="650"/>
                    <a:pt x="1333" y="648"/>
                  </a:cubicBezTo>
                  <a:cubicBezTo>
                    <a:pt x="1332" y="645"/>
                    <a:pt x="1332" y="642"/>
                    <a:pt x="1327" y="640"/>
                  </a:cubicBezTo>
                  <a:cubicBezTo>
                    <a:pt x="1322" y="638"/>
                    <a:pt x="1313" y="644"/>
                    <a:pt x="1313" y="644"/>
                  </a:cubicBezTo>
                  <a:cubicBezTo>
                    <a:pt x="1313" y="644"/>
                    <a:pt x="1311" y="647"/>
                    <a:pt x="1307" y="646"/>
                  </a:cubicBezTo>
                  <a:cubicBezTo>
                    <a:pt x="1303" y="644"/>
                    <a:pt x="1291" y="642"/>
                    <a:pt x="1292" y="638"/>
                  </a:cubicBezTo>
                  <a:cubicBezTo>
                    <a:pt x="1293" y="633"/>
                    <a:pt x="1295" y="628"/>
                    <a:pt x="1293" y="628"/>
                  </a:cubicBezTo>
                  <a:cubicBezTo>
                    <a:pt x="1290" y="628"/>
                    <a:pt x="1280" y="633"/>
                    <a:pt x="1276" y="635"/>
                  </a:cubicBezTo>
                  <a:cubicBezTo>
                    <a:pt x="1273" y="638"/>
                    <a:pt x="1274" y="645"/>
                    <a:pt x="1272" y="646"/>
                  </a:cubicBezTo>
                  <a:cubicBezTo>
                    <a:pt x="1271" y="647"/>
                    <a:pt x="1264" y="647"/>
                    <a:pt x="1266" y="652"/>
                  </a:cubicBezTo>
                  <a:cubicBezTo>
                    <a:pt x="1268" y="657"/>
                    <a:pt x="1272" y="664"/>
                    <a:pt x="1275" y="664"/>
                  </a:cubicBezTo>
                  <a:cubicBezTo>
                    <a:pt x="1277" y="665"/>
                    <a:pt x="1283" y="661"/>
                    <a:pt x="1286" y="661"/>
                  </a:cubicBezTo>
                  <a:cubicBezTo>
                    <a:pt x="1289" y="661"/>
                    <a:pt x="1293" y="657"/>
                    <a:pt x="1300" y="661"/>
                  </a:cubicBezTo>
                  <a:cubicBezTo>
                    <a:pt x="1308" y="665"/>
                    <a:pt x="1313" y="667"/>
                    <a:pt x="1315" y="667"/>
                  </a:cubicBezTo>
                  <a:cubicBezTo>
                    <a:pt x="1317" y="668"/>
                    <a:pt x="1328" y="671"/>
                    <a:pt x="1324" y="672"/>
                  </a:cubicBezTo>
                  <a:cubicBezTo>
                    <a:pt x="1319" y="673"/>
                    <a:pt x="1310" y="675"/>
                    <a:pt x="1303" y="677"/>
                  </a:cubicBezTo>
                  <a:cubicBezTo>
                    <a:pt x="1297" y="679"/>
                    <a:pt x="1298" y="679"/>
                    <a:pt x="1296" y="682"/>
                  </a:cubicBezTo>
                  <a:cubicBezTo>
                    <a:pt x="1294" y="685"/>
                    <a:pt x="1290" y="690"/>
                    <a:pt x="1291" y="691"/>
                  </a:cubicBezTo>
                  <a:cubicBezTo>
                    <a:pt x="1292" y="693"/>
                    <a:pt x="1298" y="700"/>
                    <a:pt x="1298" y="700"/>
                  </a:cubicBezTo>
                  <a:cubicBezTo>
                    <a:pt x="1298" y="700"/>
                    <a:pt x="1321" y="723"/>
                    <a:pt x="1319" y="729"/>
                  </a:cubicBezTo>
                  <a:cubicBezTo>
                    <a:pt x="1318" y="735"/>
                    <a:pt x="1319" y="740"/>
                    <a:pt x="1317" y="743"/>
                  </a:cubicBezTo>
                  <a:cubicBezTo>
                    <a:pt x="1316" y="746"/>
                    <a:pt x="1317" y="745"/>
                    <a:pt x="1320" y="750"/>
                  </a:cubicBezTo>
                  <a:cubicBezTo>
                    <a:pt x="1323" y="755"/>
                    <a:pt x="1311" y="784"/>
                    <a:pt x="1311" y="784"/>
                  </a:cubicBezTo>
                  <a:cubicBezTo>
                    <a:pt x="1311" y="784"/>
                    <a:pt x="1295" y="815"/>
                    <a:pt x="1293" y="816"/>
                  </a:cubicBezTo>
                  <a:cubicBezTo>
                    <a:pt x="1291" y="818"/>
                    <a:pt x="1289" y="828"/>
                    <a:pt x="1280" y="830"/>
                  </a:cubicBezTo>
                  <a:cubicBezTo>
                    <a:pt x="1271" y="831"/>
                    <a:pt x="1267" y="832"/>
                    <a:pt x="1262" y="832"/>
                  </a:cubicBezTo>
                  <a:cubicBezTo>
                    <a:pt x="1256" y="833"/>
                    <a:pt x="1244" y="838"/>
                    <a:pt x="1234" y="841"/>
                  </a:cubicBezTo>
                  <a:cubicBezTo>
                    <a:pt x="1224" y="845"/>
                    <a:pt x="1219" y="843"/>
                    <a:pt x="1218" y="844"/>
                  </a:cubicBezTo>
                  <a:cubicBezTo>
                    <a:pt x="1216" y="846"/>
                    <a:pt x="1224" y="852"/>
                    <a:pt x="1216" y="846"/>
                  </a:cubicBezTo>
                  <a:cubicBezTo>
                    <a:pt x="1209" y="840"/>
                    <a:pt x="1217" y="837"/>
                    <a:pt x="1208" y="838"/>
                  </a:cubicBezTo>
                  <a:cubicBezTo>
                    <a:pt x="1199" y="840"/>
                    <a:pt x="1187" y="843"/>
                    <a:pt x="1186" y="848"/>
                  </a:cubicBezTo>
                  <a:cubicBezTo>
                    <a:pt x="1184" y="853"/>
                    <a:pt x="1180" y="861"/>
                    <a:pt x="1183" y="863"/>
                  </a:cubicBezTo>
                  <a:cubicBezTo>
                    <a:pt x="1186" y="866"/>
                    <a:pt x="1176" y="856"/>
                    <a:pt x="1199" y="880"/>
                  </a:cubicBezTo>
                  <a:cubicBezTo>
                    <a:pt x="1222" y="904"/>
                    <a:pt x="1232" y="914"/>
                    <a:pt x="1228" y="923"/>
                  </a:cubicBezTo>
                  <a:cubicBezTo>
                    <a:pt x="1223" y="931"/>
                    <a:pt x="1226" y="940"/>
                    <a:pt x="1216" y="946"/>
                  </a:cubicBezTo>
                  <a:cubicBezTo>
                    <a:pt x="1207" y="952"/>
                    <a:pt x="1211" y="949"/>
                    <a:pt x="1203" y="956"/>
                  </a:cubicBezTo>
                  <a:cubicBezTo>
                    <a:pt x="1195" y="963"/>
                    <a:pt x="1197" y="970"/>
                    <a:pt x="1192" y="965"/>
                  </a:cubicBezTo>
                  <a:cubicBezTo>
                    <a:pt x="1187" y="960"/>
                    <a:pt x="1186" y="960"/>
                    <a:pt x="1174" y="946"/>
                  </a:cubicBezTo>
                  <a:cubicBezTo>
                    <a:pt x="1162" y="933"/>
                    <a:pt x="1171" y="937"/>
                    <a:pt x="1158" y="931"/>
                  </a:cubicBezTo>
                  <a:cubicBezTo>
                    <a:pt x="1145" y="926"/>
                    <a:pt x="1140" y="922"/>
                    <a:pt x="1137" y="921"/>
                  </a:cubicBezTo>
                  <a:cubicBezTo>
                    <a:pt x="1134" y="920"/>
                    <a:pt x="1137" y="922"/>
                    <a:pt x="1134" y="929"/>
                  </a:cubicBezTo>
                  <a:cubicBezTo>
                    <a:pt x="1131" y="935"/>
                    <a:pt x="1126" y="945"/>
                    <a:pt x="1129" y="950"/>
                  </a:cubicBezTo>
                  <a:cubicBezTo>
                    <a:pt x="1132" y="956"/>
                    <a:pt x="1135" y="962"/>
                    <a:pt x="1137" y="965"/>
                  </a:cubicBezTo>
                  <a:cubicBezTo>
                    <a:pt x="1138" y="968"/>
                    <a:pt x="1150" y="979"/>
                    <a:pt x="1154" y="981"/>
                  </a:cubicBezTo>
                  <a:cubicBezTo>
                    <a:pt x="1158" y="984"/>
                    <a:pt x="1189" y="999"/>
                    <a:pt x="1185" y="1007"/>
                  </a:cubicBezTo>
                  <a:cubicBezTo>
                    <a:pt x="1180" y="1015"/>
                    <a:pt x="1193" y="1027"/>
                    <a:pt x="1193" y="1027"/>
                  </a:cubicBezTo>
                  <a:cubicBezTo>
                    <a:pt x="1193" y="1027"/>
                    <a:pt x="1204" y="1034"/>
                    <a:pt x="1201" y="1035"/>
                  </a:cubicBezTo>
                  <a:cubicBezTo>
                    <a:pt x="1197" y="1036"/>
                    <a:pt x="1197" y="1038"/>
                    <a:pt x="1194" y="1038"/>
                  </a:cubicBezTo>
                  <a:cubicBezTo>
                    <a:pt x="1191" y="1038"/>
                    <a:pt x="1181" y="1029"/>
                    <a:pt x="1177" y="1027"/>
                  </a:cubicBezTo>
                  <a:cubicBezTo>
                    <a:pt x="1172" y="1025"/>
                    <a:pt x="1149" y="1007"/>
                    <a:pt x="1149" y="1007"/>
                  </a:cubicBezTo>
                  <a:cubicBezTo>
                    <a:pt x="1149" y="1007"/>
                    <a:pt x="1150" y="999"/>
                    <a:pt x="1146" y="995"/>
                  </a:cubicBezTo>
                  <a:cubicBezTo>
                    <a:pt x="1142" y="991"/>
                    <a:pt x="1140" y="990"/>
                    <a:pt x="1132" y="982"/>
                  </a:cubicBezTo>
                  <a:cubicBezTo>
                    <a:pt x="1124" y="975"/>
                    <a:pt x="1116" y="972"/>
                    <a:pt x="1116" y="961"/>
                  </a:cubicBezTo>
                  <a:cubicBezTo>
                    <a:pt x="1116" y="951"/>
                    <a:pt x="1116" y="935"/>
                    <a:pt x="1113" y="929"/>
                  </a:cubicBezTo>
                  <a:cubicBezTo>
                    <a:pt x="1111" y="923"/>
                    <a:pt x="1104" y="907"/>
                    <a:pt x="1104" y="905"/>
                  </a:cubicBezTo>
                  <a:cubicBezTo>
                    <a:pt x="1105" y="902"/>
                    <a:pt x="1102" y="888"/>
                    <a:pt x="1098" y="888"/>
                  </a:cubicBezTo>
                  <a:cubicBezTo>
                    <a:pt x="1094" y="887"/>
                    <a:pt x="1089" y="885"/>
                    <a:pt x="1086" y="889"/>
                  </a:cubicBezTo>
                  <a:cubicBezTo>
                    <a:pt x="1083" y="893"/>
                    <a:pt x="1076" y="897"/>
                    <a:pt x="1073" y="895"/>
                  </a:cubicBezTo>
                  <a:cubicBezTo>
                    <a:pt x="1069" y="893"/>
                    <a:pt x="1063" y="891"/>
                    <a:pt x="1063" y="891"/>
                  </a:cubicBezTo>
                  <a:cubicBezTo>
                    <a:pt x="1063" y="891"/>
                    <a:pt x="1058" y="870"/>
                    <a:pt x="1056" y="869"/>
                  </a:cubicBezTo>
                  <a:cubicBezTo>
                    <a:pt x="1054" y="868"/>
                    <a:pt x="1051" y="854"/>
                    <a:pt x="1044" y="849"/>
                  </a:cubicBezTo>
                  <a:cubicBezTo>
                    <a:pt x="1037" y="844"/>
                    <a:pt x="1029" y="838"/>
                    <a:pt x="1025" y="833"/>
                  </a:cubicBezTo>
                  <a:cubicBezTo>
                    <a:pt x="1020" y="828"/>
                    <a:pt x="1025" y="827"/>
                    <a:pt x="1020" y="828"/>
                  </a:cubicBezTo>
                  <a:cubicBezTo>
                    <a:pt x="1015" y="829"/>
                    <a:pt x="1016" y="830"/>
                    <a:pt x="1009" y="831"/>
                  </a:cubicBezTo>
                  <a:cubicBezTo>
                    <a:pt x="1001" y="833"/>
                    <a:pt x="993" y="836"/>
                    <a:pt x="991" y="836"/>
                  </a:cubicBezTo>
                  <a:cubicBezTo>
                    <a:pt x="989" y="836"/>
                    <a:pt x="980" y="837"/>
                    <a:pt x="980" y="840"/>
                  </a:cubicBezTo>
                  <a:cubicBezTo>
                    <a:pt x="979" y="842"/>
                    <a:pt x="980" y="849"/>
                    <a:pt x="982" y="851"/>
                  </a:cubicBezTo>
                  <a:cubicBezTo>
                    <a:pt x="983" y="853"/>
                    <a:pt x="994" y="851"/>
                    <a:pt x="976" y="858"/>
                  </a:cubicBezTo>
                  <a:cubicBezTo>
                    <a:pt x="958" y="864"/>
                    <a:pt x="953" y="872"/>
                    <a:pt x="952" y="874"/>
                  </a:cubicBezTo>
                  <a:cubicBezTo>
                    <a:pt x="951" y="877"/>
                    <a:pt x="963" y="878"/>
                    <a:pt x="950" y="883"/>
                  </a:cubicBezTo>
                  <a:cubicBezTo>
                    <a:pt x="937" y="887"/>
                    <a:pt x="926" y="890"/>
                    <a:pt x="920" y="899"/>
                  </a:cubicBezTo>
                  <a:cubicBezTo>
                    <a:pt x="919" y="901"/>
                    <a:pt x="925" y="941"/>
                    <a:pt x="920" y="950"/>
                  </a:cubicBezTo>
                  <a:cubicBezTo>
                    <a:pt x="914" y="959"/>
                    <a:pt x="902" y="969"/>
                    <a:pt x="902" y="969"/>
                  </a:cubicBezTo>
                  <a:cubicBezTo>
                    <a:pt x="902" y="969"/>
                    <a:pt x="905" y="978"/>
                    <a:pt x="886" y="964"/>
                  </a:cubicBezTo>
                  <a:cubicBezTo>
                    <a:pt x="868" y="951"/>
                    <a:pt x="884" y="963"/>
                    <a:pt x="884" y="963"/>
                  </a:cubicBezTo>
                  <a:cubicBezTo>
                    <a:pt x="884" y="963"/>
                    <a:pt x="876" y="937"/>
                    <a:pt x="869" y="930"/>
                  </a:cubicBezTo>
                  <a:cubicBezTo>
                    <a:pt x="863" y="923"/>
                    <a:pt x="851" y="908"/>
                    <a:pt x="848" y="897"/>
                  </a:cubicBezTo>
                  <a:cubicBezTo>
                    <a:pt x="844" y="886"/>
                    <a:pt x="840" y="879"/>
                    <a:pt x="838" y="872"/>
                  </a:cubicBezTo>
                  <a:cubicBezTo>
                    <a:pt x="837" y="866"/>
                    <a:pt x="835" y="849"/>
                    <a:pt x="836" y="848"/>
                  </a:cubicBezTo>
                  <a:cubicBezTo>
                    <a:pt x="836" y="846"/>
                    <a:pt x="832" y="834"/>
                    <a:pt x="832" y="834"/>
                  </a:cubicBezTo>
                  <a:cubicBezTo>
                    <a:pt x="832" y="834"/>
                    <a:pt x="827" y="832"/>
                    <a:pt x="827" y="834"/>
                  </a:cubicBezTo>
                  <a:cubicBezTo>
                    <a:pt x="826" y="836"/>
                    <a:pt x="826" y="840"/>
                    <a:pt x="826" y="844"/>
                  </a:cubicBezTo>
                  <a:cubicBezTo>
                    <a:pt x="825" y="847"/>
                    <a:pt x="811" y="848"/>
                    <a:pt x="811" y="848"/>
                  </a:cubicBezTo>
                  <a:cubicBezTo>
                    <a:pt x="806" y="845"/>
                    <a:pt x="806" y="845"/>
                    <a:pt x="806" y="845"/>
                  </a:cubicBezTo>
                  <a:cubicBezTo>
                    <a:pt x="806" y="845"/>
                    <a:pt x="785" y="823"/>
                    <a:pt x="782" y="820"/>
                  </a:cubicBezTo>
                  <a:cubicBezTo>
                    <a:pt x="779" y="816"/>
                    <a:pt x="775" y="811"/>
                    <a:pt x="770" y="808"/>
                  </a:cubicBezTo>
                  <a:cubicBezTo>
                    <a:pt x="765" y="805"/>
                    <a:pt x="769" y="802"/>
                    <a:pt x="759" y="802"/>
                  </a:cubicBezTo>
                  <a:cubicBezTo>
                    <a:pt x="750" y="802"/>
                    <a:pt x="751" y="802"/>
                    <a:pt x="735" y="801"/>
                  </a:cubicBezTo>
                  <a:cubicBezTo>
                    <a:pt x="719" y="799"/>
                    <a:pt x="715" y="804"/>
                    <a:pt x="708" y="803"/>
                  </a:cubicBezTo>
                  <a:cubicBezTo>
                    <a:pt x="701" y="801"/>
                    <a:pt x="699" y="803"/>
                    <a:pt x="684" y="800"/>
                  </a:cubicBezTo>
                  <a:cubicBezTo>
                    <a:pt x="668" y="797"/>
                    <a:pt x="668" y="797"/>
                    <a:pt x="668" y="797"/>
                  </a:cubicBezTo>
                  <a:cubicBezTo>
                    <a:pt x="668" y="797"/>
                    <a:pt x="666" y="793"/>
                    <a:pt x="663" y="789"/>
                  </a:cubicBezTo>
                  <a:cubicBezTo>
                    <a:pt x="661" y="785"/>
                    <a:pt x="661" y="785"/>
                    <a:pt x="661" y="785"/>
                  </a:cubicBezTo>
                  <a:cubicBezTo>
                    <a:pt x="657" y="788"/>
                    <a:pt x="657" y="788"/>
                    <a:pt x="657" y="788"/>
                  </a:cubicBezTo>
                  <a:cubicBezTo>
                    <a:pt x="657" y="788"/>
                    <a:pt x="654" y="789"/>
                    <a:pt x="652" y="789"/>
                  </a:cubicBezTo>
                  <a:cubicBezTo>
                    <a:pt x="650" y="788"/>
                    <a:pt x="629" y="783"/>
                    <a:pt x="625" y="782"/>
                  </a:cubicBezTo>
                  <a:cubicBezTo>
                    <a:pt x="622" y="781"/>
                    <a:pt x="622" y="784"/>
                    <a:pt x="608" y="774"/>
                  </a:cubicBezTo>
                  <a:cubicBezTo>
                    <a:pt x="594" y="763"/>
                    <a:pt x="599" y="759"/>
                    <a:pt x="599" y="759"/>
                  </a:cubicBezTo>
                  <a:cubicBezTo>
                    <a:pt x="599" y="759"/>
                    <a:pt x="596" y="756"/>
                    <a:pt x="592" y="754"/>
                  </a:cubicBezTo>
                  <a:cubicBezTo>
                    <a:pt x="589" y="752"/>
                    <a:pt x="584" y="749"/>
                    <a:pt x="582" y="749"/>
                  </a:cubicBezTo>
                  <a:cubicBezTo>
                    <a:pt x="581" y="750"/>
                    <a:pt x="572" y="754"/>
                    <a:pt x="574" y="758"/>
                  </a:cubicBezTo>
                  <a:cubicBezTo>
                    <a:pt x="576" y="762"/>
                    <a:pt x="589" y="775"/>
                    <a:pt x="590" y="775"/>
                  </a:cubicBezTo>
                  <a:cubicBezTo>
                    <a:pt x="591" y="775"/>
                    <a:pt x="608" y="794"/>
                    <a:pt x="608" y="794"/>
                  </a:cubicBezTo>
                  <a:cubicBezTo>
                    <a:pt x="615" y="803"/>
                    <a:pt x="615" y="803"/>
                    <a:pt x="615" y="803"/>
                  </a:cubicBezTo>
                  <a:cubicBezTo>
                    <a:pt x="615" y="803"/>
                    <a:pt x="609" y="808"/>
                    <a:pt x="615" y="807"/>
                  </a:cubicBezTo>
                  <a:cubicBezTo>
                    <a:pt x="621" y="806"/>
                    <a:pt x="616" y="805"/>
                    <a:pt x="625" y="806"/>
                  </a:cubicBezTo>
                  <a:cubicBezTo>
                    <a:pt x="634" y="807"/>
                    <a:pt x="639" y="809"/>
                    <a:pt x="642" y="806"/>
                  </a:cubicBezTo>
                  <a:cubicBezTo>
                    <a:pt x="645" y="804"/>
                    <a:pt x="640" y="801"/>
                    <a:pt x="647" y="798"/>
                  </a:cubicBezTo>
                  <a:cubicBezTo>
                    <a:pt x="654" y="795"/>
                    <a:pt x="660" y="796"/>
                    <a:pt x="661" y="797"/>
                  </a:cubicBezTo>
                  <a:cubicBezTo>
                    <a:pt x="662" y="799"/>
                    <a:pt x="666" y="803"/>
                    <a:pt x="667" y="805"/>
                  </a:cubicBezTo>
                  <a:cubicBezTo>
                    <a:pt x="667" y="807"/>
                    <a:pt x="669" y="812"/>
                    <a:pt x="672" y="812"/>
                  </a:cubicBezTo>
                  <a:cubicBezTo>
                    <a:pt x="674" y="813"/>
                    <a:pt x="680" y="812"/>
                    <a:pt x="681" y="816"/>
                  </a:cubicBezTo>
                  <a:cubicBezTo>
                    <a:pt x="682" y="819"/>
                    <a:pt x="689" y="825"/>
                    <a:pt x="689" y="825"/>
                  </a:cubicBezTo>
                  <a:cubicBezTo>
                    <a:pt x="689" y="825"/>
                    <a:pt x="691" y="826"/>
                    <a:pt x="695" y="827"/>
                  </a:cubicBezTo>
                  <a:cubicBezTo>
                    <a:pt x="699" y="829"/>
                    <a:pt x="710" y="835"/>
                    <a:pt x="710" y="835"/>
                  </a:cubicBezTo>
                  <a:cubicBezTo>
                    <a:pt x="707" y="837"/>
                    <a:pt x="702" y="846"/>
                    <a:pt x="698" y="846"/>
                  </a:cubicBezTo>
                  <a:cubicBezTo>
                    <a:pt x="695" y="846"/>
                    <a:pt x="696" y="845"/>
                    <a:pt x="688" y="850"/>
                  </a:cubicBezTo>
                  <a:cubicBezTo>
                    <a:pt x="680" y="854"/>
                    <a:pt x="684" y="864"/>
                    <a:pt x="680" y="865"/>
                  </a:cubicBezTo>
                  <a:cubicBezTo>
                    <a:pt x="676" y="866"/>
                    <a:pt x="670" y="874"/>
                    <a:pt x="667" y="876"/>
                  </a:cubicBezTo>
                  <a:cubicBezTo>
                    <a:pt x="664" y="877"/>
                    <a:pt x="644" y="885"/>
                    <a:pt x="642" y="884"/>
                  </a:cubicBezTo>
                  <a:cubicBezTo>
                    <a:pt x="640" y="884"/>
                    <a:pt x="635" y="887"/>
                    <a:pt x="633" y="887"/>
                  </a:cubicBezTo>
                  <a:cubicBezTo>
                    <a:pt x="632" y="887"/>
                    <a:pt x="633" y="892"/>
                    <a:pt x="632" y="893"/>
                  </a:cubicBezTo>
                  <a:cubicBezTo>
                    <a:pt x="630" y="894"/>
                    <a:pt x="638" y="899"/>
                    <a:pt x="626" y="901"/>
                  </a:cubicBezTo>
                  <a:cubicBezTo>
                    <a:pt x="615" y="902"/>
                    <a:pt x="607" y="906"/>
                    <a:pt x="605" y="906"/>
                  </a:cubicBezTo>
                  <a:cubicBezTo>
                    <a:pt x="602" y="907"/>
                    <a:pt x="597" y="918"/>
                    <a:pt x="588" y="917"/>
                  </a:cubicBezTo>
                  <a:cubicBezTo>
                    <a:pt x="579" y="916"/>
                    <a:pt x="583" y="916"/>
                    <a:pt x="575" y="917"/>
                  </a:cubicBezTo>
                  <a:cubicBezTo>
                    <a:pt x="567" y="917"/>
                    <a:pt x="566" y="920"/>
                    <a:pt x="558" y="921"/>
                  </a:cubicBezTo>
                  <a:cubicBezTo>
                    <a:pt x="550" y="922"/>
                    <a:pt x="545" y="923"/>
                    <a:pt x="545" y="923"/>
                  </a:cubicBezTo>
                  <a:lnTo>
                    <a:pt x="541" y="9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6" name="Freeform 142"/>
            <p:cNvSpPr/>
            <p:nvPr/>
          </p:nvSpPr>
          <p:spPr bwMode="auto">
            <a:xfrm>
              <a:off x="5564188" y="941388"/>
              <a:ext cx="414338" cy="223838"/>
            </a:xfrm>
            <a:custGeom>
              <a:avLst/>
              <a:gdLst>
                <a:gd name="T0" fmla="*/ 83 w 155"/>
                <a:gd name="T1" fmla="*/ 44 h 84"/>
                <a:gd name="T2" fmla="*/ 72 w 155"/>
                <a:gd name="T3" fmla="*/ 57 h 84"/>
                <a:gd name="T4" fmla="*/ 60 w 155"/>
                <a:gd name="T5" fmla="*/ 78 h 84"/>
                <a:gd name="T6" fmla="*/ 52 w 155"/>
                <a:gd name="T7" fmla="*/ 81 h 84"/>
                <a:gd name="T8" fmla="*/ 39 w 155"/>
                <a:gd name="T9" fmla="*/ 69 h 84"/>
                <a:gd name="T10" fmla="*/ 30 w 155"/>
                <a:gd name="T11" fmla="*/ 61 h 84"/>
                <a:gd name="T12" fmla="*/ 30 w 155"/>
                <a:gd name="T13" fmla="*/ 54 h 84"/>
                <a:gd name="T14" fmla="*/ 36 w 155"/>
                <a:gd name="T15" fmla="*/ 52 h 84"/>
                <a:gd name="T16" fmla="*/ 20 w 155"/>
                <a:gd name="T17" fmla="*/ 49 h 84"/>
                <a:gd name="T18" fmla="*/ 21 w 155"/>
                <a:gd name="T19" fmla="*/ 54 h 84"/>
                <a:gd name="T20" fmla="*/ 12 w 155"/>
                <a:gd name="T21" fmla="*/ 50 h 84"/>
                <a:gd name="T22" fmla="*/ 2 w 155"/>
                <a:gd name="T23" fmla="*/ 37 h 84"/>
                <a:gd name="T24" fmla="*/ 16 w 155"/>
                <a:gd name="T25" fmla="*/ 38 h 84"/>
                <a:gd name="T26" fmla="*/ 6 w 155"/>
                <a:gd name="T27" fmla="*/ 27 h 84"/>
                <a:gd name="T28" fmla="*/ 9 w 155"/>
                <a:gd name="T29" fmla="*/ 20 h 84"/>
                <a:gd name="T30" fmla="*/ 20 w 155"/>
                <a:gd name="T31" fmla="*/ 18 h 84"/>
                <a:gd name="T32" fmla="*/ 35 w 155"/>
                <a:gd name="T33" fmla="*/ 18 h 84"/>
                <a:gd name="T34" fmla="*/ 42 w 155"/>
                <a:gd name="T35" fmla="*/ 19 h 84"/>
                <a:gd name="T36" fmla="*/ 50 w 155"/>
                <a:gd name="T37" fmla="*/ 14 h 84"/>
                <a:gd name="T38" fmla="*/ 48 w 155"/>
                <a:gd name="T39" fmla="*/ 10 h 84"/>
                <a:gd name="T40" fmla="*/ 60 w 155"/>
                <a:gd name="T41" fmla="*/ 15 h 84"/>
                <a:gd name="T42" fmla="*/ 82 w 155"/>
                <a:gd name="T43" fmla="*/ 24 h 84"/>
                <a:gd name="T44" fmla="*/ 76 w 155"/>
                <a:gd name="T45" fmla="*/ 27 h 84"/>
                <a:gd name="T46" fmla="*/ 84 w 155"/>
                <a:gd name="T47" fmla="*/ 31 h 84"/>
                <a:gd name="T48" fmla="*/ 85 w 155"/>
                <a:gd name="T49" fmla="*/ 21 h 84"/>
                <a:gd name="T50" fmla="*/ 75 w 155"/>
                <a:gd name="T51" fmla="*/ 14 h 84"/>
                <a:gd name="T52" fmla="*/ 67 w 155"/>
                <a:gd name="T53" fmla="*/ 7 h 84"/>
                <a:gd name="T54" fmla="*/ 76 w 155"/>
                <a:gd name="T55" fmla="*/ 2 h 84"/>
                <a:gd name="T56" fmla="*/ 95 w 155"/>
                <a:gd name="T57" fmla="*/ 4 h 84"/>
                <a:gd name="T58" fmla="*/ 110 w 155"/>
                <a:gd name="T59" fmla="*/ 8 h 84"/>
                <a:gd name="T60" fmla="*/ 116 w 155"/>
                <a:gd name="T61" fmla="*/ 4 h 84"/>
                <a:gd name="T62" fmla="*/ 139 w 155"/>
                <a:gd name="T63" fmla="*/ 8 h 84"/>
                <a:gd name="T64" fmla="*/ 148 w 155"/>
                <a:gd name="T65" fmla="*/ 11 h 84"/>
                <a:gd name="T66" fmla="*/ 151 w 155"/>
                <a:gd name="T67" fmla="*/ 19 h 84"/>
                <a:gd name="T68" fmla="*/ 140 w 155"/>
                <a:gd name="T69" fmla="*/ 26 h 84"/>
                <a:gd name="T70" fmla="*/ 116 w 155"/>
                <a:gd name="T71" fmla="*/ 29 h 84"/>
                <a:gd name="T72" fmla="*/ 99 w 155"/>
                <a:gd name="T73" fmla="*/ 31 h 84"/>
                <a:gd name="T74" fmla="*/ 103 w 155"/>
                <a:gd name="T75" fmla="*/ 42 h 84"/>
                <a:gd name="T76" fmla="*/ 108 w 155"/>
                <a:gd name="T77" fmla="*/ 43 h 84"/>
                <a:gd name="T78" fmla="*/ 128 w 155"/>
                <a:gd name="T79" fmla="*/ 60 h 84"/>
                <a:gd name="T80" fmla="*/ 122 w 155"/>
                <a:gd name="T81" fmla="*/ 62 h 84"/>
                <a:gd name="T82" fmla="*/ 117 w 155"/>
                <a:gd name="T83" fmla="*/ 67 h 84"/>
                <a:gd name="T84" fmla="*/ 101 w 155"/>
                <a:gd name="T85" fmla="*/ 71 h 84"/>
                <a:gd name="T86" fmla="*/ 93 w 155"/>
                <a:gd name="T87" fmla="*/ 68 h 84"/>
                <a:gd name="T88" fmla="*/ 97 w 155"/>
                <a:gd name="T89" fmla="*/ 55 h 84"/>
                <a:gd name="T90" fmla="*/ 88 w 155"/>
                <a:gd name="T91" fmla="*/ 48 h 84"/>
                <a:gd name="T92" fmla="*/ 83 w 155"/>
                <a:gd name="T93" fmla="*/ 4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5" h="84">
                  <a:moveTo>
                    <a:pt x="83" y="44"/>
                  </a:moveTo>
                  <a:cubicBezTo>
                    <a:pt x="79" y="52"/>
                    <a:pt x="78" y="55"/>
                    <a:pt x="72" y="57"/>
                  </a:cubicBezTo>
                  <a:cubicBezTo>
                    <a:pt x="66" y="59"/>
                    <a:pt x="60" y="78"/>
                    <a:pt x="60" y="78"/>
                  </a:cubicBezTo>
                  <a:cubicBezTo>
                    <a:pt x="60" y="78"/>
                    <a:pt x="55" y="84"/>
                    <a:pt x="52" y="81"/>
                  </a:cubicBezTo>
                  <a:cubicBezTo>
                    <a:pt x="49" y="78"/>
                    <a:pt x="43" y="74"/>
                    <a:pt x="39" y="69"/>
                  </a:cubicBezTo>
                  <a:cubicBezTo>
                    <a:pt x="35" y="64"/>
                    <a:pt x="32" y="63"/>
                    <a:pt x="30" y="61"/>
                  </a:cubicBezTo>
                  <a:cubicBezTo>
                    <a:pt x="29" y="59"/>
                    <a:pt x="24" y="54"/>
                    <a:pt x="30" y="54"/>
                  </a:cubicBezTo>
                  <a:cubicBezTo>
                    <a:pt x="35" y="54"/>
                    <a:pt x="40" y="55"/>
                    <a:pt x="36" y="52"/>
                  </a:cubicBezTo>
                  <a:cubicBezTo>
                    <a:pt x="32" y="48"/>
                    <a:pt x="21" y="46"/>
                    <a:pt x="20" y="49"/>
                  </a:cubicBezTo>
                  <a:cubicBezTo>
                    <a:pt x="20" y="52"/>
                    <a:pt x="24" y="53"/>
                    <a:pt x="21" y="54"/>
                  </a:cubicBezTo>
                  <a:cubicBezTo>
                    <a:pt x="17" y="54"/>
                    <a:pt x="18" y="55"/>
                    <a:pt x="12" y="50"/>
                  </a:cubicBezTo>
                  <a:cubicBezTo>
                    <a:pt x="6" y="45"/>
                    <a:pt x="0" y="38"/>
                    <a:pt x="2" y="37"/>
                  </a:cubicBezTo>
                  <a:cubicBezTo>
                    <a:pt x="4" y="35"/>
                    <a:pt x="22" y="45"/>
                    <a:pt x="16" y="38"/>
                  </a:cubicBezTo>
                  <a:cubicBezTo>
                    <a:pt x="10" y="30"/>
                    <a:pt x="6" y="27"/>
                    <a:pt x="6" y="27"/>
                  </a:cubicBezTo>
                  <a:cubicBezTo>
                    <a:pt x="6" y="27"/>
                    <a:pt x="6" y="25"/>
                    <a:pt x="9" y="20"/>
                  </a:cubicBezTo>
                  <a:cubicBezTo>
                    <a:pt x="12" y="15"/>
                    <a:pt x="20" y="18"/>
                    <a:pt x="20" y="18"/>
                  </a:cubicBezTo>
                  <a:cubicBezTo>
                    <a:pt x="20" y="18"/>
                    <a:pt x="33" y="17"/>
                    <a:pt x="35" y="18"/>
                  </a:cubicBezTo>
                  <a:cubicBezTo>
                    <a:pt x="37" y="18"/>
                    <a:pt x="36" y="21"/>
                    <a:pt x="42" y="19"/>
                  </a:cubicBezTo>
                  <a:cubicBezTo>
                    <a:pt x="47" y="17"/>
                    <a:pt x="52" y="18"/>
                    <a:pt x="50" y="14"/>
                  </a:cubicBezTo>
                  <a:cubicBezTo>
                    <a:pt x="48" y="10"/>
                    <a:pt x="48" y="10"/>
                    <a:pt x="48" y="10"/>
                  </a:cubicBezTo>
                  <a:cubicBezTo>
                    <a:pt x="48" y="10"/>
                    <a:pt x="54" y="16"/>
                    <a:pt x="60" y="15"/>
                  </a:cubicBezTo>
                  <a:cubicBezTo>
                    <a:pt x="66" y="14"/>
                    <a:pt x="85" y="21"/>
                    <a:pt x="82" y="24"/>
                  </a:cubicBezTo>
                  <a:cubicBezTo>
                    <a:pt x="78" y="27"/>
                    <a:pt x="74" y="26"/>
                    <a:pt x="76" y="27"/>
                  </a:cubicBezTo>
                  <a:cubicBezTo>
                    <a:pt x="77" y="28"/>
                    <a:pt x="79" y="29"/>
                    <a:pt x="84" y="31"/>
                  </a:cubicBezTo>
                  <a:cubicBezTo>
                    <a:pt x="89" y="32"/>
                    <a:pt x="91" y="27"/>
                    <a:pt x="85" y="21"/>
                  </a:cubicBezTo>
                  <a:cubicBezTo>
                    <a:pt x="80" y="16"/>
                    <a:pt x="75" y="14"/>
                    <a:pt x="75" y="14"/>
                  </a:cubicBezTo>
                  <a:cubicBezTo>
                    <a:pt x="75" y="14"/>
                    <a:pt x="68" y="9"/>
                    <a:pt x="67" y="7"/>
                  </a:cubicBezTo>
                  <a:cubicBezTo>
                    <a:pt x="67" y="5"/>
                    <a:pt x="73" y="3"/>
                    <a:pt x="76" y="2"/>
                  </a:cubicBezTo>
                  <a:cubicBezTo>
                    <a:pt x="79" y="0"/>
                    <a:pt x="91" y="6"/>
                    <a:pt x="95" y="4"/>
                  </a:cubicBezTo>
                  <a:cubicBezTo>
                    <a:pt x="100" y="2"/>
                    <a:pt x="110" y="9"/>
                    <a:pt x="110" y="8"/>
                  </a:cubicBezTo>
                  <a:cubicBezTo>
                    <a:pt x="109" y="6"/>
                    <a:pt x="102" y="4"/>
                    <a:pt x="116" y="4"/>
                  </a:cubicBezTo>
                  <a:cubicBezTo>
                    <a:pt x="130" y="3"/>
                    <a:pt x="135" y="7"/>
                    <a:pt x="139" y="8"/>
                  </a:cubicBezTo>
                  <a:cubicBezTo>
                    <a:pt x="142" y="9"/>
                    <a:pt x="146" y="12"/>
                    <a:pt x="148" y="11"/>
                  </a:cubicBezTo>
                  <a:cubicBezTo>
                    <a:pt x="149" y="11"/>
                    <a:pt x="155" y="18"/>
                    <a:pt x="151" y="19"/>
                  </a:cubicBezTo>
                  <a:cubicBezTo>
                    <a:pt x="148" y="19"/>
                    <a:pt x="147" y="28"/>
                    <a:pt x="140" y="26"/>
                  </a:cubicBezTo>
                  <a:cubicBezTo>
                    <a:pt x="133" y="24"/>
                    <a:pt x="136" y="31"/>
                    <a:pt x="116" y="29"/>
                  </a:cubicBezTo>
                  <a:cubicBezTo>
                    <a:pt x="97" y="27"/>
                    <a:pt x="98" y="26"/>
                    <a:pt x="99" y="31"/>
                  </a:cubicBezTo>
                  <a:cubicBezTo>
                    <a:pt x="100" y="35"/>
                    <a:pt x="103" y="42"/>
                    <a:pt x="103" y="42"/>
                  </a:cubicBezTo>
                  <a:cubicBezTo>
                    <a:pt x="108" y="43"/>
                    <a:pt x="108" y="43"/>
                    <a:pt x="108" y="43"/>
                  </a:cubicBezTo>
                  <a:cubicBezTo>
                    <a:pt x="108" y="43"/>
                    <a:pt x="129" y="60"/>
                    <a:pt x="128" y="60"/>
                  </a:cubicBezTo>
                  <a:cubicBezTo>
                    <a:pt x="127" y="60"/>
                    <a:pt x="126" y="61"/>
                    <a:pt x="122" y="62"/>
                  </a:cubicBezTo>
                  <a:cubicBezTo>
                    <a:pt x="119" y="62"/>
                    <a:pt x="117" y="63"/>
                    <a:pt x="117" y="67"/>
                  </a:cubicBezTo>
                  <a:cubicBezTo>
                    <a:pt x="118" y="71"/>
                    <a:pt x="106" y="74"/>
                    <a:pt x="101" y="71"/>
                  </a:cubicBezTo>
                  <a:cubicBezTo>
                    <a:pt x="96" y="68"/>
                    <a:pt x="95" y="70"/>
                    <a:pt x="93" y="68"/>
                  </a:cubicBezTo>
                  <a:cubicBezTo>
                    <a:pt x="90" y="66"/>
                    <a:pt x="100" y="57"/>
                    <a:pt x="97" y="55"/>
                  </a:cubicBezTo>
                  <a:cubicBezTo>
                    <a:pt x="93" y="52"/>
                    <a:pt x="90" y="49"/>
                    <a:pt x="88" y="48"/>
                  </a:cubicBezTo>
                  <a:cubicBezTo>
                    <a:pt x="87" y="47"/>
                    <a:pt x="83" y="44"/>
                    <a:pt x="83"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7" name="Freeform 143"/>
            <p:cNvSpPr/>
            <p:nvPr/>
          </p:nvSpPr>
          <p:spPr bwMode="auto">
            <a:xfrm>
              <a:off x="6503988" y="1135063"/>
              <a:ext cx="427038" cy="342900"/>
            </a:xfrm>
            <a:custGeom>
              <a:avLst/>
              <a:gdLst>
                <a:gd name="T0" fmla="*/ 66 w 160"/>
                <a:gd name="T1" fmla="*/ 120 h 128"/>
                <a:gd name="T2" fmla="*/ 59 w 160"/>
                <a:gd name="T3" fmla="*/ 124 h 128"/>
                <a:gd name="T4" fmla="*/ 33 w 160"/>
                <a:gd name="T5" fmla="*/ 116 h 128"/>
                <a:gd name="T6" fmla="*/ 16 w 160"/>
                <a:gd name="T7" fmla="*/ 111 h 128"/>
                <a:gd name="T8" fmla="*/ 12 w 160"/>
                <a:gd name="T9" fmla="*/ 103 h 128"/>
                <a:gd name="T10" fmla="*/ 24 w 160"/>
                <a:gd name="T11" fmla="*/ 89 h 128"/>
                <a:gd name="T12" fmla="*/ 26 w 160"/>
                <a:gd name="T13" fmla="*/ 74 h 128"/>
                <a:gd name="T14" fmla="*/ 31 w 160"/>
                <a:gd name="T15" fmla="*/ 73 h 128"/>
                <a:gd name="T16" fmla="*/ 38 w 160"/>
                <a:gd name="T17" fmla="*/ 68 h 128"/>
                <a:gd name="T18" fmla="*/ 32 w 160"/>
                <a:gd name="T19" fmla="*/ 65 h 128"/>
                <a:gd name="T20" fmla="*/ 30 w 160"/>
                <a:gd name="T21" fmla="*/ 59 h 128"/>
                <a:gd name="T22" fmla="*/ 47 w 160"/>
                <a:gd name="T23" fmla="*/ 53 h 128"/>
                <a:gd name="T24" fmla="*/ 46 w 160"/>
                <a:gd name="T25" fmla="*/ 42 h 128"/>
                <a:gd name="T26" fmla="*/ 46 w 160"/>
                <a:gd name="T27" fmla="*/ 33 h 128"/>
                <a:gd name="T28" fmla="*/ 64 w 160"/>
                <a:gd name="T29" fmla="*/ 31 h 128"/>
                <a:gd name="T30" fmla="*/ 87 w 160"/>
                <a:gd name="T31" fmla="*/ 14 h 128"/>
                <a:gd name="T32" fmla="*/ 111 w 160"/>
                <a:gd name="T33" fmla="*/ 14 h 128"/>
                <a:gd name="T34" fmla="*/ 126 w 160"/>
                <a:gd name="T35" fmla="*/ 10 h 128"/>
                <a:gd name="T36" fmla="*/ 136 w 160"/>
                <a:gd name="T37" fmla="*/ 4 h 128"/>
                <a:gd name="T38" fmla="*/ 159 w 160"/>
                <a:gd name="T39" fmla="*/ 3 h 128"/>
                <a:gd name="T40" fmla="*/ 158 w 160"/>
                <a:gd name="T41" fmla="*/ 12 h 128"/>
                <a:gd name="T42" fmla="*/ 152 w 160"/>
                <a:gd name="T43" fmla="*/ 15 h 128"/>
                <a:gd name="T44" fmla="*/ 126 w 160"/>
                <a:gd name="T45" fmla="*/ 23 h 128"/>
                <a:gd name="T46" fmla="*/ 111 w 160"/>
                <a:gd name="T47" fmla="*/ 29 h 128"/>
                <a:gd name="T48" fmla="*/ 94 w 160"/>
                <a:gd name="T49" fmla="*/ 41 h 128"/>
                <a:gd name="T50" fmla="*/ 69 w 160"/>
                <a:gd name="T51" fmla="*/ 49 h 128"/>
                <a:gd name="T52" fmla="*/ 64 w 160"/>
                <a:gd name="T53" fmla="*/ 63 h 128"/>
                <a:gd name="T54" fmla="*/ 57 w 160"/>
                <a:gd name="T55" fmla="*/ 71 h 128"/>
                <a:gd name="T56" fmla="*/ 54 w 160"/>
                <a:gd name="T57" fmla="*/ 77 h 128"/>
                <a:gd name="T58" fmla="*/ 49 w 160"/>
                <a:gd name="T59" fmla="*/ 91 h 128"/>
                <a:gd name="T60" fmla="*/ 49 w 160"/>
                <a:gd name="T61" fmla="*/ 105 h 128"/>
                <a:gd name="T62" fmla="*/ 66 w 160"/>
                <a:gd name="T63" fmla="*/ 116 h 128"/>
                <a:gd name="T64" fmla="*/ 66 w 160"/>
                <a:gd name="T65"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28">
                  <a:moveTo>
                    <a:pt x="66" y="120"/>
                  </a:moveTo>
                  <a:cubicBezTo>
                    <a:pt x="64" y="122"/>
                    <a:pt x="72" y="128"/>
                    <a:pt x="59" y="124"/>
                  </a:cubicBezTo>
                  <a:cubicBezTo>
                    <a:pt x="46" y="120"/>
                    <a:pt x="37" y="123"/>
                    <a:pt x="33" y="116"/>
                  </a:cubicBezTo>
                  <a:cubicBezTo>
                    <a:pt x="30" y="109"/>
                    <a:pt x="20" y="115"/>
                    <a:pt x="16" y="111"/>
                  </a:cubicBezTo>
                  <a:cubicBezTo>
                    <a:pt x="12" y="106"/>
                    <a:pt x="0" y="116"/>
                    <a:pt x="12" y="103"/>
                  </a:cubicBezTo>
                  <a:cubicBezTo>
                    <a:pt x="24" y="89"/>
                    <a:pt x="23" y="98"/>
                    <a:pt x="24" y="89"/>
                  </a:cubicBezTo>
                  <a:cubicBezTo>
                    <a:pt x="25" y="81"/>
                    <a:pt x="26" y="74"/>
                    <a:pt x="26" y="74"/>
                  </a:cubicBezTo>
                  <a:cubicBezTo>
                    <a:pt x="26" y="74"/>
                    <a:pt x="27" y="71"/>
                    <a:pt x="31" y="73"/>
                  </a:cubicBezTo>
                  <a:cubicBezTo>
                    <a:pt x="35" y="74"/>
                    <a:pt x="39" y="69"/>
                    <a:pt x="38" y="68"/>
                  </a:cubicBezTo>
                  <a:cubicBezTo>
                    <a:pt x="36" y="68"/>
                    <a:pt x="35" y="68"/>
                    <a:pt x="32" y="65"/>
                  </a:cubicBezTo>
                  <a:cubicBezTo>
                    <a:pt x="30" y="62"/>
                    <a:pt x="25" y="60"/>
                    <a:pt x="30" y="59"/>
                  </a:cubicBezTo>
                  <a:cubicBezTo>
                    <a:pt x="34" y="58"/>
                    <a:pt x="48" y="56"/>
                    <a:pt x="47" y="53"/>
                  </a:cubicBezTo>
                  <a:cubicBezTo>
                    <a:pt x="47" y="50"/>
                    <a:pt x="46" y="42"/>
                    <a:pt x="46" y="42"/>
                  </a:cubicBezTo>
                  <a:cubicBezTo>
                    <a:pt x="46" y="42"/>
                    <a:pt x="44" y="33"/>
                    <a:pt x="46" y="33"/>
                  </a:cubicBezTo>
                  <a:cubicBezTo>
                    <a:pt x="48" y="32"/>
                    <a:pt x="61" y="33"/>
                    <a:pt x="64" y="31"/>
                  </a:cubicBezTo>
                  <a:cubicBezTo>
                    <a:pt x="66" y="29"/>
                    <a:pt x="83" y="16"/>
                    <a:pt x="87" y="14"/>
                  </a:cubicBezTo>
                  <a:cubicBezTo>
                    <a:pt x="90" y="12"/>
                    <a:pt x="109" y="14"/>
                    <a:pt x="111" y="14"/>
                  </a:cubicBezTo>
                  <a:cubicBezTo>
                    <a:pt x="113" y="14"/>
                    <a:pt x="123" y="13"/>
                    <a:pt x="126" y="10"/>
                  </a:cubicBezTo>
                  <a:cubicBezTo>
                    <a:pt x="130" y="8"/>
                    <a:pt x="131" y="7"/>
                    <a:pt x="136" y="4"/>
                  </a:cubicBezTo>
                  <a:cubicBezTo>
                    <a:pt x="140" y="0"/>
                    <a:pt x="159" y="1"/>
                    <a:pt x="159" y="3"/>
                  </a:cubicBezTo>
                  <a:cubicBezTo>
                    <a:pt x="160" y="6"/>
                    <a:pt x="158" y="12"/>
                    <a:pt x="158" y="12"/>
                  </a:cubicBezTo>
                  <a:cubicBezTo>
                    <a:pt x="158" y="12"/>
                    <a:pt x="157" y="11"/>
                    <a:pt x="152" y="15"/>
                  </a:cubicBezTo>
                  <a:cubicBezTo>
                    <a:pt x="148" y="20"/>
                    <a:pt x="131" y="22"/>
                    <a:pt x="126" y="23"/>
                  </a:cubicBezTo>
                  <a:cubicBezTo>
                    <a:pt x="121" y="24"/>
                    <a:pt x="122" y="26"/>
                    <a:pt x="111" y="29"/>
                  </a:cubicBezTo>
                  <a:cubicBezTo>
                    <a:pt x="101" y="32"/>
                    <a:pt x="108" y="39"/>
                    <a:pt x="94" y="41"/>
                  </a:cubicBezTo>
                  <a:cubicBezTo>
                    <a:pt x="81" y="44"/>
                    <a:pt x="73" y="44"/>
                    <a:pt x="69" y="49"/>
                  </a:cubicBezTo>
                  <a:cubicBezTo>
                    <a:pt x="66" y="55"/>
                    <a:pt x="66" y="61"/>
                    <a:pt x="64" y="63"/>
                  </a:cubicBezTo>
                  <a:cubicBezTo>
                    <a:pt x="62" y="65"/>
                    <a:pt x="57" y="69"/>
                    <a:pt x="57" y="71"/>
                  </a:cubicBezTo>
                  <a:cubicBezTo>
                    <a:pt x="58" y="73"/>
                    <a:pt x="54" y="77"/>
                    <a:pt x="54" y="77"/>
                  </a:cubicBezTo>
                  <a:cubicBezTo>
                    <a:pt x="54" y="77"/>
                    <a:pt x="52" y="89"/>
                    <a:pt x="49" y="91"/>
                  </a:cubicBezTo>
                  <a:cubicBezTo>
                    <a:pt x="47" y="92"/>
                    <a:pt x="44" y="98"/>
                    <a:pt x="49" y="105"/>
                  </a:cubicBezTo>
                  <a:cubicBezTo>
                    <a:pt x="54" y="111"/>
                    <a:pt x="66" y="116"/>
                    <a:pt x="66" y="116"/>
                  </a:cubicBezTo>
                  <a:lnTo>
                    <a:pt x="66"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8" name="Freeform 144"/>
            <p:cNvSpPr/>
            <p:nvPr/>
          </p:nvSpPr>
          <p:spPr bwMode="auto">
            <a:xfrm>
              <a:off x="6338888" y="900113"/>
              <a:ext cx="180975" cy="84138"/>
            </a:xfrm>
            <a:custGeom>
              <a:avLst/>
              <a:gdLst>
                <a:gd name="T0" fmla="*/ 60 w 68"/>
                <a:gd name="T1" fmla="*/ 29 h 31"/>
                <a:gd name="T2" fmla="*/ 41 w 68"/>
                <a:gd name="T3" fmla="*/ 26 h 31"/>
                <a:gd name="T4" fmla="*/ 22 w 68"/>
                <a:gd name="T5" fmla="*/ 21 h 31"/>
                <a:gd name="T6" fmla="*/ 3 w 68"/>
                <a:gd name="T7" fmla="*/ 15 h 31"/>
                <a:gd name="T8" fmla="*/ 4 w 68"/>
                <a:gd name="T9" fmla="*/ 9 h 31"/>
                <a:gd name="T10" fmla="*/ 11 w 68"/>
                <a:gd name="T11" fmla="*/ 8 h 31"/>
                <a:gd name="T12" fmla="*/ 17 w 68"/>
                <a:gd name="T13" fmla="*/ 9 h 31"/>
                <a:gd name="T14" fmla="*/ 37 w 68"/>
                <a:gd name="T15" fmla="*/ 5 h 31"/>
                <a:gd name="T16" fmla="*/ 41 w 68"/>
                <a:gd name="T17" fmla="*/ 8 h 31"/>
                <a:gd name="T18" fmla="*/ 48 w 68"/>
                <a:gd name="T19" fmla="*/ 4 h 31"/>
                <a:gd name="T20" fmla="*/ 64 w 68"/>
                <a:gd name="T21" fmla="*/ 13 h 31"/>
                <a:gd name="T22" fmla="*/ 61 w 68"/>
                <a:gd name="T23" fmla="*/ 24 h 31"/>
                <a:gd name="T24" fmla="*/ 60 w 68"/>
                <a:gd name="T25"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1">
                  <a:moveTo>
                    <a:pt x="60" y="29"/>
                  </a:moveTo>
                  <a:cubicBezTo>
                    <a:pt x="50" y="27"/>
                    <a:pt x="51" y="31"/>
                    <a:pt x="41" y="26"/>
                  </a:cubicBezTo>
                  <a:cubicBezTo>
                    <a:pt x="31" y="20"/>
                    <a:pt x="33" y="20"/>
                    <a:pt x="22" y="21"/>
                  </a:cubicBezTo>
                  <a:cubicBezTo>
                    <a:pt x="10" y="22"/>
                    <a:pt x="6" y="19"/>
                    <a:pt x="3" y="15"/>
                  </a:cubicBezTo>
                  <a:cubicBezTo>
                    <a:pt x="0" y="10"/>
                    <a:pt x="0" y="10"/>
                    <a:pt x="4" y="9"/>
                  </a:cubicBezTo>
                  <a:cubicBezTo>
                    <a:pt x="7" y="8"/>
                    <a:pt x="6" y="7"/>
                    <a:pt x="11" y="8"/>
                  </a:cubicBezTo>
                  <a:cubicBezTo>
                    <a:pt x="17" y="9"/>
                    <a:pt x="4" y="18"/>
                    <a:pt x="17" y="9"/>
                  </a:cubicBezTo>
                  <a:cubicBezTo>
                    <a:pt x="30" y="0"/>
                    <a:pt x="37" y="5"/>
                    <a:pt x="37" y="5"/>
                  </a:cubicBezTo>
                  <a:cubicBezTo>
                    <a:pt x="37" y="5"/>
                    <a:pt x="36" y="11"/>
                    <a:pt x="41" y="8"/>
                  </a:cubicBezTo>
                  <a:cubicBezTo>
                    <a:pt x="47" y="6"/>
                    <a:pt x="48" y="4"/>
                    <a:pt x="48" y="4"/>
                  </a:cubicBezTo>
                  <a:cubicBezTo>
                    <a:pt x="48" y="4"/>
                    <a:pt x="68" y="10"/>
                    <a:pt x="64" y="13"/>
                  </a:cubicBezTo>
                  <a:cubicBezTo>
                    <a:pt x="59" y="17"/>
                    <a:pt x="61" y="24"/>
                    <a:pt x="61" y="24"/>
                  </a:cubicBezTo>
                  <a:lnTo>
                    <a:pt x="6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9" name="Freeform 145"/>
            <p:cNvSpPr/>
            <p:nvPr/>
          </p:nvSpPr>
          <p:spPr bwMode="auto">
            <a:xfrm>
              <a:off x="6527800" y="933451"/>
              <a:ext cx="77788" cy="31750"/>
            </a:xfrm>
            <a:custGeom>
              <a:avLst/>
              <a:gdLst>
                <a:gd name="T0" fmla="*/ 21 w 29"/>
                <a:gd name="T1" fmla="*/ 10 h 12"/>
                <a:gd name="T2" fmla="*/ 9 w 29"/>
                <a:gd name="T3" fmla="*/ 12 h 12"/>
                <a:gd name="T4" fmla="*/ 1 w 29"/>
                <a:gd name="T5" fmla="*/ 9 h 12"/>
                <a:gd name="T6" fmla="*/ 5 w 29"/>
                <a:gd name="T7" fmla="*/ 6 h 12"/>
                <a:gd name="T8" fmla="*/ 12 w 29"/>
                <a:gd name="T9" fmla="*/ 5 h 12"/>
                <a:gd name="T10" fmla="*/ 13 w 29"/>
                <a:gd name="T11" fmla="*/ 0 h 12"/>
                <a:gd name="T12" fmla="*/ 24 w 29"/>
                <a:gd name="T13" fmla="*/ 2 h 12"/>
                <a:gd name="T14" fmla="*/ 27 w 29"/>
                <a:gd name="T15" fmla="*/ 7 h 12"/>
                <a:gd name="T16" fmla="*/ 21 w 29"/>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
                  <a:moveTo>
                    <a:pt x="21" y="10"/>
                  </a:moveTo>
                  <a:cubicBezTo>
                    <a:pt x="9" y="12"/>
                    <a:pt x="9" y="12"/>
                    <a:pt x="9" y="12"/>
                  </a:cubicBezTo>
                  <a:cubicBezTo>
                    <a:pt x="9" y="12"/>
                    <a:pt x="0" y="12"/>
                    <a:pt x="1" y="9"/>
                  </a:cubicBezTo>
                  <a:cubicBezTo>
                    <a:pt x="2" y="7"/>
                    <a:pt x="2" y="9"/>
                    <a:pt x="5" y="6"/>
                  </a:cubicBezTo>
                  <a:cubicBezTo>
                    <a:pt x="8" y="4"/>
                    <a:pt x="9" y="5"/>
                    <a:pt x="12" y="5"/>
                  </a:cubicBezTo>
                  <a:cubicBezTo>
                    <a:pt x="14" y="5"/>
                    <a:pt x="13" y="0"/>
                    <a:pt x="13" y="0"/>
                  </a:cubicBezTo>
                  <a:cubicBezTo>
                    <a:pt x="13" y="0"/>
                    <a:pt x="22" y="1"/>
                    <a:pt x="24" y="2"/>
                  </a:cubicBezTo>
                  <a:cubicBezTo>
                    <a:pt x="26" y="3"/>
                    <a:pt x="29" y="7"/>
                    <a:pt x="27" y="7"/>
                  </a:cubicBezTo>
                  <a:cubicBezTo>
                    <a:pt x="25" y="7"/>
                    <a:pt x="21" y="10"/>
                    <a:pt x="2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0" name="Freeform 146"/>
            <p:cNvSpPr/>
            <p:nvPr/>
          </p:nvSpPr>
          <p:spPr bwMode="auto">
            <a:xfrm>
              <a:off x="6559550" y="860426"/>
              <a:ext cx="120650" cy="69850"/>
            </a:xfrm>
            <a:custGeom>
              <a:avLst/>
              <a:gdLst>
                <a:gd name="T0" fmla="*/ 31 w 45"/>
                <a:gd name="T1" fmla="*/ 24 h 26"/>
                <a:gd name="T2" fmla="*/ 19 w 45"/>
                <a:gd name="T3" fmla="*/ 25 h 26"/>
                <a:gd name="T4" fmla="*/ 14 w 45"/>
                <a:gd name="T5" fmla="*/ 22 h 26"/>
                <a:gd name="T6" fmla="*/ 5 w 45"/>
                <a:gd name="T7" fmla="*/ 22 h 26"/>
                <a:gd name="T8" fmla="*/ 2 w 45"/>
                <a:gd name="T9" fmla="*/ 20 h 26"/>
                <a:gd name="T10" fmla="*/ 12 w 45"/>
                <a:gd name="T11" fmla="*/ 16 h 26"/>
                <a:gd name="T12" fmla="*/ 16 w 45"/>
                <a:gd name="T13" fmla="*/ 11 h 26"/>
                <a:gd name="T14" fmla="*/ 19 w 45"/>
                <a:gd name="T15" fmla="*/ 6 h 26"/>
                <a:gd name="T16" fmla="*/ 22 w 45"/>
                <a:gd name="T17" fmla="*/ 4 h 26"/>
                <a:gd name="T18" fmla="*/ 28 w 45"/>
                <a:gd name="T19" fmla="*/ 1 h 26"/>
                <a:gd name="T20" fmla="*/ 35 w 45"/>
                <a:gd name="T21" fmla="*/ 4 h 26"/>
                <a:gd name="T22" fmla="*/ 34 w 45"/>
                <a:gd name="T23" fmla="*/ 12 h 26"/>
                <a:gd name="T24" fmla="*/ 34 w 45"/>
                <a:gd name="T25" fmla="*/ 16 h 26"/>
                <a:gd name="T26" fmla="*/ 41 w 45"/>
                <a:gd name="T27" fmla="*/ 21 h 26"/>
                <a:gd name="T28" fmla="*/ 34 w 45"/>
                <a:gd name="T29" fmla="*/ 22 h 26"/>
                <a:gd name="T30" fmla="*/ 31 w 45"/>
                <a:gd name="T31"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26">
                  <a:moveTo>
                    <a:pt x="31" y="24"/>
                  </a:moveTo>
                  <a:cubicBezTo>
                    <a:pt x="29" y="24"/>
                    <a:pt x="22" y="26"/>
                    <a:pt x="19" y="25"/>
                  </a:cubicBezTo>
                  <a:cubicBezTo>
                    <a:pt x="17" y="24"/>
                    <a:pt x="17" y="22"/>
                    <a:pt x="14" y="22"/>
                  </a:cubicBezTo>
                  <a:cubicBezTo>
                    <a:pt x="10" y="21"/>
                    <a:pt x="5" y="22"/>
                    <a:pt x="5" y="22"/>
                  </a:cubicBezTo>
                  <a:cubicBezTo>
                    <a:pt x="5" y="22"/>
                    <a:pt x="0" y="25"/>
                    <a:pt x="2" y="20"/>
                  </a:cubicBezTo>
                  <a:cubicBezTo>
                    <a:pt x="5" y="15"/>
                    <a:pt x="11" y="17"/>
                    <a:pt x="12" y="16"/>
                  </a:cubicBezTo>
                  <a:cubicBezTo>
                    <a:pt x="12" y="14"/>
                    <a:pt x="13" y="13"/>
                    <a:pt x="16" y="11"/>
                  </a:cubicBezTo>
                  <a:cubicBezTo>
                    <a:pt x="19" y="8"/>
                    <a:pt x="15" y="9"/>
                    <a:pt x="19" y="6"/>
                  </a:cubicBezTo>
                  <a:cubicBezTo>
                    <a:pt x="22" y="4"/>
                    <a:pt x="22" y="4"/>
                    <a:pt x="22" y="4"/>
                  </a:cubicBezTo>
                  <a:cubicBezTo>
                    <a:pt x="22" y="4"/>
                    <a:pt x="25" y="0"/>
                    <a:pt x="28" y="1"/>
                  </a:cubicBezTo>
                  <a:cubicBezTo>
                    <a:pt x="32" y="2"/>
                    <a:pt x="35" y="4"/>
                    <a:pt x="35" y="4"/>
                  </a:cubicBezTo>
                  <a:cubicBezTo>
                    <a:pt x="35" y="4"/>
                    <a:pt x="36" y="12"/>
                    <a:pt x="34" y="12"/>
                  </a:cubicBezTo>
                  <a:cubicBezTo>
                    <a:pt x="32" y="12"/>
                    <a:pt x="34" y="16"/>
                    <a:pt x="34" y="16"/>
                  </a:cubicBezTo>
                  <a:cubicBezTo>
                    <a:pt x="34" y="16"/>
                    <a:pt x="45" y="20"/>
                    <a:pt x="41" y="21"/>
                  </a:cubicBezTo>
                  <a:cubicBezTo>
                    <a:pt x="37" y="22"/>
                    <a:pt x="34" y="22"/>
                    <a:pt x="34" y="22"/>
                  </a:cubicBezTo>
                  <a:lnTo>
                    <a:pt x="31"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1" name="Freeform 147"/>
            <p:cNvSpPr/>
            <p:nvPr/>
          </p:nvSpPr>
          <p:spPr bwMode="auto">
            <a:xfrm>
              <a:off x="6613525" y="938213"/>
              <a:ext cx="74613" cy="28575"/>
            </a:xfrm>
            <a:custGeom>
              <a:avLst/>
              <a:gdLst>
                <a:gd name="T0" fmla="*/ 1 w 28"/>
                <a:gd name="T1" fmla="*/ 10 h 11"/>
                <a:gd name="T2" fmla="*/ 9 w 28"/>
                <a:gd name="T3" fmla="*/ 9 h 11"/>
                <a:gd name="T4" fmla="*/ 16 w 28"/>
                <a:gd name="T5" fmla="*/ 7 h 11"/>
                <a:gd name="T6" fmla="*/ 25 w 28"/>
                <a:gd name="T7" fmla="*/ 3 h 11"/>
                <a:gd name="T8" fmla="*/ 17 w 28"/>
                <a:gd name="T9" fmla="*/ 2 h 11"/>
                <a:gd name="T10" fmla="*/ 5 w 28"/>
                <a:gd name="T11" fmla="*/ 1 h 11"/>
                <a:gd name="T12" fmla="*/ 0 w 28"/>
                <a:gd name="T13" fmla="*/ 7 h 11"/>
                <a:gd name="T14" fmla="*/ 1 w 28"/>
                <a:gd name="T15" fmla="*/ 1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1" y="10"/>
                  </a:moveTo>
                  <a:cubicBezTo>
                    <a:pt x="4" y="11"/>
                    <a:pt x="6" y="11"/>
                    <a:pt x="9" y="9"/>
                  </a:cubicBezTo>
                  <a:cubicBezTo>
                    <a:pt x="12" y="7"/>
                    <a:pt x="12" y="6"/>
                    <a:pt x="16" y="7"/>
                  </a:cubicBezTo>
                  <a:cubicBezTo>
                    <a:pt x="19" y="8"/>
                    <a:pt x="28" y="3"/>
                    <a:pt x="25" y="3"/>
                  </a:cubicBezTo>
                  <a:cubicBezTo>
                    <a:pt x="23" y="3"/>
                    <a:pt x="19" y="3"/>
                    <a:pt x="17" y="2"/>
                  </a:cubicBezTo>
                  <a:cubicBezTo>
                    <a:pt x="15" y="0"/>
                    <a:pt x="9" y="1"/>
                    <a:pt x="5" y="1"/>
                  </a:cubicBezTo>
                  <a:cubicBezTo>
                    <a:pt x="1" y="2"/>
                    <a:pt x="0" y="7"/>
                    <a:pt x="0" y="7"/>
                  </a:cubicBezTo>
                  <a:lnTo>
                    <a:pt x="1"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2" name="Freeform 148"/>
            <p:cNvSpPr/>
            <p:nvPr/>
          </p:nvSpPr>
          <p:spPr bwMode="auto">
            <a:xfrm>
              <a:off x="6684963" y="900113"/>
              <a:ext cx="69850" cy="66675"/>
            </a:xfrm>
            <a:custGeom>
              <a:avLst/>
              <a:gdLst>
                <a:gd name="T0" fmla="*/ 9 w 26"/>
                <a:gd name="T1" fmla="*/ 18 h 25"/>
                <a:gd name="T2" fmla="*/ 13 w 26"/>
                <a:gd name="T3" fmla="*/ 21 h 25"/>
                <a:gd name="T4" fmla="*/ 21 w 26"/>
                <a:gd name="T5" fmla="*/ 16 h 25"/>
                <a:gd name="T6" fmla="*/ 26 w 26"/>
                <a:gd name="T7" fmla="*/ 10 h 25"/>
                <a:gd name="T8" fmla="*/ 20 w 26"/>
                <a:gd name="T9" fmla="*/ 4 h 25"/>
                <a:gd name="T10" fmla="*/ 15 w 26"/>
                <a:gd name="T11" fmla="*/ 1 h 25"/>
                <a:gd name="T12" fmla="*/ 8 w 26"/>
                <a:gd name="T13" fmla="*/ 10 h 25"/>
                <a:gd name="T14" fmla="*/ 2 w 26"/>
                <a:gd name="T15" fmla="*/ 11 h 25"/>
                <a:gd name="T16" fmla="*/ 9 w 26"/>
                <a:gd name="T17" fmla="*/ 17 h 25"/>
                <a:gd name="T18" fmla="*/ 9 w 26"/>
                <a:gd name="T19"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5">
                  <a:moveTo>
                    <a:pt x="9" y="18"/>
                  </a:moveTo>
                  <a:cubicBezTo>
                    <a:pt x="9" y="18"/>
                    <a:pt x="7" y="25"/>
                    <a:pt x="13" y="21"/>
                  </a:cubicBezTo>
                  <a:cubicBezTo>
                    <a:pt x="19" y="17"/>
                    <a:pt x="19" y="16"/>
                    <a:pt x="21" y="16"/>
                  </a:cubicBezTo>
                  <a:cubicBezTo>
                    <a:pt x="23" y="15"/>
                    <a:pt x="26" y="10"/>
                    <a:pt x="26" y="10"/>
                  </a:cubicBezTo>
                  <a:cubicBezTo>
                    <a:pt x="26" y="10"/>
                    <a:pt x="22" y="6"/>
                    <a:pt x="20" y="4"/>
                  </a:cubicBezTo>
                  <a:cubicBezTo>
                    <a:pt x="17" y="2"/>
                    <a:pt x="20" y="0"/>
                    <a:pt x="15" y="1"/>
                  </a:cubicBezTo>
                  <a:cubicBezTo>
                    <a:pt x="9" y="1"/>
                    <a:pt x="8" y="10"/>
                    <a:pt x="8" y="10"/>
                  </a:cubicBezTo>
                  <a:cubicBezTo>
                    <a:pt x="8" y="10"/>
                    <a:pt x="0" y="7"/>
                    <a:pt x="2" y="11"/>
                  </a:cubicBezTo>
                  <a:cubicBezTo>
                    <a:pt x="4" y="15"/>
                    <a:pt x="9" y="17"/>
                    <a:pt x="9" y="17"/>
                  </a:cubicBezTo>
                  <a:lnTo>
                    <a:pt x="9"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3" name="Freeform 149"/>
            <p:cNvSpPr/>
            <p:nvPr/>
          </p:nvSpPr>
          <p:spPr bwMode="auto">
            <a:xfrm>
              <a:off x="6645275" y="965201"/>
              <a:ext cx="57150" cy="19050"/>
            </a:xfrm>
            <a:custGeom>
              <a:avLst/>
              <a:gdLst>
                <a:gd name="T0" fmla="*/ 9 w 21"/>
                <a:gd name="T1" fmla="*/ 0 h 7"/>
                <a:gd name="T2" fmla="*/ 4 w 21"/>
                <a:gd name="T3" fmla="*/ 5 h 7"/>
                <a:gd name="T4" fmla="*/ 15 w 21"/>
                <a:gd name="T5" fmla="*/ 7 h 7"/>
                <a:gd name="T6" fmla="*/ 20 w 21"/>
                <a:gd name="T7" fmla="*/ 5 h 7"/>
                <a:gd name="T8" fmla="*/ 15 w 21"/>
                <a:gd name="T9" fmla="*/ 0 h 7"/>
                <a:gd name="T10" fmla="*/ 9 w 21"/>
                <a:gd name="T11" fmla="*/ 0 h 7"/>
              </a:gdLst>
              <a:ahLst/>
              <a:cxnLst>
                <a:cxn ang="0">
                  <a:pos x="T0" y="T1"/>
                </a:cxn>
                <a:cxn ang="0">
                  <a:pos x="T2" y="T3"/>
                </a:cxn>
                <a:cxn ang="0">
                  <a:pos x="T4" y="T5"/>
                </a:cxn>
                <a:cxn ang="0">
                  <a:pos x="T6" y="T7"/>
                </a:cxn>
                <a:cxn ang="0">
                  <a:pos x="T8" y="T9"/>
                </a:cxn>
                <a:cxn ang="0">
                  <a:pos x="T10" y="T11"/>
                </a:cxn>
              </a:cxnLst>
              <a:rect l="0" t="0" r="r" b="b"/>
              <a:pathLst>
                <a:path w="21" h="7">
                  <a:moveTo>
                    <a:pt x="9" y="0"/>
                  </a:moveTo>
                  <a:cubicBezTo>
                    <a:pt x="7" y="0"/>
                    <a:pt x="0" y="3"/>
                    <a:pt x="4" y="5"/>
                  </a:cubicBezTo>
                  <a:cubicBezTo>
                    <a:pt x="8" y="7"/>
                    <a:pt x="14" y="7"/>
                    <a:pt x="15" y="7"/>
                  </a:cubicBezTo>
                  <a:cubicBezTo>
                    <a:pt x="17" y="7"/>
                    <a:pt x="20" y="7"/>
                    <a:pt x="20" y="5"/>
                  </a:cubicBezTo>
                  <a:cubicBezTo>
                    <a:pt x="21" y="3"/>
                    <a:pt x="15" y="0"/>
                    <a:pt x="15" y="0"/>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4" name="Freeform 150"/>
            <p:cNvSpPr/>
            <p:nvPr/>
          </p:nvSpPr>
          <p:spPr bwMode="auto">
            <a:xfrm>
              <a:off x="6645275" y="839788"/>
              <a:ext cx="34925" cy="23813"/>
            </a:xfrm>
            <a:custGeom>
              <a:avLst/>
              <a:gdLst>
                <a:gd name="T0" fmla="*/ 9 w 13"/>
                <a:gd name="T1" fmla="*/ 9 h 9"/>
                <a:gd name="T2" fmla="*/ 0 w 13"/>
                <a:gd name="T3" fmla="*/ 4 h 9"/>
                <a:gd name="T4" fmla="*/ 8 w 13"/>
                <a:gd name="T5" fmla="*/ 0 h 9"/>
                <a:gd name="T6" fmla="*/ 12 w 13"/>
                <a:gd name="T7" fmla="*/ 2 h 9"/>
                <a:gd name="T8" fmla="*/ 9 w 13"/>
                <a:gd name="T9" fmla="*/ 9 h 9"/>
              </a:gdLst>
              <a:ahLst/>
              <a:cxnLst>
                <a:cxn ang="0">
                  <a:pos x="T0" y="T1"/>
                </a:cxn>
                <a:cxn ang="0">
                  <a:pos x="T2" y="T3"/>
                </a:cxn>
                <a:cxn ang="0">
                  <a:pos x="T4" y="T5"/>
                </a:cxn>
                <a:cxn ang="0">
                  <a:pos x="T6" y="T7"/>
                </a:cxn>
                <a:cxn ang="0">
                  <a:pos x="T8" y="T9"/>
                </a:cxn>
              </a:cxnLst>
              <a:rect l="0" t="0" r="r" b="b"/>
              <a:pathLst>
                <a:path w="13" h="9">
                  <a:moveTo>
                    <a:pt x="9" y="9"/>
                  </a:moveTo>
                  <a:cubicBezTo>
                    <a:pt x="9" y="9"/>
                    <a:pt x="0" y="6"/>
                    <a:pt x="0" y="4"/>
                  </a:cubicBezTo>
                  <a:cubicBezTo>
                    <a:pt x="1" y="3"/>
                    <a:pt x="6" y="0"/>
                    <a:pt x="8" y="0"/>
                  </a:cubicBezTo>
                  <a:cubicBezTo>
                    <a:pt x="9" y="1"/>
                    <a:pt x="13" y="0"/>
                    <a:pt x="12" y="2"/>
                  </a:cubicBezTo>
                  <a:cubicBezTo>
                    <a:pt x="12" y="4"/>
                    <a:pt x="9" y="9"/>
                    <a:pt x="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5" name="Freeform 151"/>
            <p:cNvSpPr/>
            <p:nvPr/>
          </p:nvSpPr>
          <p:spPr bwMode="auto">
            <a:xfrm>
              <a:off x="6746875" y="868363"/>
              <a:ext cx="77788" cy="61913"/>
            </a:xfrm>
            <a:custGeom>
              <a:avLst/>
              <a:gdLst>
                <a:gd name="T0" fmla="*/ 16 w 29"/>
                <a:gd name="T1" fmla="*/ 22 h 23"/>
                <a:gd name="T2" fmla="*/ 19 w 29"/>
                <a:gd name="T3" fmla="*/ 19 h 23"/>
                <a:gd name="T4" fmla="*/ 29 w 29"/>
                <a:gd name="T5" fmla="*/ 12 h 23"/>
                <a:gd name="T6" fmla="*/ 26 w 29"/>
                <a:gd name="T7" fmla="*/ 7 h 23"/>
                <a:gd name="T8" fmla="*/ 17 w 29"/>
                <a:gd name="T9" fmla="*/ 1 h 23"/>
                <a:gd name="T10" fmla="*/ 11 w 29"/>
                <a:gd name="T11" fmla="*/ 11 h 23"/>
                <a:gd name="T12" fmla="*/ 3 w 29"/>
                <a:gd name="T13" fmla="*/ 13 h 23"/>
                <a:gd name="T14" fmla="*/ 5 w 29"/>
                <a:gd name="T15" fmla="*/ 18 h 23"/>
                <a:gd name="T16" fmla="*/ 10 w 29"/>
                <a:gd name="T17" fmla="*/ 23 h 23"/>
                <a:gd name="T18" fmla="*/ 16 w 29"/>
                <a:gd name="T19"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3">
                  <a:moveTo>
                    <a:pt x="16" y="22"/>
                  </a:moveTo>
                  <a:cubicBezTo>
                    <a:pt x="15" y="22"/>
                    <a:pt x="15" y="21"/>
                    <a:pt x="19" y="19"/>
                  </a:cubicBezTo>
                  <a:cubicBezTo>
                    <a:pt x="22" y="18"/>
                    <a:pt x="29" y="14"/>
                    <a:pt x="29" y="12"/>
                  </a:cubicBezTo>
                  <a:cubicBezTo>
                    <a:pt x="29" y="11"/>
                    <a:pt x="28" y="10"/>
                    <a:pt x="26" y="7"/>
                  </a:cubicBezTo>
                  <a:cubicBezTo>
                    <a:pt x="23" y="5"/>
                    <a:pt x="19" y="0"/>
                    <a:pt x="17" y="1"/>
                  </a:cubicBezTo>
                  <a:cubicBezTo>
                    <a:pt x="14" y="3"/>
                    <a:pt x="13" y="10"/>
                    <a:pt x="11" y="11"/>
                  </a:cubicBezTo>
                  <a:cubicBezTo>
                    <a:pt x="10" y="12"/>
                    <a:pt x="6" y="13"/>
                    <a:pt x="3" y="13"/>
                  </a:cubicBezTo>
                  <a:cubicBezTo>
                    <a:pt x="0" y="13"/>
                    <a:pt x="3" y="18"/>
                    <a:pt x="5" y="18"/>
                  </a:cubicBezTo>
                  <a:cubicBezTo>
                    <a:pt x="8" y="19"/>
                    <a:pt x="8" y="23"/>
                    <a:pt x="10" y="23"/>
                  </a:cubicBezTo>
                  <a:cubicBezTo>
                    <a:pt x="12" y="22"/>
                    <a:pt x="16" y="22"/>
                    <a:pt x="16"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6" name="Freeform 152"/>
            <p:cNvSpPr/>
            <p:nvPr/>
          </p:nvSpPr>
          <p:spPr bwMode="auto">
            <a:xfrm>
              <a:off x="7412038" y="890588"/>
              <a:ext cx="246063" cy="168275"/>
            </a:xfrm>
            <a:custGeom>
              <a:avLst/>
              <a:gdLst>
                <a:gd name="T0" fmla="*/ 23 w 92"/>
                <a:gd name="T1" fmla="*/ 42 h 63"/>
                <a:gd name="T2" fmla="*/ 22 w 92"/>
                <a:gd name="T3" fmla="*/ 49 h 63"/>
                <a:gd name="T4" fmla="*/ 8 w 92"/>
                <a:gd name="T5" fmla="*/ 40 h 63"/>
                <a:gd name="T6" fmla="*/ 2 w 92"/>
                <a:gd name="T7" fmla="*/ 45 h 63"/>
                <a:gd name="T8" fmla="*/ 3 w 92"/>
                <a:gd name="T9" fmla="*/ 35 h 63"/>
                <a:gd name="T10" fmla="*/ 7 w 92"/>
                <a:gd name="T11" fmla="*/ 31 h 63"/>
                <a:gd name="T12" fmla="*/ 8 w 92"/>
                <a:gd name="T13" fmla="*/ 21 h 63"/>
                <a:gd name="T14" fmla="*/ 13 w 92"/>
                <a:gd name="T15" fmla="*/ 17 h 63"/>
                <a:gd name="T16" fmla="*/ 29 w 92"/>
                <a:gd name="T17" fmla="*/ 8 h 63"/>
                <a:gd name="T18" fmla="*/ 34 w 92"/>
                <a:gd name="T19" fmla="*/ 2 h 63"/>
                <a:gd name="T20" fmla="*/ 44 w 92"/>
                <a:gd name="T21" fmla="*/ 6 h 63"/>
                <a:gd name="T22" fmla="*/ 51 w 92"/>
                <a:gd name="T23" fmla="*/ 16 h 63"/>
                <a:gd name="T24" fmla="*/ 61 w 92"/>
                <a:gd name="T25" fmla="*/ 27 h 63"/>
                <a:gd name="T26" fmla="*/ 70 w 92"/>
                <a:gd name="T27" fmla="*/ 36 h 63"/>
                <a:gd name="T28" fmla="*/ 90 w 92"/>
                <a:gd name="T29" fmla="*/ 42 h 63"/>
                <a:gd name="T30" fmla="*/ 85 w 92"/>
                <a:gd name="T31" fmla="*/ 47 h 63"/>
                <a:gd name="T32" fmla="*/ 86 w 92"/>
                <a:gd name="T33" fmla="*/ 51 h 63"/>
                <a:gd name="T34" fmla="*/ 87 w 92"/>
                <a:gd name="T35" fmla="*/ 58 h 63"/>
                <a:gd name="T36" fmla="*/ 72 w 92"/>
                <a:gd name="T37" fmla="*/ 58 h 63"/>
                <a:gd name="T38" fmla="*/ 66 w 92"/>
                <a:gd name="T39" fmla="*/ 62 h 63"/>
                <a:gd name="T40" fmla="*/ 55 w 92"/>
                <a:gd name="T41" fmla="*/ 57 h 63"/>
                <a:gd name="T42" fmla="*/ 44 w 92"/>
                <a:gd name="T43" fmla="*/ 52 h 63"/>
                <a:gd name="T44" fmla="*/ 36 w 92"/>
                <a:gd name="T45" fmla="*/ 51 h 63"/>
                <a:gd name="T46" fmla="*/ 28 w 92"/>
                <a:gd name="T47" fmla="*/ 41 h 63"/>
                <a:gd name="T48" fmla="*/ 23 w 92"/>
                <a:gd name="T49" fmla="*/ 4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 h="63">
                  <a:moveTo>
                    <a:pt x="23" y="42"/>
                  </a:moveTo>
                  <a:cubicBezTo>
                    <a:pt x="21" y="46"/>
                    <a:pt x="33" y="56"/>
                    <a:pt x="22" y="49"/>
                  </a:cubicBezTo>
                  <a:cubicBezTo>
                    <a:pt x="10" y="42"/>
                    <a:pt x="8" y="40"/>
                    <a:pt x="8" y="40"/>
                  </a:cubicBezTo>
                  <a:cubicBezTo>
                    <a:pt x="2" y="45"/>
                    <a:pt x="2" y="45"/>
                    <a:pt x="2" y="45"/>
                  </a:cubicBezTo>
                  <a:cubicBezTo>
                    <a:pt x="2" y="45"/>
                    <a:pt x="0" y="37"/>
                    <a:pt x="3" y="35"/>
                  </a:cubicBezTo>
                  <a:cubicBezTo>
                    <a:pt x="7" y="33"/>
                    <a:pt x="8" y="37"/>
                    <a:pt x="7" y="31"/>
                  </a:cubicBezTo>
                  <a:cubicBezTo>
                    <a:pt x="6" y="24"/>
                    <a:pt x="6" y="23"/>
                    <a:pt x="8" y="21"/>
                  </a:cubicBezTo>
                  <a:cubicBezTo>
                    <a:pt x="10" y="18"/>
                    <a:pt x="9" y="20"/>
                    <a:pt x="13" y="17"/>
                  </a:cubicBezTo>
                  <a:cubicBezTo>
                    <a:pt x="16" y="14"/>
                    <a:pt x="27" y="12"/>
                    <a:pt x="29" y="8"/>
                  </a:cubicBezTo>
                  <a:cubicBezTo>
                    <a:pt x="31" y="5"/>
                    <a:pt x="33" y="3"/>
                    <a:pt x="34" y="2"/>
                  </a:cubicBezTo>
                  <a:cubicBezTo>
                    <a:pt x="36" y="0"/>
                    <a:pt x="40" y="5"/>
                    <a:pt x="44" y="6"/>
                  </a:cubicBezTo>
                  <a:cubicBezTo>
                    <a:pt x="49" y="7"/>
                    <a:pt x="51" y="16"/>
                    <a:pt x="51" y="16"/>
                  </a:cubicBezTo>
                  <a:cubicBezTo>
                    <a:pt x="51" y="16"/>
                    <a:pt x="58" y="24"/>
                    <a:pt x="61" y="27"/>
                  </a:cubicBezTo>
                  <a:cubicBezTo>
                    <a:pt x="65" y="30"/>
                    <a:pt x="64" y="38"/>
                    <a:pt x="70" y="36"/>
                  </a:cubicBezTo>
                  <a:cubicBezTo>
                    <a:pt x="77" y="35"/>
                    <a:pt x="92" y="42"/>
                    <a:pt x="90" y="42"/>
                  </a:cubicBezTo>
                  <a:cubicBezTo>
                    <a:pt x="88" y="43"/>
                    <a:pt x="85" y="47"/>
                    <a:pt x="85" y="47"/>
                  </a:cubicBezTo>
                  <a:cubicBezTo>
                    <a:pt x="86" y="51"/>
                    <a:pt x="86" y="51"/>
                    <a:pt x="86" y="51"/>
                  </a:cubicBezTo>
                  <a:cubicBezTo>
                    <a:pt x="86" y="51"/>
                    <a:pt x="91" y="58"/>
                    <a:pt x="87" y="58"/>
                  </a:cubicBezTo>
                  <a:cubicBezTo>
                    <a:pt x="83" y="57"/>
                    <a:pt x="78" y="58"/>
                    <a:pt x="72" y="58"/>
                  </a:cubicBezTo>
                  <a:cubicBezTo>
                    <a:pt x="66" y="58"/>
                    <a:pt x="68" y="63"/>
                    <a:pt x="66" y="62"/>
                  </a:cubicBezTo>
                  <a:cubicBezTo>
                    <a:pt x="63" y="61"/>
                    <a:pt x="61" y="60"/>
                    <a:pt x="55" y="57"/>
                  </a:cubicBezTo>
                  <a:cubicBezTo>
                    <a:pt x="49" y="53"/>
                    <a:pt x="52" y="53"/>
                    <a:pt x="44" y="52"/>
                  </a:cubicBezTo>
                  <a:cubicBezTo>
                    <a:pt x="36" y="51"/>
                    <a:pt x="41" y="60"/>
                    <a:pt x="36" y="51"/>
                  </a:cubicBezTo>
                  <a:cubicBezTo>
                    <a:pt x="31" y="43"/>
                    <a:pt x="28" y="41"/>
                    <a:pt x="28" y="41"/>
                  </a:cubicBezTo>
                  <a:lnTo>
                    <a:pt x="23"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7" name="Freeform 153"/>
            <p:cNvSpPr/>
            <p:nvPr/>
          </p:nvSpPr>
          <p:spPr bwMode="auto">
            <a:xfrm>
              <a:off x="7631113" y="1004888"/>
              <a:ext cx="157163" cy="90488"/>
            </a:xfrm>
            <a:custGeom>
              <a:avLst/>
              <a:gdLst>
                <a:gd name="T0" fmla="*/ 5 w 59"/>
                <a:gd name="T1" fmla="*/ 32 h 34"/>
                <a:gd name="T2" fmla="*/ 19 w 59"/>
                <a:gd name="T3" fmla="*/ 28 h 34"/>
                <a:gd name="T4" fmla="*/ 35 w 59"/>
                <a:gd name="T5" fmla="*/ 30 h 34"/>
                <a:gd name="T6" fmla="*/ 48 w 59"/>
                <a:gd name="T7" fmla="*/ 29 h 34"/>
                <a:gd name="T8" fmla="*/ 49 w 59"/>
                <a:gd name="T9" fmla="*/ 25 h 34"/>
                <a:gd name="T10" fmla="*/ 55 w 59"/>
                <a:gd name="T11" fmla="*/ 22 h 34"/>
                <a:gd name="T12" fmla="*/ 39 w 59"/>
                <a:gd name="T13" fmla="*/ 9 h 34"/>
                <a:gd name="T14" fmla="*/ 25 w 59"/>
                <a:gd name="T15" fmla="*/ 1 h 34"/>
                <a:gd name="T16" fmla="*/ 13 w 59"/>
                <a:gd name="T17" fmla="*/ 6 h 34"/>
                <a:gd name="T18" fmla="*/ 10 w 59"/>
                <a:gd name="T19" fmla="*/ 13 h 34"/>
                <a:gd name="T20" fmla="*/ 2 w 59"/>
                <a:gd name="T21" fmla="*/ 24 h 34"/>
                <a:gd name="T22" fmla="*/ 2 w 59"/>
                <a:gd name="T23" fmla="*/ 32 h 34"/>
                <a:gd name="T24" fmla="*/ 5 w 59"/>
                <a:gd name="T25"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34">
                  <a:moveTo>
                    <a:pt x="5" y="32"/>
                  </a:moveTo>
                  <a:cubicBezTo>
                    <a:pt x="11" y="30"/>
                    <a:pt x="14" y="28"/>
                    <a:pt x="19" y="28"/>
                  </a:cubicBezTo>
                  <a:cubicBezTo>
                    <a:pt x="25" y="28"/>
                    <a:pt x="31" y="29"/>
                    <a:pt x="35" y="30"/>
                  </a:cubicBezTo>
                  <a:cubicBezTo>
                    <a:pt x="38" y="31"/>
                    <a:pt x="47" y="31"/>
                    <a:pt x="48" y="29"/>
                  </a:cubicBezTo>
                  <a:cubicBezTo>
                    <a:pt x="48" y="27"/>
                    <a:pt x="49" y="25"/>
                    <a:pt x="49" y="25"/>
                  </a:cubicBezTo>
                  <a:cubicBezTo>
                    <a:pt x="49" y="25"/>
                    <a:pt x="59" y="26"/>
                    <a:pt x="55" y="22"/>
                  </a:cubicBezTo>
                  <a:cubicBezTo>
                    <a:pt x="51" y="18"/>
                    <a:pt x="39" y="9"/>
                    <a:pt x="39" y="9"/>
                  </a:cubicBezTo>
                  <a:cubicBezTo>
                    <a:pt x="39" y="9"/>
                    <a:pt x="28" y="2"/>
                    <a:pt x="25" y="1"/>
                  </a:cubicBezTo>
                  <a:cubicBezTo>
                    <a:pt x="22" y="0"/>
                    <a:pt x="17" y="4"/>
                    <a:pt x="13" y="6"/>
                  </a:cubicBezTo>
                  <a:cubicBezTo>
                    <a:pt x="10" y="7"/>
                    <a:pt x="10" y="10"/>
                    <a:pt x="10" y="13"/>
                  </a:cubicBezTo>
                  <a:cubicBezTo>
                    <a:pt x="10" y="15"/>
                    <a:pt x="5" y="24"/>
                    <a:pt x="2" y="24"/>
                  </a:cubicBezTo>
                  <a:cubicBezTo>
                    <a:pt x="0" y="24"/>
                    <a:pt x="1" y="30"/>
                    <a:pt x="2" y="32"/>
                  </a:cubicBezTo>
                  <a:cubicBezTo>
                    <a:pt x="3" y="34"/>
                    <a:pt x="5" y="32"/>
                    <a:pt x="5"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8" name="Freeform 154"/>
            <p:cNvSpPr/>
            <p:nvPr/>
          </p:nvSpPr>
          <p:spPr bwMode="auto">
            <a:xfrm>
              <a:off x="7227888" y="1185863"/>
              <a:ext cx="39688" cy="42863"/>
            </a:xfrm>
            <a:custGeom>
              <a:avLst/>
              <a:gdLst>
                <a:gd name="T0" fmla="*/ 8 w 15"/>
                <a:gd name="T1" fmla="*/ 0 h 16"/>
                <a:gd name="T2" fmla="*/ 1 w 15"/>
                <a:gd name="T3" fmla="*/ 3 h 16"/>
                <a:gd name="T4" fmla="*/ 2 w 15"/>
                <a:gd name="T5" fmla="*/ 8 h 16"/>
                <a:gd name="T6" fmla="*/ 0 w 15"/>
                <a:gd name="T7" fmla="*/ 14 h 16"/>
                <a:gd name="T8" fmla="*/ 3 w 15"/>
                <a:gd name="T9" fmla="*/ 15 h 16"/>
                <a:gd name="T10" fmla="*/ 7 w 15"/>
                <a:gd name="T11" fmla="*/ 11 h 16"/>
                <a:gd name="T12" fmla="*/ 8 w 15"/>
                <a:gd name="T13" fmla="*/ 4 h 16"/>
                <a:gd name="T14" fmla="*/ 15 w 15"/>
                <a:gd name="T15" fmla="*/ 4 h 16"/>
                <a:gd name="T16" fmla="*/ 8 w 15"/>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8" y="0"/>
                  </a:moveTo>
                  <a:cubicBezTo>
                    <a:pt x="1" y="3"/>
                    <a:pt x="1" y="3"/>
                    <a:pt x="1" y="3"/>
                  </a:cubicBezTo>
                  <a:cubicBezTo>
                    <a:pt x="1" y="3"/>
                    <a:pt x="4" y="8"/>
                    <a:pt x="2" y="8"/>
                  </a:cubicBezTo>
                  <a:cubicBezTo>
                    <a:pt x="1" y="8"/>
                    <a:pt x="0" y="14"/>
                    <a:pt x="0" y="14"/>
                  </a:cubicBezTo>
                  <a:cubicBezTo>
                    <a:pt x="0" y="14"/>
                    <a:pt x="0" y="16"/>
                    <a:pt x="3" y="15"/>
                  </a:cubicBezTo>
                  <a:cubicBezTo>
                    <a:pt x="7" y="14"/>
                    <a:pt x="7" y="11"/>
                    <a:pt x="7" y="11"/>
                  </a:cubicBezTo>
                  <a:cubicBezTo>
                    <a:pt x="7" y="11"/>
                    <a:pt x="5" y="4"/>
                    <a:pt x="8" y="4"/>
                  </a:cubicBezTo>
                  <a:cubicBezTo>
                    <a:pt x="10" y="4"/>
                    <a:pt x="15" y="4"/>
                    <a:pt x="15" y="4"/>
                  </a:cubicBez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9" name="Freeform 155"/>
            <p:cNvSpPr/>
            <p:nvPr/>
          </p:nvSpPr>
          <p:spPr bwMode="auto">
            <a:xfrm>
              <a:off x="7391400" y="1114426"/>
              <a:ext cx="33338" cy="28575"/>
            </a:xfrm>
            <a:custGeom>
              <a:avLst/>
              <a:gdLst>
                <a:gd name="T0" fmla="*/ 0 w 13"/>
                <a:gd name="T1" fmla="*/ 11 h 11"/>
                <a:gd name="T2" fmla="*/ 8 w 13"/>
                <a:gd name="T3" fmla="*/ 7 h 11"/>
                <a:gd name="T4" fmla="*/ 10 w 13"/>
                <a:gd name="T5" fmla="*/ 0 h 11"/>
                <a:gd name="T6" fmla="*/ 4 w 13"/>
                <a:gd name="T7" fmla="*/ 3 h 11"/>
                <a:gd name="T8" fmla="*/ 4 w 13"/>
                <a:gd name="T9" fmla="*/ 9 h 11"/>
                <a:gd name="T10" fmla="*/ 0 w 13"/>
                <a:gd name="T11" fmla="*/ 11 h 11"/>
              </a:gdLst>
              <a:ahLst/>
              <a:cxnLst>
                <a:cxn ang="0">
                  <a:pos x="T0" y="T1"/>
                </a:cxn>
                <a:cxn ang="0">
                  <a:pos x="T2" y="T3"/>
                </a:cxn>
                <a:cxn ang="0">
                  <a:pos x="T4" y="T5"/>
                </a:cxn>
                <a:cxn ang="0">
                  <a:pos x="T6" y="T7"/>
                </a:cxn>
                <a:cxn ang="0">
                  <a:pos x="T8" y="T9"/>
                </a:cxn>
                <a:cxn ang="0">
                  <a:pos x="T10" y="T11"/>
                </a:cxn>
              </a:cxnLst>
              <a:rect l="0" t="0" r="r" b="b"/>
              <a:pathLst>
                <a:path w="13" h="11">
                  <a:moveTo>
                    <a:pt x="0" y="11"/>
                  </a:moveTo>
                  <a:cubicBezTo>
                    <a:pt x="0" y="11"/>
                    <a:pt x="4" y="11"/>
                    <a:pt x="8" y="7"/>
                  </a:cubicBezTo>
                  <a:cubicBezTo>
                    <a:pt x="11" y="3"/>
                    <a:pt x="13" y="0"/>
                    <a:pt x="10" y="0"/>
                  </a:cubicBezTo>
                  <a:cubicBezTo>
                    <a:pt x="8" y="0"/>
                    <a:pt x="4" y="3"/>
                    <a:pt x="4" y="3"/>
                  </a:cubicBezTo>
                  <a:cubicBezTo>
                    <a:pt x="4" y="9"/>
                    <a:pt x="4" y="9"/>
                    <a:pt x="4" y="9"/>
                  </a:cubicBez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0" name="Freeform 156"/>
            <p:cNvSpPr/>
            <p:nvPr/>
          </p:nvSpPr>
          <p:spPr bwMode="auto">
            <a:xfrm>
              <a:off x="7131050" y="914401"/>
              <a:ext cx="30163" cy="19050"/>
            </a:xfrm>
            <a:custGeom>
              <a:avLst/>
              <a:gdLst>
                <a:gd name="T0" fmla="*/ 0 w 11"/>
                <a:gd name="T1" fmla="*/ 6 h 7"/>
                <a:gd name="T2" fmla="*/ 11 w 11"/>
                <a:gd name="T3" fmla="*/ 7 h 7"/>
                <a:gd name="T4" fmla="*/ 9 w 11"/>
                <a:gd name="T5" fmla="*/ 0 h 7"/>
                <a:gd name="T6" fmla="*/ 0 w 11"/>
                <a:gd name="T7" fmla="*/ 6 h 7"/>
              </a:gdLst>
              <a:ahLst/>
              <a:cxnLst>
                <a:cxn ang="0">
                  <a:pos x="T0" y="T1"/>
                </a:cxn>
                <a:cxn ang="0">
                  <a:pos x="T2" y="T3"/>
                </a:cxn>
                <a:cxn ang="0">
                  <a:pos x="T4" y="T5"/>
                </a:cxn>
                <a:cxn ang="0">
                  <a:pos x="T6" y="T7"/>
                </a:cxn>
              </a:cxnLst>
              <a:rect l="0" t="0" r="r" b="b"/>
              <a:pathLst>
                <a:path w="11" h="7">
                  <a:moveTo>
                    <a:pt x="0" y="6"/>
                  </a:moveTo>
                  <a:cubicBezTo>
                    <a:pt x="5" y="6"/>
                    <a:pt x="11" y="7"/>
                    <a:pt x="11" y="7"/>
                  </a:cubicBezTo>
                  <a:cubicBezTo>
                    <a:pt x="11" y="7"/>
                    <a:pt x="10" y="0"/>
                    <a:pt x="9" y="0"/>
                  </a:cubicBezTo>
                  <a:cubicBezTo>
                    <a:pt x="7" y="0"/>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1" name="Freeform 157"/>
            <p:cNvSpPr/>
            <p:nvPr/>
          </p:nvSpPr>
          <p:spPr bwMode="auto">
            <a:xfrm>
              <a:off x="8523288" y="1162051"/>
              <a:ext cx="211138" cy="101600"/>
            </a:xfrm>
            <a:custGeom>
              <a:avLst/>
              <a:gdLst>
                <a:gd name="T0" fmla="*/ 7 w 79"/>
                <a:gd name="T1" fmla="*/ 9 h 38"/>
                <a:gd name="T2" fmla="*/ 5 w 79"/>
                <a:gd name="T3" fmla="*/ 23 h 38"/>
                <a:gd name="T4" fmla="*/ 16 w 79"/>
                <a:gd name="T5" fmla="*/ 30 h 38"/>
                <a:gd name="T6" fmla="*/ 24 w 79"/>
                <a:gd name="T7" fmla="*/ 37 h 38"/>
                <a:gd name="T8" fmla="*/ 30 w 79"/>
                <a:gd name="T9" fmla="*/ 31 h 38"/>
                <a:gd name="T10" fmla="*/ 30 w 79"/>
                <a:gd name="T11" fmla="*/ 29 h 38"/>
                <a:gd name="T12" fmla="*/ 42 w 79"/>
                <a:gd name="T13" fmla="*/ 31 h 38"/>
                <a:gd name="T14" fmla="*/ 49 w 79"/>
                <a:gd name="T15" fmla="*/ 32 h 38"/>
                <a:gd name="T16" fmla="*/ 52 w 79"/>
                <a:gd name="T17" fmla="*/ 28 h 38"/>
                <a:gd name="T18" fmla="*/ 59 w 79"/>
                <a:gd name="T19" fmla="*/ 29 h 38"/>
                <a:gd name="T20" fmla="*/ 76 w 79"/>
                <a:gd name="T21" fmla="*/ 22 h 38"/>
                <a:gd name="T22" fmla="*/ 76 w 79"/>
                <a:gd name="T23" fmla="*/ 15 h 38"/>
                <a:gd name="T24" fmla="*/ 70 w 79"/>
                <a:gd name="T25" fmla="*/ 13 h 38"/>
                <a:gd name="T26" fmla="*/ 61 w 79"/>
                <a:gd name="T27" fmla="*/ 9 h 38"/>
                <a:gd name="T28" fmla="*/ 39 w 79"/>
                <a:gd name="T29" fmla="*/ 9 h 38"/>
                <a:gd name="T30" fmla="*/ 35 w 79"/>
                <a:gd name="T31" fmla="*/ 11 h 38"/>
                <a:gd name="T32" fmla="*/ 28 w 79"/>
                <a:gd name="T33" fmla="*/ 9 h 38"/>
                <a:gd name="T34" fmla="*/ 20 w 79"/>
                <a:gd name="T35" fmla="*/ 1 h 38"/>
                <a:gd name="T36" fmla="*/ 9 w 79"/>
                <a:gd name="T37" fmla="*/ 6 h 38"/>
                <a:gd name="T38" fmla="*/ 7 w 79"/>
                <a:gd name="T39" fmla="*/ 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38">
                  <a:moveTo>
                    <a:pt x="7" y="9"/>
                  </a:moveTo>
                  <a:cubicBezTo>
                    <a:pt x="4" y="3"/>
                    <a:pt x="0" y="19"/>
                    <a:pt x="5" y="23"/>
                  </a:cubicBezTo>
                  <a:cubicBezTo>
                    <a:pt x="9" y="26"/>
                    <a:pt x="16" y="30"/>
                    <a:pt x="16" y="30"/>
                  </a:cubicBezTo>
                  <a:cubicBezTo>
                    <a:pt x="16" y="30"/>
                    <a:pt x="23" y="36"/>
                    <a:pt x="24" y="37"/>
                  </a:cubicBezTo>
                  <a:cubicBezTo>
                    <a:pt x="25" y="38"/>
                    <a:pt x="30" y="31"/>
                    <a:pt x="30" y="31"/>
                  </a:cubicBezTo>
                  <a:cubicBezTo>
                    <a:pt x="30" y="31"/>
                    <a:pt x="21" y="29"/>
                    <a:pt x="30" y="29"/>
                  </a:cubicBezTo>
                  <a:cubicBezTo>
                    <a:pt x="38" y="29"/>
                    <a:pt x="42" y="31"/>
                    <a:pt x="42" y="31"/>
                  </a:cubicBezTo>
                  <a:cubicBezTo>
                    <a:pt x="42" y="31"/>
                    <a:pt x="48" y="34"/>
                    <a:pt x="49" y="32"/>
                  </a:cubicBezTo>
                  <a:cubicBezTo>
                    <a:pt x="50" y="31"/>
                    <a:pt x="48" y="28"/>
                    <a:pt x="52" y="28"/>
                  </a:cubicBezTo>
                  <a:cubicBezTo>
                    <a:pt x="55" y="28"/>
                    <a:pt x="54" y="27"/>
                    <a:pt x="59" y="29"/>
                  </a:cubicBezTo>
                  <a:cubicBezTo>
                    <a:pt x="64" y="31"/>
                    <a:pt x="76" y="22"/>
                    <a:pt x="76" y="22"/>
                  </a:cubicBezTo>
                  <a:cubicBezTo>
                    <a:pt x="76" y="22"/>
                    <a:pt x="79" y="16"/>
                    <a:pt x="76" y="15"/>
                  </a:cubicBezTo>
                  <a:cubicBezTo>
                    <a:pt x="72" y="13"/>
                    <a:pt x="72" y="14"/>
                    <a:pt x="70" y="13"/>
                  </a:cubicBezTo>
                  <a:cubicBezTo>
                    <a:pt x="68" y="13"/>
                    <a:pt x="72" y="14"/>
                    <a:pt x="61" y="9"/>
                  </a:cubicBezTo>
                  <a:cubicBezTo>
                    <a:pt x="49" y="5"/>
                    <a:pt x="42" y="9"/>
                    <a:pt x="39" y="9"/>
                  </a:cubicBezTo>
                  <a:cubicBezTo>
                    <a:pt x="35" y="9"/>
                    <a:pt x="39" y="11"/>
                    <a:pt x="35" y="11"/>
                  </a:cubicBezTo>
                  <a:cubicBezTo>
                    <a:pt x="32" y="11"/>
                    <a:pt x="36" y="18"/>
                    <a:pt x="28" y="9"/>
                  </a:cubicBezTo>
                  <a:cubicBezTo>
                    <a:pt x="20" y="1"/>
                    <a:pt x="25" y="0"/>
                    <a:pt x="20" y="1"/>
                  </a:cubicBezTo>
                  <a:cubicBezTo>
                    <a:pt x="16" y="2"/>
                    <a:pt x="9" y="6"/>
                    <a:pt x="9" y="6"/>
                  </a:cubicBezTo>
                  <a:cubicBezTo>
                    <a:pt x="9" y="6"/>
                    <a:pt x="8" y="11"/>
                    <a:pt x="7"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2" name="Freeform 158"/>
            <p:cNvSpPr/>
            <p:nvPr/>
          </p:nvSpPr>
          <p:spPr bwMode="auto">
            <a:xfrm>
              <a:off x="8618538" y="1263651"/>
              <a:ext cx="101600" cy="65088"/>
            </a:xfrm>
            <a:custGeom>
              <a:avLst/>
              <a:gdLst>
                <a:gd name="T0" fmla="*/ 15 w 38"/>
                <a:gd name="T1" fmla="*/ 23 h 24"/>
                <a:gd name="T2" fmla="*/ 38 w 38"/>
                <a:gd name="T3" fmla="*/ 24 h 24"/>
                <a:gd name="T4" fmla="*/ 34 w 38"/>
                <a:gd name="T5" fmla="*/ 17 h 24"/>
                <a:gd name="T6" fmla="*/ 25 w 38"/>
                <a:gd name="T7" fmla="*/ 12 h 24"/>
                <a:gd name="T8" fmla="*/ 18 w 38"/>
                <a:gd name="T9" fmla="*/ 6 h 24"/>
                <a:gd name="T10" fmla="*/ 15 w 38"/>
                <a:gd name="T11" fmla="*/ 5 h 24"/>
                <a:gd name="T12" fmla="*/ 8 w 38"/>
                <a:gd name="T13" fmla="*/ 0 h 24"/>
                <a:gd name="T14" fmla="*/ 4 w 38"/>
                <a:gd name="T15" fmla="*/ 3 h 24"/>
                <a:gd name="T16" fmla="*/ 5 w 38"/>
                <a:gd name="T17" fmla="*/ 10 h 24"/>
                <a:gd name="T18" fmla="*/ 11 w 38"/>
                <a:gd name="T19" fmla="*/ 14 h 24"/>
                <a:gd name="T20" fmla="*/ 7 w 38"/>
                <a:gd name="T21" fmla="*/ 19 h 24"/>
                <a:gd name="T22" fmla="*/ 15 w 38"/>
                <a:gd name="T23"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4">
                  <a:moveTo>
                    <a:pt x="15" y="23"/>
                  </a:moveTo>
                  <a:cubicBezTo>
                    <a:pt x="38" y="24"/>
                    <a:pt x="38" y="24"/>
                    <a:pt x="38" y="24"/>
                  </a:cubicBezTo>
                  <a:cubicBezTo>
                    <a:pt x="34" y="17"/>
                    <a:pt x="34" y="17"/>
                    <a:pt x="34" y="17"/>
                  </a:cubicBezTo>
                  <a:cubicBezTo>
                    <a:pt x="25" y="12"/>
                    <a:pt x="25" y="12"/>
                    <a:pt x="25" y="12"/>
                  </a:cubicBezTo>
                  <a:cubicBezTo>
                    <a:pt x="25" y="12"/>
                    <a:pt x="21" y="7"/>
                    <a:pt x="18" y="6"/>
                  </a:cubicBezTo>
                  <a:cubicBezTo>
                    <a:pt x="15" y="5"/>
                    <a:pt x="18" y="7"/>
                    <a:pt x="15" y="5"/>
                  </a:cubicBezTo>
                  <a:cubicBezTo>
                    <a:pt x="12" y="3"/>
                    <a:pt x="11" y="0"/>
                    <a:pt x="8" y="0"/>
                  </a:cubicBezTo>
                  <a:cubicBezTo>
                    <a:pt x="6" y="0"/>
                    <a:pt x="8" y="0"/>
                    <a:pt x="4" y="3"/>
                  </a:cubicBezTo>
                  <a:cubicBezTo>
                    <a:pt x="0" y="7"/>
                    <a:pt x="5" y="10"/>
                    <a:pt x="5" y="10"/>
                  </a:cubicBezTo>
                  <a:cubicBezTo>
                    <a:pt x="11" y="14"/>
                    <a:pt x="11" y="14"/>
                    <a:pt x="11" y="14"/>
                  </a:cubicBezTo>
                  <a:cubicBezTo>
                    <a:pt x="11" y="14"/>
                    <a:pt x="6" y="17"/>
                    <a:pt x="7" y="19"/>
                  </a:cubicBezTo>
                  <a:cubicBezTo>
                    <a:pt x="8" y="21"/>
                    <a:pt x="15" y="23"/>
                    <a:pt x="15"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3" name="Freeform 159"/>
            <p:cNvSpPr/>
            <p:nvPr/>
          </p:nvSpPr>
          <p:spPr bwMode="auto">
            <a:xfrm>
              <a:off x="8488363" y="1252538"/>
              <a:ext cx="46038" cy="41275"/>
            </a:xfrm>
            <a:custGeom>
              <a:avLst/>
              <a:gdLst>
                <a:gd name="T0" fmla="*/ 17 w 17"/>
                <a:gd name="T1" fmla="*/ 15 h 15"/>
                <a:gd name="T2" fmla="*/ 4 w 17"/>
                <a:gd name="T3" fmla="*/ 6 h 15"/>
                <a:gd name="T4" fmla="*/ 5 w 17"/>
                <a:gd name="T5" fmla="*/ 3 h 15"/>
                <a:gd name="T6" fmla="*/ 17 w 17"/>
                <a:gd name="T7" fmla="*/ 10 h 15"/>
                <a:gd name="T8" fmla="*/ 17 w 17"/>
                <a:gd name="T9" fmla="*/ 15 h 15"/>
              </a:gdLst>
              <a:ahLst/>
              <a:cxnLst>
                <a:cxn ang="0">
                  <a:pos x="T0" y="T1"/>
                </a:cxn>
                <a:cxn ang="0">
                  <a:pos x="T2" y="T3"/>
                </a:cxn>
                <a:cxn ang="0">
                  <a:pos x="T4" y="T5"/>
                </a:cxn>
                <a:cxn ang="0">
                  <a:pos x="T6" y="T7"/>
                </a:cxn>
                <a:cxn ang="0">
                  <a:pos x="T8" y="T9"/>
                </a:cxn>
              </a:cxnLst>
              <a:rect l="0" t="0" r="r" b="b"/>
              <a:pathLst>
                <a:path w="17" h="15">
                  <a:moveTo>
                    <a:pt x="17" y="15"/>
                  </a:moveTo>
                  <a:cubicBezTo>
                    <a:pt x="4" y="6"/>
                    <a:pt x="4" y="6"/>
                    <a:pt x="4" y="6"/>
                  </a:cubicBezTo>
                  <a:cubicBezTo>
                    <a:pt x="4" y="6"/>
                    <a:pt x="0" y="0"/>
                    <a:pt x="5" y="3"/>
                  </a:cubicBezTo>
                  <a:cubicBezTo>
                    <a:pt x="10" y="6"/>
                    <a:pt x="17" y="10"/>
                    <a:pt x="17" y="10"/>
                  </a:cubicBezTo>
                  <a:lnTo>
                    <a:pt x="17"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4" name="Freeform 160"/>
            <p:cNvSpPr/>
            <p:nvPr/>
          </p:nvSpPr>
          <p:spPr bwMode="auto">
            <a:xfrm>
              <a:off x="8755063" y="1185863"/>
              <a:ext cx="109538" cy="66675"/>
            </a:xfrm>
            <a:custGeom>
              <a:avLst/>
              <a:gdLst>
                <a:gd name="T0" fmla="*/ 2 w 41"/>
                <a:gd name="T1" fmla="*/ 3 h 25"/>
                <a:gd name="T2" fmla="*/ 8 w 41"/>
                <a:gd name="T3" fmla="*/ 14 h 25"/>
                <a:gd name="T4" fmla="*/ 13 w 41"/>
                <a:gd name="T5" fmla="*/ 16 h 25"/>
                <a:gd name="T6" fmla="*/ 22 w 41"/>
                <a:gd name="T7" fmla="*/ 22 h 25"/>
                <a:gd name="T8" fmla="*/ 27 w 41"/>
                <a:gd name="T9" fmla="*/ 24 h 25"/>
                <a:gd name="T10" fmla="*/ 33 w 41"/>
                <a:gd name="T11" fmla="*/ 23 h 25"/>
                <a:gd name="T12" fmla="*/ 38 w 41"/>
                <a:gd name="T13" fmla="*/ 20 h 25"/>
                <a:gd name="T14" fmla="*/ 40 w 41"/>
                <a:gd name="T15" fmla="*/ 16 h 25"/>
                <a:gd name="T16" fmla="*/ 37 w 41"/>
                <a:gd name="T17" fmla="*/ 14 h 25"/>
                <a:gd name="T18" fmla="*/ 25 w 41"/>
                <a:gd name="T19" fmla="*/ 11 h 25"/>
                <a:gd name="T20" fmla="*/ 13 w 41"/>
                <a:gd name="T21" fmla="*/ 5 h 25"/>
                <a:gd name="T22" fmla="*/ 9 w 41"/>
                <a:gd name="T23" fmla="*/ 3 h 25"/>
                <a:gd name="T24" fmla="*/ 2 w 41"/>
                <a:gd name="T25"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5">
                  <a:moveTo>
                    <a:pt x="2" y="3"/>
                  </a:moveTo>
                  <a:cubicBezTo>
                    <a:pt x="3" y="5"/>
                    <a:pt x="8" y="14"/>
                    <a:pt x="8" y="14"/>
                  </a:cubicBezTo>
                  <a:cubicBezTo>
                    <a:pt x="8" y="14"/>
                    <a:pt x="11" y="14"/>
                    <a:pt x="13" y="16"/>
                  </a:cubicBezTo>
                  <a:cubicBezTo>
                    <a:pt x="15" y="17"/>
                    <a:pt x="22" y="22"/>
                    <a:pt x="22" y="22"/>
                  </a:cubicBezTo>
                  <a:cubicBezTo>
                    <a:pt x="27" y="24"/>
                    <a:pt x="27" y="24"/>
                    <a:pt x="27" y="24"/>
                  </a:cubicBezTo>
                  <a:cubicBezTo>
                    <a:pt x="27" y="24"/>
                    <a:pt x="28" y="25"/>
                    <a:pt x="33" y="23"/>
                  </a:cubicBezTo>
                  <a:cubicBezTo>
                    <a:pt x="38" y="22"/>
                    <a:pt x="36" y="22"/>
                    <a:pt x="38" y="20"/>
                  </a:cubicBezTo>
                  <a:cubicBezTo>
                    <a:pt x="40" y="18"/>
                    <a:pt x="41" y="18"/>
                    <a:pt x="40" y="16"/>
                  </a:cubicBezTo>
                  <a:cubicBezTo>
                    <a:pt x="39" y="14"/>
                    <a:pt x="40" y="14"/>
                    <a:pt x="37" y="14"/>
                  </a:cubicBezTo>
                  <a:cubicBezTo>
                    <a:pt x="33" y="13"/>
                    <a:pt x="31" y="13"/>
                    <a:pt x="25" y="11"/>
                  </a:cubicBezTo>
                  <a:cubicBezTo>
                    <a:pt x="18" y="10"/>
                    <a:pt x="15" y="6"/>
                    <a:pt x="13" y="5"/>
                  </a:cubicBezTo>
                  <a:cubicBezTo>
                    <a:pt x="11" y="3"/>
                    <a:pt x="17" y="5"/>
                    <a:pt x="9" y="3"/>
                  </a:cubicBezTo>
                  <a:cubicBezTo>
                    <a:pt x="0" y="0"/>
                    <a:pt x="2"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5" name="Freeform 161"/>
            <p:cNvSpPr/>
            <p:nvPr/>
          </p:nvSpPr>
          <p:spPr bwMode="auto">
            <a:xfrm>
              <a:off x="9567863" y="1404938"/>
              <a:ext cx="111125" cy="46038"/>
            </a:xfrm>
            <a:custGeom>
              <a:avLst/>
              <a:gdLst>
                <a:gd name="T0" fmla="*/ 7 w 42"/>
                <a:gd name="T1" fmla="*/ 4 h 17"/>
                <a:gd name="T2" fmla="*/ 3 w 42"/>
                <a:gd name="T3" fmla="*/ 8 h 17"/>
                <a:gd name="T4" fmla="*/ 13 w 42"/>
                <a:gd name="T5" fmla="*/ 12 h 17"/>
                <a:gd name="T6" fmla="*/ 24 w 42"/>
                <a:gd name="T7" fmla="*/ 16 h 17"/>
                <a:gd name="T8" fmla="*/ 33 w 42"/>
                <a:gd name="T9" fmla="*/ 12 h 17"/>
                <a:gd name="T10" fmla="*/ 41 w 42"/>
                <a:gd name="T11" fmla="*/ 13 h 17"/>
                <a:gd name="T12" fmla="*/ 39 w 42"/>
                <a:gd name="T13" fmla="*/ 7 h 17"/>
                <a:gd name="T14" fmla="*/ 30 w 42"/>
                <a:gd name="T15" fmla="*/ 2 h 17"/>
                <a:gd name="T16" fmla="*/ 25 w 42"/>
                <a:gd name="T17" fmla="*/ 2 h 17"/>
                <a:gd name="T18" fmla="*/ 9 w 42"/>
                <a:gd name="T19" fmla="*/ 0 h 17"/>
                <a:gd name="T20" fmla="*/ 7 w 42"/>
                <a:gd name="T21"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17">
                  <a:moveTo>
                    <a:pt x="7" y="4"/>
                  </a:moveTo>
                  <a:cubicBezTo>
                    <a:pt x="5" y="4"/>
                    <a:pt x="0" y="7"/>
                    <a:pt x="3" y="8"/>
                  </a:cubicBezTo>
                  <a:cubicBezTo>
                    <a:pt x="7" y="9"/>
                    <a:pt x="7" y="10"/>
                    <a:pt x="13" y="12"/>
                  </a:cubicBezTo>
                  <a:cubicBezTo>
                    <a:pt x="20" y="14"/>
                    <a:pt x="22" y="17"/>
                    <a:pt x="24" y="16"/>
                  </a:cubicBezTo>
                  <a:cubicBezTo>
                    <a:pt x="26" y="16"/>
                    <a:pt x="28" y="12"/>
                    <a:pt x="33" y="12"/>
                  </a:cubicBezTo>
                  <a:cubicBezTo>
                    <a:pt x="37" y="12"/>
                    <a:pt x="40" y="15"/>
                    <a:pt x="41" y="13"/>
                  </a:cubicBezTo>
                  <a:cubicBezTo>
                    <a:pt x="42" y="12"/>
                    <a:pt x="42" y="8"/>
                    <a:pt x="39" y="7"/>
                  </a:cubicBezTo>
                  <a:cubicBezTo>
                    <a:pt x="36" y="5"/>
                    <a:pt x="32" y="2"/>
                    <a:pt x="30" y="2"/>
                  </a:cubicBezTo>
                  <a:cubicBezTo>
                    <a:pt x="28" y="2"/>
                    <a:pt x="28" y="2"/>
                    <a:pt x="25" y="2"/>
                  </a:cubicBezTo>
                  <a:cubicBezTo>
                    <a:pt x="22" y="2"/>
                    <a:pt x="9" y="0"/>
                    <a:pt x="9" y="0"/>
                  </a:cubicBezTo>
                  <a:lnTo>
                    <a:pt x="7"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6" name="Freeform 162"/>
            <p:cNvSpPr/>
            <p:nvPr/>
          </p:nvSpPr>
          <p:spPr bwMode="auto">
            <a:xfrm>
              <a:off x="10475913" y="1951038"/>
              <a:ext cx="60325" cy="114300"/>
            </a:xfrm>
            <a:custGeom>
              <a:avLst/>
              <a:gdLst>
                <a:gd name="T0" fmla="*/ 6 w 23"/>
                <a:gd name="T1" fmla="*/ 0 h 43"/>
                <a:gd name="T2" fmla="*/ 4 w 23"/>
                <a:gd name="T3" fmla="*/ 8 h 43"/>
                <a:gd name="T4" fmla="*/ 4 w 23"/>
                <a:gd name="T5" fmla="*/ 13 h 43"/>
                <a:gd name="T6" fmla="*/ 6 w 23"/>
                <a:gd name="T7" fmla="*/ 24 h 43"/>
                <a:gd name="T8" fmla="*/ 6 w 23"/>
                <a:gd name="T9" fmla="*/ 28 h 43"/>
                <a:gd name="T10" fmla="*/ 5 w 23"/>
                <a:gd name="T11" fmla="*/ 37 h 43"/>
                <a:gd name="T12" fmla="*/ 13 w 23"/>
                <a:gd name="T13" fmla="*/ 38 h 43"/>
                <a:gd name="T14" fmla="*/ 15 w 23"/>
                <a:gd name="T15" fmla="*/ 33 h 43"/>
                <a:gd name="T16" fmla="*/ 22 w 23"/>
                <a:gd name="T17" fmla="*/ 29 h 43"/>
                <a:gd name="T18" fmla="*/ 20 w 23"/>
                <a:gd name="T19" fmla="*/ 23 h 43"/>
                <a:gd name="T20" fmla="*/ 14 w 23"/>
                <a:gd name="T21" fmla="*/ 5 h 43"/>
                <a:gd name="T22" fmla="*/ 6 w 23"/>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43">
                  <a:moveTo>
                    <a:pt x="6" y="0"/>
                  </a:moveTo>
                  <a:cubicBezTo>
                    <a:pt x="6" y="2"/>
                    <a:pt x="4" y="8"/>
                    <a:pt x="4" y="8"/>
                  </a:cubicBezTo>
                  <a:cubicBezTo>
                    <a:pt x="4" y="8"/>
                    <a:pt x="5" y="10"/>
                    <a:pt x="4" y="13"/>
                  </a:cubicBezTo>
                  <a:cubicBezTo>
                    <a:pt x="4" y="15"/>
                    <a:pt x="8" y="24"/>
                    <a:pt x="6" y="24"/>
                  </a:cubicBezTo>
                  <a:cubicBezTo>
                    <a:pt x="5" y="24"/>
                    <a:pt x="10" y="24"/>
                    <a:pt x="6" y="28"/>
                  </a:cubicBezTo>
                  <a:cubicBezTo>
                    <a:pt x="3" y="31"/>
                    <a:pt x="0" y="35"/>
                    <a:pt x="5" y="37"/>
                  </a:cubicBezTo>
                  <a:cubicBezTo>
                    <a:pt x="9" y="38"/>
                    <a:pt x="13" y="43"/>
                    <a:pt x="13" y="38"/>
                  </a:cubicBezTo>
                  <a:cubicBezTo>
                    <a:pt x="13" y="34"/>
                    <a:pt x="14" y="36"/>
                    <a:pt x="15" y="33"/>
                  </a:cubicBezTo>
                  <a:cubicBezTo>
                    <a:pt x="17" y="29"/>
                    <a:pt x="22" y="31"/>
                    <a:pt x="22" y="29"/>
                  </a:cubicBezTo>
                  <a:cubicBezTo>
                    <a:pt x="22" y="27"/>
                    <a:pt x="23" y="27"/>
                    <a:pt x="20" y="23"/>
                  </a:cubicBezTo>
                  <a:cubicBezTo>
                    <a:pt x="17" y="19"/>
                    <a:pt x="14" y="5"/>
                    <a:pt x="14" y="5"/>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7" name="Freeform 163"/>
            <p:cNvSpPr/>
            <p:nvPr/>
          </p:nvSpPr>
          <p:spPr bwMode="auto">
            <a:xfrm>
              <a:off x="10464800" y="2085976"/>
              <a:ext cx="42863" cy="33338"/>
            </a:xfrm>
            <a:custGeom>
              <a:avLst/>
              <a:gdLst>
                <a:gd name="T0" fmla="*/ 11 w 16"/>
                <a:gd name="T1" fmla="*/ 0 h 12"/>
                <a:gd name="T2" fmla="*/ 2 w 16"/>
                <a:gd name="T3" fmla="*/ 4 h 12"/>
                <a:gd name="T4" fmla="*/ 13 w 16"/>
                <a:gd name="T5" fmla="*/ 9 h 12"/>
                <a:gd name="T6" fmla="*/ 16 w 16"/>
                <a:gd name="T7" fmla="*/ 6 h 12"/>
                <a:gd name="T8" fmla="*/ 11 w 16"/>
                <a:gd name="T9" fmla="*/ 0 h 12"/>
              </a:gdLst>
              <a:ahLst/>
              <a:cxnLst>
                <a:cxn ang="0">
                  <a:pos x="T0" y="T1"/>
                </a:cxn>
                <a:cxn ang="0">
                  <a:pos x="T2" y="T3"/>
                </a:cxn>
                <a:cxn ang="0">
                  <a:pos x="T4" y="T5"/>
                </a:cxn>
                <a:cxn ang="0">
                  <a:pos x="T6" y="T7"/>
                </a:cxn>
                <a:cxn ang="0">
                  <a:pos x="T8" y="T9"/>
                </a:cxn>
              </a:cxnLst>
              <a:rect l="0" t="0" r="r" b="b"/>
              <a:pathLst>
                <a:path w="16" h="12">
                  <a:moveTo>
                    <a:pt x="11" y="0"/>
                  </a:moveTo>
                  <a:cubicBezTo>
                    <a:pt x="8" y="0"/>
                    <a:pt x="0" y="3"/>
                    <a:pt x="2" y="4"/>
                  </a:cubicBezTo>
                  <a:cubicBezTo>
                    <a:pt x="3" y="6"/>
                    <a:pt x="12" y="12"/>
                    <a:pt x="13" y="9"/>
                  </a:cubicBezTo>
                  <a:cubicBezTo>
                    <a:pt x="14" y="7"/>
                    <a:pt x="16" y="9"/>
                    <a:pt x="16" y="6"/>
                  </a:cubicBezTo>
                  <a:cubicBezTo>
                    <a:pt x="16" y="3"/>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8" name="Freeform 164"/>
            <p:cNvSpPr/>
            <p:nvPr/>
          </p:nvSpPr>
          <p:spPr bwMode="auto">
            <a:xfrm>
              <a:off x="10445750" y="2124076"/>
              <a:ext cx="74613" cy="58738"/>
            </a:xfrm>
            <a:custGeom>
              <a:avLst/>
              <a:gdLst>
                <a:gd name="T0" fmla="*/ 3 w 28"/>
                <a:gd name="T1" fmla="*/ 2 h 22"/>
                <a:gd name="T2" fmla="*/ 27 w 28"/>
                <a:gd name="T3" fmla="*/ 1 h 22"/>
                <a:gd name="T4" fmla="*/ 22 w 28"/>
                <a:gd name="T5" fmla="*/ 8 h 22"/>
                <a:gd name="T6" fmla="*/ 12 w 28"/>
                <a:gd name="T7" fmla="*/ 9 h 22"/>
                <a:gd name="T8" fmla="*/ 10 w 28"/>
                <a:gd name="T9" fmla="*/ 20 h 22"/>
                <a:gd name="T10" fmla="*/ 1 w 28"/>
                <a:gd name="T11" fmla="*/ 10 h 22"/>
                <a:gd name="T12" fmla="*/ 3 w 28"/>
                <a:gd name="T13" fmla="*/ 2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3" y="2"/>
                  </a:moveTo>
                  <a:cubicBezTo>
                    <a:pt x="3" y="2"/>
                    <a:pt x="28" y="0"/>
                    <a:pt x="27" y="1"/>
                  </a:cubicBezTo>
                  <a:cubicBezTo>
                    <a:pt x="25" y="1"/>
                    <a:pt x="27" y="8"/>
                    <a:pt x="22" y="8"/>
                  </a:cubicBezTo>
                  <a:cubicBezTo>
                    <a:pt x="16" y="9"/>
                    <a:pt x="14" y="5"/>
                    <a:pt x="12" y="9"/>
                  </a:cubicBezTo>
                  <a:cubicBezTo>
                    <a:pt x="10" y="13"/>
                    <a:pt x="13" y="22"/>
                    <a:pt x="10" y="20"/>
                  </a:cubicBezTo>
                  <a:cubicBezTo>
                    <a:pt x="6" y="18"/>
                    <a:pt x="1" y="12"/>
                    <a:pt x="1" y="10"/>
                  </a:cubicBezTo>
                  <a:cubicBezTo>
                    <a:pt x="0" y="8"/>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9" name="Freeform 165"/>
            <p:cNvSpPr/>
            <p:nvPr/>
          </p:nvSpPr>
          <p:spPr bwMode="auto">
            <a:xfrm>
              <a:off x="10085388" y="1993901"/>
              <a:ext cx="46038" cy="39688"/>
            </a:xfrm>
            <a:custGeom>
              <a:avLst/>
              <a:gdLst>
                <a:gd name="T0" fmla="*/ 17 w 17"/>
                <a:gd name="T1" fmla="*/ 15 h 15"/>
                <a:gd name="T2" fmla="*/ 13 w 17"/>
                <a:gd name="T3" fmla="*/ 1 h 15"/>
                <a:gd name="T4" fmla="*/ 1 w 17"/>
                <a:gd name="T5" fmla="*/ 2 h 15"/>
                <a:gd name="T6" fmla="*/ 10 w 17"/>
                <a:gd name="T7" fmla="*/ 12 h 15"/>
                <a:gd name="T8" fmla="*/ 17 w 17"/>
                <a:gd name="T9" fmla="*/ 15 h 15"/>
              </a:gdLst>
              <a:ahLst/>
              <a:cxnLst>
                <a:cxn ang="0">
                  <a:pos x="T0" y="T1"/>
                </a:cxn>
                <a:cxn ang="0">
                  <a:pos x="T2" y="T3"/>
                </a:cxn>
                <a:cxn ang="0">
                  <a:pos x="T4" y="T5"/>
                </a:cxn>
                <a:cxn ang="0">
                  <a:pos x="T6" y="T7"/>
                </a:cxn>
                <a:cxn ang="0">
                  <a:pos x="T8" y="T9"/>
                </a:cxn>
              </a:cxnLst>
              <a:rect l="0" t="0" r="r" b="b"/>
              <a:pathLst>
                <a:path w="17" h="15">
                  <a:moveTo>
                    <a:pt x="17" y="15"/>
                  </a:moveTo>
                  <a:cubicBezTo>
                    <a:pt x="16" y="11"/>
                    <a:pt x="15" y="1"/>
                    <a:pt x="13" y="1"/>
                  </a:cubicBezTo>
                  <a:cubicBezTo>
                    <a:pt x="11" y="0"/>
                    <a:pt x="2" y="1"/>
                    <a:pt x="1" y="2"/>
                  </a:cubicBezTo>
                  <a:cubicBezTo>
                    <a:pt x="0" y="4"/>
                    <a:pt x="10" y="12"/>
                    <a:pt x="10" y="12"/>
                  </a:cubicBezTo>
                  <a:lnTo>
                    <a:pt x="17"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0" name="Freeform 166"/>
            <p:cNvSpPr/>
            <p:nvPr/>
          </p:nvSpPr>
          <p:spPr bwMode="auto">
            <a:xfrm>
              <a:off x="9880600" y="1806576"/>
              <a:ext cx="114300" cy="44450"/>
            </a:xfrm>
            <a:custGeom>
              <a:avLst/>
              <a:gdLst>
                <a:gd name="T0" fmla="*/ 32 w 43"/>
                <a:gd name="T1" fmla="*/ 17 h 17"/>
                <a:gd name="T2" fmla="*/ 16 w 43"/>
                <a:gd name="T3" fmla="*/ 13 h 17"/>
                <a:gd name="T4" fmla="*/ 8 w 43"/>
                <a:gd name="T5" fmla="*/ 9 h 17"/>
                <a:gd name="T6" fmla="*/ 19 w 43"/>
                <a:gd name="T7" fmla="*/ 1 h 17"/>
                <a:gd name="T8" fmla="*/ 29 w 43"/>
                <a:gd name="T9" fmla="*/ 3 h 17"/>
                <a:gd name="T10" fmla="*/ 41 w 43"/>
                <a:gd name="T11" fmla="*/ 10 h 17"/>
                <a:gd name="T12" fmla="*/ 40 w 43"/>
                <a:gd name="T13" fmla="*/ 14 h 17"/>
                <a:gd name="T14" fmla="*/ 32 w 43"/>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7">
                  <a:moveTo>
                    <a:pt x="32" y="17"/>
                  </a:moveTo>
                  <a:cubicBezTo>
                    <a:pt x="26" y="14"/>
                    <a:pt x="19" y="14"/>
                    <a:pt x="16" y="13"/>
                  </a:cubicBezTo>
                  <a:cubicBezTo>
                    <a:pt x="13" y="12"/>
                    <a:pt x="17" y="17"/>
                    <a:pt x="8" y="9"/>
                  </a:cubicBezTo>
                  <a:cubicBezTo>
                    <a:pt x="0" y="1"/>
                    <a:pt x="12" y="1"/>
                    <a:pt x="19" y="1"/>
                  </a:cubicBezTo>
                  <a:cubicBezTo>
                    <a:pt x="26" y="0"/>
                    <a:pt x="20" y="0"/>
                    <a:pt x="29" y="3"/>
                  </a:cubicBezTo>
                  <a:cubicBezTo>
                    <a:pt x="37" y="6"/>
                    <a:pt x="41" y="10"/>
                    <a:pt x="41" y="10"/>
                  </a:cubicBezTo>
                  <a:cubicBezTo>
                    <a:pt x="41" y="10"/>
                    <a:pt x="43" y="14"/>
                    <a:pt x="40" y="14"/>
                  </a:cubicBezTo>
                  <a:cubicBezTo>
                    <a:pt x="36" y="15"/>
                    <a:pt x="32" y="17"/>
                    <a:pt x="32"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1" name="Freeform 167"/>
            <p:cNvSpPr/>
            <p:nvPr/>
          </p:nvSpPr>
          <p:spPr bwMode="auto">
            <a:xfrm>
              <a:off x="10158413" y="2297113"/>
              <a:ext cx="58738" cy="46038"/>
            </a:xfrm>
            <a:custGeom>
              <a:avLst/>
              <a:gdLst>
                <a:gd name="T0" fmla="*/ 18 w 22"/>
                <a:gd name="T1" fmla="*/ 0 h 17"/>
                <a:gd name="T2" fmla="*/ 10 w 22"/>
                <a:gd name="T3" fmla="*/ 7 h 17"/>
                <a:gd name="T4" fmla="*/ 1 w 22"/>
                <a:gd name="T5" fmla="*/ 10 h 17"/>
                <a:gd name="T6" fmla="*/ 7 w 22"/>
                <a:gd name="T7" fmla="*/ 17 h 17"/>
                <a:gd name="T8" fmla="*/ 7 w 22"/>
                <a:gd name="T9" fmla="*/ 13 h 17"/>
                <a:gd name="T10" fmla="*/ 17 w 22"/>
                <a:gd name="T11" fmla="*/ 11 h 17"/>
                <a:gd name="T12" fmla="*/ 21 w 22"/>
                <a:gd name="T13" fmla="*/ 6 h 17"/>
                <a:gd name="T14" fmla="*/ 21 w 22"/>
                <a:gd name="T15" fmla="*/ 2 h 17"/>
                <a:gd name="T16" fmla="*/ 18 w 22"/>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7">
                  <a:moveTo>
                    <a:pt x="18" y="0"/>
                  </a:moveTo>
                  <a:cubicBezTo>
                    <a:pt x="16" y="3"/>
                    <a:pt x="13" y="9"/>
                    <a:pt x="10" y="7"/>
                  </a:cubicBezTo>
                  <a:cubicBezTo>
                    <a:pt x="8" y="6"/>
                    <a:pt x="0" y="9"/>
                    <a:pt x="1" y="10"/>
                  </a:cubicBezTo>
                  <a:cubicBezTo>
                    <a:pt x="2" y="11"/>
                    <a:pt x="7" y="17"/>
                    <a:pt x="7" y="17"/>
                  </a:cubicBezTo>
                  <a:cubicBezTo>
                    <a:pt x="7" y="17"/>
                    <a:pt x="5" y="16"/>
                    <a:pt x="7" y="13"/>
                  </a:cubicBezTo>
                  <a:cubicBezTo>
                    <a:pt x="9" y="9"/>
                    <a:pt x="14" y="12"/>
                    <a:pt x="17" y="11"/>
                  </a:cubicBezTo>
                  <a:cubicBezTo>
                    <a:pt x="20" y="9"/>
                    <a:pt x="21" y="7"/>
                    <a:pt x="21" y="6"/>
                  </a:cubicBezTo>
                  <a:cubicBezTo>
                    <a:pt x="22" y="4"/>
                    <a:pt x="22" y="4"/>
                    <a:pt x="21" y="2"/>
                  </a:cubicBezTo>
                  <a:cubicBezTo>
                    <a:pt x="21" y="1"/>
                    <a:pt x="18" y="0"/>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2" name="Freeform 168"/>
            <p:cNvSpPr/>
            <p:nvPr/>
          </p:nvSpPr>
          <p:spPr bwMode="auto">
            <a:xfrm>
              <a:off x="9999663" y="2343151"/>
              <a:ext cx="65088" cy="39688"/>
            </a:xfrm>
            <a:custGeom>
              <a:avLst/>
              <a:gdLst>
                <a:gd name="T0" fmla="*/ 16 w 24"/>
                <a:gd name="T1" fmla="*/ 12 h 15"/>
                <a:gd name="T2" fmla="*/ 9 w 24"/>
                <a:gd name="T3" fmla="*/ 15 h 15"/>
                <a:gd name="T4" fmla="*/ 1 w 24"/>
                <a:gd name="T5" fmla="*/ 10 h 15"/>
                <a:gd name="T6" fmla="*/ 8 w 24"/>
                <a:gd name="T7" fmla="*/ 5 h 15"/>
                <a:gd name="T8" fmla="*/ 14 w 24"/>
                <a:gd name="T9" fmla="*/ 5 h 15"/>
                <a:gd name="T10" fmla="*/ 16 w 24"/>
                <a:gd name="T11" fmla="*/ 12 h 15"/>
              </a:gdLst>
              <a:ahLst/>
              <a:cxnLst>
                <a:cxn ang="0">
                  <a:pos x="T0" y="T1"/>
                </a:cxn>
                <a:cxn ang="0">
                  <a:pos x="T2" y="T3"/>
                </a:cxn>
                <a:cxn ang="0">
                  <a:pos x="T4" y="T5"/>
                </a:cxn>
                <a:cxn ang="0">
                  <a:pos x="T6" y="T7"/>
                </a:cxn>
                <a:cxn ang="0">
                  <a:pos x="T8" y="T9"/>
                </a:cxn>
                <a:cxn ang="0">
                  <a:pos x="T10" y="T11"/>
                </a:cxn>
              </a:cxnLst>
              <a:rect l="0" t="0" r="r" b="b"/>
              <a:pathLst>
                <a:path w="24" h="15">
                  <a:moveTo>
                    <a:pt x="16" y="12"/>
                  </a:moveTo>
                  <a:cubicBezTo>
                    <a:pt x="11" y="12"/>
                    <a:pt x="11" y="15"/>
                    <a:pt x="9" y="15"/>
                  </a:cubicBezTo>
                  <a:cubicBezTo>
                    <a:pt x="6" y="15"/>
                    <a:pt x="0" y="10"/>
                    <a:pt x="1" y="10"/>
                  </a:cubicBezTo>
                  <a:cubicBezTo>
                    <a:pt x="3" y="9"/>
                    <a:pt x="6" y="5"/>
                    <a:pt x="8" y="5"/>
                  </a:cubicBezTo>
                  <a:cubicBezTo>
                    <a:pt x="9" y="4"/>
                    <a:pt x="5" y="0"/>
                    <a:pt x="14" y="5"/>
                  </a:cubicBezTo>
                  <a:cubicBezTo>
                    <a:pt x="24" y="10"/>
                    <a:pt x="16" y="12"/>
                    <a:pt x="1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3" name="Freeform 169"/>
            <p:cNvSpPr/>
            <p:nvPr/>
          </p:nvSpPr>
          <p:spPr bwMode="auto">
            <a:xfrm>
              <a:off x="9931400" y="2378076"/>
              <a:ext cx="55563" cy="20638"/>
            </a:xfrm>
            <a:custGeom>
              <a:avLst/>
              <a:gdLst>
                <a:gd name="T0" fmla="*/ 21 w 21"/>
                <a:gd name="T1" fmla="*/ 6 h 8"/>
                <a:gd name="T2" fmla="*/ 8 w 21"/>
                <a:gd name="T3" fmla="*/ 6 h 8"/>
                <a:gd name="T4" fmla="*/ 3 w 21"/>
                <a:gd name="T5" fmla="*/ 1 h 8"/>
                <a:gd name="T6" fmla="*/ 12 w 21"/>
                <a:gd name="T7" fmla="*/ 1 h 8"/>
                <a:gd name="T8" fmla="*/ 20 w 21"/>
                <a:gd name="T9" fmla="*/ 2 h 8"/>
                <a:gd name="T10" fmla="*/ 21 w 21"/>
                <a:gd name="T11" fmla="*/ 6 h 8"/>
              </a:gdLst>
              <a:ahLst/>
              <a:cxnLst>
                <a:cxn ang="0">
                  <a:pos x="T0" y="T1"/>
                </a:cxn>
                <a:cxn ang="0">
                  <a:pos x="T2" y="T3"/>
                </a:cxn>
                <a:cxn ang="0">
                  <a:pos x="T4" y="T5"/>
                </a:cxn>
                <a:cxn ang="0">
                  <a:pos x="T6" y="T7"/>
                </a:cxn>
                <a:cxn ang="0">
                  <a:pos x="T8" y="T9"/>
                </a:cxn>
                <a:cxn ang="0">
                  <a:pos x="T10" y="T11"/>
                </a:cxn>
              </a:cxnLst>
              <a:rect l="0" t="0" r="r" b="b"/>
              <a:pathLst>
                <a:path w="21" h="8">
                  <a:moveTo>
                    <a:pt x="21" y="6"/>
                  </a:moveTo>
                  <a:cubicBezTo>
                    <a:pt x="16" y="8"/>
                    <a:pt x="8" y="6"/>
                    <a:pt x="8" y="6"/>
                  </a:cubicBezTo>
                  <a:cubicBezTo>
                    <a:pt x="8" y="6"/>
                    <a:pt x="0" y="2"/>
                    <a:pt x="3" y="1"/>
                  </a:cubicBezTo>
                  <a:cubicBezTo>
                    <a:pt x="6" y="0"/>
                    <a:pt x="9" y="1"/>
                    <a:pt x="12" y="1"/>
                  </a:cubicBezTo>
                  <a:cubicBezTo>
                    <a:pt x="15" y="2"/>
                    <a:pt x="20" y="2"/>
                    <a:pt x="20" y="2"/>
                  </a:cubicBezTo>
                  <a:lnTo>
                    <a:pt x="2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4" name="Freeform 170"/>
            <p:cNvSpPr/>
            <p:nvPr/>
          </p:nvSpPr>
          <p:spPr bwMode="auto">
            <a:xfrm>
              <a:off x="9847263" y="2379663"/>
              <a:ext cx="46038" cy="26988"/>
            </a:xfrm>
            <a:custGeom>
              <a:avLst/>
              <a:gdLst>
                <a:gd name="T0" fmla="*/ 10 w 17"/>
                <a:gd name="T1" fmla="*/ 10 h 10"/>
                <a:gd name="T2" fmla="*/ 3 w 17"/>
                <a:gd name="T3" fmla="*/ 1 h 10"/>
                <a:gd name="T4" fmla="*/ 15 w 17"/>
                <a:gd name="T5" fmla="*/ 5 h 10"/>
                <a:gd name="T6" fmla="*/ 10 w 17"/>
                <a:gd name="T7" fmla="*/ 10 h 10"/>
              </a:gdLst>
              <a:ahLst/>
              <a:cxnLst>
                <a:cxn ang="0">
                  <a:pos x="T0" y="T1"/>
                </a:cxn>
                <a:cxn ang="0">
                  <a:pos x="T2" y="T3"/>
                </a:cxn>
                <a:cxn ang="0">
                  <a:pos x="T4" y="T5"/>
                </a:cxn>
                <a:cxn ang="0">
                  <a:pos x="T6" y="T7"/>
                </a:cxn>
              </a:cxnLst>
              <a:rect l="0" t="0" r="r" b="b"/>
              <a:pathLst>
                <a:path w="17" h="10">
                  <a:moveTo>
                    <a:pt x="10" y="10"/>
                  </a:moveTo>
                  <a:cubicBezTo>
                    <a:pt x="8" y="8"/>
                    <a:pt x="0" y="0"/>
                    <a:pt x="3" y="1"/>
                  </a:cubicBezTo>
                  <a:cubicBezTo>
                    <a:pt x="6" y="2"/>
                    <a:pt x="17" y="4"/>
                    <a:pt x="15" y="5"/>
                  </a:cubicBezTo>
                  <a:cubicBezTo>
                    <a:pt x="13" y="6"/>
                    <a:pt x="10" y="10"/>
                    <a:pt x="1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5" name="Freeform 171"/>
            <p:cNvSpPr/>
            <p:nvPr/>
          </p:nvSpPr>
          <p:spPr bwMode="auto">
            <a:xfrm>
              <a:off x="9485313" y="2174876"/>
              <a:ext cx="63500" cy="61913"/>
            </a:xfrm>
            <a:custGeom>
              <a:avLst/>
              <a:gdLst>
                <a:gd name="T0" fmla="*/ 20 w 24"/>
                <a:gd name="T1" fmla="*/ 23 h 23"/>
                <a:gd name="T2" fmla="*/ 5 w 24"/>
                <a:gd name="T3" fmla="*/ 16 h 23"/>
                <a:gd name="T4" fmla="*/ 5 w 24"/>
                <a:gd name="T5" fmla="*/ 5 h 23"/>
                <a:gd name="T6" fmla="*/ 14 w 24"/>
                <a:gd name="T7" fmla="*/ 17 h 23"/>
                <a:gd name="T8" fmla="*/ 24 w 24"/>
                <a:gd name="T9" fmla="*/ 23 h 23"/>
                <a:gd name="T10" fmla="*/ 20 w 24"/>
                <a:gd name="T11" fmla="*/ 23 h 23"/>
              </a:gdLst>
              <a:ahLst/>
              <a:cxnLst>
                <a:cxn ang="0">
                  <a:pos x="T0" y="T1"/>
                </a:cxn>
                <a:cxn ang="0">
                  <a:pos x="T2" y="T3"/>
                </a:cxn>
                <a:cxn ang="0">
                  <a:pos x="T4" y="T5"/>
                </a:cxn>
                <a:cxn ang="0">
                  <a:pos x="T6" y="T7"/>
                </a:cxn>
                <a:cxn ang="0">
                  <a:pos x="T8" y="T9"/>
                </a:cxn>
                <a:cxn ang="0">
                  <a:pos x="T10" y="T11"/>
                </a:cxn>
              </a:cxnLst>
              <a:rect l="0" t="0" r="r" b="b"/>
              <a:pathLst>
                <a:path w="24" h="23">
                  <a:moveTo>
                    <a:pt x="20" y="23"/>
                  </a:moveTo>
                  <a:cubicBezTo>
                    <a:pt x="17" y="22"/>
                    <a:pt x="7" y="19"/>
                    <a:pt x="5" y="16"/>
                  </a:cubicBezTo>
                  <a:cubicBezTo>
                    <a:pt x="4" y="12"/>
                    <a:pt x="0" y="0"/>
                    <a:pt x="5" y="5"/>
                  </a:cubicBezTo>
                  <a:cubicBezTo>
                    <a:pt x="9" y="11"/>
                    <a:pt x="10" y="16"/>
                    <a:pt x="14" y="17"/>
                  </a:cubicBezTo>
                  <a:cubicBezTo>
                    <a:pt x="18" y="19"/>
                    <a:pt x="24" y="23"/>
                    <a:pt x="24" y="23"/>
                  </a:cubicBezTo>
                  <a:lnTo>
                    <a:pt x="20"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6" name="Freeform 172"/>
            <p:cNvSpPr/>
            <p:nvPr/>
          </p:nvSpPr>
          <p:spPr bwMode="auto">
            <a:xfrm>
              <a:off x="9544050" y="2206626"/>
              <a:ext cx="50800" cy="39688"/>
            </a:xfrm>
            <a:custGeom>
              <a:avLst/>
              <a:gdLst>
                <a:gd name="T0" fmla="*/ 12 w 19"/>
                <a:gd name="T1" fmla="*/ 15 h 15"/>
                <a:gd name="T2" fmla="*/ 15 w 19"/>
                <a:gd name="T3" fmla="*/ 10 h 15"/>
                <a:gd name="T4" fmla="*/ 7 w 19"/>
                <a:gd name="T5" fmla="*/ 6 h 15"/>
                <a:gd name="T6" fmla="*/ 2 w 19"/>
                <a:gd name="T7" fmla="*/ 2 h 15"/>
                <a:gd name="T8" fmla="*/ 7 w 19"/>
                <a:gd name="T9" fmla="*/ 11 h 15"/>
                <a:gd name="T10" fmla="*/ 12 w 19"/>
                <a:gd name="T11" fmla="*/ 15 h 15"/>
              </a:gdLst>
              <a:ahLst/>
              <a:cxnLst>
                <a:cxn ang="0">
                  <a:pos x="T0" y="T1"/>
                </a:cxn>
                <a:cxn ang="0">
                  <a:pos x="T2" y="T3"/>
                </a:cxn>
                <a:cxn ang="0">
                  <a:pos x="T4" y="T5"/>
                </a:cxn>
                <a:cxn ang="0">
                  <a:pos x="T6" y="T7"/>
                </a:cxn>
                <a:cxn ang="0">
                  <a:pos x="T8" y="T9"/>
                </a:cxn>
                <a:cxn ang="0">
                  <a:pos x="T10" y="T11"/>
                </a:cxn>
              </a:cxnLst>
              <a:rect l="0" t="0" r="r" b="b"/>
              <a:pathLst>
                <a:path w="19" h="15">
                  <a:moveTo>
                    <a:pt x="12" y="15"/>
                  </a:moveTo>
                  <a:cubicBezTo>
                    <a:pt x="16" y="13"/>
                    <a:pt x="19" y="11"/>
                    <a:pt x="15" y="10"/>
                  </a:cubicBezTo>
                  <a:cubicBezTo>
                    <a:pt x="11" y="9"/>
                    <a:pt x="13" y="9"/>
                    <a:pt x="7" y="6"/>
                  </a:cubicBezTo>
                  <a:cubicBezTo>
                    <a:pt x="2" y="2"/>
                    <a:pt x="4" y="0"/>
                    <a:pt x="2" y="2"/>
                  </a:cubicBezTo>
                  <a:cubicBezTo>
                    <a:pt x="0" y="4"/>
                    <a:pt x="7" y="11"/>
                    <a:pt x="7" y="11"/>
                  </a:cubicBezTo>
                  <a:lnTo>
                    <a:pt x="12"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7" name="Freeform 173"/>
            <p:cNvSpPr/>
            <p:nvPr/>
          </p:nvSpPr>
          <p:spPr bwMode="auto">
            <a:xfrm>
              <a:off x="8923338" y="2244726"/>
              <a:ext cx="147638" cy="330200"/>
            </a:xfrm>
            <a:custGeom>
              <a:avLst/>
              <a:gdLst>
                <a:gd name="T0" fmla="*/ 28 w 55"/>
                <a:gd name="T1" fmla="*/ 123 h 124"/>
                <a:gd name="T2" fmla="*/ 23 w 55"/>
                <a:gd name="T3" fmla="*/ 109 h 124"/>
                <a:gd name="T4" fmla="*/ 17 w 55"/>
                <a:gd name="T5" fmla="*/ 80 h 124"/>
                <a:gd name="T6" fmla="*/ 13 w 55"/>
                <a:gd name="T7" fmla="*/ 65 h 124"/>
                <a:gd name="T8" fmla="*/ 7 w 55"/>
                <a:gd name="T9" fmla="*/ 47 h 124"/>
                <a:gd name="T10" fmla="*/ 2 w 55"/>
                <a:gd name="T11" fmla="*/ 18 h 124"/>
                <a:gd name="T12" fmla="*/ 1 w 55"/>
                <a:gd name="T13" fmla="*/ 0 h 124"/>
                <a:gd name="T14" fmla="*/ 12 w 55"/>
                <a:gd name="T15" fmla="*/ 9 h 124"/>
                <a:gd name="T16" fmla="*/ 21 w 55"/>
                <a:gd name="T17" fmla="*/ 41 h 124"/>
                <a:gd name="T18" fmla="*/ 26 w 55"/>
                <a:gd name="T19" fmla="*/ 55 h 124"/>
                <a:gd name="T20" fmla="*/ 31 w 55"/>
                <a:gd name="T21" fmla="*/ 58 h 124"/>
                <a:gd name="T22" fmla="*/ 35 w 55"/>
                <a:gd name="T23" fmla="*/ 67 h 124"/>
                <a:gd name="T24" fmla="*/ 33 w 55"/>
                <a:gd name="T25" fmla="*/ 71 h 124"/>
                <a:gd name="T26" fmla="*/ 45 w 55"/>
                <a:gd name="T27" fmla="*/ 79 h 124"/>
                <a:gd name="T28" fmla="*/ 50 w 55"/>
                <a:gd name="T29" fmla="*/ 88 h 124"/>
                <a:gd name="T30" fmla="*/ 39 w 55"/>
                <a:gd name="T31" fmla="*/ 86 h 124"/>
                <a:gd name="T32" fmla="*/ 32 w 55"/>
                <a:gd name="T33" fmla="*/ 80 h 124"/>
                <a:gd name="T34" fmla="*/ 29 w 55"/>
                <a:gd name="T35" fmla="*/ 81 h 124"/>
                <a:gd name="T36" fmla="*/ 29 w 55"/>
                <a:gd name="T37" fmla="*/ 90 h 124"/>
                <a:gd name="T38" fmla="*/ 30 w 55"/>
                <a:gd name="T39" fmla="*/ 104 h 124"/>
                <a:gd name="T40" fmla="*/ 35 w 55"/>
                <a:gd name="T41" fmla="*/ 113 h 124"/>
                <a:gd name="T42" fmla="*/ 40 w 55"/>
                <a:gd name="T43" fmla="*/ 118 h 124"/>
                <a:gd name="T44" fmla="*/ 43 w 55"/>
                <a:gd name="T45" fmla="*/ 123 h 124"/>
                <a:gd name="T46" fmla="*/ 33 w 55"/>
                <a:gd name="T47" fmla="*/ 122 h 124"/>
                <a:gd name="T48" fmla="*/ 28 w 55"/>
                <a:gd name="T49" fmla="*/ 12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124">
                  <a:moveTo>
                    <a:pt x="28" y="123"/>
                  </a:moveTo>
                  <a:cubicBezTo>
                    <a:pt x="29" y="121"/>
                    <a:pt x="27" y="121"/>
                    <a:pt x="23" y="109"/>
                  </a:cubicBezTo>
                  <a:cubicBezTo>
                    <a:pt x="18" y="97"/>
                    <a:pt x="17" y="86"/>
                    <a:pt x="17" y="80"/>
                  </a:cubicBezTo>
                  <a:cubicBezTo>
                    <a:pt x="17" y="73"/>
                    <a:pt x="16" y="73"/>
                    <a:pt x="13" y="65"/>
                  </a:cubicBezTo>
                  <a:cubicBezTo>
                    <a:pt x="10" y="57"/>
                    <a:pt x="6" y="51"/>
                    <a:pt x="7" y="47"/>
                  </a:cubicBezTo>
                  <a:cubicBezTo>
                    <a:pt x="7" y="43"/>
                    <a:pt x="3" y="22"/>
                    <a:pt x="2" y="18"/>
                  </a:cubicBezTo>
                  <a:cubicBezTo>
                    <a:pt x="1" y="14"/>
                    <a:pt x="0" y="0"/>
                    <a:pt x="1" y="0"/>
                  </a:cubicBezTo>
                  <a:cubicBezTo>
                    <a:pt x="3" y="0"/>
                    <a:pt x="10" y="5"/>
                    <a:pt x="12" y="9"/>
                  </a:cubicBezTo>
                  <a:cubicBezTo>
                    <a:pt x="14" y="12"/>
                    <a:pt x="18" y="36"/>
                    <a:pt x="21" y="41"/>
                  </a:cubicBezTo>
                  <a:cubicBezTo>
                    <a:pt x="24" y="47"/>
                    <a:pt x="21" y="53"/>
                    <a:pt x="26" y="55"/>
                  </a:cubicBezTo>
                  <a:cubicBezTo>
                    <a:pt x="31" y="58"/>
                    <a:pt x="31" y="50"/>
                    <a:pt x="31" y="58"/>
                  </a:cubicBezTo>
                  <a:cubicBezTo>
                    <a:pt x="31" y="66"/>
                    <a:pt x="38" y="67"/>
                    <a:pt x="35" y="67"/>
                  </a:cubicBezTo>
                  <a:cubicBezTo>
                    <a:pt x="32" y="67"/>
                    <a:pt x="33" y="71"/>
                    <a:pt x="33" y="71"/>
                  </a:cubicBezTo>
                  <a:cubicBezTo>
                    <a:pt x="33" y="71"/>
                    <a:pt x="43" y="77"/>
                    <a:pt x="45" y="79"/>
                  </a:cubicBezTo>
                  <a:cubicBezTo>
                    <a:pt x="47" y="81"/>
                    <a:pt x="55" y="89"/>
                    <a:pt x="50" y="88"/>
                  </a:cubicBezTo>
                  <a:cubicBezTo>
                    <a:pt x="44" y="87"/>
                    <a:pt x="42" y="91"/>
                    <a:pt x="39" y="86"/>
                  </a:cubicBezTo>
                  <a:cubicBezTo>
                    <a:pt x="35" y="82"/>
                    <a:pt x="35" y="82"/>
                    <a:pt x="32" y="80"/>
                  </a:cubicBezTo>
                  <a:cubicBezTo>
                    <a:pt x="30" y="78"/>
                    <a:pt x="28" y="77"/>
                    <a:pt x="29" y="81"/>
                  </a:cubicBezTo>
                  <a:cubicBezTo>
                    <a:pt x="30" y="84"/>
                    <a:pt x="29" y="84"/>
                    <a:pt x="29" y="90"/>
                  </a:cubicBezTo>
                  <a:cubicBezTo>
                    <a:pt x="30" y="96"/>
                    <a:pt x="31" y="101"/>
                    <a:pt x="30" y="104"/>
                  </a:cubicBezTo>
                  <a:cubicBezTo>
                    <a:pt x="29" y="106"/>
                    <a:pt x="33" y="112"/>
                    <a:pt x="35" y="113"/>
                  </a:cubicBezTo>
                  <a:cubicBezTo>
                    <a:pt x="37" y="114"/>
                    <a:pt x="40" y="116"/>
                    <a:pt x="40" y="118"/>
                  </a:cubicBezTo>
                  <a:cubicBezTo>
                    <a:pt x="41" y="119"/>
                    <a:pt x="48" y="123"/>
                    <a:pt x="43" y="123"/>
                  </a:cubicBezTo>
                  <a:cubicBezTo>
                    <a:pt x="38" y="124"/>
                    <a:pt x="33" y="122"/>
                    <a:pt x="33" y="122"/>
                  </a:cubicBezTo>
                  <a:lnTo>
                    <a:pt x="28" y="1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8" name="Freeform 174"/>
            <p:cNvSpPr/>
            <p:nvPr/>
          </p:nvSpPr>
          <p:spPr bwMode="auto">
            <a:xfrm>
              <a:off x="8963025" y="2543176"/>
              <a:ext cx="276225" cy="198438"/>
            </a:xfrm>
            <a:custGeom>
              <a:avLst/>
              <a:gdLst>
                <a:gd name="T0" fmla="*/ 39 w 103"/>
                <a:gd name="T1" fmla="*/ 39 h 74"/>
                <a:gd name="T2" fmla="*/ 23 w 103"/>
                <a:gd name="T3" fmla="*/ 30 h 74"/>
                <a:gd name="T4" fmla="*/ 14 w 103"/>
                <a:gd name="T5" fmla="*/ 22 h 74"/>
                <a:gd name="T6" fmla="*/ 7 w 103"/>
                <a:gd name="T7" fmla="*/ 25 h 74"/>
                <a:gd name="T8" fmla="*/ 13 w 103"/>
                <a:gd name="T9" fmla="*/ 35 h 74"/>
                <a:gd name="T10" fmla="*/ 13 w 103"/>
                <a:gd name="T11" fmla="*/ 40 h 74"/>
                <a:gd name="T12" fmla="*/ 10 w 103"/>
                <a:gd name="T13" fmla="*/ 48 h 74"/>
                <a:gd name="T14" fmla="*/ 6 w 103"/>
                <a:gd name="T15" fmla="*/ 51 h 74"/>
                <a:gd name="T16" fmla="*/ 3 w 103"/>
                <a:gd name="T17" fmla="*/ 55 h 74"/>
                <a:gd name="T18" fmla="*/ 8 w 103"/>
                <a:gd name="T19" fmla="*/ 65 h 74"/>
                <a:gd name="T20" fmla="*/ 3 w 103"/>
                <a:gd name="T21" fmla="*/ 70 h 74"/>
                <a:gd name="T22" fmla="*/ 10 w 103"/>
                <a:gd name="T23" fmla="*/ 72 h 74"/>
                <a:gd name="T24" fmla="*/ 16 w 103"/>
                <a:gd name="T25" fmla="*/ 66 h 74"/>
                <a:gd name="T26" fmla="*/ 20 w 103"/>
                <a:gd name="T27" fmla="*/ 59 h 74"/>
                <a:gd name="T28" fmla="*/ 28 w 103"/>
                <a:gd name="T29" fmla="*/ 60 h 74"/>
                <a:gd name="T30" fmla="*/ 32 w 103"/>
                <a:gd name="T31" fmla="*/ 62 h 74"/>
                <a:gd name="T32" fmla="*/ 39 w 103"/>
                <a:gd name="T33" fmla="*/ 65 h 74"/>
                <a:gd name="T34" fmla="*/ 40 w 103"/>
                <a:gd name="T35" fmla="*/ 60 h 74"/>
                <a:gd name="T36" fmla="*/ 48 w 103"/>
                <a:gd name="T37" fmla="*/ 54 h 74"/>
                <a:gd name="T38" fmla="*/ 56 w 103"/>
                <a:gd name="T39" fmla="*/ 53 h 74"/>
                <a:gd name="T40" fmla="*/ 56 w 103"/>
                <a:gd name="T41" fmla="*/ 44 h 74"/>
                <a:gd name="T42" fmla="*/ 53 w 103"/>
                <a:gd name="T43" fmla="*/ 39 h 74"/>
                <a:gd name="T44" fmla="*/ 74 w 103"/>
                <a:gd name="T45" fmla="*/ 32 h 74"/>
                <a:gd name="T46" fmla="*/ 85 w 103"/>
                <a:gd name="T47" fmla="*/ 28 h 74"/>
                <a:gd name="T48" fmla="*/ 90 w 103"/>
                <a:gd name="T49" fmla="*/ 15 h 74"/>
                <a:gd name="T50" fmla="*/ 102 w 103"/>
                <a:gd name="T51" fmla="*/ 8 h 74"/>
                <a:gd name="T52" fmla="*/ 96 w 103"/>
                <a:gd name="T53" fmla="*/ 5 h 74"/>
                <a:gd name="T54" fmla="*/ 81 w 103"/>
                <a:gd name="T55" fmla="*/ 18 h 74"/>
                <a:gd name="T56" fmla="*/ 67 w 103"/>
                <a:gd name="T57" fmla="*/ 27 h 74"/>
                <a:gd name="T58" fmla="*/ 58 w 103"/>
                <a:gd name="T59" fmla="*/ 34 h 74"/>
                <a:gd name="T60" fmla="*/ 41 w 103"/>
                <a:gd name="T61" fmla="*/ 36 h 74"/>
                <a:gd name="T62" fmla="*/ 39 w 103"/>
                <a:gd name="T63" fmla="*/ 3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74">
                  <a:moveTo>
                    <a:pt x="39" y="39"/>
                  </a:moveTo>
                  <a:cubicBezTo>
                    <a:pt x="28" y="33"/>
                    <a:pt x="29" y="37"/>
                    <a:pt x="23" y="30"/>
                  </a:cubicBezTo>
                  <a:cubicBezTo>
                    <a:pt x="17" y="24"/>
                    <a:pt x="14" y="22"/>
                    <a:pt x="14" y="22"/>
                  </a:cubicBezTo>
                  <a:cubicBezTo>
                    <a:pt x="7" y="25"/>
                    <a:pt x="7" y="25"/>
                    <a:pt x="7" y="25"/>
                  </a:cubicBezTo>
                  <a:cubicBezTo>
                    <a:pt x="13" y="35"/>
                    <a:pt x="13" y="35"/>
                    <a:pt x="13" y="35"/>
                  </a:cubicBezTo>
                  <a:cubicBezTo>
                    <a:pt x="13" y="35"/>
                    <a:pt x="15" y="38"/>
                    <a:pt x="13" y="40"/>
                  </a:cubicBezTo>
                  <a:cubicBezTo>
                    <a:pt x="12" y="41"/>
                    <a:pt x="12" y="48"/>
                    <a:pt x="10" y="48"/>
                  </a:cubicBezTo>
                  <a:cubicBezTo>
                    <a:pt x="9" y="49"/>
                    <a:pt x="9" y="52"/>
                    <a:pt x="6" y="51"/>
                  </a:cubicBezTo>
                  <a:cubicBezTo>
                    <a:pt x="3" y="51"/>
                    <a:pt x="4" y="52"/>
                    <a:pt x="3" y="55"/>
                  </a:cubicBezTo>
                  <a:cubicBezTo>
                    <a:pt x="2" y="57"/>
                    <a:pt x="11" y="64"/>
                    <a:pt x="8" y="65"/>
                  </a:cubicBezTo>
                  <a:cubicBezTo>
                    <a:pt x="4" y="66"/>
                    <a:pt x="0" y="69"/>
                    <a:pt x="3" y="70"/>
                  </a:cubicBezTo>
                  <a:cubicBezTo>
                    <a:pt x="6" y="71"/>
                    <a:pt x="8" y="74"/>
                    <a:pt x="10" y="72"/>
                  </a:cubicBezTo>
                  <a:cubicBezTo>
                    <a:pt x="13" y="71"/>
                    <a:pt x="18" y="69"/>
                    <a:pt x="16" y="66"/>
                  </a:cubicBezTo>
                  <a:cubicBezTo>
                    <a:pt x="14" y="64"/>
                    <a:pt x="18" y="59"/>
                    <a:pt x="20" y="59"/>
                  </a:cubicBezTo>
                  <a:cubicBezTo>
                    <a:pt x="23" y="59"/>
                    <a:pt x="25" y="59"/>
                    <a:pt x="28" y="60"/>
                  </a:cubicBezTo>
                  <a:cubicBezTo>
                    <a:pt x="31" y="60"/>
                    <a:pt x="30" y="62"/>
                    <a:pt x="32" y="62"/>
                  </a:cubicBezTo>
                  <a:cubicBezTo>
                    <a:pt x="34" y="63"/>
                    <a:pt x="35" y="66"/>
                    <a:pt x="39" y="65"/>
                  </a:cubicBezTo>
                  <a:cubicBezTo>
                    <a:pt x="43" y="64"/>
                    <a:pt x="37" y="62"/>
                    <a:pt x="40" y="60"/>
                  </a:cubicBezTo>
                  <a:cubicBezTo>
                    <a:pt x="43" y="58"/>
                    <a:pt x="46" y="55"/>
                    <a:pt x="48" y="54"/>
                  </a:cubicBezTo>
                  <a:cubicBezTo>
                    <a:pt x="51" y="53"/>
                    <a:pt x="56" y="53"/>
                    <a:pt x="56" y="53"/>
                  </a:cubicBezTo>
                  <a:cubicBezTo>
                    <a:pt x="56" y="44"/>
                    <a:pt x="56" y="44"/>
                    <a:pt x="56" y="44"/>
                  </a:cubicBezTo>
                  <a:cubicBezTo>
                    <a:pt x="56" y="44"/>
                    <a:pt x="53" y="41"/>
                    <a:pt x="53" y="39"/>
                  </a:cubicBezTo>
                  <a:cubicBezTo>
                    <a:pt x="54" y="36"/>
                    <a:pt x="72" y="33"/>
                    <a:pt x="74" y="32"/>
                  </a:cubicBezTo>
                  <a:cubicBezTo>
                    <a:pt x="75" y="31"/>
                    <a:pt x="82" y="32"/>
                    <a:pt x="85" y="28"/>
                  </a:cubicBezTo>
                  <a:cubicBezTo>
                    <a:pt x="87" y="24"/>
                    <a:pt x="88" y="17"/>
                    <a:pt x="90" y="15"/>
                  </a:cubicBezTo>
                  <a:cubicBezTo>
                    <a:pt x="93" y="14"/>
                    <a:pt x="102" y="10"/>
                    <a:pt x="102" y="8"/>
                  </a:cubicBezTo>
                  <a:cubicBezTo>
                    <a:pt x="101" y="7"/>
                    <a:pt x="103" y="0"/>
                    <a:pt x="96" y="5"/>
                  </a:cubicBezTo>
                  <a:cubicBezTo>
                    <a:pt x="90" y="10"/>
                    <a:pt x="90" y="13"/>
                    <a:pt x="81" y="18"/>
                  </a:cubicBezTo>
                  <a:cubicBezTo>
                    <a:pt x="72" y="22"/>
                    <a:pt x="69" y="25"/>
                    <a:pt x="67" y="27"/>
                  </a:cubicBezTo>
                  <a:cubicBezTo>
                    <a:pt x="65" y="29"/>
                    <a:pt x="68" y="34"/>
                    <a:pt x="58" y="34"/>
                  </a:cubicBezTo>
                  <a:cubicBezTo>
                    <a:pt x="47" y="34"/>
                    <a:pt x="41" y="36"/>
                    <a:pt x="41" y="36"/>
                  </a:cubicBezTo>
                  <a:lnTo>
                    <a:pt x="39"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9" name="Freeform 175"/>
            <p:cNvSpPr/>
            <p:nvPr/>
          </p:nvSpPr>
          <p:spPr bwMode="auto">
            <a:xfrm>
              <a:off x="8755063" y="2735263"/>
              <a:ext cx="320675" cy="360363"/>
            </a:xfrm>
            <a:custGeom>
              <a:avLst/>
              <a:gdLst>
                <a:gd name="T0" fmla="*/ 98 w 120"/>
                <a:gd name="T1" fmla="*/ 0 h 135"/>
                <a:gd name="T2" fmla="*/ 91 w 120"/>
                <a:gd name="T3" fmla="*/ 6 h 135"/>
                <a:gd name="T4" fmla="*/ 85 w 120"/>
                <a:gd name="T5" fmla="*/ 12 h 135"/>
                <a:gd name="T6" fmla="*/ 89 w 120"/>
                <a:gd name="T7" fmla="*/ 29 h 135"/>
                <a:gd name="T8" fmla="*/ 92 w 120"/>
                <a:gd name="T9" fmla="*/ 41 h 135"/>
                <a:gd name="T10" fmla="*/ 86 w 120"/>
                <a:gd name="T11" fmla="*/ 45 h 135"/>
                <a:gd name="T12" fmla="*/ 81 w 120"/>
                <a:gd name="T13" fmla="*/ 51 h 135"/>
                <a:gd name="T14" fmla="*/ 78 w 120"/>
                <a:gd name="T15" fmla="*/ 55 h 135"/>
                <a:gd name="T16" fmla="*/ 70 w 120"/>
                <a:gd name="T17" fmla="*/ 48 h 135"/>
                <a:gd name="T18" fmla="*/ 65 w 120"/>
                <a:gd name="T19" fmla="*/ 55 h 135"/>
                <a:gd name="T20" fmla="*/ 63 w 120"/>
                <a:gd name="T21" fmla="*/ 60 h 135"/>
                <a:gd name="T22" fmla="*/ 60 w 120"/>
                <a:gd name="T23" fmla="*/ 66 h 135"/>
                <a:gd name="T24" fmla="*/ 51 w 120"/>
                <a:gd name="T25" fmla="*/ 72 h 135"/>
                <a:gd name="T26" fmla="*/ 49 w 120"/>
                <a:gd name="T27" fmla="*/ 77 h 135"/>
                <a:gd name="T28" fmla="*/ 28 w 120"/>
                <a:gd name="T29" fmla="*/ 79 h 135"/>
                <a:gd name="T30" fmla="*/ 21 w 120"/>
                <a:gd name="T31" fmla="*/ 84 h 135"/>
                <a:gd name="T32" fmla="*/ 18 w 120"/>
                <a:gd name="T33" fmla="*/ 90 h 135"/>
                <a:gd name="T34" fmla="*/ 14 w 120"/>
                <a:gd name="T35" fmla="*/ 99 h 135"/>
                <a:gd name="T36" fmla="*/ 2 w 120"/>
                <a:gd name="T37" fmla="*/ 101 h 135"/>
                <a:gd name="T38" fmla="*/ 6 w 120"/>
                <a:gd name="T39" fmla="*/ 109 h 135"/>
                <a:gd name="T40" fmla="*/ 17 w 120"/>
                <a:gd name="T41" fmla="*/ 115 h 135"/>
                <a:gd name="T42" fmla="*/ 21 w 120"/>
                <a:gd name="T43" fmla="*/ 129 h 135"/>
                <a:gd name="T44" fmla="*/ 21 w 120"/>
                <a:gd name="T45" fmla="*/ 130 h 135"/>
                <a:gd name="T46" fmla="*/ 30 w 120"/>
                <a:gd name="T47" fmla="*/ 120 h 135"/>
                <a:gd name="T48" fmla="*/ 36 w 120"/>
                <a:gd name="T49" fmla="*/ 100 h 135"/>
                <a:gd name="T50" fmla="*/ 46 w 120"/>
                <a:gd name="T51" fmla="*/ 103 h 135"/>
                <a:gd name="T52" fmla="*/ 55 w 120"/>
                <a:gd name="T53" fmla="*/ 93 h 135"/>
                <a:gd name="T54" fmla="*/ 58 w 120"/>
                <a:gd name="T55" fmla="*/ 93 h 135"/>
                <a:gd name="T56" fmla="*/ 65 w 120"/>
                <a:gd name="T57" fmla="*/ 98 h 135"/>
                <a:gd name="T58" fmla="*/ 78 w 120"/>
                <a:gd name="T59" fmla="*/ 90 h 135"/>
                <a:gd name="T60" fmla="*/ 77 w 120"/>
                <a:gd name="T61" fmla="*/ 81 h 135"/>
                <a:gd name="T62" fmla="*/ 84 w 120"/>
                <a:gd name="T63" fmla="*/ 78 h 135"/>
                <a:gd name="T64" fmla="*/ 91 w 120"/>
                <a:gd name="T65" fmla="*/ 84 h 135"/>
                <a:gd name="T66" fmla="*/ 112 w 120"/>
                <a:gd name="T67" fmla="*/ 80 h 135"/>
                <a:gd name="T68" fmla="*/ 108 w 120"/>
                <a:gd name="T69" fmla="*/ 67 h 135"/>
                <a:gd name="T70" fmla="*/ 111 w 120"/>
                <a:gd name="T71" fmla="*/ 61 h 135"/>
                <a:gd name="T72" fmla="*/ 108 w 120"/>
                <a:gd name="T73" fmla="*/ 42 h 135"/>
                <a:gd name="T74" fmla="*/ 117 w 120"/>
                <a:gd name="T75" fmla="*/ 33 h 135"/>
                <a:gd name="T76" fmla="*/ 117 w 120"/>
                <a:gd name="T77" fmla="*/ 27 h 135"/>
                <a:gd name="T78" fmla="*/ 109 w 120"/>
                <a:gd name="T79" fmla="*/ 11 h 135"/>
                <a:gd name="T80" fmla="*/ 101 w 120"/>
                <a:gd name="T81" fmla="*/ 4 h 135"/>
                <a:gd name="T82" fmla="*/ 98 w 120"/>
                <a:gd name="T83"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0" h="135">
                  <a:moveTo>
                    <a:pt x="98" y="0"/>
                  </a:moveTo>
                  <a:cubicBezTo>
                    <a:pt x="97" y="1"/>
                    <a:pt x="93" y="4"/>
                    <a:pt x="91" y="6"/>
                  </a:cubicBezTo>
                  <a:cubicBezTo>
                    <a:pt x="88" y="8"/>
                    <a:pt x="85" y="8"/>
                    <a:pt x="85" y="12"/>
                  </a:cubicBezTo>
                  <a:cubicBezTo>
                    <a:pt x="85" y="17"/>
                    <a:pt x="90" y="22"/>
                    <a:pt x="89" y="29"/>
                  </a:cubicBezTo>
                  <a:cubicBezTo>
                    <a:pt x="87" y="35"/>
                    <a:pt x="97" y="40"/>
                    <a:pt x="92" y="41"/>
                  </a:cubicBezTo>
                  <a:cubicBezTo>
                    <a:pt x="87" y="43"/>
                    <a:pt x="88" y="44"/>
                    <a:pt x="86" y="45"/>
                  </a:cubicBezTo>
                  <a:cubicBezTo>
                    <a:pt x="83" y="47"/>
                    <a:pt x="81" y="51"/>
                    <a:pt x="81" y="51"/>
                  </a:cubicBezTo>
                  <a:cubicBezTo>
                    <a:pt x="81" y="51"/>
                    <a:pt x="84" y="60"/>
                    <a:pt x="78" y="55"/>
                  </a:cubicBezTo>
                  <a:cubicBezTo>
                    <a:pt x="71" y="50"/>
                    <a:pt x="71" y="48"/>
                    <a:pt x="70" y="48"/>
                  </a:cubicBezTo>
                  <a:cubicBezTo>
                    <a:pt x="68" y="48"/>
                    <a:pt x="67" y="54"/>
                    <a:pt x="65" y="55"/>
                  </a:cubicBezTo>
                  <a:cubicBezTo>
                    <a:pt x="63" y="56"/>
                    <a:pt x="64" y="58"/>
                    <a:pt x="63" y="60"/>
                  </a:cubicBezTo>
                  <a:cubicBezTo>
                    <a:pt x="62" y="61"/>
                    <a:pt x="68" y="62"/>
                    <a:pt x="60" y="66"/>
                  </a:cubicBezTo>
                  <a:cubicBezTo>
                    <a:pt x="51" y="69"/>
                    <a:pt x="50" y="70"/>
                    <a:pt x="51" y="72"/>
                  </a:cubicBezTo>
                  <a:cubicBezTo>
                    <a:pt x="51" y="73"/>
                    <a:pt x="64" y="76"/>
                    <a:pt x="49" y="77"/>
                  </a:cubicBezTo>
                  <a:cubicBezTo>
                    <a:pt x="34" y="78"/>
                    <a:pt x="33" y="78"/>
                    <a:pt x="28" y="79"/>
                  </a:cubicBezTo>
                  <a:cubicBezTo>
                    <a:pt x="23" y="79"/>
                    <a:pt x="23" y="81"/>
                    <a:pt x="21" y="84"/>
                  </a:cubicBezTo>
                  <a:cubicBezTo>
                    <a:pt x="18" y="86"/>
                    <a:pt x="20" y="88"/>
                    <a:pt x="18" y="90"/>
                  </a:cubicBezTo>
                  <a:cubicBezTo>
                    <a:pt x="16" y="91"/>
                    <a:pt x="20" y="100"/>
                    <a:pt x="14" y="99"/>
                  </a:cubicBezTo>
                  <a:cubicBezTo>
                    <a:pt x="8" y="98"/>
                    <a:pt x="3" y="99"/>
                    <a:pt x="2" y="101"/>
                  </a:cubicBezTo>
                  <a:cubicBezTo>
                    <a:pt x="1" y="102"/>
                    <a:pt x="0" y="106"/>
                    <a:pt x="6" y="109"/>
                  </a:cubicBezTo>
                  <a:cubicBezTo>
                    <a:pt x="12" y="112"/>
                    <a:pt x="19" y="112"/>
                    <a:pt x="17" y="115"/>
                  </a:cubicBezTo>
                  <a:cubicBezTo>
                    <a:pt x="15" y="118"/>
                    <a:pt x="20" y="128"/>
                    <a:pt x="21" y="129"/>
                  </a:cubicBezTo>
                  <a:cubicBezTo>
                    <a:pt x="21" y="130"/>
                    <a:pt x="18" y="133"/>
                    <a:pt x="21" y="130"/>
                  </a:cubicBezTo>
                  <a:cubicBezTo>
                    <a:pt x="25" y="127"/>
                    <a:pt x="26" y="135"/>
                    <a:pt x="30" y="120"/>
                  </a:cubicBezTo>
                  <a:cubicBezTo>
                    <a:pt x="33" y="105"/>
                    <a:pt x="26" y="98"/>
                    <a:pt x="36" y="100"/>
                  </a:cubicBezTo>
                  <a:cubicBezTo>
                    <a:pt x="46" y="103"/>
                    <a:pt x="44" y="105"/>
                    <a:pt x="46" y="103"/>
                  </a:cubicBezTo>
                  <a:cubicBezTo>
                    <a:pt x="48" y="100"/>
                    <a:pt x="54" y="97"/>
                    <a:pt x="55" y="93"/>
                  </a:cubicBezTo>
                  <a:cubicBezTo>
                    <a:pt x="55" y="90"/>
                    <a:pt x="56" y="90"/>
                    <a:pt x="58" y="93"/>
                  </a:cubicBezTo>
                  <a:cubicBezTo>
                    <a:pt x="61" y="95"/>
                    <a:pt x="59" y="98"/>
                    <a:pt x="65" y="98"/>
                  </a:cubicBezTo>
                  <a:cubicBezTo>
                    <a:pt x="70" y="98"/>
                    <a:pt x="78" y="94"/>
                    <a:pt x="78" y="90"/>
                  </a:cubicBezTo>
                  <a:cubicBezTo>
                    <a:pt x="77" y="87"/>
                    <a:pt x="79" y="82"/>
                    <a:pt x="77" y="81"/>
                  </a:cubicBezTo>
                  <a:cubicBezTo>
                    <a:pt x="76" y="80"/>
                    <a:pt x="80" y="76"/>
                    <a:pt x="84" y="78"/>
                  </a:cubicBezTo>
                  <a:cubicBezTo>
                    <a:pt x="89" y="80"/>
                    <a:pt x="86" y="83"/>
                    <a:pt x="91" y="84"/>
                  </a:cubicBezTo>
                  <a:cubicBezTo>
                    <a:pt x="96" y="84"/>
                    <a:pt x="114" y="84"/>
                    <a:pt x="112" y="80"/>
                  </a:cubicBezTo>
                  <a:cubicBezTo>
                    <a:pt x="109" y="76"/>
                    <a:pt x="110" y="69"/>
                    <a:pt x="108" y="67"/>
                  </a:cubicBezTo>
                  <a:cubicBezTo>
                    <a:pt x="106" y="64"/>
                    <a:pt x="111" y="69"/>
                    <a:pt x="111" y="61"/>
                  </a:cubicBezTo>
                  <a:cubicBezTo>
                    <a:pt x="111" y="53"/>
                    <a:pt x="109" y="53"/>
                    <a:pt x="108" y="42"/>
                  </a:cubicBezTo>
                  <a:cubicBezTo>
                    <a:pt x="108" y="31"/>
                    <a:pt x="117" y="35"/>
                    <a:pt x="117" y="33"/>
                  </a:cubicBezTo>
                  <a:cubicBezTo>
                    <a:pt x="117" y="30"/>
                    <a:pt x="120" y="34"/>
                    <a:pt x="117" y="27"/>
                  </a:cubicBezTo>
                  <a:cubicBezTo>
                    <a:pt x="114" y="20"/>
                    <a:pt x="111" y="12"/>
                    <a:pt x="109" y="11"/>
                  </a:cubicBezTo>
                  <a:cubicBezTo>
                    <a:pt x="107" y="9"/>
                    <a:pt x="101" y="4"/>
                    <a:pt x="101" y="4"/>
                  </a:cubicBezTo>
                  <a:lnTo>
                    <a:pt x="9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0" name="Freeform 176"/>
            <p:cNvSpPr/>
            <p:nvPr/>
          </p:nvSpPr>
          <p:spPr bwMode="auto">
            <a:xfrm>
              <a:off x="8555038" y="3227388"/>
              <a:ext cx="61913" cy="95250"/>
            </a:xfrm>
            <a:custGeom>
              <a:avLst/>
              <a:gdLst>
                <a:gd name="T0" fmla="*/ 15 w 23"/>
                <a:gd name="T1" fmla="*/ 0 h 36"/>
                <a:gd name="T2" fmla="*/ 5 w 23"/>
                <a:gd name="T3" fmla="*/ 11 h 36"/>
                <a:gd name="T4" fmla="*/ 13 w 23"/>
                <a:gd name="T5" fmla="*/ 34 h 36"/>
                <a:gd name="T6" fmla="*/ 16 w 23"/>
                <a:gd name="T7" fmla="*/ 29 h 36"/>
                <a:gd name="T8" fmla="*/ 20 w 23"/>
                <a:gd name="T9" fmla="*/ 24 h 36"/>
                <a:gd name="T10" fmla="*/ 21 w 23"/>
                <a:gd name="T11" fmla="*/ 17 h 36"/>
                <a:gd name="T12" fmla="*/ 20 w 23"/>
                <a:gd name="T13" fmla="*/ 10 h 36"/>
                <a:gd name="T14" fmla="*/ 15 w 23"/>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6">
                  <a:moveTo>
                    <a:pt x="15" y="0"/>
                  </a:moveTo>
                  <a:cubicBezTo>
                    <a:pt x="8" y="4"/>
                    <a:pt x="0" y="4"/>
                    <a:pt x="5" y="11"/>
                  </a:cubicBezTo>
                  <a:cubicBezTo>
                    <a:pt x="11" y="17"/>
                    <a:pt x="15" y="36"/>
                    <a:pt x="13" y="34"/>
                  </a:cubicBezTo>
                  <a:cubicBezTo>
                    <a:pt x="12" y="32"/>
                    <a:pt x="13" y="33"/>
                    <a:pt x="16" y="29"/>
                  </a:cubicBezTo>
                  <a:cubicBezTo>
                    <a:pt x="19" y="26"/>
                    <a:pt x="22" y="26"/>
                    <a:pt x="20" y="24"/>
                  </a:cubicBezTo>
                  <a:cubicBezTo>
                    <a:pt x="18" y="22"/>
                    <a:pt x="19" y="19"/>
                    <a:pt x="21" y="17"/>
                  </a:cubicBezTo>
                  <a:cubicBezTo>
                    <a:pt x="23" y="15"/>
                    <a:pt x="22" y="15"/>
                    <a:pt x="20" y="10"/>
                  </a:cubicBezTo>
                  <a:cubicBezTo>
                    <a:pt x="19" y="5"/>
                    <a:pt x="15"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1" name="Freeform 177"/>
            <p:cNvSpPr/>
            <p:nvPr/>
          </p:nvSpPr>
          <p:spPr bwMode="auto">
            <a:xfrm>
              <a:off x="8667750" y="3227388"/>
              <a:ext cx="50800" cy="42863"/>
            </a:xfrm>
            <a:custGeom>
              <a:avLst/>
              <a:gdLst>
                <a:gd name="T0" fmla="*/ 1 w 19"/>
                <a:gd name="T1" fmla="*/ 12 h 16"/>
                <a:gd name="T2" fmla="*/ 17 w 19"/>
                <a:gd name="T3" fmla="*/ 11 h 16"/>
                <a:gd name="T4" fmla="*/ 14 w 19"/>
                <a:gd name="T5" fmla="*/ 3 h 16"/>
                <a:gd name="T6" fmla="*/ 4 w 19"/>
                <a:gd name="T7" fmla="*/ 10 h 16"/>
                <a:gd name="T8" fmla="*/ 1 w 19"/>
                <a:gd name="T9" fmla="*/ 12 h 16"/>
              </a:gdLst>
              <a:ahLst/>
              <a:cxnLst>
                <a:cxn ang="0">
                  <a:pos x="T0" y="T1"/>
                </a:cxn>
                <a:cxn ang="0">
                  <a:pos x="T2" y="T3"/>
                </a:cxn>
                <a:cxn ang="0">
                  <a:pos x="T4" y="T5"/>
                </a:cxn>
                <a:cxn ang="0">
                  <a:pos x="T6" y="T7"/>
                </a:cxn>
                <a:cxn ang="0">
                  <a:pos x="T8" y="T9"/>
                </a:cxn>
              </a:cxnLst>
              <a:rect l="0" t="0" r="r" b="b"/>
              <a:pathLst>
                <a:path w="19" h="16">
                  <a:moveTo>
                    <a:pt x="1" y="12"/>
                  </a:moveTo>
                  <a:cubicBezTo>
                    <a:pt x="0" y="13"/>
                    <a:pt x="19" y="16"/>
                    <a:pt x="17" y="11"/>
                  </a:cubicBezTo>
                  <a:cubicBezTo>
                    <a:pt x="14" y="7"/>
                    <a:pt x="19" y="6"/>
                    <a:pt x="14" y="3"/>
                  </a:cubicBezTo>
                  <a:cubicBezTo>
                    <a:pt x="10" y="0"/>
                    <a:pt x="4" y="10"/>
                    <a:pt x="4" y="10"/>
                  </a:cubicBezTo>
                  <a:lnTo>
                    <a:pt x="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2" name="Freeform 178"/>
            <p:cNvSpPr/>
            <p:nvPr/>
          </p:nvSpPr>
          <p:spPr bwMode="auto">
            <a:xfrm>
              <a:off x="8758238" y="3179763"/>
              <a:ext cx="23813" cy="23813"/>
            </a:xfrm>
            <a:custGeom>
              <a:avLst/>
              <a:gdLst>
                <a:gd name="T0" fmla="*/ 3 w 9"/>
                <a:gd name="T1" fmla="*/ 9 h 9"/>
                <a:gd name="T2" fmla="*/ 9 w 9"/>
                <a:gd name="T3" fmla="*/ 5 h 9"/>
                <a:gd name="T4" fmla="*/ 3 w 9"/>
                <a:gd name="T5" fmla="*/ 1 h 9"/>
                <a:gd name="T6" fmla="*/ 3 w 9"/>
                <a:gd name="T7" fmla="*/ 9 h 9"/>
              </a:gdLst>
              <a:ahLst/>
              <a:cxnLst>
                <a:cxn ang="0">
                  <a:pos x="T0" y="T1"/>
                </a:cxn>
                <a:cxn ang="0">
                  <a:pos x="T2" y="T3"/>
                </a:cxn>
                <a:cxn ang="0">
                  <a:pos x="T4" y="T5"/>
                </a:cxn>
                <a:cxn ang="0">
                  <a:pos x="T6" y="T7"/>
                </a:cxn>
              </a:cxnLst>
              <a:rect l="0" t="0" r="r" b="b"/>
              <a:pathLst>
                <a:path w="9" h="9">
                  <a:moveTo>
                    <a:pt x="3" y="9"/>
                  </a:moveTo>
                  <a:cubicBezTo>
                    <a:pt x="4" y="9"/>
                    <a:pt x="9" y="8"/>
                    <a:pt x="9" y="5"/>
                  </a:cubicBezTo>
                  <a:cubicBezTo>
                    <a:pt x="9" y="3"/>
                    <a:pt x="5" y="0"/>
                    <a:pt x="3" y="1"/>
                  </a:cubicBezTo>
                  <a:cubicBezTo>
                    <a:pt x="0" y="2"/>
                    <a:pt x="3" y="9"/>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3" name="Freeform 179"/>
            <p:cNvSpPr/>
            <p:nvPr/>
          </p:nvSpPr>
          <p:spPr bwMode="auto">
            <a:xfrm>
              <a:off x="8763000" y="3136901"/>
              <a:ext cx="49213" cy="34925"/>
            </a:xfrm>
            <a:custGeom>
              <a:avLst/>
              <a:gdLst>
                <a:gd name="T0" fmla="*/ 16 w 18"/>
                <a:gd name="T1" fmla="*/ 13 h 13"/>
                <a:gd name="T2" fmla="*/ 4 w 18"/>
                <a:gd name="T3" fmla="*/ 9 h 13"/>
                <a:gd name="T4" fmla="*/ 6 w 18"/>
                <a:gd name="T5" fmla="*/ 2 h 13"/>
                <a:gd name="T6" fmla="*/ 16 w 18"/>
                <a:gd name="T7" fmla="*/ 5 h 13"/>
                <a:gd name="T8" fmla="*/ 16 w 18"/>
                <a:gd name="T9" fmla="*/ 13 h 13"/>
              </a:gdLst>
              <a:ahLst/>
              <a:cxnLst>
                <a:cxn ang="0">
                  <a:pos x="T0" y="T1"/>
                </a:cxn>
                <a:cxn ang="0">
                  <a:pos x="T2" y="T3"/>
                </a:cxn>
                <a:cxn ang="0">
                  <a:pos x="T4" y="T5"/>
                </a:cxn>
                <a:cxn ang="0">
                  <a:pos x="T6" y="T7"/>
                </a:cxn>
                <a:cxn ang="0">
                  <a:pos x="T8" y="T9"/>
                </a:cxn>
              </a:cxnLst>
              <a:rect l="0" t="0" r="r" b="b"/>
              <a:pathLst>
                <a:path w="18" h="13">
                  <a:moveTo>
                    <a:pt x="16" y="13"/>
                  </a:moveTo>
                  <a:cubicBezTo>
                    <a:pt x="13" y="12"/>
                    <a:pt x="9" y="13"/>
                    <a:pt x="4" y="9"/>
                  </a:cubicBezTo>
                  <a:cubicBezTo>
                    <a:pt x="0" y="5"/>
                    <a:pt x="5" y="3"/>
                    <a:pt x="6" y="2"/>
                  </a:cubicBezTo>
                  <a:cubicBezTo>
                    <a:pt x="6" y="0"/>
                    <a:pt x="18" y="4"/>
                    <a:pt x="16" y="5"/>
                  </a:cubicBezTo>
                  <a:cubicBezTo>
                    <a:pt x="15" y="6"/>
                    <a:pt x="16" y="13"/>
                    <a:pt x="1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4" name="Freeform 180"/>
            <p:cNvSpPr/>
            <p:nvPr/>
          </p:nvSpPr>
          <p:spPr bwMode="auto">
            <a:xfrm>
              <a:off x="8605838" y="3408363"/>
              <a:ext cx="136525" cy="168275"/>
            </a:xfrm>
            <a:custGeom>
              <a:avLst/>
              <a:gdLst>
                <a:gd name="T0" fmla="*/ 19 w 51"/>
                <a:gd name="T1" fmla="*/ 38 h 63"/>
                <a:gd name="T2" fmla="*/ 19 w 51"/>
                <a:gd name="T3" fmla="*/ 29 h 63"/>
                <a:gd name="T4" fmla="*/ 28 w 51"/>
                <a:gd name="T5" fmla="*/ 22 h 63"/>
                <a:gd name="T6" fmla="*/ 20 w 51"/>
                <a:gd name="T7" fmla="*/ 5 h 63"/>
                <a:gd name="T8" fmla="*/ 12 w 51"/>
                <a:gd name="T9" fmla="*/ 2 h 63"/>
                <a:gd name="T10" fmla="*/ 3 w 51"/>
                <a:gd name="T11" fmla="*/ 14 h 63"/>
                <a:gd name="T12" fmla="*/ 2 w 51"/>
                <a:gd name="T13" fmla="*/ 21 h 63"/>
                <a:gd name="T14" fmla="*/ 1 w 51"/>
                <a:gd name="T15" fmla="*/ 25 h 63"/>
                <a:gd name="T16" fmla="*/ 9 w 51"/>
                <a:gd name="T17" fmla="*/ 34 h 63"/>
                <a:gd name="T18" fmla="*/ 7 w 51"/>
                <a:gd name="T19" fmla="*/ 41 h 63"/>
                <a:gd name="T20" fmla="*/ 14 w 51"/>
                <a:gd name="T21" fmla="*/ 47 h 63"/>
                <a:gd name="T22" fmla="*/ 12 w 51"/>
                <a:gd name="T23" fmla="*/ 53 h 63"/>
                <a:gd name="T24" fmla="*/ 12 w 51"/>
                <a:gd name="T25" fmla="*/ 55 h 63"/>
                <a:gd name="T26" fmla="*/ 24 w 51"/>
                <a:gd name="T27" fmla="*/ 62 h 63"/>
                <a:gd name="T28" fmla="*/ 19 w 51"/>
                <a:gd name="T29" fmla="*/ 54 h 63"/>
                <a:gd name="T30" fmla="*/ 27 w 51"/>
                <a:gd name="T31" fmla="*/ 50 h 63"/>
                <a:gd name="T32" fmla="*/ 47 w 51"/>
                <a:gd name="T33" fmla="*/ 63 h 63"/>
                <a:gd name="T34" fmla="*/ 49 w 51"/>
                <a:gd name="T35" fmla="*/ 59 h 63"/>
                <a:gd name="T36" fmla="*/ 48 w 51"/>
                <a:gd name="T37" fmla="*/ 50 h 63"/>
                <a:gd name="T38" fmla="*/ 44 w 51"/>
                <a:gd name="T39" fmla="*/ 48 h 63"/>
                <a:gd name="T40" fmla="*/ 34 w 51"/>
                <a:gd name="T41" fmla="*/ 45 h 63"/>
                <a:gd name="T42" fmla="*/ 27 w 51"/>
                <a:gd name="T43" fmla="*/ 44 h 63"/>
                <a:gd name="T44" fmla="*/ 19 w 51"/>
                <a:gd name="T45"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 h="63">
                  <a:moveTo>
                    <a:pt x="19" y="38"/>
                  </a:moveTo>
                  <a:cubicBezTo>
                    <a:pt x="17" y="35"/>
                    <a:pt x="15" y="32"/>
                    <a:pt x="19" y="29"/>
                  </a:cubicBezTo>
                  <a:cubicBezTo>
                    <a:pt x="24" y="26"/>
                    <a:pt x="30" y="27"/>
                    <a:pt x="28" y="22"/>
                  </a:cubicBezTo>
                  <a:cubicBezTo>
                    <a:pt x="26" y="19"/>
                    <a:pt x="20" y="7"/>
                    <a:pt x="20" y="5"/>
                  </a:cubicBezTo>
                  <a:cubicBezTo>
                    <a:pt x="20" y="4"/>
                    <a:pt x="13" y="0"/>
                    <a:pt x="12" y="2"/>
                  </a:cubicBezTo>
                  <a:cubicBezTo>
                    <a:pt x="10" y="4"/>
                    <a:pt x="3" y="14"/>
                    <a:pt x="3" y="14"/>
                  </a:cubicBezTo>
                  <a:cubicBezTo>
                    <a:pt x="2" y="21"/>
                    <a:pt x="2" y="21"/>
                    <a:pt x="2" y="21"/>
                  </a:cubicBezTo>
                  <a:cubicBezTo>
                    <a:pt x="2" y="21"/>
                    <a:pt x="2" y="24"/>
                    <a:pt x="1" y="25"/>
                  </a:cubicBezTo>
                  <a:cubicBezTo>
                    <a:pt x="0" y="27"/>
                    <a:pt x="6" y="33"/>
                    <a:pt x="9" y="34"/>
                  </a:cubicBezTo>
                  <a:cubicBezTo>
                    <a:pt x="12" y="36"/>
                    <a:pt x="6" y="38"/>
                    <a:pt x="7" y="41"/>
                  </a:cubicBezTo>
                  <a:cubicBezTo>
                    <a:pt x="8" y="43"/>
                    <a:pt x="14" y="47"/>
                    <a:pt x="14" y="47"/>
                  </a:cubicBezTo>
                  <a:cubicBezTo>
                    <a:pt x="12" y="53"/>
                    <a:pt x="12" y="53"/>
                    <a:pt x="12" y="53"/>
                  </a:cubicBezTo>
                  <a:cubicBezTo>
                    <a:pt x="12" y="53"/>
                    <a:pt x="5" y="53"/>
                    <a:pt x="12" y="55"/>
                  </a:cubicBezTo>
                  <a:cubicBezTo>
                    <a:pt x="19" y="58"/>
                    <a:pt x="24" y="63"/>
                    <a:pt x="24" y="62"/>
                  </a:cubicBezTo>
                  <a:cubicBezTo>
                    <a:pt x="23" y="61"/>
                    <a:pt x="19" y="54"/>
                    <a:pt x="19" y="54"/>
                  </a:cubicBezTo>
                  <a:cubicBezTo>
                    <a:pt x="27" y="50"/>
                    <a:pt x="27" y="50"/>
                    <a:pt x="27" y="50"/>
                  </a:cubicBezTo>
                  <a:cubicBezTo>
                    <a:pt x="47" y="63"/>
                    <a:pt x="47" y="63"/>
                    <a:pt x="47" y="63"/>
                  </a:cubicBezTo>
                  <a:cubicBezTo>
                    <a:pt x="47" y="63"/>
                    <a:pt x="47" y="60"/>
                    <a:pt x="49" y="59"/>
                  </a:cubicBezTo>
                  <a:cubicBezTo>
                    <a:pt x="51" y="57"/>
                    <a:pt x="48" y="50"/>
                    <a:pt x="48" y="50"/>
                  </a:cubicBezTo>
                  <a:cubicBezTo>
                    <a:pt x="48" y="50"/>
                    <a:pt x="51" y="49"/>
                    <a:pt x="44" y="48"/>
                  </a:cubicBezTo>
                  <a:cubicBezTo>
                    <a:pt x="37" y="46"/>
                    <a:pt x="37" y="45"/>
                    <a:pt x="34" y="45"/>
                  </a:cubicBezTo>
                  <a:cubicBezTo>
                    <a:pt x="32" y="45"/>
                    <a:pt x="31" y="47"/>
                    <a:pt x="27" y="44"/>
                  </a:cubicBezTo>
                  <a:cubicBezTo>
                    <a:pt x="24" y="42"/>
                    <a:pt x="19" y="38"/>
                    <a:pt x="19"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5" name="Freeform 181"/>
            <p:cNvSpPr/>
            <p:nvPr/>
          </p:nvSpPr>
          <p:spPr bwMode="auto">
            <a:xfrm>
              <a:off x="8680450" y="3641726"/>
              <a:ext cx="168275" cy="111125"/>
            </a:xfrm>
            <a:custGeom>
              <a:avLst/>
              <a:gdLst>
                <a:gd name="T0" fmla="*/ 44 w 63"/>
                <a:gd name="T1" fmla="*/ 0 h 42"/>
                <a:gd name="T2" fmla="*/ 31 w 63"/>
                <a:gd name="T3" fmla="*/ 13 h 42"/>
                <a:gd name="T4" fmla="*/ 23 w 63"/>
                <a:gd name="T5" fmla="*/ 11 h 42"/>
                <a:gd name="T6" fmla="*/ 14 w 63"/>
                <a:gd name="T7" fmla="*/ 14 h 42"/>
                <a:gd name="T8" fmla="*/ 13 w 63"/>
                <a:gd name="T9" fmla="*/ 20 h 42"/>
                <a:gd name="T10" fmla="*/ 6 w 63"/>
                <a:gd name="T11" fmla="*/ 29 h 42"/>
                <a:gd name="T12" fmla="*/ 26 w 63"/>
                <a:gd name="T13" fmla="*/ 26 h 42"/>
                <a:gd name="T14" fmla="*/ 35 w 63"/>
                <a:gd name="T15" fmla="*/ 29 h 42"/>
                <a:gd name="T16" fmla="*/ 43 w 63"/>
                <a:gd name="T17" fmla="*/ 39 h 42"/>
                <a:gd name="T18" fmla="*/ 53 w 63"/>
                <a:gd name="T19" fmla="*/ 40 h 42"/>
                <a:gd name="T20" fmla="*/ 52 w 63"/>
                <a:gd name="T21" fmla="*/ 30 h 42"/>
                <a:gd name="T22" fmla="*/ 61 w 63"/>
                <a:gd name="T23" fmla="*/ 25 h 42"/>
                <a:gd name="T24" fmla="*/ 62 w 63"/>
                <a:gd name="T25" fmla="*/ 15 h 42"/>
                <a:gd name="T26" fmla="*/ 54 w 63"/>
                <a:gd name="T27" fmla="*/ 7 h 42"/>
                <a:gd name="T28" fmla="*/ 44 w 63"/>
                <a:gd name="T2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42">
                  <a:moveTo>
                    <a:pt x="44" y="0"/>
                  </a:moveTo>
                  <a:cubicBezTo>
                    <a:pt x="38" y="5"/>
                    <a:pt x="38" y="15"/>
                    <a:pt x="31" y="13"/>
                  </a:cubicBezTo>
                  <a:cubicBezTo>
                    <a:pt x="23" y="11"/>
                    <a:pt x="33" y="14"/>
                    <a:pt x="23" y="11"/>
                  </a:cubicBezTo>
                  <a:cubicBezTo>
                    <a:pt x="14" y="8"/>
                    <a:pt x="16" y="11"/>
                    <a:pt x="14" y="14"/>
                  </a:cubicBezTo>
                  <a:cubicBezTo>
                    <a:pt x="12" y="16"/>
                    <a:pt x="13" y="20"/>
                    <a:pt x="13" y="20"/>
                  </a:cubicBezTo>
                  <a:cubicBezTo>
                    <a:pt x="13" y="20"/>
                    <a:pt x="0" y="29"/>
                    <a:pt x="6" y="29"/>
                  </a:cubicBezTo>
                  <a:cubicBezTo>
                    <a:pt x="12" y="28"/>
                    <a:pt x="18" y="27"/>
                    <a:pt x="26" y="26"/>
                  </a:cubicBezTo>
                  <a:cubicBezTo>
                    <a:pt x="35" y="24"/>
                    <a:pt x="38" y="27"/>
                    <a:pt x="35" y="29"/>
                  </a:cubicBezTo>
                  <a:cubicBezTo>
                    <a:pt x="33" y="30"/>
                    <a:pt x="38" y="37"/>
                    <a:pt x="43" y="39"/>
                  </a:cubicBezTo>
                  <a:cubicBezTo>
                    <a:pt x="47" y="40"/>
                    <a:pt x="54" y="42"/>
                    <a:pt x="53" y="40"/>
                  </a:cubicBezTo>
                  <a:cubicBezTo>
                    <a:pt x="53" y="37"/>
                    <a:pt x="52" y="35"/>
                    <a:pt x="52" y="30"/>
                  </a:cubicBezTo>
                  <a:cubicBezTo>
                    <a:pt x="51" y="26"/>
                    <a:pt x="61" y="25"/>
                    <a:pt x="61" y="25"/>
                  </a:cubicBezTo>
                  <a:cubicBezTo>
                    <a:pt x="61" y="25"/>
                    <a:pt x="63" y="16"/>
                    <a:pt x="62" y="15"/>
                  </a:cubicBezTo>
                  <a:cubicBezTo>
                    <a:pt x="60" y="14"/>
                    <a:pt x="56" y="9"/>
                    <a:pt x="54" y="7"/>
                  </a:cubicBezTo>
                  <a:cubicBezTo>
                    <a:pt x="52" y="4"/>
                    <a:pt x="44" y="0"/>
                    <a:pt x="4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6" name="Freeform 182"/>
            <p:cNvSpPr/>
            <p:nvPr/>
          </p:nvSpPr>
          <p:spPr bwMode="auto">
            <a:xfrm>
              <a:off x="8366125" y="3705226"/>
              <a:ext cx="298450" cy="274638"/>
            </a:xfrm>
            <a:custGeom>
              <a:avLst/>
              <a:gdLst>
                <a:gd name="T0" fmla="*/ 94 w 112"/>
                <a:gd name="T1" fmla="*/ 29 h 103"/>
                <a:gd name="T2" fmla="*/ 97 w 112"/>
                <a:gd name="T3" fmla="*/ 42 h 103"/>
                <a:gd name="T4" fmla="*/ 107 w 112"/>
                <a:gd name="T5" fmla="*/ 51 h 103"/>
                <a:gd name="T6" fmla="*/ 102 w 112"/>
                <a:gd name="T7" fmla="*/ 58 h 103"/>
                <a:gd name="T8" fmla="*/ 94 w 112"/>
                <a:gd name="T9" fmla="*/ 67 h 103"/>
                <a:gd name="T10" fmla="*/ 99 w 112"/>
                <a:gd name="T11" fmla="*/ 83 h 103"/>
                <a:gd name="T12" fmla="*/ 91 w 112"/>
                <a:gd name="T13" fmla="*/ 84 h 103"/>
                <a:gd name="T14" fmla="*/ 89 w 112"/>
                <a:gd name="T15" fmla="*/ 88 h 103"/>
                <a:gd name="T16" fmla="*/ 91 w 112"/>
                <a:gd name="T17" fmla="*/ 100 h 103"/>
                <a:gd name="T18" fmla="*/ 82 w 112"/>
                <a:gd name="T19" fmla="*/ 101 h 103"/>
                <a:gd name="T20" fmla="*/ 65 w 112"/>
                <a:gd name="T21" fmla="*/ 101 h 103"/>
                <a:gd name="T22" fmla="*/ 49 w 112"/>
                <a:gd name="T23" fmla="*/ 96 h 103"/>
                <a:gd name="T24" fmla="*/ 36 w 112"/>
                <a:gd name="T25" fmla="*/ 95 h 103"/>
                <a:gd name="T26" fmla="*/ 22 w 112"/>
                <a:gd name="T27" fmla="*/ 88 h 103"/>
                <a:gd name="T28" fmla="*/ 9 w 112"/>
                <a:gd name="T29" fmla="*/ 81 h 103"/>
                <a:gd name="T30" fmla="*/ 2 w 112"/>
                <a:gd name="T31" fmla="*/ 67 h 103"/>
                <a:gd name="T32" fmla="*/ 9 w 112"/>
                <a:gd name="T33" fmla="*/ 47 h 103"/>
                <a:gd name="T34" fmla="*/ 23 w 112"/>
                <a:gd name="T35" fmla="*/ 57 h 103"/>
                <a:gd name="T36" fmla="*/ 37 w 112"/>
                <a:gd name="T37" fmla="*/ 43 h 103"/>
                <a:gd name="T38" fmla="*/ 56 w 112"/>
                <a:gd name="T39" fmla="*/ 30 h 103"/>
                <a:gd name="T40" fmla="*/ 61 w 112"/>
                <a:gd name="T41" fmla="*/ 27 h 103"/>
                <a:gd name="T42" fmla="*/ 65 w 112"/>
                <a:gd name="T43" fmla="*/ 15 h 103"/>
                <a:gd name="T44" fmla="*/ 76 w 112"/>
                <a:gd name="T45" fmla="*/ 3 h 103"/>
                <a:gd name="T46" fmla="*/ 102 w 112"/>
                <a:gd name="T47" fmla="*/ 15 h 103"/>
                <a:gd name="T48" fmla="*/ 94 w 112"/>
                <a:gd name="T49" fmla="*/ 2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2" h="103">
                  <a:moveTo>
                    <a:pt x="94" y="29"/>
                  </a:moveTo>
                  <a:cubicBezTo>
                    <a:pt x="91" y="34"/>
                    <a:pt x="96" y="40"/>
                    <a:pt x="97" y="42"/>
                  </a:cubicBezTo>
                  <a:cubicBezTo>
                    <a:pt x="98" y="44"/>
                    <a:pt x="112" y="45"/>
                    <a:pt x="107" y="51"/>
                  </a:cubicBezTo>
                  <a:cubicBezTo>
                    <a:pt x="103" y="56"/>
                    <a:pt x="100" y="56"/>
                    <a:pt x="102" y="58"/>
                  </a:cubicBezTo>
                  <a:cubicBezTo>
                    <a:pt x="105" y="60"/>
                    <a:pt x="95" y="60"/>
                    <a:pt x="94" y="67"/>
                  </a:cubicBezTo>
                  <a:cubicBezTo>
                    <a:pt x="93" y="74"/>
                    <a:pt x="100" y="83"/>
                    <a:pt x="99" y="83"/>
                  </a:cubicBezTo>
                  <a:cubicBezTo>
                    <a:pt x="97" y="83"/>
                    <a:pt x="93" y="83"/>
                    <a:pt x="91" y="84"/>
                  </a:cubicBezTo>
                  <a:cubicBezTo>
                    <a:pt x="88" y="84"/>
                    <a:pt x="89" y="83"/>
                    <a:pt x="89" y="88"/>
                  </a:cubicBezTo>
                  <a:cubicBezTo>
                    <a:pt x="90" y="93"/>
                    <a:pt x="91" y="100"/>
                    <a:pt x="91" y="100"/>
                  </a:cubicBezTo>
                  <a:cubicBezTo>
                    <a:pt x="91" y="100"/>
                    <a:pt x="85" y="103"/>
                    <a:pt x="82" y="101"/>
                  </a:cubicBezTo>
                  <a:cubicBezTo>
                    <a:pt x="79" y="99"/>
                    <a:pt x="69" y="100"/>
                    <a:pt x="65" y="101"/>
                  </a:cubicBezTo>
                  <a:cubicBezTo>
                    <a:pt x="61" y="102"/>
                    <a:pt x="53" y="96"/>
                    <a:pt x="49" y="96"/>
                  </a:cubicBezTo>
                  <a:cubicBezTo>
                    <a:pt x="45" y="96"/>
                    <a:pt x="45" y="97"/>
                    <a:pt x="36" y="95"/>
                  </a:cubicBezTo>
                  <a:cubicBezTo>
                    <a:pt x="27" y="92"/>
                    <a:pt x="29" y="90"/>
                    <a:pt x="22" y="88"/>
                  </a:cubicBezTo>
                  <a:cubicBezTo>
                    <a:pt x="16" y="86"/>
                    <a:pt x="14" y="92"/>
                    <a:pt x="9" y="81"/>
                  </a:cubicBezTo>
                  <a:cubicBezTo>
                    <a:pt x="4" y="71"/>
                    <a:pt x="3" y="71"/>
                    <a:pt x="2" y="67"/>
                  </a:cubicBezTo>
                  <a:cubicBezTo>
                    <a:pt x="0" y="64"/>
                    <a:pt x="9" y="49"/>
                    <a:pt x="9" y="47"/>
                  </a:cubicBezTo>
                  <a:cubicBezTo>
                    <a:pt x="10" y="45"/>
                    <a:pt x="23" y="56"/>
                    <a:pt x="23" y="57"/>
                  </a:cubicBezTo>
                  <a:cubicBezTo>
                    <a:pt x="24" y="58"/>
                    <a:pt x="39" y="45"/>
                    <a:pt x="37" y="43"/>
                  </a:cubicBezTo>
                  <a:cubicBezTo>
                    <a:pt x="35" y="41"/>
                    <a:pt x="56" y="34"/>
                    <a:pt x="56" y="30"/>
                  </a:cubicBezTo>
                  <a:cubicBezTo>
                    <a:pt x="57" y="27"/>
                    <a:pt x="59" y="26"/>
                    <a:pt x="61" y="27"/>
                  </a:cubicBezTo>
                  <a:cubicBezTo>
                    <a:pt x="64" y="29"/>
                    <a:pt x="65" y="19"/>
                    <a:pt x="65" y="15"/>
                  </a:cubicBezTo>
                  <a:cubicBezTo>
                    <a:pt x="65" y="10"/>
                    <a:pt x="72" y="5"/>
                    <a:pt x="76" y="3"/>
                  </a:cubicBezTo>
                  <a:cubicBezTo>
                    <a:pt x="80" y="0"/>
                    <a:pt x="103" y="17"/>
                    <a:pt x="102" y="15"/>
                  </a:cubicBezTo>
                  <a:cubicBezTo>
                    <a:pt x="101" y="12"/>
                    <a:pt x="94" y="29"/>
                    <a:pt x="9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7" name="Freeform 183"/>
            <p:cNvSpPr/>
            <p:nvPr/>
          </p:nvSpPr>
          <p:spPr bwMode="auto">
            <a:xfrm>
              <a:off x="9009063" y="3881438"/>
              <a:ext cx="644525" cy="273050"/>
            </a:xfrm>
            <a:custGeom>
              <a:avLst/>
              <a:gdLst>
                <a:gd name="T0" fmla="*/ 35 w 241"/>
                <a:gd name="T1" fmla="*/ 39 h 102"/>
                <a:gd name="T2" fmla="*/ 70 w 241"/>
                <a:gd name="T3" fmla="*/ 45 h 102"/>
                <a:gd name="T4" fmla="*/ 93 w 241"/>
                <a:gd name="T5" fmla="*/ 59 h 102"/>
                <a:gd name="T6" fmla="*/ 95 w 241"/>
                <a:gd name="T7" fmla="*/ 68 h 102"/>
                <a:gd name="T8" fmla="*/ 87 w 241"/>
                <a:gd name="T9" fmla="*/ 78 h 102"/>
                <a:gd name="T10" fmla="*/ 99 w 241"/>
                <a:gd name="T11" fmla="*/ 81 h 102"/>
                <a:gd name="T12" fmla="*/ 117 w 241"/>
                <a:gd name="T13" fmla="*/ 79 h 102"/>
                <a:gd name="T14" fmla="*/ 133 w 241"/>
                <a:gd name="T15" fmla="*/ 87 h 102"/>
                <a:gd name="T16" fmla="*/ 139 w 241"/>
                <a:gd name="T17" fmla="*/ 89 h 102"/>
                <a:gd name="T18" fmla="*/ 150 w 241"/>
                <a:gd name="T19" fmla="*/ 86 h 102"/>
                <a:gd name="T20" fmla="*/ 162 w 241"/>
                <a:gd name="T21" fmla="*/ 77 h 102"/>
                <a:gd name="T22" fmla="*/ 184 w 241"/>
                <a:gd name="T23" fmla="*/ 80 h 102"/>
                <a:gd name="T24" fmla="*/ 194 w 241"/>
                <a:gd name="T25" fmla="*/ 91 h 102"/>
                <a:gd name="T26" fmla="*/ 219 w 241"/>
                <a:gd name="T27" fmla="*/ 102 h 102"/>
                <a:gd name="T28" fmla="*/ 236 w 241"/>
                <a:gd name="T29" fmla="*/ 102 h 102"/>
                <a:gd name="T30" fmla="*/ 238 w 241"/>
                <a:gd name="T31" fmla="*/ 94 h 102"/>
                <a:gd name="T32" fmla="*/ 230 w 241"/>
                <a:gd name="T33" fmla="*/ 91 h 102"/>
                <a:gd name="T34" fmla="*/ 206 w 241"/>
                <a:gd name="T35" fmla="*/ 81 h 102"/>
                <a:gd name="T36" fmla="*/ 194 w 241"/>
                <a:gd name="T37" fmla="*/ 70 h 102"/>
                <a:gd name="T38" fmla="*/ 192 w 241"/>
                <a:gd name="T39" fmla="*/ 62 h 102"/>
                <a:gd name="T40" fmla="*/ 190 w 241"/>
                <a:gd name="T41" fmla="*/ 60 h 102"/>
                <a:gd name="T42" fmla="*/ 170 w 241"/>
                <a:gd name="T43" fmla="*/ 44 h 102"/>
                <a:gd name="T44" fmla="*/ 153 w 241"/>
                <a:gd name="T45" fmla="*/ 37 h 102"/>
                <a:gd name="T46" fmla="*/ 119 w 241"/>
                <a:gd name="T47" fmla="*/ 25 h 102"/>
                <a:gd name="T48" fmla="*/ 95 w 241"/>
                <a:gd name="T49" fmla="*/ 19 h 102"/>
                <a:gd name="T50" fmla="*/ 67 w 241"/>
                <a:gd name="T51" fmla="*/ 14 h 102"/>
                <a:gd name="T52" fmla="*/ 61 w 241"/>
                <a:gd name="T53" fmla="*/ 23 h 102"/>
                <a:gd name="T54" fmla="*/ 52 w 241"/>
                <a:gd name="T55" fmla="*/ 33 h 102"/>
                <a:gd name="T56" fmla="*/ 41 w 241"/>
                <a:gd name="T57" fmla="*/ 28 h 102"/>
                <a:gd name="T58" fmla="*/ 39 w 241"/>
                <a:gd name="T59" fmla="*/ 19 h 102"/>
                <a:gd name="T60" fmla="*/ 28 w 241"/>
                <a:gd name="T61" fmla="*/ 10 h 102"/>
                <a:gd name="T62" fmla="*/ 2 w 241"/>
                <a:gd name="T63" fmla="*/ 6 h 102"/>
                <a:gd name="T64" fmla="*/ 8 w 241"/>
                <a:gd name="T65" fmla="*/ 15 h 102"/>
                <a:gd name="T66" fmla="*/ 23 w 241"/>
                <a:gd name="T67" fmla="*/ 23 h 102"/>
                <a:gd name="T68" fmla="*/ 28 w 241"/>
                <a:gd name="T69" fmla="*/ 26 h 102"/>
                <a:gd name="T70" fmla="*/ 21 w 241"/>
                <a:gd name="T71" fmla="*/ 30 h 102"/>
                <a:gd name="T72" fmla="*/ 35 w 241"/>
                <a:gd name="T73" fmla="*/ 3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1" h="102">
                  <a:moveTo>
                    <a:pt x="35" y="39"/>
                  </a:moveTo>
                  <a:cubicBezTo>
                    <a:pt x="37" y="39"/>
                    <a:pt x="51" y="36"/>
                    <a:pt x="70" y="45"/>
                  </a:cubicBezTo>
                  <a:cubicBezTo>
                    <a:pt x="88" y="54"/>
                    <a:pt x="94" y="57"/>
                    <a:pt x="93" y="59"/>
                  </a:cubicBezTo>
                  <a:cubicBezTo>
                    <a:pt x="93" y="61"/>
                    <a:pt x="99" y="68"/>
                    <a:pt x="95" y="68"/>
                  </a:cubicBezTo>
                  <a:cubicBezTo>
                    <a:pt x="91" y="68"/>
                    <a:pt x="80" y="75"/>
                    <a:pt x="87" y="78"/>
                  </a:cubicBezTo>
                  <a:cubicBezTo>
                    <a:pt x="93" y="81"/>
                    <a:pt x="91" y="84"/>
                    <a:pt x="99" y="81"/>
                  </a:cubicBezTo>
                  <a:cubicBezTo>
                    <a:pt x="106" y="78"/>
                    <a:pt x="102" y="75"/>
                    <a:pt x="117" y="79"/>
                  </a:cubicBezTo>
                  <a:cubicBezTo>
                    <a:pt x="131" y="84"/>
                    <a:pt x="133" y="87"/>
                    <a:pt x="133" y="87"/>
                  </a:cubicBezTo>
                  <a:cubicBezTo>
                    <a:pt x="133" y="87"/>
                    <a:pt x="128" y="91"/>
                    <a:pt x="139" y="89"/>
                  </a:cubicBezTo>
                  <a:cubicBezTo>
                    <a:pt x="149" y="88"/>
                    <a:pt x="148" y="88"/>
                    <a:pt x="150" y="86"/>
                  </a:cubicBezTo>
                  <a:cubicBezTo>
                    <a:pt x="153" y="84"/>
                    <a:pt x="162" y="80"/>
                    <a:pt x="162" y="77"/>
                  </a:cubicBezTo>
                  <a:cubicBezTo>
                    <a:pt x="162" y="75"/>
                    <a:pt x="182" y="78"/>
                    <a:pt x="184" y="80"/>
                  </a:cubicBezTo>
                  <a:cubicBezTo>
                    <a:pt x="187" y="82"/>
                    <a:pt x="191" y="90"/>
                    <a:pt x="194" y="91"/>
                  </a:cubicBezTo>
                  <a:cubicBezTo>
                    <a:pt x="196" y="91"/>
                    <a:pt x="212" y="102"/>
                    <a:pt x="219" y="102"/>
                  </a:cubicBezTo>
                  <a:cubicBezTo>
                    <a:pt x="226" y="102"/>
                    <a:pt x="236" y="102"/>
                    <a:pt x="236" y="102"/>
                  </a:cubicBezTo>
                  <a:cubicBezTo>
                    <a:pt x="236" y="102"/>
                    <a:pt x="241" y="96"/>
                    <a:pt x="238" y="94"/>
                  </a:cubicBezTo>
                  <a:cubicBezTo>
                    <a:pt x="236" y="92"/>
                    <a:pt x="236" y="93"/>
                    <a:pt x="230" y="91"/>
                  </a:cubicBezTo>
                  <a:cubicBezTo>
                    <a:pt x="223" y="89"/>
                    <a:pt x="214" y="86"/>
                    <a:pt x="206" y="81"/>
                  </a:cubicBezTo>
                  <a:cubicBezTo>
                    <a:pt x="198" y="76"/>
                    <a:pt x="194" y="73"/>
                    <a:pt x="194" y="70"/>
                  </a:cubicBezTo>
                  <a:cubicBezTo>
                    <a:pt x="193" y="67"/>
                    <a:pt x="192" y="62"/>
                    <a:pt x="192" y="62"/>
                  </a:cubicBezTo>
                  <a:cubicBezTo>
                    <a:pt x="192" y="62"/>
                    <a:pt x="205" y="71"/>
                    <a:pt x="190" y="60"/>
                  </a:cubicBezTo>
                  <a:cubicBezTo>
                    <a:pt x="176" y="49"/>
                    <a:pt x="174" y="44"/>
                    <a:pt x="170" y="44"/>
                  </a:cubicBezTo>
                  <a:cubicBezTo>
                    <a:pt x="166" y="44"/>
                    <a:pt x="165" y="43"/>
                    <a:pt x="153" y="37"/>
                  </a:cubicBezTo>
                  <a:cubicBezTo>
                    <a:pt x="142" y="32"/>
                    <a:pt x="127" y="27"/>
                    <a:pt x="119" y="25"/>
                  </a:cubicBezTo>
                  <a:cubicBezTo>
                    <a:pt x="111" y="23"/>
                    <a:pt x="107" y="21"/>
                    <a:pt x="95" y="19"/>
                  </a:cubicBezTo>
                  <a:cubicBezTo>
                    <a:pt x="84" y="16"/>
                    <a:pt x="70" y="12"/>
                    <a:pt x="67" y="14"/>
                  </a:cubicBezTo>
                  <a:cubicBezTo>
                    <a:pt x="64" y="15"/>
                    <a:pt x="63" y="20"/>
                    <a:pt x="61" y="23"/>
                  </a:cubicBezTo>
                  <a:cubicBezTo>
                    <a:pt x="60" y="25"/>
                    <a:pt x="60" y="37"/>
                    <a:pt x="52" y="33"/>
                  </a:cubicBezTo>
                  <a:cubicBezTo>
                    <a:pt x="44" y="28"/>
                    <a:pt x="44" y="32"/>
                    <a:pt x="41" y="28"/>
                  </a:cubicBezTo>
                  <a:cubicBezTo>
                    <a:pt x="39" y="23"/>
                    <a:pt x="42" y="26"/>
                    <a:pt x="39" y="19"/>
                  </a:cubicBezTo>
                  <a:cubicBezTo>
                    <a:pt x="36" y="12"/>
                    <a:pt x="34" y="10"/>
                    <a:pt x="28" y="10"/>
                  </a:cubicBezTo>
                  <a:cubicBezTo>
                    <a:pt x="22" y="10"/>
                    <a:pt x="0" y="0"/>
                    <a:pt x="2" y="6"/>
                  </a:cubicBezTo>
                  <a:cubicBezTo>
                    <a:pt x="4" y="12"/>
                    <a:pt x="8" y="15"/>
                    <a:pt x="8" y="15"/>
                  </a:cubicBezTo>
                  <a:cubicBezTo>
                    <a:pt x="8" y="15"/>
                    <a:pt x="25" y="23"/>
                    <a:pt x="23" y="23"/>
                  </a:cubicBezTo>
                  <a:cubicBezTo>
                    <a:pt x="22" y="23"/>
                    <a:pt x="29" y="22"/>
                    <a:pt x="28" y="26"/>
                  </a:cubicBezTo>
                  <a:cubicBezTo>
                    <a:pt x="27" y="31"/>
                    <a:pt x="20" y="28"/>
                    <a:pt x="21" y="30"/>
                  </a:cubicBezTo>
                  <a:cubicBezTo>
                    <a:pt x="22" y="31"/>
                    <a:pt x="21" y="40"/>
                    <a:pt x="35"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8" name="Freeform 184"/>
            <p:cNvSpPr/>
            <p:nvPr/>
          </p:nvSpPr>
          <p:spPr bwMode="auto">
            <a:xfrm>
              <a:off x="9115425" y="4006851"/>
              <a:ext cx="53975" cy="46038"/>
            </a:xfrm>
            <a:custGeom>
              <a:avLst/>
              <a:gdLst>
                <a:gd name="T0" fmla="*/ 8 w 20"/>
                <a:gd name="T1" fmla="*/ 0 h 17"/>
                <a:gd name="T2" fmla="*/ 2 w 20"/>
                <a:gd name="T3" fmla="*/ 8 h 17"/>
                <a:gd name="T4" fmla="*/ 5 w 20"/>
                <a:gd name="T5" fmla="*/ 17 h 17"/>
                <a:gd name="T6" fmla="*/ 15 w 20"/>
                <a:gd name="T7" fmla="*/ 15 h 17"/>
                <a:gd name="T8" fmla="*/ 18 w 20"/>
                <a:gd name="T9" fmla="*/ 11 h 17"/>
                <a:gd name="T10" fmla="*/ 8 w 20"/>
                <a:gd name="T11" fmla="*/ 0 h 17"/>
              </a:gdLst>
              <a:ahLst/>
              <a:cxnLst>
                <a:cxn ang="0">
                  <a:pos x="T0" y="T1"/>
                </a:cxn>
                <a:cxn ang="0">
                  <a:pos x="T2" y="T3"/>
                </a:cxn>
                <a:cxn ang="0">
                  <a:pos x="T4" y="T5"/>
                </a:cxn>
                <a:cxn ang="0">
                  <a:pos x="T6" y="T7"/>
                </a:cxn>
                <a:cxn ang="0">
                  <a:pos x="T8" y="T9"/>
                </a:cxn>
                <a:cxn ang="0">
                  <a:pos x="T10" y="T11"/>
                </a:cxn>
              </a:cxnLst>
              <a:rect l="0" t="0" r="r" b="b"/>
              <a:pathLst>
                <a:path w="20" h="17">
                  <a:moveTo>
                    <a:pt x="8" y="0"/>
                  </a:moveTo>
                  <a:cubicBezTo>
                    <a:pt x="6" y="0"/>
                    <a:pt x="0" y="6"/>
                    <a:pt x="2" y="8"/>
                  </a:cubicBezTo>
                  <a:cubicBezTo>
                    <a:pt x="4" y="9"/>
                    <a:pt x="5" y="17"/>
                    <a:pt x="5" y="17"/>
                  </a:cubicBezTo>
                  <a:cubicBezTo>
                    <a:pt x="5" y="17"/>
                    <a:pt x="10" y="17"/>
                    <a:pt x="15" y="15"/>
                  </a:cubicBezTo>
                  <a:cubicBezTo>
                    <a:pt x="20" y="14"/>
                    <a:pt x="20" y="13"/>
                    <a:pt x="18" y="11"/>
                  </a:cubicBezTo>
                  <a:cubicBezTo>
                    <a:pt x="16" y="9"/>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9" name="Freeform 185"/>
            <p:cNvSpPr/>
            <p:nvPr/>
          </p:nvSpPr>
          <p:spPr bwMode="auto">
            <a:xfrm>
              <a:off x="8836025" y="4089401"/>
              <a:ext cx="117475" cy="65088"/>
            </a:xfrm>
            <a:custGeom>
              <a:avLst/>
              <a:gdLst>
                <a:gd name="T0" fmla="*/ 10 w 44"/>
                <a:gd name="T1" fmla="*/ 21 h 24"/>
                <a:gd name="T2" fmla="*/ 33 w 44"/>
                <a:gd name="T3" fmla="*/ 7 h 24"/>
                <a:gd name="T4" fmla="*/ 37 w 44"/>
                <a:gd name="T5" fmla="*/ 1 h 24"/>
                <a:gd name="T6" fmla="*/ 16 w 44"/>
                <a:gd name="T7" fmla="*/ 1 h 24"/>
                <a:gd name="T8" fmla="*/ 5 w 44"/>
                <a:gd name="T9" fmla="*/ 10 h 24"/>
                <a:gd name="T10" fmla="*/ 1 w 44"/>
                <a:gd name="T11" fmla="*/ 13 h 24"/>
                <a:gd name="T12" fmla="*/ 10 w 44"/>
                <a:gd name="T13" fmla="*/ 21 h 24"/>
              </a:gdLst>
              <a:ahLst/>
              <a:cxnLst>
                <a:cxn ang="0">
                  <a:pos x="T0" y="T1"/>
                </a:cxn>
                <a:cxn ang="0">
                  <a:pos x="T2" y="T3"/>
                </a:cxn>
                <a:cxn ang="0">
                  <a:pos x="T4" y="T5"/>
                </a:cxn>
                <a:cxn ang="0">
                  <a:pos x="T6" y="T7"/>
                </a:cxn>
                <a:cxn ang="0">
                  <a:pos x="T8" y="T9"/>
                </a:cxn>
                <a:cxn ang="0">
                  <a:pos x="T10" y="T11"/>
                </a:cxn>
                <a:cxn ang="0">
                  <a:pos x="T12" y="T13"/>
                </a:cxn>
              </a:cxnLst>
              <a:rect l="0" t="0" r="r" b="b"/>
              <a:pathLst>
                <a:path w="44" h="24">
                  <a:moveTo>
                    <a:pt x="10" y="21"/>
                  </a:moveTo>
                  <a:cubicBezTo>
                    <a:pt x="16" y="18"/>
                    <a:pt x="30" y="9"/>
                    <a:pt x="33" y="7"/>
                  </a:cubicBezTo>
                  <a:cubicBezTo>
                    <a:pt x="37" y="5"/>
                    <a:pt x="44" y="1"/>
                    <a:pt x="37" y="1"/>
                  </a:cubicBezTo>
                  <a:cubicBezTo>
                    <a:pt x="31" y="1"/>
                    <a:pt x="20" y="0"/>
                    <a:pt x="16" y="1"/>
                  </a:cubicBezTo>
                  <a:cubicBezTo>
                    <a:pt x="12" y="2"/>
                    <a:pt x="6" y="8"/>
                    <a:pt x="5" y="10"/>
                  </a:cubicBezTo>
                  <a:cubicBezTo>
                    <a:pt x="4" y="12"/>
                    <a:pt x="3" y="13"/>
                    <a:pt x="1" y="13"/>
                  </a:cubicBezTo>
                  <a:cubicBezTo>
                    <a:pt x="0" y="13"/>
                    <a:pt x="4" y="24"/>
                    <a:pt x="1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80" name="Freeform 186"/>
            <p:cNvSpPr/>
            <p:nvPr/>
          </p:nvSpPr>
          <p:spPr bwMode="auto">
            <a:xfrm>
              <a:off x="8704263" y="4113213"/>
              <a:ext cx="80963" cy="33338"/>
            </a:xfrm>
            <a:custGeom>
              <a:avLst/>
              <a:gdLst>
                <a:gd name="T0" fmla="*/ 20 w 30"/>
                <a:gd name="T1" fmla="*/ 11 h 12"/>
                <a:gd name="T2" fmla="*/ 0 w 30"/>
                <a:gd name="T3" fmla="*/ 4 h 12"/>
                <a:gd name="T4" fmla="*/ 9 w 30"/>
                <a:gd name="T5" fmla="*/ 1 h 12"/>
                <a:gd name="T6" fmla="*/ 20 w 30"/>
                <a:gd name="T7" fmla="*/ 11 h 12"/>
              </a:gdLst>
              <a:ahLst/>
              <a:cxnLst>
                <a:cxn ang="0">
                  <a:pos x="T0" y="T1"/>
                </a:cxn>
                <a:cxn ang="0">
                  <a:pos x="T2" y="T3"/>
                </a:cxn>
                <a:cxn ang="0">
                  <a:pos x="T4" y="T5"/>
                </a:cxn>
                <a:cxn ang="0">
                  <a:pos x="T6" y="T7"/>
                </a:cxn>
              </a:cxnLst>
              <a:rect l="0" t="0" r="r" b="b"/>
              <a:pathLst>
                <a:path w="30" h="12">
                  <a:moveTo>
                    <a:pt x="20" y="11"/>
                  </a:moveTo>
                  <a:cubicBezTo>
                    <a:pt x="13" y="12"/>
                    <a:pt x="0" y="4"/>
                    <a:pt x="0" y="4"/>
                  </a:cubicBezTo>
                  <a:cubicBezTo>
                    <a:pt x="0" y="4"/>
                    <a:pt x="6" y="0"/>
                    <a:pt x="9" y="1"/>
                  </a:cubicBezTo>
                  <a:cubicBezTo>
                    <a:pt x="12" y="3"/>
                    <a:pt x="30" y="10"/>
                    <a:pt x="2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81" name="Freeform 187"/>
            <p:cNvSpPr/>
            <p:nvPr/>
          </p:nvSpPr>
          <p:spPr bwMode="auto">
            <a:xfrm>
              <a:off x="8293100" y="4029076"/>
              <a:ext cx="536575" cy="82550"/>
            </a:xfrm>
            <a:custGeom>
              <a:avLst/>
              <a:gdLst>
                <a:gd name="T0" fmla="*/ 18 w 201"/>
                <a:gd name="T1" fmla="*/ 1 h 31"/>
                <a:gd name="T2" fmla="*/ 5 w 201"/>
                <a:gd name="T3" fmla="*/ 13 h 31"/>
                <a:gd name="T4" fmla="*/ 27 w 201"/>
                <a:gd name="T5" fmla="*/ 20 h 31"/>
                <a:gd name="T6" fmla="*/ 55 w 201"/>
                <a:gd name="T7" fmla="*/ 23 h 31"/>
                <a:gd name="T8" fmla="*/ 80 w 201"/>
                <a:gd name="T9" fmla="*/ 25 h 31"/>
                <a:gd name="T10" fmla="*/ 92 w 201"/>
                <a:gd name="T11" fmla="*/ 28 h 31"/>
                <a:gd name="T12" fmla="*/ 117 w 201"/>
                <a:gd name="T13" fmla="*/ 28 h 31"/>
                <a:gd name="T14" fmla="*/ 130 w 201"/>
                <a:gd name="T15" fmla="*/ 30 h 31"/>
                <a:gd name="T16" fmla="*/ 143 w 201"/>
                <a:gd name="T17" fmla="*/ 29 h 31"/>
                <a:gd name="T18" fmla="*/ 177 w 201"/>
                <a:gd name="T19" fmla="*/ 28 h 31"/>
                <a:gd name="T20" fmla="*/ 189 w 201"/>
                <a:gd name="T21" fmla="*/ 29 h 31"/>
                <a:gd name="T22" fmla="*/ 200 w 201"/>
                <a:gd name="T23" fmla="*/ 25 h 31"/>
                <a:gd name="T24" fmla="*/ 172 w 201"/>
                <a:gd name="T25" fmla="*/ 27 h 31"/>
                <a:gd name="T26" fmla="*/ 153 w 201"/>
                <a:gd name="T27" fmla="*/ 24 h 31"/>
                <a:gd name="T28" fmla="*/ 130 w 201"/>
                <a:gd name="T29" fmla="*/ 24 h 31"/>
                <a:gd name="T30" fmla="*/ 122 w 201"/>
                <a:gd name="T31" fmla="*/ 24 h 31"/>
                <a:gd name="T32" fmla="*/ 98 w 201"/>
                <a:gd name="T33" fmla="*/ 17 h 31"/>
                <a:gd name="T34" fmla="*/ 91 w 201"/>
                <a:gd name="T35" fmla="*/ 11 h 31"/>
                <a:gd name="T36" fmla="*/ 77 w 201"/>
                <a:gd name="T37" fmla="*/ 12 h 31"/>
                <a:gd name="T38" fmla="*/ 67 w 201"/>
                <a:gd name="T39" fmla="*/ 10 h 31"/>
                <a:gd name="T40" fmla="*/ 43 w 201"/>
                <a:gd name="T41" fmla="*/ 7 h 31"/>
                <a:gd name="T42" fmla="*/ 27 w 201"/>
                <a:gd name="T43" fmla="*/ 3 h 31"/>
                <a:gd name="T44" fmla="*/ 18 w 201"/>
                <a:gd name="T4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1" h="31">
                  <a:moveTo>
                    <a:pt x="18" y="1"/>
                  </a:moveTo>
                  <a:cubicBezTo>
                    <a:pt x="9" y="5"/>
                    <a:pt x="0" y="11"/>
                    <a:pt x="5" y="13"/>
                  </a:cubicBezTo>
                  <a:cubicBezTo>
                    <a:pt x="9" y="15"/>
                    <a:pt x="17" y="21"/>
                    <a:pt x="27" y="20"/>
                  </a:cubicBezTo>
                  <a:cubicBezTo>
                    <a:pt x="38" y="20"/>
                    <a:pt x="40" y="23"/>
                    <a:pt x="55" y="23"/>
                  </a:cubicBezTo>
                  <a:cubicBezTo>
                    <a:pt x="70" y="22"/>
                    <a:pt x="77" y="25"/>
                    <a:pt x="80" y="25"/>
                  </a:cubicBezTo>
                  <a:cubicBezTo>
                    <a:pt x="83" y="25"/>
                    <a:pt x="82" y="28"/>
                    <a:pt x="92" y="28"/>
                  </a:cubicBezTo>
                  <a:cubicBezTo>
                    <a:pt x="101" y="29"/>
                    <a:pt x="112" y="28"/>
                    <a:pt x="117" y="28"/>
                  </a:cubicBezTo>
                  <a:cubicBezTo>
                    <a:pt x="122" y="28"/>
                    <a:pt x="123" y="29"/>
                    <a:pt x="130" y="30"/>
                  </a:cubicBezTo>
                  <a:cubicBezTo>
                    <a:pt x="137" y="31"/>
                    <a:pt x="126" y="29"/>
                    <a:pt x="143" y="29"/>
                  </a:cubicBezTo>
                  <a:cubicBezTo>
                    <a:pt x="159" y="30"/>
                    <a:pt x="170" y="27"/>
                    <a:pt x="177" y="28"/>
                  </a:cubicBezTo>
                  <a:cubicBezTo>
                    <a:pt x="184" y="28"/>
                    <a:pt x="186" y="29"/>
                    <a:pt x="189" y="29"/>
                  </a:cubicBezTo>
                  <a:cubicBezTo>
                    <a:pt x="191" y="29"/>
                    <a:pt x="201" y="27"/>
                    <a:pt x="200" y="25"/>
                  </a:cubicBezTo>
                  <a:cubicBezTo>
                    <a:pt x="198" y="22"/>
                    <a:pt x="177" y="29"/>
                    <a:pt x="172" y="27"/>
                  </a:cubicBezTo>
                  <a:cubicBezTo>
                    <a:pt x="168" y="25"/>
                    <a:pt x="156" y="24"/>
                    <a:pt x="153" y="24"/>
                  </a:cubicBezTo>
                  <a:cubicBezTo>
                    <a:pt x="150" y="25"/>
                    <a:pt x="136" y="24"/>
                    <a:pt x="130" y="24"/>
                  </a:cubicBezTo>
                  <a:cubicBezTo>
                    <a:pt x="124" y="24"/>
                    <a:pt x="137" y="27"/>
                    <a:pt x="122" y="24"/>
                  </a:cubicBezTo>
                  <a:cubicBezTo>
                    <a:pt x="107" y="21"/>
                    <a:pt x="98" y="17"/>
                    <a:pt x="98" y="17"/>
                  </a:cubicBezTo>
                  <a:cubicBezTo>
                    <a:pt x="98" y="17"/>
                    <a:pt x="102" y="11"/>
                    <a:pt x="91" y="11"/>
                  </a:cubicBezTo>
                  <a:cubicBezTo>
                    <a:pt x="79" y="12"/>
                    <a:pt x="77" y="12"/>
                    <a:pt x="77" y="12"/>
                  </a:cubicBezTo>
                  <a:cubicBezTo>
                    <a:pt x="77" y="12"/>
                    <a:pt x="84" y="12"/>
                    <a:pt x="67" y="10"/>
                  </a:cubicBezTo>
                  <a:cubicBezTo>
                    <a:pt x="51" y="7"/>
                    <a:pt x="49" y="7"/>
                    <a:pt x="43" y="7"/>
                  </a:cubicBezTo>
                  <a:cubicBezTo>
                    <a:pt x="38" y="7"/>
                    <a:pt x="31" y="6"/>
                    <a:pt x="27" y="3"/>
                  </a:cubicBezTo>
                  <a:cubicBezTo>
                    <a:pt x="22" y="0"/>
                    <a:pt x="18" y="1"/>
                    <a:pt x="1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82" name="Freeform 188"/>
            <p:cNvSpPr/>
            <p:nvPr/>
          </p:nvSpPr>
          <p:spPr bwMode="auto">
            <a:xfrm>
              <a:off x="7967663" y="3748088"/>
              <a:ext cx="365125" cy="290513"/>
            </a:xfrm>
            <a:custGeom>
              <a:avLst/>
              <a:gdLst>
                <a:gd name="T0" fmla="*/ 122 w 137"/>
                <a:gd name="T1" fmla="*/ 103 h 109"/>
                <a:gd name="T2" fmla="*/ 101 w 137"/>
                <a:gd name="T3" fmla="*/ 94 h 109"/>
                <a:gd name="T4" fmla="*/ 79 w 137"/>
                <a:gd name="T5" fmla="*/ 81 h 109"/>
                <a:gd name="T6" fmla="*/ 51 w 137"/>
                <a:gd name="T7" fmla="*/ 47 h 109"/>
                <a:gd name="T8" fmla="*/ 27 w 137"/>
                <a:gd name="T9" fmla="*/ 30 h 109"/>
                <a:gd name="T10" fmla="*/ 0 w 137"/>
                <a:gd name="T11" fmla="*/ 4 h 109"/>
                <a:gd name="T12" fmla="*/ 23 w 137"/>
                <a:gd name="T13" fmla="*/ 1 h 109"/>
                <a:gd name="T14" fmla="*/ 52 w 137"/>
                <a:gd name="T15" fmla="*/ 24 h 109"/>
                <a:gd name="T16" fmla="*/ 117 w 137"/>
                <a:gd name="T17" fmla="*/ 66 h 109"/>
                <a:gd name="T18" fmla="*/ 123 w 137"/>
                <a:gd name="T19" fmla="*/ 87 h 109"/>
                <a:gd name="T20" fmla="*/ 122 w 137"/>
                <a:gd name="T21" fmla="*/ 10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09">
                  <a:moveTo>
                    <a:pt x="122" y="103"/>
                  </a:moveTo>
                  <a:cubicBezTo>
                    <a:pt x="121" y="103"/>
                    <a:pt x="112" y="100"/>
                    <a:pt x="101" y="94"/>
                  </a:cubicBezTo>
                  <a:cubicBezTo>
                    <a:pt x="90" y="87"/>
                    <a:pt x="87" y="89"/>
                    <a:pt x="79" y="81"/>
                  </a:cubicBezTo>
                  <a:cubicBezTo>
                    <a:pt x="70" y="73"/>
                    <a:pt x="59" y="55"/>
                    <a:pt x="51" y="47"/>
                  </a:cubicBezTo>
                  <a:cubicBezTo>
                    <a:pt x="43" y="40"/>
                    <a:pt x="47" y="44"/>
                    <a:pt x="27" y="30"/>
                  </a:cubicBezTo>
                  <a:cubicBezTo>
                    <a:pt x="7" y="16"/>
                    <a:pt x="0" y="4"/>
                    <a:pt x="0" y="4"/>
                  </a:cubicBezTo>
                  <a:cubicBezTo>
                    <a:pt x="0" y="4"/>
                    <a:pt x="19" y="0"/>
                    <a:pt x="23" y="1"/>
                  </a:cubicBezTo>
                  <a:cubicBezTo>
                    <a:pt x="27" y="3"/>
                    <a:pt x="31" y="11"/>
                    <a:pt x="52" y="24"/>
                  </a:cubicBezTo>
                  <a:cubicBezTo>
                    <a:pt x="72" y="37"/>
                    <a:pt x="112" y="58"/>
                    <a:pt x="117" y="66"/>
                  </a:cubicBezTo>
                  <a:cubicBezTo>
                    <a:pt x="122" y="74"/>
                    <a:pt x="119" y="82"/>
                    <a:pt x="123" y="87"/>
                  </a:cubicBezTo>
                  <a:cubicBezTo>
                    <a:pt x="127" y="92"/>
                    <a:pt x="137" y="109"/>
                    <a:pt x="122"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83" name="Freeform 189"/>
            <p:cNvSpPr/>
            <p:nvPr/>
          </p:nvSpPr>
          <p:spPr bwMode="auto">
            <a:xfrm>
              <a:off x="7500938" y="3651251"/>
              <a:ext cx="111125" cy="92075"/>
            </a:xfrm>
            <a:custGeom>
              <a:avLst/>
              <a:gdLst>
                <a:gd name="T0" fmla="*/ 11 w 42"/>
                <a:gd name="T1" fmla="*/ 0 h 34"/>
                <a:gd name="T2" fmla="*/ 6 w 42"/>
                <a:gd name="T3" fmla="*/ 15 h 34"/>
                <a:gd name="T4" fmla="*/ 14 w 42"/>
                <a:gd name="T5" fmla="*/ 31 h 34"/>
                <a:gd name="T6" fmla="*/ 23 w 42"/>
                <a:gd name="T7" fmla="*/ 32 h 34"/>
                <a:gd name="T8" fmla="*/ 35 w 42"/>
                <a:gd name="T9" fmla="*/ 25 h 34"/>
                <a:gd name="T10" fmla="*/ 42 w 42"/>
                <a:gd name="T11" fmla="*/ 23 h 34"/>
                <a:gd name="T12" fmla="*/ 17 w 42"/>
                <a:gd name="T13" fmla="*/ 6 h 34"/>
                <a:gd name="T14" fmla="*/ 11 w 42"/>
                <a:gd name="T15" fmla="*/ 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4">
                  <a:moveTo>
                    <a:pt x="11" y="0"/>
                  </a:moveTo>
                  <a:cubicBezTo>
                    <a:pt x="2" y="3"/>
                    <a:pt x="0" y="4"/>
                    <a:pt x="6" y="15"/>
                  </a:cubicBezTo>
                  <a:cubicBezTo>
                    <a:pt x="12" y="26"/>
                    <a:pt x="10" y="30"/>
                    <a:pt x="14" y="31"/>
                  </a:cubicBezTo>
                  <a:cubicBezTo>
                    <a:pt x="19" y="31"/>
                    <a:pt x="20" y="34"/>
                    <a:pt x="23" y="32"/>
                  </a:cubicBezTo>
                  <a:cubicBezTo>
                    <a:pt x="27" y="31"/>
                    <a:pt x="32" y="27"/>
                    <a:pt x="35" y="25"/>
                  </a:cubicBezTo>
                  <a:cubicBezTo>
                    <a:pt x="38" y="23"/>
                    <a:pt x="42" y="23"/>
                    <a:pt x="42" y="23"/>
                  </a:cubicBezTo>
                  <a:cubicBezTo>
                    <a:pt x="42" y="23"/>
                    <a:pt x="20" y="9"/>
                    <a:pt x="17" y="6"/>
                  </a:cubicBezTo>
                  <a:cubicBezTo>
                    <a:pt x="14" y="4"/>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84" name="Freeform 190"/>
            <p:cNvSpPr/>
            <p:nvPr/>
          </p:nvSpPr>
          <p:spPr bwMode="auto">
            <a:xfrm>
              <a:off x="10390188" y="4995863"/>
              <a:ext cx="203200" cy="200025"/>
            </a:xfrm>
            <a:custGeom>
              <a:avLst/>
              <a:gdLst>
                <a:gd name="T0" fmla="*/ 14 w 76"/>
                <a:gd name="T1" fmla="*/ 69 h 75"/>
                <a:gd name="T2" fmla="*/ 37 w 76"/>
                <a:gd name="T3" fmla="*/ 74 h 75"/>
                <a:gd name="T4" fmla="*/ 57 w 76"/>
                <a:gd name="T5" fmla="*/ 62 h 75"/>
                <a:gd name="T6" fmla="*/ 57 w 76"/>
                <a:gd name="T7" fmla="*/ 48 h 75"/>
                <a:gd name="T8" fmla="*/ 71 w 76"/>
                <a:gd name="T9" fmla="*/ 33 h 75"/>
                <a:gd name="T10" fmla="*/ 72 w 76"/>
                <a:gd name="T11" fmla="*/ 20 h 75"/>
                <a:gd name="T12" fmla="*/ 69 w 76"/>
                <a:gd name="T13" fmla="*/ 9 h 75"/>
                <a:gd name="T14" fmla="*/ 51 w 76"/>
                <a:gd name="T15" fmla="*/ 0 h 75"/>
                <a:gd name="T16" fmla="*/ 50 w 76"/>
                <a:gd name="T17" fmla="*/ 10 h 75"/>
                <a:gd name="T18" fmla="*/ 47 w 76"/>
                <a:gd name="T19" fmla="*/ 30 h 75"/>
                <a:gd name="T20" fmla="*/ 27 w 76"/>
                <a:gd name="T21" fmla="*/ 38 h 75"/>
                <a:gd name="T22" fmla="*/ 20 w 76"/>
                <a:gd name="T23" fmla="*/ 48 h 75"/>
                <a:gd name="T24" fmla="*/ 1 w 76"/>
                <a:gd name="T25" fmla="*/ 65 h 75"/>
                <a:gd name="T26" fmla="*/ 14 w 76"/>
                <a:gd name="T27" fmla="*/ 6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75">
                  <a:moveTo>
                    <a:pt x="14" y="69"/>
                  </a:moveTo>
                  <a:cubicBezTo>
                    <a:pt x="22" y="70"/>
                    <a:pt x="29" y="75"/>
                    <a:pt x="37" y="74"/>
                  </a:cubicBezTo>
                  <a:cubicBezTo>
                    <a:pt x="46" y="74"/>
                    <a:pt x="61" y="64"/>
                    <a:pt x="57" y="62"/>
                  </a:cubicBezTo>
                  <a:cubicBezTo>
                    <a:pt x="54" y="60"/>
                    <a:pt x="52" y="58"/>
                    <a:pt x="57" y="48"/>
                  </a:cubicBezTo>
                  <a:cubicBezTo>
                    <a:pt x="61" y="38"/>
                    <a:pt x="72" y="38"/>
                    <a:pt x="71" y="33"/>
                  </a:cubicBezTo>
                  <a:cubicBezTo>
                    <a:pt x="70" y="28"/>
                    <a:pt x="72" y="24"/>
                    <a:pt x="72" y="20"/>
                  </a:cubicBezTo>
                  <a:cubicBezTo>
                    <a:pt x="71" y="15"/>
                    <a:pt x="76" y="13"/>
                    <a:pt x="69" y="9"/>
                  </a:cubicBezTo>
                  <a:cubicBezTo>
                    <a:pt x="63" y="5"/>
                    <a:pt x="51" y="0"/>
                    <a:pt x="51" y="0"/>
                  </a:cubicBezTo>
                  <a:cubicBezTo>
                    <a:pt x="51" y="0"/>
                    <a:pt x="48" y="0"/>
                    <a:pt x="50" y="10"/>
                  </a:cubicBezTo>
                  <a:cubicBezTo>
                    <a:pt x="52" y="20"/>
                    <a:pt x="59" y="29"/>
                    <a:pt x="47" y="30"/>
                  </a:cubicBezTo>
                  <a:cubicBezTo>
                    <a:pt x="35" y="30"/>
                    <a:pt x="34" y="35"/>
                    <a:pt x="27" y="38"/>
                  </a:cubicBezTo>
                  <a:cubicBezTo>
                    <a:pt x="20" y="40"/>
                    <a:pt x="31" y="45"/>
                    <a:pt x="20" y="48"/>
                  </a:cubicBezTo>
                  <a:cubicBezTo>
                    <a:pt x="8" y="51"/>
                    <a:pt x="0" y="61"/>
                    <a:pt x="1" y="65"/>
                  </a:cubicBezTo>
                  <a:cubicBezTo>
                    <a:pt x="2" y="68"/>
                    <a:pt x="14" y="69"/>
                    <a:pt x="14"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85" name="Freeform 191"/>
            <p:cNvSpPr/>
            <p:nvPr/>
          </p:nvSpPr>
          <p:spPr bwMode="auto">
            <a:xfrm>
              <a:off x="10475913" y="4795838"/>
              <a:ext cx="228600" cy="223838"/>
            </a:xfrm>
            <a:custGeom>
              <a:avLst/>
              <a:gdLst>
                <a:gd name="T0" fmla="*/ 57 w 86"/>
                <a:gd name="T1" fmla="*/ 80 h 84"/>
                <a:gd name="T2" fmla="*/ 51 w 86"/>
                <a:gd name="T3" fmla="*/ 68 h 84"/>
                <a:gd name="T4" fmla="*/ 40 w 86"/>
                <a:gd name="T5" fmla="*/ 61 h 84"/>
                <a:gd name="T6" fmla="*/ 32 w 86"/>
                <a:gd name="T7" fmla="*/ 53 h 84"/>
                <a:gd name="T8" fmla="*/ 45 w 86"/>
                <a:gd name="T9" fmla="*/ 51 h 84"/>
                <a:gd name="T10" fmla="*/ 34 w 86"/>
                <a:gd name="T11" fmla="*/ 34 h 84"/>
                <a:gd name="T12" fmla="*/ 0 w 86"/>
                <a:gd name="T13" fmla="*/ 0 h 84"/>
                <a:gd name="T14" fmla="*/ 32 w 86"/>
                <a:gd name="T15" fmla="*/ 17 h 84"/>
                <a:gd name="T16" fmla="*/ 57 w 86"/>
                <a:gd name="T17" fmla="*/ 35 h 84"/>
                <a:gd name="T18" fmla="*/ 70 w 86"/>
                <a:gd name="T19" fmla="*/ 43 h 84"/>
                <a:gd name="T20" fmla="*/ 79 w 86"/>
                <a:gd name="T21" fmla="*/ 34 h 84"/>
                <a:gd name="T22" fmla="*/ 80 w 86"/>
                <a:gd name="T23" fmla="*/ 43 h 84"/>
                <a:gd name="T24" fmla="*/ 80 w 86"/>
                <a:gd name="T25" fmla="*/ 57 h 84"/>
                <a:gd name="T26" fmla="*/ 69 w 86"/>
                <a:gd name="T27" fmla="*/ 59 h 84"/>
                <a:gd name="T28" fmla="*/ 69 w 86"/>
                <a:gd name="T29" fmla="*/ 66 h 84"/>
                <a:gd name="T30" fmla="*/ 57 w 86"/>
                <a:gd name="T31"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 h="84">
                  <a:moveTo>
                    <a:pt x="57" y="80"/>
                  </a:moveTo>
                  <a:cubicBezTo>
                    <a:pt x="53" y="79"/>
                    <a:pt x="52" y="71"/>
                    <a:pt x="51" y="68"/>
                  </a:cubicBezTo>
                  <a:cubicBezTo>
                    <a:pt x="50" y="64"/>
                    <a:pt x="40" y="61"/>
                    <a:pt x="40" y="61"/>
                  </a:cubicBezTo>
                  <a:cubicBezTo>
                    <a:pt x="40" y="61"/>
                    <a:pt x="32" y="55"/>
                    <a:pt x="32" y="53"/>
                  </a:cubicBezTo>
                  <a:cubicBezTo>
                    <a:pt x="33" y="51"/>
                    <a:pt x="47" y="53"/>
                    <a:pt x="45" y="51"/>
                  </a:cubicBezTo>
                  <a:cubicBezTo>
                    <a:pt x="43" y="48"/>
                    <a:pt x="44" y="41"/>
                    <a:pt x="34" y="34"/>
                  </a:cubicBezTo>
                  <a:cubicBezTo>
                    <a:pt x="25" y="28"/>
                    <a:pt x="0" y="0"/>
                    <a:pt x="0" y="0"/>
                  </a:cubicBezTo>
                  <a:cubicBezTo>
                    <a:pt x="0" y="0"/>
                    <a:pt x="15" y="10"/>
                    <a:pt x="32" y="17"/>
                  </a:cubicBezTo>
                  <a:cubicBezTo>
                    <a:pt x="50" y="24"/>
                    <a:pt x="56" y="32"/>
                    <a:pt x="57" y="35"/>
                  </a:cubicBezTo>
                  <a:cubicBezTo>
                    <a:pt x="58" y="39"/>
                    <a:pt x="71" y="47"/>
                    <a:pt x="70" y="43"/>
                  </a:cubicBezTo>
                  <a:cubicBezTo>
                    <a:pt x="70" y="39"/>
                    <a:pt x="77" y="31"/>
                    <a:pt x="79" y="34"/>
                  </a:cubicBezTo>
                  <a:cubicBezTo>
                    <a:pt x="80" y="36"/>
                    <a:pt x="84" y="41"/>
                    <a:pt x="80" y="43"/>
                  </a:cubicBezTo>
                  <a:cubicBezTo>
                    <a:pt x="76" y="45"/>
                    <a:pt x="86" y="56"/>
                    <a:pt x="80" y="57"/>
                  </a:cubicBezTo>
                  <a:cubicBezTo>
                    <a:pt x="75" y="57"/>
                    <a:pt x="69" y="59"/>
                    <a:pt x="69" y="59"/>
                  </a:cubicBezTo>
                  <a:cubicBezTo>
                    <a:pt x="69" y="66"/>
                    <a:pt x="69" y="66"/>
                    <a:pt x="69" y="66"/>
                  </a:cubicBezTo>
                  <a:cubicBezTo>
                    <a:pt x="69" y="66"/>
                    <a:pt x="72" y="84"/>
                    <a:pt x="57"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86" name="Freeform 192"/>
            <p:cNvSpPr/>
            <p:nvPr/>
          </p:nvSpPr>
          <p:spPr bwMode="auto">
            <a:xfrm>
              <a:off x="8632825" y="4151313"/>
              <a:ext cx="1241425" cy="809625"/>
            </a:xfrm>
            <a:custGeom>
              <a:avLst/>
              <a:gdLst>
                <a:gd name="T0" fmla="*/ 254 w 465"/>
                <a:gd name="T1" fmla="*/ 230 h 303"/>
                <a:gd name="T2" fmla="*/ 211 w 465"/>
                <a:gd name="T3" fmla="*/ 217 h 303"/>
                <a:gd name="T4" fmla="*/ 146 w 465"/>
                <a:gd name="T5" fmla="*/ 232 h 303"/>
                <a:gd name="T6" fmla="*/ 126 w 465"/>
                <a:gd name="T7" fmla="*/ 244 h 303"/>
                <a:gd name="T8" fmla="*/ 106 w 465"/>
                <a:gd name="T9" fmla="*/ 244 h 303"/>
                <a:gd name="T10" fmla="*/ 88 w 465"/>
                <a:gd name="T11" fmla="*/ 251 h 303"/>
                <a:gd name="T12" fmla="*/ 77 w 465"/>
                <a:gd name="T13" fmla="*/ 256 h 303"/>
                <a:gd name="T14" fmla="*/ 45 w 465"/>
                <a:gd name="T15" fmla="*/ 248 h 303"/>
                <a:gd name="T16" fmla="*/ 38 w 465"/>
                <a:gd name="T17" fmla="*/ 232 h 303"/>
                <a:gd name="T18" fmla="*/ 27 w 465"/>
                <a:gd name="T19" fmla="*/ 201 h 303"/>
                <a:gd name="T20" fmla="*/ 14 w 465"/>
                <a:gd name="T21" fmla="*/ 180 h 303"/>
                <a:gd name="T22" fmla="*/ 0 w 465"/>
                <a:gd name="T23" fmla="*/ 155 h 303"/>
                <a:gd name="T24" fmla="*/ 5 w 465"/>
                <a:gd name="T25" fmla="*/ 145 h 303"/>
                <a:gd name="T26" fmla="*/ 11 w 465"/>
                <a:gd name="T27" fmla="*/ 108 h 303"/>
                <a:gd name="T28" fmla="*/ 80 w 465"/>
                <a:gd name="T29" fmla="*/ 65 h 303"/>
                <a:gd name="T30" fmla="*/ 96 w 465"/>
                <a:gd name="T31" fmla="*/ 59 h 303"/>
                <a:gd name="T32" fmla="*/ 104 w 465"/>
                <a:gd name="T33" fmla="*/ 38 h 303"/>
                <a:gd name="T34" fmla="*/ 145 w 465"/>
                <a:gd name="T35" fmla="*/ 41 h 303"/>
                <a:gd name="T36" fmla="*/ 152 w 465"/>
                <a:gd name="T37" fmla="*/ 30 h 303"/>
                <a:gd name="T38" fmla="*/ 166 w 465"/>
                <a:gd name="T39" fmla="*/ 16 h 303"/>
                <a:gd name="T40" fmla="*/ 171 w 465"/>
                <a:gd name="T41" fmla="*/ 6 h 303"/>
                <a:gd name="T42" fmla="*/ 200 w 465"/>
                <a:gd name="T43" fmla="*/ 11 h 303"/>
                <a:gd name="T44" fmla="*/ 230 w 465"/>
                <a:gd name="T45" fmla="*/ 16 h 303"/>
                <a:gd name="T46" fmla="*/ 234 w 465"/>
                <a:gd name="T47" fmla="*/ 47 h 303"/>
                <a:gd name="T48" fmla="*/ 266 w 465"/>
                <a:gd name="T49" fmla="*/ 64 h 303"/>
                <a:gd name="T50" fmla="*/ 290 w 465"/>
                <a:gd name="T51" fmla="*/ 59 h 303"/>
                <a:gd name="T52" fmla="*/ 282 w 465"/>
                <a:gd name="T53" fmla="*/ 12 h 303"/>
                <a:gd name="T54" fmla="*/ 288 w 465"/>
                <a:gd name="T55" fmla="*/ 1 h 303"/>
                <a:gd name="T56" fmla="*/ 310 w 465"/>
                <a:gd name="T57" fmla="*/ 29 h 303"/>
                <a:gd name="T58" fmla="*/ 337 w 465"/>
                <a:gd name="T59" fmla="*/ 51 h 303"/>
                <a:gd name="T60" fmla="*/ 348 w 465"/>
                <a:gd name="T61" fmla="*/ 75 h 303"/>
                <a:gd name="T62" fmla="*/ 372 w 465"/>
                <a:gd name="T63" fmla="*/ 91 h 303"/>
                <a:gd name="T64" fmla="*/ 406 w 465"/>
                <a:gd name="T65" fmla="*/ 118 h 303"/>
                <a:gd name="T66" fmla="*/ 430 w 465"/>
                <a:gd name="T67" fmla="*/ 133 h 303"/>
                <a:gd name="T68" fmla="*/ 456 w 465"/>
                <a:gd name="T69" fmla="*/ 189 h 303"/>
                <a:gd name="T70" fmla="*/ 456 w 465"/>
                <a:gd name="T71" fmla="*/ 228 h 303"/>
                <a:gd name="T72" fmla="*/ 444 w 465"/>
                <a:gd name="T73" fmla="*/ 265 h 303"/>
                <a:gd name="T74" fmla="*/ 420 w 465"/>
                <a:gd name="T75" fmla="*/ 281 h 303"/>
                <a:gd name="T76" fmla="*/ 410 w 465"/>
                <a:gd name="T77" fmla="*/ 296 h 303"/>
                <a:gd name="T78" fmla="*/ 391 w 465"/>
                <a:gd name="T79" fmla="*/ 283 h 303"/>
                <a:gd name="T80" fmla="*/ 373 w 465"/>
                <a:gd name="T81" fmla="*/ 298 h 303"/>
                <a:gd name="T82" fmla="*/ 341 w 465"/>
                <a:gd name="T83" fmla="*/ 286 h 303"/>
                <a:gd name="T84" fmla="*/ 324 w 465"/>
                <a:gd name="T85" fmla="*/ 259 h 303"/>
                <a:gd name="T86" fmla="*/ 296 w 465"/>
                <a:gd name="T87" fmla="*/ 259 h 303"/>
                <a:gd name="T88" fmla="*/ 269 w 465"/>
                <a:gd name="T89" fmla="*/ 25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5" h="303">
                  <a:moveTo>
                    <a:pt x="269" y="251"/>
                  </a:moveTo>
                  <a:cubicBezTo>
                    <a:pt x="259" y="244"/>
                    <a:pt x="264" y="238"/>
                    <a:pt x="254" y="230"/>
                  </a:cubicBezTo>
                  <a:cubicBezTo>
                    <a:pt x="244" y="223"/>
                    <a:pt x="263" y="223"/>
                    <a:pt x="237" y="220"/>
                  </a:cubicBezTo>
                  <a:cubicBezTo>
                    <a:pt x="211" y="217"/>
                    <a:pt x="211" y="214"/>
                    <a:pt x="211" y="217"/>
                  </a:cubicBezTo>
                  <a:cubicBezTo>
                    <a:pt x="211" y="219"/>
                    <a:pt x="171" y="224"/>
                    <a:pt x="168" y="225"/>
                  </a:cubicBezTo>
                  <a:cubicBezTo>
                    <a:pt x="164" y="226"/>
                    <a:pt x="157" y="228"/>
                    <a:pt x="146" y="232"/>
                  </a:cubicBezTo>
                  <a:cubicBezTo>
                    <a:pt x="135" y="235"/>
                    <a:pt x="139" y="239"/>
                    <a:pt x="136" y="241"/>
                  </a:cubicBezTo>
                  <a:cubicBezTo>
                    <a:pt x="132" y="243"/>
                    <a:pt x="130" y="246"/>
                    <a:pt x="126" y="244"/>
                  </a:cubicBezTo>
                  <a:cubicBezTo>
                    <a:pt x="122" y="242"/>
                    <a:pt x="119" y="240"/>
                    <a:pt x="116" y="240"/>
                  </a:cubicBezTo>
                  <a:cubicBezTo>
                    <a:pt x="113" y="240"/>
                    <a:pt x="112" y="244"/>
                    <a:pt x="106" y="244"/>
                  </a:cubicBezTo>
                  <a:cubicBezTo>
                    <a:pt x="99" y="244"/>
                    <a:pt x="98" y="243"/>
                    <a:pt x="94" y="245"/>
                  </a:cubicBezTo>
                  <a:cubicBezTo>
                    <a:pt x="90" y="247"/>
                    <a:pt x="90" y="250"/>
                    <a:pt x="88" y="251"/>
                  </a:cubicBezTo>
                  <a:cubicBezTo>
                    <a:pt x="85" y="251"/>
                    <a:pt x="87" y="253"/>
                    <a:pt x="84" y="254"/>
                  </a:cubicBezTo>
                  <a:cubicBezTo>
                    <a:pt x="80" y="255"/>
                    <a:pt x="89" y="257"/>
                    <a:pt x="77" y="256"/>
                  </a:cubicBezTo>
                  <a:cubicBezTo>
                    <a:pt x="64" y="255"/>
                    <a:pt x="72" y="257"/>
                    <a:pt x="60" y="254"/>
                  </a:cubicBezTo>
                  <a:cubicBezTo>
                    <a:pt x="47" y="251"/>
                    <a:pt x="49" y="251"/>
                    <a:pt x="45" y="248"/>
                  </a:cubicBezTo>
                  <a:cubicBezTo>
                    <a:pt x="42" y="245"/>
                    <a:pt x="40" y="251"/>
                    <a:pt x="35" y="242"/>
                  </a:cubicBezTo>
                  <a:cubicBezTo>
                    <a:pt x="29" y="232"/>
                    <a:pt x="39" y="234"/>
                    <a:pt x="38" y="232"/>
                  </a:cubicBezTo>
                  <a:cubicBezTo>
                    <a:pt x="38" y="230"/>
                    <a:pt x="34" y="215"/>
                    <a:pt x="34" y="215"/>
                  </a:cubicBezTo>
                  <a:cubicBezTo>
                    <a:pt x="34" y="215"/>
                    <a:pt x="32" y="204"/>
                    <a:pt x="27" y="201"/>
                  </a:cubicBezTo>
                  <a:cubicBezTo>
                    <a:pt x="21" y="197"/>
                    <a:pt x="23" y="198"/>
                    <a:pt x="22" y="192"/>
                  </a:cubicBezTo>
                  <a:cubicBezTo>
                    <a:pt x="22" y="186"/>
                    <a:pt x="23" y="187"/>
                    <a:pt x="14" y="180"/>
                  </a:cubicBezTo>
                  <a:cubicBezTo>
                    <a:pt x="6" y="174"/>
                    <a:pt x="6" y="173"/>
                    <a:pt x="3" y="168"/>
                  </a:cubicBezTo>
                  <a:cubicBezTo>
                    <a:pt x="0" y="163"/>
                    <a:pt x="0" y="157"/>
                    <a:pt x="0" y="155"/>
                  </a:cubicBezTo>
                  <a:cubicBezTo>
                    <a:pt x="1" y="152"/>
                    <a:pt x="0" y="156"/>
                    <a:pt x="5" y="153"/>
                  </a:cubicBezTo>
                  <a:cubicBezTo>
                    <a:pt x="10" y="151"/>
                    <a:pt x="10" y="147"/>
                    <a:pt x="5" y="145"/>
                  </a:cubicBezTo>
                  <a:cubicBezTo>
                    <a:pt x="0" y="142"/>
                    <a:pt x="0" y="138"/>
                    <a:pt x="2" y="129"/>
                  </a:cubicBezTo>
                  <a:cubicBezTo>
                    <a:pt x="4" y="120"/>
                    <a:pt x="1" y="116"/>
                    <a:pt x="11" y="108"/>
                  </a:cubicBezTo>
                  <a:cubicBezTo>
                    <a:pt x="21" y="100"/>
                    <a:pt x="23" y="96"/>
                    <a:pt x="49" y="93"/>
                  </a:cubicBezTo>
                  <a:cubicBezTo>
                    <a:pt x="75" y="89"/>
                    <a:pt x="80" y="81"/>
                    <a:pt x="80" y="65"/>
                  </a:cubicBezTo>
                  <a:cubicBezTo>
                    <a:pt x="81" y="49"/>
                    <a:pt x="85" y="55"/>
                    <a:pt x="85" y="55"/>
                  </a:cubicBezTo>
                  <a:cubicBezTo>
                    <a:pt x="96" y="59"/>
                    <a:pt x="96" y="59"/>
                    <a:pt x="96" y="59"/>
                  </a:cubicBezTo>
                  <a:cubicBezTo>
                    <a:pt x="96" y="59"/>
                    <a:pt x="101" y="60"/>
                    <a:pt x="100" y="53"/>
                  </a:cubicBezTo>
                  <a:cubicBezTo>
                    <a:pt x="100" y="47"/>
                    <a:pt x="99" y="38"/>
                    <a:pt x="104" y="38"/>
                  </a:cubicBezTo>
                  <a:cubicBezTo>
                    <a:pt x="110" y="38"/>
                    <a:pt x="130" y="27"/>
                    <a:pt x="133" y="28"/>
                  </a:cubicBezTo>
                  <a:cubicBezTo>
                    <a:pt x="136" y="30"/>
                    <a:pt x="137" y="34"/>
                    <a:pt x="145" y="41"/>
                  </a:cubicBezTo>
                  <a:cubicBezTo>
                    <a:pt x="153" y="47"/>
                    <a:pt x="150" y="37"/>
                    <a:pt x="153" y="39"/>
                  </a:cubicBezTo>
                  <a:cubicBezTo>
                    <a:pt x="155" y="41"/>
                    <a:pt x="151" y="33"/>
                    <a:pt x="152" y="30"/>
                  </a:cubicBezTo>
                  <a:cubicBezTo>
                    <a:pt x="152" y="28"/>
                    <a:pt x="157" y="21"/>
                    <a:pt x="157" y="21"/>
                  </a:cubicBezTo>
                  <a:cubicBezTo>
                    <a:pt x="166" y="16"/>
                    <a:pt x="166" y="16"/>
                    <a:pt x="166" y="16"/>
                  </a:cubicBezTo>
                  <a:cubicBezTo>
                    <a:pt x="178" y="13"/>
                    <a:pt x="178" y="13"/>
                    <a:pt x="178" y="13"/>
                  </a:cubicBezTo>
                  <a:cubicBezTo>
                    <a:pt x="178" y="13"/>
                    <a:pt x="169" y="9"/>
                    <a:pt x="171" y="6"/>
                  </a:cubicBezTo>
                  <a:cubicBezTo>
                    <a:pt x="173" y="4"/>
                    <a:pt x="174" y="5"/>
                    <a:pt x="181" y="5"/>
                  </a:cubicBezTo>
                  <a:cubicBezTo>
                    <a:pt x="188" y="5"/>
                    <a:pt x="197" y="11"/>
                    <a:pt x="200" y="11"/>
                  </a:cubicBezTo>
                  <a:cubicBezTo>
                    <a:pt x="203" y="11"/>
                    <a:pt x="223" y="13"/>
                    <a:pt x="223" y="13"/>
                  </a:cubicBezTo>
                  <a:cubicBezTo>
                    <a:pt x="230" y="16"/>
                    <a:pt x="230" y="16"/>
                    <a:pt x="230" y="16"/>
                  </a:cubicBezTo>
                  <a:cubicBezTo>
                    <a:pt x="230" y="16"/>
                    <a:pt x="230" y="36"/>
                    <a:pt x="227" y="36"/>
                  </a:cubicBezTo>
                  <a:cubicBezTo>
                    <a:pt x="225" y="36"/>
                    <a:pt x="223" y="44"/>
                    <a:pt x="234" y="47"/>
                  </a:cubicBezTo>
                  <a:cubicBezTo>
                    <a:pt x="244" y="51"/>
                    <a:pt x="249" y="54"/>
                    <a:pt x="249" y="54"/>
                  </a:cubicBezTo>
                  <a:cubicBezTo>
                    <a:pt x="266" y="64"/>
                    <a:pt x="266" y="64"/>
                    <a:pt x="266" y="64"/>
                  </a:cubicBezTo>
                  <a:cubicBezTo>
                    <a:pt x="266" y="64"/>
                    <a:pt x="291" y="72"/>
                    <a:pt x="284" y="68"/>
                  </a:cubicBezTo>
                  <a:cubicBezTo>
                    <a:pt x="277" y="65"/>
                    <a:pt x="293" y="73"/>
                    <a:pt x="290" y="59"/>
                  </a:cubicBezTo>
                  <a:cubicBezTo>
                    <a:pt x="286" y="45"/>
                    <a:pt x="288" y="37"/>
                    <a:pt x="285" y="31"/>
                  </a:cubicBezTo>
                  <a:cubicBezTo>
                    <a:pt x="283" y="26"/>
                    <a:pt x="281" y="15"/>
                    <a:pt x="282" y="12"/>
                  </a:cubicBezTo>
                  <a:cubicBezTo>
                    <a:pt x="284" y="10"/>
                    <a:pt x="284" y="8"/>
                    <a:pt x="286" y="4"/>
                  </a:cubicBezTo>
                  <a:cubicBezTo>
                    <a:pt x="288" y="1"/>
                    <a:pt x="281" y="0"/>
                    <a:pt x="288" y="1"/>
                  </a:cubicBezTo>
                  <a:cubicBezTo>
                    <a:pt x="294" y="1"/>
                    <a:pt x="298" y="6"/>
                    <a:pt x="298" y="6"/>
                  </a:cubicBezTo>
                  <a:cubicBezTo>
                    <a:pt x="298" y="6"/>
                    <a:pt x="304" y="26"/>
                    <a:pt x="310" y="29"/>
                  </a:cubicBezTo>
                  <a:cubicBezTo>
                    <a:pt x="315" y="32"/>
                    <a:pt x="325" y="35"/>
                    <a:pt x="325" y="35"/>
                  </a:cubicBezTo>
                  <a:cubicBezTo>
                    <a:pt x="325" y="35"/>
                    <a:pt x="336" y="47"/>
                    <a:pt x="337" y="51"/>
                  </a:cubicBezTo>
                  <a:cubicBezTo>
                    <a:pt x="338" y="56"/>
                    <a:pt x="353" y="60"/>
                    <a:pt x="348" y="64"/>
                  </a:cubicBezTo>
                  <a:cubicBezTo>
                    <a:pt x="344" y="69"/>
                    <a:pt x="345" y="74"/>
                    <a:pt x="348" y="75"/>
                  </a:cubicBezTo>
                  <a:cubicBezTo>
                    <a:pt x="352" y="76"/>
                    <a:pt x="361" y="83"/>
                    <a:pt x="361" y="83"/>
                  </a:cubicBezTo>
                  <a:cubicBezTo>
                    <a:pt x="361" y="83"/>
                    <a:pt x="365" y="88"/>
                    <a:pt x="372" y="91"/>
                  </a:cubicBezTo>
                  <a:cubicBezTo>
                    <a:pt x="378" y="93"/>
                    <a:pt x="382" y="101"/>
                    <a:pt x="382" y="101"/>
                  </a:cubicBezTo>
                  <a:cubicBezTo>
                    <a:pt x="406" y="118"/>
                    <a:pt x="406" y="118"/>
                    <a:pt x="406" y="118"/>
                  </a:cubicBezTo>
                  <a:cubicBezTo>
                    <a:pt x="406" y="118"/>
                    <a:pt x="392" y="117"/>
                    <a:pt x="400" y="120"/>
                  </a:cubicBezTo>
                  <a:cubicBezTo>
                    <a:pt x="408" y="124"/>
                    <a:pt x="429" y="131"/>
                    <a:pt x="430" y="133"/>
                  </a:cubicBezTo>
                  <a:cubicBezTo>
                    <a:pt x="430" y="135"/>
                    <a:pt x="446" y="143"/>
                    <a:pt x="448" y="153"/>
                  </a:cubicBezTo>
                  <a:cubicBezTo>
                    <a:pt x="450" y="163"/>
                    <a:pt x="458" y="180"/>
                    <a:pt x="456" y="189"/>
                  </a:cubicBezTo>
                  <a:cubicBezTo>
                    <a:pt x="454" y="197"/>
                    <a:pt x="458" y="210"/>
                    <a:pt x="460" y="214"/>
                  </a:cubicBezTo>
                  <a:cubicBezTo>
                    <a:pt x="462" y="218"/>
                    <a:pt x="465" y="224"/>
                    <a:pt x="456" y="228"/>
                  </a:cubicBezTo>
                  <a:cubicBezTo>
                    <a:pt x="447" y="233"/>
                    <a:pt x="449" y="242"/>
                    <a:pt x="445" y="247"/>
                  </a:cubicBezTo>
                  <a:cubicBezTo>
                    <a:pt x="441" y="252"/>
                    <a:pt x="447" y="264"/>
                    <a:pt x="444" y="265"/>
                  </a:cubicBezTo>
                  <a:cubicBezTo>
                    <a:pt x="440" y="265"/>
                    <a:pt x="451" y="277"/>
                    <a:pt x="443" y="279"/>
                  </a:cubicBezTo>
                  <a:cubicBezTo>
                    <a:pt x="435" y="280"/>
                    <a:pt x="420" y="281"/>
                    <a:pt x="420" y="281"/>
                  </a:cubicBezTo>
                  <a:cubicBezTo>
                    <a:pt x="420" y="281"/>
                    <a:pt x="419" y="286"/>
                    <a:pt x="417" y="290"/>
                  </a:cubicBezTo>
                  <a:cubicBezTo>
                    <a:pt x="415" y="294"/>
                    <a:pt x="420" y="297"/>
                    <a:pt x="410" y="296"/>
                  </a:cubicBezTo>
                  <a:cubicBezTo>
                    <a:pt x="401" y="296"/>
                    <a:pt x="396" y="303"/>
                    <a:pt x="395" y="292"/>
                  </a:cubicBezTo>
                  <a:cubicBezTo>
                    <a:pt x="394" y="282"/>
                    <a:pt x="396" y="280"/>
                    <a:pt x="391" y="283"/>
                  </a:cubicBezTo>
                  <a:cubicBezTo>
                    <a:pt x="386" y="286"/>
                    <a:pt x="377" y="288"/>
                    <a:pt x="376" y="291"/>
                  </a:cubicBezTo>
                  <a:cubicBezTo>
                    <a:pt x="375" y="294"/>
                    <a:pt x="378" y="298"/>
                    <a:pt x="373" y="298"/>
                  </a:cubicBezTo>
                  <a:cubicBezTo>
                    <a:pt x="369" y="299"/>
                    <a:pt x="358" y="296"/>
                    <a:pt x="350" y="291"/>
                  </a:cubicBezTo>
                  <a:cubicBezTo>
                    <a:pt x="341" y="286"/>
                    <a:pt x="353" y="294"/>
                    <a:pt x="341" y="286"/>
                  </a:cubicBezTo>
                  <a:cubicBezTo>
                    <a:pt x="329" y="279"/>
                    <a:pt x="322" y="269"/>
                    <a:pt x="322" y="267"/>
                  </a:cubicBezTo>
                  <a:cubicBezTo>
                    <a:pt x="323" y="264"/>
                    <a:pt x="332" y="266"/>
                    <a:pt x="324" y="259"/>
                  </a:cubicBezTo>
                  <a:cubicBezTo>
                    <a:pt x="316" y="251"/>
                    <a:pt x="311" y="263"/>
                    <a:pt x="306" y="261"/>
                  </a:cubicBezTo>
                  <a:cubicBezTo>
                    <a:pt x="301" y="259"/>
                    <a:pt x="303" y="264"/>
                    <a:pt x="296" y="259"/>
                  </a:cubicBezTo>
                  <a:cubicBezTo>
                    <a:pt x="290" y="255"/>
                    <a:pt x="286" y="251"/>
                    <a:pt x="286" y="251"/>
                  </a:cubicBezTo>
                  <a:lnTo>
                    <a:pt x="269" y="2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87" name="Freeform 193"/>
            <p:cNvSpPr/>
            <p:nvPr/>
          </p:nvSpPr>
          <p:spPr bwMode="auto">
            <a:xfrm>
              <a:off x="9653588" y="4995863"/>
              <a:ext cx="165100" cy="103188"/>
            </a:xfrm>
            <a:custGeom>
              <a:avLst/>
              <a:gdLst>
                <a:gd name="T0" fmla="*/ 37 w 62"/>
                <a:gd name="T1" fmla="*/ 11 h 39"/>
                <a:gd name="T2" fmla="*/ 9 w 62"/>
                <a:gd name="T3" fmla="*/ 3 h 39"/>
                <a:gd name="T4" fmla="*/ 13 w 62"/>
                <a:gd name="T5" fmla="*/ 17 h 39"/>
                <a:gd name="T6" fmla="*/ 25 w 62"/>
                <a:gd name="T7" fmla="*/ 27 h 39"/>
                <a:gd name="T8" fmla="*/ 36 w 62"/>
                <a:gd name="T9" fmla="*/ 38 h 39"/>
                <a:gd name="T10" fmla="*/ 55 w 62"/>
                <a:gd name="T11" fmla="*/ 31 h 39"/>
                <a:gd name="T12" fmla="*/ 57 w 62"/>
                <a:gd name="T13" fmla="*/ 11 h 39"/>
                <a:gd name="T14" fmla="*/ 49 w 62"/>
                <a:gd name="T15" fmla="*/ 2 h 39"/>
                <a:gd name="T16" fmla="*/ 37 w 62"/>
                <a:gd name="T17"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9">
                  <a:moveTo>
                    <a:pt x="37" y="11"/>
                  </a:moveTo>
                  <a:cubicBezTo>
                    <a:pt x="19" y="8"/>
                    <a:pt x="19" y="3"/>
                    <a:pt x="9" y="3"/>
                  </a:cubicBezTo>
                  <a:cubicBezTo>
                    <a:pt x="0" y="3"/>
                    <a:pt x="7" y="14"/>
                    <a:pt x="13" y="17"/>
                  </a:cubicBezTo>
                  <a:cubicBezTo>
                    <a:pt x="20" y="20"/>
                    <a:pt x="20" y="21"/>
                    <a:pt x="25" y="27"/>
                  </a:cubicBezTo>
                  <a:cubicBezTo>
                    <a:pt x="30" y="33"/>
                    <a:pt x="25" y="38"/>
                    <a:pt x="36" y="38"/>
                  </a:cubicBezTo>
                  <a:cubicBezTo>
                    <a:pt x="48" y="39"/>
                    <a:pt x="54" y="34"/>
                    <a:pt x="55" y="31"/>
                  </a:cubicBezTo>
                  <a:cubicBezTo>
                    <a:pt x="56" y="28"/>
                    <a:pt x="62" y="18"/>
                    <a:pt x="57" y="11"/>
                  </a:cubicBezTo>
                  <a:cubicBezTo>
                    <a:pt x="51" y="5"/>
                    <a:pt x="54" y="0"/>
                    <a:pt x="49" y="2"/>
                  </a:cubicBezTo>
                  <a:cubicBezTo>
                    <a:pt x="44" y="4"/>
                    <a:pt x="37" y="11"/>
                    <a:pt x="37"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grpSp>
      <p:sp>
        <p:nvSpPr>
          <p:cNvPr id="88" name="任意多边形 87"/>
          <p:cNvSpPr/>
          <p:nvPr userDrawn="1"/>
        </p:nvSpPr>
        <p:spPr>
          <a:xfrm>
            <a:off x="7127" y="910439"/>
            <a:ext cx="9899053" cy="113243"/>
          </a:xfrm>
          <a:custGeom>
            <a:avLst/>
            <a:gdLst>
              <a:gd name="connsiteX0" fmla="*/ 0 w 8821621"/>
              <a:gd name="connsiteY0" fmla="*/ 0 h 98038"/>
              <a:gd name="connsiteX1" fmla="*/ 8723583 w 8821621"/>
              <a:gd name="connsiteY1" fmla="*/ 0 h 98038"/>
              <a:gd name="connsiteX2" fmla="*/ 8821621 w 8821621"/>
              <a:gd name="connsiteY2" fmla="*/ 98038 h 98038"/>
              <a:gd name="connsiteX3" fmla="*/ 0 w 8821621"/>
              <a:gd name="connsiteY3" fmla="*/ 98038 h 98038"/>
              <a:gd name="connsiteX4" fmla="*/ 0 w 8821621"/>
              <a:gd name="connsiteY4" fmla="*/ 0 h 98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1621" h="98038">
                <a:moveTo>
                  <a:pt x="0" y="0"/>
                </a:moveTo>
                <a:lnTo>
                  <a:pt x="8723583" y="0"/>
                </a:lnTo>
                <a:lnTo>
                  <a:pt x="8821621" y="98038"/>
                </a:lnTo>
                <a:lnTo>
                  <a:pt x="0" y="98038"/>
                </a:lnTo>
                <a:lnTo>
                  <a:pt x="0" y="0"/>
                </a:lnTo>
                <a:close/>
              </a:path>
            </a:pathLst>
          </a:custGeom>
          <a:solidFill>
            <a:srgbClr val="E40000"/>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915" dirty="0">
              <a:solidFill>
                <a:srgbClr val="FFFFFF"/>
              </a:solidFill>
              <a:latin typeface="+mn-ea"/>
            </a:endParaRPr>
          </a:p>
        </p:txBody>
      </p:sp>
      <p:sp>
        <p:nvSpPr>
          <p:cNvPr id="89" name="任意多边形 88"/>
          <p:cNvSpPr/>
          <p:nvPr userDrawn="1"/>
        </p:nvSpPr>
        <p:spPr>
          <a:xfrm>
            <a:off x="12439578" y="910439"/>
            <a:ext cx="1248624" cy="113243"/>
          </a:xfrm>
          <a:custGeom>
            <a:avLst/>
            <a:gdLst>
              <a:gd name="connsiteX0" fmla="*/ 98038 w 1112721"/>
              <a:gd name="connsiteY0" fmla="*/ 0 h 98038"/>
              <a:gd name="connsiteX1" fmla="*/ 1112721 w 1112721"/>
              <a:gd name="connsiteY1" fmla="*/ 0 h 98038"/>
              <a:gd name="connsiteX2" fmla="*/ 1112721 w 1112721"/>
              <a:gd name="connsiteY2" fmla="*/ 98038 h 98038"/>
              <a:gd name="connsiteX3" fmla="*/ 0 w 1112721"/>
              <a:gd name="connsiteY3" fmla="*/ 98038 h 98038"/>
              <a:gd name="connsiteX4" fmla="*/ 98038 w 1112721"/>
              <a:gd name="connsiteY4" fmla="*/ 0 h 98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721" h="98038">
                <a:moveTo>
                  <a:pt x="98038" y="0"/>
                </a:moveTo>
                <a:lnTo>
                  <a:pt x="1112721" y="0"/>
                </a:lnTo>
                <a:lnTo>
                  <a:pt x="1112721" y="98038"/>
                </a:lnTo>
                <a:lnTo>
                  <a:pt x="0" y="98038"/>
                </a:lnTo>
                <a:lnTo>
                  <a:pt x="98038" y="0"/>
                </a:lnTo>
                <a:close/>
              </a:path>
            </a:pathLst>
          </a:custGeom>
          <a:solidFill>
            <a:srgbClr val="E40000"/>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915" dirty="0">
              <a:solidFill>
                <a:srgbClr val="FFFFFF"/>
              </a:solidFill>
              <a:latin typeface="+mn-ea"/>
            </a:endParaRPr>
          </a:p>
        </p:txBody>
      </p:sp>
      <p:sp>
        <p:nvSpPr>
          <p:cNvPr id="90" name="任意多边形 89"/>
          <p:cNvSpPr/>
          <p:nvPr userDrawn="1"/>
        </p:nvSpPr>
        <p:spPr>
          <a:xfrm>
            <a:off x="9906179" y="1023682"/>
            <a:ext cx="2533398" cy="47204"/>
          </a:xfrm>
          <a:custGeom>
            <a:avLst/>
            <a:gdLst>
              <a:gd name="connsiteX0" fmla="*/ 0 w 2257658"/>
              <a:gd name="connsiteY0" fmla="*/ 0 h 40866"/>
              <a:gd name="connsiteX1" fmla="*/ 2257658 w 2257658"/>
              <a:gd name="connsiteY1" fmla="*/ 0 h 40866"/>
              <a:gd name="connsiteX2" fmla="*/ 2216792 w 2257658"/>
              <a:gd name="connsiteY2" fmla="*/ 40866 h 40866"/>
              <a:gd name="connsiteX3" fmla="*/ 40866 w 2257658"/>
              <a:gd name="connsiteY3" fmla="*/ 40866 h 40866"/>
              <a:gd name="connsiteX4" fmla="*/ 0 w 2257658"/>
              <a:gd name="connsiteY4" fmla="*/ 0 h 40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7658" h="40866">
                <a:moveTo>
                  <a:pt x="0" y="0"/>
                </a:moveTo>
                <a:lnTo>
                  <a:pt x="2257658" y="0"/>
                </a:lnTo>
                <a:lnTo>
                  <a:pt x="2216792" y="40866"/>
                </a:lnTo>
                <a:lnTo>
                  <a:pt x="40866" y="40866"/>
                </a:lnTo>
                <a:lnTo>
                  <a:pt x="0" y="0"/>
                </a:lnTo>
                <a:close/>
              </a:path>
            </a:pathLst>
          </a:custGeom>
          <a:solidFill>
            <a:srgbClr val="E40000"/>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915" dirty="0">
              <a:solidFill>
                <a:srgbClr val="FFFFFF"/>
              </a:solidFill>
              <a:latin typeface="+mn-ea"/>
            </a:endParaRPr>
          </a:p>
        </p:txBody>
      </p:sp>
      <p:sp>
        <p:nvSpPr>
          <p:cNvPr id="96" name="直角三角形 95"/>
          <p:cNvSpPr/>
          <p:nvPr userDrawn="1"/>
        </p:nvSpPr>
        <p:spPr>
          <a:xfrm>
            <a:off x="9503" y="406636"/>
            <a:ext cx="489429" cy="503804"/>
          </a:xfrm>
          <a:prstGeom prst="rtTriangle">
            <a:avLst/>
          </a:prstGeom>
          <a:solidFill>
            <a:srgbClr val="E40000"/>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915" dirty="0">
              <a:solidFill>
                <a:srgbClr val="FFFFFF"/>
              </a:solidFill>
              <a:latin typeface="+mn-ea"/>
            </a:endParaRPr>
          </a:p>
        </p:txBody>
      </p:sp>
      <p:pic>
        <p:nvPicPr>
          <p:cNvPr id="119" name="图片 118"/>
          <p:cNvPicPr>
            <a:picLocks noChangeAspect="1"/>
          </p:cNvPicPr>
          <p:nvPr userDrawn="1"/>
        </p:nvPicPr>
        <p:blipFill>
          <a:blip r:embed="rId3" cstate="print"/>
          <a:stretch>
            <a:fillRect/>
          </a:stretch>
        </p:blipFill>
        <p:spPr>
          <a:xfrm>
            <a:off x="10018637" y="386724"/>
            <a:ext cx="2312303" cy="5985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7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stretch>
            <a:fillRect/>
          </a:stretch>
        </p:blipFill>
        <p:spPr>
          <a:xfrm>
            <a:off x="-1185" y="992"/>
            <a:ext cx="13682261" cy="7922311"/>
          </a:xfrm>
          <a:prstGeom prst="rect">
            <a:avLst/>
          </a:prstGeom>
        </p:spPr>
      </p:pic>
      <p:grpSp>
        <p:nvGrpSpPr>
          <p:cNvPr id="3" name="组合 2"/>
          <p:cNvGrpSpPr/>
          <p:nvPr userDrawn="1"/>
        </p:nvGrpSpPr>
        <p:grpSpPr>
          <a:xfrm>
            <a:off x="3234122" y="2336131"/>
            <a:ext cx="7212832" cy="3249363"/>
            <a:chOff x="-177801" y="684213"/>
            <a:chExt cx="10882314" cy="4872038"/>
          </a:xfrm>
          <a:solidFill>
            <a:schemeClr val="tx1">
              <a:alpha val="5000"/>
            </a:schemeClr>
          </a:solidFill>
        </p:grpSpPr>
        <p:sp>
          <p:nvSpPr>
            <p:cNvPr id="4" name="Freeform 110"/>
            <p:cNvSpPr/>
            <p:nvPr/>
          </p:nvSpPr>
          <p:spPr bwMode="auto">
            <a:xfrm>
              <a:off x="-60325" y="1279526"/>
              <a:ext cx="3186113" cy="4276725"/>
            </a:xfrm>
            <a:custGeom>
              <a:avLst/>
              <a:gdLst>
                <a:gd name="T0" fmla="*/ 738 w 1193"/>
                <a:gd name="T1" fmla="*/ 1528 h 1601"/>
                <a:gd name="T2" fmla="*/ 773 w 1193"/>
                <a:gd name="T3" fmla="*/ 1460 h 1601"/>
                <a:gd name="T4" fmla="*/ 834 w 1193"/>
                <a:gd name="T5" fmla="*/ 1404 h 1601"/>
                <a:gd name="T6" fmla="*/ 1005 w 1193"/>
                <a:gd name="T7" fmla="*/ 1267 h 1601"/>
                <a:gd name="T8" fmla="*/ 1137 w 1193"/>
                <a:gd name="T9" fmla="*/ 1107 h 1601"/>
                <a:gd name="T10" fmla="*/ 1164 w 1193"/>
                <a:gd name="T11" fmla="*/ 1026 h 1601"/>
                <a:gd name="T12" fmla="*/ 1041 w 1193"/>
                <a:gd name="T13" fmla="*/ 983 h 1601"/>
                <a:gd name="T14" fmla="*/ 959 w 1193"/>
                <a:gd name="T15" fmla="*/ 919 h 1601"/>
                <a:gd name="T16" fmla="*/ 878 w 1193"/>
                <a:gd name="T17" fmla="*/ 882 h 1601"/>
                <a:gd name="T18" fmla="*/ 810 w 1193"/>
                <a:gd name="T19" fmla="*/ 866 h 1601"/>
                <a:gd name="T20" fmla="*/ 704 w 1193"/>
                <a:gd name="T21" fmla="*/ 886 h 1601"/>
                <a:gd name="T22" fmla="*/ 675 w 1193"/>
                <a:gd name="T23" fmla="*/ 790 h 1601"/>
                <a:gd name="T24" fmla="*/ 580 w 1193"/>
                <a:gd name="T25" fmla="*/ 742 h 1601"/>
                <a:gd name="T26" fmla="*/ 729 w 1193"/>
                <a:gd name="T27" fmla="*/ 692 h 1601"/>
                <a:gd name="T28" fmla="*/ 818 w 1193"/>
                <a:gd name="T29" fmla="*/ 623 h 1601"/>
                <a:gd name="T30" fmla="*/ 882 w 1193"/>
                <a:gd name="T31" fmla="*/ 554 h 1601"/>
                <a:gd name="T32" fmla="*/ 970 w 1193"/>
                <a:gd name="T33" fmla="*/ 513 h 1601"/>
                <a:gd name="T34" fmla="*/ 956 w 1193"/>
                <a:gd name="T35" fmla="*/ 481 h 1601"/>
                <a:gd name="T36" fmla="*/ 961 w 1193"/>
                <a:gd name="T37" fmla="*/ 439 h 1601"/>
                <a:gd name="T38" fmla="*/ 1026 w 1193"/>
                <a:gd name="T39" fmla="*/ 434 h 1601"/>
                <a:gd name="T40" fmla="*/ 1052 w 1193"/>
                <a:gd name="T41" fmla="*/ 442 h 1601"/>
                <a:gd name="T42" fmla="*/ 1018 w 1193"/>
                <a:gd name="T43" fmla="*/ 356 h 1601"/>
                <a:gd name="T44" fmla="*/ 971 w 1193"/>
                <a:gd name="T45" fmla="*/ 284 h 1601"/>
                <a:gd name="T46" fmla="*/ 924 w 1193"/>
                <a:gd name="T47" fmla="*/ 246 h 1601"/>
                <a:gd name="T48" fmla="*/ 856 w 1193"/>
                <a:gd name="T49" fmla="*/ 261 h 1601"/>
                <a:gd name="T50" fmla="*/ 829 w 1193"/>
                <a:gd name="T51" fmla="*/ 396 h 1601"/>
                <a:gd name="T52" fmla="*/ 804 w 1193"/>
                <a:gd name="T53" fmla="*/ 378 h 1601"/>
                <a:gd name="T54" fmla="*/ 714 w 1193"/>
                <a:gd name="T55" fmla="*/ 292 h 1601"/>
                <a:gd name="T56" fmla="*/ 787 w 1193"/>
                <a:gd name="T57" fmla="*/ 183 h 1601"/>
                <a:gd name="T58" fmla="*/ 822 w 1193"/>
                <a:gd name="T59" fmla="*/ 141 h 1601"/>
                <a:gd name="T60" fmla="*/ 852 w 1193"/>
                <a:gd name="T61" fmla="*/ 84 h 1601"/>
                <a:gd name="T62" fmla="*/ 793 w 1193"/>
                <a:gd name="T63" fmla="*/ 92 h 1601"/>
                <a:gd name="T64" fmla="*/ 763 w 1193"/>
                <a:gd name="T65" fmla="*/ 30 h 1601"/>
                <a:gd name="T66" fmla="*/ 745 w 1193"/>
                <a:gd name="T67" fmla="*/ 43 h 1601"/>
                <a:gd name="T68" fmla="*/ 721 w 1193"/>
                <a:gd name="T69" fmla="*/ 104 h 1601"/>
                <a:gd name="T70" fmla="*/ 659 w 1193"/>
                <a:gd name="T71" fmla="*/ 113 h 1601"/>
                <a:gd name="T72" fmla="*/ 532 w 1193"/>
                <a:gd name="T73" fmla="*/ 95 h 1601"/>
                <a:gd name="T74" fmla="*/ 469 w 1193"/>
                <a:gd name="T75" fmla="*/ 80 h 1601"/>
                <a:gd name="T76" fmla="*/ 423 w 1193"/>
                <a:gd name="T77" fmla="*/ 77 h 1601"/>
                <a:gd name="T78" fmla="*/ 108 w 1193"/>
                <a:gd name="T79" fmla="*/ 100 h 1601"/>
                <a:gd name="T80" fmla="*/ 98 w 1193"/>
                <a:gd name="T81" fmla="*/ 142 h 1601"/>
                <a:gd name="T82" fmla="*/ 107 w 1193"/>
                <a:gd name="T83" fmla="*/ 178 h 1601"/>
                <a:gd name="T84" fmla="*/ 59 w 1193"/>
                <a:gd name="T85" fmla="*/ 280 h 1601"/>
                <a:gd name="T86" fmla="*/ 48 w 1193"/>
                <a:gd name="T87" fmla="*/ 347 h 1601"/>
                <a:gd name="T88" fmla="*/ 155 w 1193"/>
                <a:gd name="T89" fmla="*/ 276 h 1601"/>
                <a:gd name="T90" fmla="*/ 191 w 1193"/>
                <a:gd name="T91" fmla="*/ 275 h 1601"/>
                <a:gd name="T92" fmla="*/ 313 w 1193"/>
                <a:gd name="T93" fmla="*/ 303 h 1601"/>
                <a:gd name="T94" fmla="*/ 355 w 1193"/>
                <a:gd name="T95" fmla="*/ 419 h 1601"/>
                <a:gd name="T96" fmla="*/ 349 w 1193"/>
                <a:gd name="T97" fmla="*/ 560 h 1601"/>
                <a:gd name="T98" fmla="*/ 415 w 1193"/>
                <a:gd name="T99" fmla="*/ 708 h 1601"/>
                <a:gd name="T100" fmla="*/ 451 w 1193"/>
                <a:gd name="T101" fmla="*/ 746 h 1601"/>
                <a:gd name="T102" fmla="*/ 488 w 1193"/>
                <a:gd name="T103" fmla="*/ 781 h 1601"/>
                <a:gd name="T104" fmla="*/ 634 w 1193"/>
                <a:gd name="T105" fmla="*/ 865 h 1601"/>
                <a:gd name="T106" fmla="*/ 714 w 1193"/>
                <a:gd name="T107" fmla="*/ 910 h 1601"/>
                <a:gd name="T108" fmla="*/ 724 w 1193"/>
                <a:gd name="T109" fmla="*/ 968 h 1601"/>
                <a:gd name="T110" fmla="*/ 693 w 1193"/>
                <a:gd name="T111" fmla="*/ 1048 h 1601"/>
                <a:gd name="T112" fmla="*/ 766 w 1193"/>
                <a:gd name="T113" fmla="*/ 1225 h 1601"/>
                <a:gd name="T114" fmla="*/ 689 w 1193"/>
                <a:gd name="T115" fmla="*/ 1436 h 1601"/>
                <a:gd name="T116" fmla="*/ 672 w 1193"/>
                <a:gd name="T117" fmla="*/ 1479 h 1601"/>
                <a:gd name="T118" fmla="*/ 678 w 1193"/>
                <a:gd name="T119" fmla="*/ 1566 h 1601"/>
                <a:gd name="T120" fmla="*/ 790 w 1193"/>
                <a:gd name="T121" fmla="*/ 1595 h 1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93" h="1601">
                  <a:moveTo>
                    <a:pt x="792" y="1592"/>
                  </a:moveTo>
                  <a:cubicBezTo>
                    <a:pt x="792" y="1592"/>
                    <a:pt x="800" y="1596"/>
                    <a:pt x="800" y="1592"/>
                  </a:cubicBezTo>
                  <a:cubicBezTo>
                    <a:pt x="801" y="1588"/>
                    <a:pt x="800" y="1583"/>
                    <a:pt x="796" y="1582"/>
                  </a:cubicBezTo>
                  <a:cubicBezTo>
                    <a:pt x="792" y="1581"/>
                    <a:pt x="783" y="1579"/>
                    <a:pt x="772" y="1572"/>
                  </a:cubicBezTo>
                  <a:cubicBezTo>
                    <a:pt x="761" y="1564"/>
                    <a:pt x="741" y="1563"/>
                    <a:pt x="744" y="1555"/>
                  </a:cubicBezTo>
                  <a:cubicBezTo>
                    <a:pt x="746" y="1548"/>
                    <a:pt x="736" y="1539"/>
                    <a:pt x="738" y="1528"/>
                  </a:cubicBezTo>
                  <a:cubicBezTo>
                    <a:pt x="740" y="1517"/>
                    <a:pt x="739" y="1516"/>
                    <a:pt x="748" y="1515"/>
                  </a:cubicBezTo>
                  <a:cubicBezTo>
                    <a:pt x="756" y="1514"/>
                    <a:pt x="758" y="1504"/>
                    <a:pt x="762" y="1502"/>
                  </a:cubicBezTo>
                  <a:cubicBezTo>
                    <a:pt x="766" y="1499"/>
                    <a:pt x="784" y="1490"/>
                    <a:pt x="784" y="1487"/>
                  </a:cubicBezTo>
                  <a:cubicBezTo>
                    <a:pt x="784" y="1485"/>
                    <a:pt x="784" y="1480"/>
                    <a:pt x="780" y="1479"/>
                  </a:cubicBezTo>
                  <a:cubicBezTo>
                    <a:pt x="776" y="1479"/>
                    <a:pt x="768" y="1477"/>
                    <a:pt x="767" y="1474"/>
                  </a:cubicBezTo>
                  <a:cubicBezTo>
                    <a:pt x="766" y="1472"/>
                    <a:pt x="771" y="1462"/>
                    <a:pt x="773" y="1460"/>
                  </a:cubicBezTo>
                  <a:cubicBezTo>
                    <a:pt x="776" y="1458"/>
                    <a:pt x="793" y="1458"/>
                    <a:pt x="793" y="1458"/>
                  </a:cubicBezTo>
                  <a:cubicBezTo>
                    <a:pt x="793" y="1458"/>
                    <a:pt x="793" y="1439"/>
                    <a:pt x="796" y="1438"/>
                  </a:cubicBezTo>
                  <a:cubicBezTo>
                    <a:pt x="798" y="1437"/>
                    <a:pt x="810" y="1429"/>
                    <a:pt x="813" y="1428"/>
                  </a:cubicBezTo>
                  <a:cubicBezTo>
                    <a:pt x="816" y="1428"/>
                    <a:pt x="817" y="1420"/>
                    <a:pt x="811" y="1419"/>
                  </a:cubicBezTo>
                  <a:cubicBezTo>
                    <a:pt x="806" y="1418"/>
                    <a:pt x="797" y="1412"/>
                    <a:pt x="801" y="1408"/>
                  </a:cubicBezTo>
                  <a:cubicBezTo>
                    <a:pt x="806" y="1403"/>
                    <a:pt x="831" y="1407"/>
                    <a:pt x="834" y="1404"/>
                  </a:cubicBezTo>
                  <a:cubicBezTo>
                    <a:pt x="836" y="1401"/>
                    <a:pt x="841" y="1386"/>
                    <a:pt x="854" y="1383"/>
                  </a:cubicBezTo>
                  <a:cubicBezTo>
                    <a:pt x="867" y="1380"/>
                    <a:pt x="924" y="1354"/>
                    <a:pt x="905" y="1339"/>
                  </a:cubicBezTo>
                  <a:cubicBezTo>
                    <a:pt x="886" y="1323"/>
                    <a:pt x="905" y="1329"/>
                    <a:pt x="905" y="1329"/>
                  </a:cubicBezTo>
                  <a:cubicBezTo>
                    <a:pt x="905" y="1329"/>
                    <a:pt x="924" y="1340"/>
                    <a:pt x="935" y="1333"/>
                  </a:cubicBezTo>
                  <a:cubicBezTo>
                    <a:pt x="945" y="1327"/>
                    <a:pt x="989" y="1287"/>
                    <a:pt x="991" y="1278"/>
                  </a:cubicBezTo>
                  <a:cubicBezTo>
                    <a:pt x="993" y="1269"/>
                    <a:pt x="999" y="1268"/>
                    <a:pt x="1005" y="1267"/>
                  </a:cubicBezTo>
                  <a:cubicBezTo>
                    <a:pt x="1010" y="1267"/>
                    <a:pt x="1018" y="1264"/>
                    <a:pt x="1018" y="1258"/>
                  </a:cubicBezTo>
                  <a:cubicBezTo>
                    <a:pt x="1017" y="1252"/>
                    <a:pt x="1013" y="1238"/>
                    <a:pt x="1019" y="1233"/>
                  </a:cubicBezTo>
                  <a:cubicBezTo>
                    <a:pt x="1025" y="1229"/>
                    <a:pt x="1061" y="1206"/>
                    <a:pt x="1076" y="1206"/>
                  </a:cubicBezTo>
                  <a:cubicBezTo>
                    <a:pt x="1091" y="1206"/>
                    <a:pt x="1101" y="1204"/>
                    <a:pt x="1116" y="1178"/>
                  </a:cubicBezTo>
                  <a:cubicBezTo>
                    <a:pt x="1131" y="1152"/>
                    <a:pt x="1125" y="1153"/>
                    <a:pt x="1131" y="1151"/>
                  </a:cubicBezTo>
                  <a:cubicBezTo>
                    <a:pt x="1136" y="1148"/>
                    <a:pt x="1137" y="1107"/>
                    <a:pt x="1137" y="1107"/>
                  </a:cubicBezTo>
                  <a:cubicBezTo>
                    <a:pt x="1137" y="1107"/>
                    <a:pt x="1143" y="1103"/>
                    <a:pt x="1147" y="1103"/>
                  </a:cubicBezTo>
                  <a:cubicBezTo>
                    <a:pt x="1151" y="1103"/>
                    <a:pt x="1162" y="1087"/>
                    <a:pt x="1162" y="1087"/>
                  </a:cubicBezTo>
                  <a:cubicBezTo>
                    <a:pt x="1175" y="1079"/>
                    <a:pt x="1175" y="1079"/>
                    <a:pt x="1175" y="1079"/>
                  </a:cubicBezTo>
                  <a:cubicBezTo>
                    <a:pt x="1175" y="1079"/>
                    <a:pt x="1179" y="1071"/>
                    <a:pt x="1183" y="1069"/>
                  </a:cubicBezTo>
                  <a:cubicBezTo>
                    <a:pt x="1187" y="1066"/>
                    <a:pt x="1193" y="1037"/>
                    <a:pt x="1187" y="1032"/>
                  </a:cubicBezTo>
                  <a:cubicBezTo>
                    <a:pt x="1182" y="1028"/>
                    <a:pt x="1170" y="1030"/>
                    <a:pt x="1164" y="1026"/>
                  </a:cubicBezTo>
                  <a:cubicBezTo>
                    <a:pt x="1158" y="1021"/>
                    <a:pt x="1133" y="1007"/>
                    <a:pt x="1128" y="1007"/>
                  </a:cubicBezTo>
                  <a:cubicBezTo>
                    <a:pt x="1122" y="1008"/>
                    <a:pt x="1101" y="1009"/>
                    <a:pt x="1094" y="1005"/>
                  </a:cubicBezTo>
                  <a:cubicBezTo>
                    <a:pt x="1087" y="1002"/>
                    <a:pt x="1095" y="993"/>
                    <a:pt x="1086" y="993"/>
                  </a:cubicBezTo>
                  <a:cubicBezTo>
                    <a:pt x="1078" y="992"/>
                    <a:pt x="1061" y="988"/>
                    <a:pt x="1056" y="987"/>
                  </a:cubicBezTo>
                  <a:cubicBezTo>
                    <a:pt x="1050" y="986"/>
                    <a:pt x="1041" y="993"/>
                    <a:pt x="1040" y="994"/>
                  </a:cubicBezTo>
                  <a:cubicBezTo>
                    <a:pt x="1038" y="995"/>
                    <a:pt x="1053" y="987"/>
                    <a:pt x="1041" y="983"/>
                  </a:cubicBezTo>
                  <a:cubicBezTo>
                    <a:pt x="1029" y="979"/>
                    <a:pt x="1032" y="974"/>
                    <a:pt x="1034" y="973"/>
                  </a:cubicBezTo>
                  <a:cubicBezTo>
                    <a:pt x="1036" y="972"/>
                    <a:pt x="1044" y="964"/>
                    <a:pt x="1036" y="959"/>
                  </a:cubicBezTo>
                  <a:cubicBezTo>
                    <a:pt x="1028" y="955"/>
                    <a:pt x="1020" y="950"/>
                    <a:pt x="1022" y="945"/>
                  </a:cubicBezTo>
                  <a:cubicBezTo>
                    <a:pt x="1023" y="940"/>
                    <a:pt x="1008" y="929"/>
                    <a:pt x="1005" y="929"/>
                  </a:cubicBezTo>
                  <a:cubicBezTo>
                    <a:pt x="1002" y="928"/>
                    <a:pt x="993" y="925"/>
                    <a:pt x="984" y="926"/>
                  </a:cubicBezTo>
                  <a:cubicBezTo>
                    <a:pt x="974" y="926"/>
                    <a:pt x="959" y="923"/>
                    <a:pt x="959" y="919"/>
                  </a:cubicBezTo>
                  <a:cubicBezTo>
                    <a:pt x="960" y="915"/>
                    <a:pt x="951" y="906"/>
                    <a:pt x="947" y="905"/>
                  </a:cubicBezTo>
                  <a:cubicBezTo>
                    <a:pt x="942" y="903"/>
                    <a:pt x="938" y="903"/>
                    <a:pt x="933" y="897"/>
                  </a:cubicBezTo>
                  <a:cubicBezTo>
                    <a:pt x="929" y="891"/>
                    <a:pt x="929" y="888"/>
                    <a:pt x="923" y="887"/>
                  </a:cubicBezTo>
                  <a:cubicBezTo>
                    <a:pt x="916" y="887"/>
                    <a:pt x="913" y="885"/>
                    <a:pt x="912" y="881"/>
                  </a:cubicBezTo>
                  <a:cubicBezTo>
                    <a:pt x="912" y="876"/>
                    <a:pt x="905" y="873"/>
                    <a:pt x="896" y="879"/>
                  </a:cubicBezTo>
                  <a:cubicBezTo>
                    <a:pt x="888" y="884"/>
                    <a:pt x="881" y="886"/>
                    <a:pt x="878" y="882"/>
                  </a:cubicBezTo>
                  <a:cubicBezTo>
                    <a:pt x="874" y="879"/>
                    <a:pt x="874" y="878"/>
                    <a:pt x="862" y="878"/>
                  </a:cubicBezTo>
                  <a:cubicBezTo>
                    <a:pt x="850" y="878"/>
                    <a:pt x="844" y="878"/>
                    <a:pt x="847" y="871"/>
                  </a:cubicBezTo>
                  <a:cubicBezTo>
                    <a:pt x="851" y="864"/>
                    <a:pt x="840" y="861"/>
                    <a:pt x="832" y="866"/>
                  </a:cubicBezTo>
                  <a:cubicBezTo>
                    <a:pt x="825" y="872"/>
                    <a:pt x="822" y="877"/>
                    <a:pt x="818" y="876"/>
                  </a:cubicBezTo>
                  <a:cubicBezTo>
                    <a:pt x="813" y="876"/>
                    <a:pt x="829" y="871"/>
                    <a:pt x="825" y="865"/>
                  </a:cubicBezTo>
                  <a:cubicBezTo>
                    <a:pt x="822" y="859"/>
                    <a:pt x="822" y="860"/>
                    <a:pt x="810" y="866"/>
                  </a:cubicBezTo>
                  <a:cubicBezTo>
                    <a:pt x="798" y="872"/>
                    <a:pt x="793" y="875"/>
                    <a:pt x="783" y="875"/>
                  </a:cubicBezTo>
                  <a:cubicBezTo>
                    <a:pt x="773" y="875"/>
                    <a:pt x="777" y="879"/>
                    <a:pt x="771" y="887"/>
                  </a:cubicBezTo>
                  <a:cubicBezTo>
                    <a:pt x="766" y="895"/>
                    <a:pt x="759" y="910"/>
                    <a:pt x="754" y="905"/>
                  </a:cubicBezTo>
                  <a:cubicBezTo>
                    <a:pt x="748" y="900"/>
                    <a:pt x="744" y="886"/>
                    <a:pt x="735" y="889"/>
                  </a:cubicBezTo>
                  <a:cubicBezTo>
                    <a:pt x="727" y="893"/>
                    <a:pt x="725" y="902"/>
                    <a:pt x="719" y="898"/>
                  </a:cubicBezTo>
                  <a:cubicBezTo>
                    <a:pt x="713" y="893"/>
                    <a:pt x="705" y="890"/>
                    <a:pt x="704" y="886"/>
                  </a:cubicBezTo>
                  <a:cubicBezTo>
                    <a:pt x="704" y="882"/>
                    <a:pt x="700" y="879"/>
                    <a:pt x="700" y="879"/>
                  </a:cubicBezTo>
                  <a:cubicBezTo>
                    <a:pt x="700" y="879"/>
                    <a:pt x="695" y="878"/>
                    <a:pt x="701" y="857"/>
                  </a:cubicBezTo>
                  <a:cubicBezTo>
                    <a:pt x="707" y="835"/>
                    <a:pt x="709" y="829"/>
                    <a:pt x="686" y="829"/>
                  </a:cubicBezTo>
                  <a:cubicBezTo>
                    <a:pt x="664" y="830"/>
                    <a:pt x="654" y="834"/>
                    <a:pt x="656" y="827"/>
                  </a:cubicBezTo>
                  <a:cubicBezTo>
                    <a:pt x="657" y="820"/>
                    <a:pt x="663" y="822"/>
                    <a:pt x="664" y="814"/>
                  </a:cubicBezTo>
                  <a:cubicBezTo>
                    <a:pt x="665" y="807"/>
                    <a:pt x="672" y="794"/>
                    <a:pt x="675" y="790"/>
                  </a:cubicBezTo>
                  <a:cubicBezTo>
                    <a:pt x="678" y="785"/>
                    <a:pt x="686" y="774"/>
                    <a:pt x="679" y="774"/>
                  </a:cubicBezTo>
                  <a:cubicBezTo>
                    <a:pt x="673" y="775"/>
                    <a:pt x="654" y="771"/>
                    <a:pt x="646" y="778"/>
                  </a:cubicBezTo>
                  <a:cubicBezTo>
                    <a:pt x="638" y="786"/>
                    <a:pt x="629" y="802"/>
                    <a:pt x="623" y="803"/>
                  </a:cubicBezTo>
                  <a:cubicBezTo>
                    <a:pt x="616" y="805"/>
                    <a:pt x="594" y="809"/>
                    <a:pt x="590" y="803"/>
                  </a:cubicBezTo>
                  <a:cubicBezTo>
                    <a:pt x="587" y="797"/>
                    <a:pt x="572" y="796"/>
                    <a:pt x="573" y="776"/>
                  </a:cubicBezTo>
                  <a:cubicBezTo>
                    <a:pt x="574" y="757"/>
                    <a:pt x="573" y="747"/>
                    <a:pt x="580" y="742"/>
                  </a:cubicBezTo>
                  <a:cubicBezTo>
                    <a:pt x="586" y="737"/>
                    <a:pt x="585" y="738"/>
                    <a:pt x="586" y="729"/>
                  </a:cubicBezTo>
                  <a:cubicBezTo>
                    <a:pt x="587" y="719"/>
                    <a:pt x="594" y="706"/>
                    <a:pt x="604" y="703"/>
                  </a:cubicBezTo>
                  <a:cubicBezTo>
                    <a:pt x="613" y="701"/>
                    <a:pt x="623" y="689"/>
                    <a:pt x="629" y="689"/>
                  </a:cubicBezTo>
                  <a:cubicBezTo>
                    <a:pt x="635" y="688"/>
                    <a:pt x="659" y="704"/>
                    <a:pt x="664" y="699"/>
                  </a:cubicBezTo>
                  <a:cubicBezTo>
                    <a:pt x="669" y="695"/>
                    <a:pt x="671" y="684"/>
                    <a:pt x="685" y="686"/>
                  </a:cubicBezTo>
                  <a:cubicBezTo>
                    <a:pt x="699" y="689"/>
                    <a:pt x="724" y="685"/>
                    <a:pt x="729" y="692"/>
                  </a:cubicBezTo>
                  <a:cubicBezTo>
                    <a:pt x="734" y="699"/>
                    <a:pt x="744" y="718"/>
                    <a:pt x="743" y="726"/>
                  </a:cubicBezTo>
                  <a:cubicBezTo>
                    <a:pt x="741" y="735"/>
                    <a:pt x="744" y="741"/>
                    <a:pt x="750" y="739"/>
                  </a:cubicBezTo>
                  <a:cubicBezTo>
                    <a:pt x="755" y="737"/>
                    <a:pt x="759" y="727"/>
                    <a:pt x="758" y="722"/>
                  </a:cubicBezTo>
                  <a:cubicBezTo>
                    <a:pt x="757" y="717"/>
                    <a:pt x="757" y="697"/>
                    <a:pt x="757" y="689"/>
                  </a:cubicBezTo>
                  <a:cubicBezTo>
                    <a:pt x="756" y="680"/>
                    <a:pt x="748" y="674"/>
                    <a:pt x="761" y="666"/>
                  </a:cubicBezTo>
                  <a:cubicBezTo>
                    <a:pt x="775" y="658"/>
                    <a:pt x="818" y="633"/>
                    <a:pt x="818" y="623"/>
                  </a:cubicBezTo>
                  <a:cubicBezTo>
                    <a:pt x="818" y="613"/>
                    <a:pt x="814" y="603"/>
                    <a:pt x="817" y="600"/>
                  </a:cubicBezTo>
                  <a:cubicBezTo>
                    <a:pt x="820" y="596"/>
                    <a:pt x="820" y="607"/>
                    <a:pt x="825" y="604"/>
                  </a:cubicBezTo>
                  <a:cubicBezTo>
                    <a:pt x="831" y="601"/>
                    <a:pt x="837" y="582"/>
                    <a:pt x="842" y="579"/>
                  </a:cubicBezTo>
                  <a:cubicBezTo>
                    <a:pt x="847" y="576"/>
                    <a:pt x="851" y="567"/>
                    <a:pt x="853" y="563"/>
                  </a:cubicBezTo>
                  <a:cubicBezTo>
                    <a:pt x="855" y="558"/>
                    <a:pt x="863" y="556"/>
                    <a:pt x="867" y="558"/>
                  </a:cubicBezTo>
                  <a:cubicBezTo>
                    <a:pt x="872" y="560"/>
                    <a:pt x="880" y="558"/>
                    <a:pt x="882" y="554"/>
                  </a:cubicBezTo>
                  <a:cubicBezTo>
                    <a:pt x="884" y="550"/>
                    <a:pt x="881" y="542"/>
                    <a:pt x="882" y="538"/>
                  </a:cubicBezTo>
                  <a:cubicBezTo>
                    <a:pt x="883" y="535"/>
                    <a:pt x="898" y="527"/>
                    <a:pt x="904" y="521"/>
                  </a:cubicBezTo>
                  <a:cubicBezTo>
                    <a:pt x="911" y="515"/>
                    <a:pt x="918" y="514"/>
                    <a:pt x="921" y="515"/>
                  </a:cubicBezTo>
                  <a:cubicBezTo>
                    <a:pt x="924" y="517"/>
                    <a:pt x="931" y="506"/>
                    <a:pt x="930" y="514"/>
                  </a:cubicBezTo>
                  <a:cubicBezTo>
                    <a:pt x="929" y="522"/>
                    <a:pt x="931" y="535"/>
                    <a:pt x="937" y="528"/>
                  </a:cubicBezTo>
                  <a:cubicBezTo>
                    <a:pt x="944" y="520"/>
                    <a:pt x="966" y="513"/>
                    <a:pt x="970" y="513"/>
                  </a:cubicBezTo>
                  <a:cubicBezTo>
                    <a:pt x="973" y="513"/>
                    <a:pt x="979" y="507"/>
                    <a:pt x="981" y="504"/>
                  </a:cubicBezTo>
                  <a:cubicBezTo>
                    <a:pt x="983" y="500"/>
                    <a:pt x="991" y="501"/>
                    <a:pt x="995" y="500"/>
                  </a:cubicBezTo>
                  <a:cubicBezTo>
                    <a:pt x="1000" y="499"/>
                    <a:pt x="1000" y="495"/>
                    <a:pt x="995" y="489"/>
                  </a:cubicBezTo>
                  <a:cubicBezTo>
                    <a:pt x="990" y="484"/>
                    <a:pt x="1001" y="470"/>
                    <a:pt x="992" y="475"/>
                  </a:cubicBezTo>
                  <a:cubicBezTo>
                    <a:pt x="982" y="481"/>
                    <a:pt x="984" y="489"/>
                    <a:pt x="975" y="488"/>
                  </a:cubicBezTo>
                  <a:cubicBezTo>
                    <a:pt x="966" y="486"/>
                    <a:pt x="956" y="483"/>
                    <a:pt x="956" y="481"/>
                  </a:cubicBezTo>
                  <a:cubicBezTo>
                    <a:pt x="957" y="479"/>
                    <a:pt x="956" y="469"/>
                    <a:pt x="952" y="474"/>
                  </a:cubicBezTo>
                  <a:cubicBezTo>
                    <a:pt x="948" y="479"/>
                    <a:pt x="947" y="470"/>
                    <a:pt x="954" y="466"/>
                  </a:cubicBezTo>
                  <a:cubicBezTo>
                    <a:pt x="961" y="461"/>
                    <a:pt x="961" y="455"/>
                    <a:pt x="956" y="451"/>
                  </a:cubicBezTo>
                  <a:cubicBezTo>
                    <a:pt x="951" y="447"/>
                    <a:pt x="944" y="446"/>
                    <a:pt x="939" y="446"/>
                  </a:cubicBezTo>
                  <a:cubicBezTo>
                    <a:pt x="934" y="447"/>
                    <a:pt x="929" y="436"/>
                    <a:pt x="943" y="437"/>
                  </a:cubicBezTo>
                  <a:cubicBezTo>
                    <a:pt x="956" y="438"/>
                    <a:pt x="960" y="437"/>
                    <a:pt x="961" y="439"/>
                  </a:cubicBezTo>
                  <a:cubicBezTo>
                    <a:pt x="962" y="441"/>
                    <a:pt x="971" y="459"/>
                    <a:pt x="976" y="455"/>
                  </a:cubicBezTo>
                  <a:cubicBezTo>
                    <a:pt x="980" y="450"/>
                    <a:pt x="991" y="449"/>
                    <a:pt x="984" y="445"/>
                  </a:cubicBezTo>
                  <a:cubicBezTo>
                    <a:pt x="978" y="441"/>
                    <a:pt x="970" y="438"/>
                    <a:pt x="973" y="436"/>
                  </a:cubicBezTo>
                  <a:cubicBezTo>
                    <a:pt x="976" y="434"/>
                    <a:pt x="994" y="439"/>
                    <a:pt x="999" y="437"/>
                  </a:cubicBezTo>
                  <a:cubicBezTo>
                    <a:pt x="1003" y="434"/>
                    <a:pt x="1022" y="416"/>
                    <a:pt x="1025" y="417"/>
                  </a:cubicBezTo>
                  <a:cubicBezTo>
                    <a:pt x="1028" y="418"/>
                    <a:pt x="1029" y="429"/>
                    <a:pt x="1026" y="434"/>
                  </a:cubicBezTo>
                  <a:cubicBezTo>
                    <a:pt x="1023" y="440"/>
                    <a:pt x="1000" y="457"/>
                    <a:pt x="1002" y="461"/>
                  </a:cubicBezTo>
                  <a:cubicBezTo>
                    <a:pt x="1005" y="465"/>
                    <a:pt x="1006" y="473"/>
                    <a:pt x="1006" y="473"/>
                  </a:cubicBezTo>
                  <a:cubicBezTo>
                    <a:pt x="1006" y="473"/>
                    <a:pt x="1024" y="462"/>
                    <a:pt x="1037" y="473"/>
                  </a:cubicBezTo>
                  <a:cubicBezTo>
                    <a:pt x="1050" y="485"/>
                    <a:pt x="1061" y="490"/>
                    <a:pt x="1063" y="484"/>
                  </a:cubicBezTo>
                  <a:cubicBezTo>
                    <a:pt x="1066" y="477"/>
                    <a:pt x="1072" y="473"/>
                    <a:pt x="1068" y="462"/>
                  </a:cubicBezTo>
                  <a:cubicBezTo>
                    <a:pt x="1063" y="450"/>
                    <a:pt x="1058" y="444"/>
                    <a:pt x="1052" y="442"/>
                  </a:cubicBezTo>
                  <a:cubicBezTo>
                    <a:pt x="1046" y="440"/>
                    <a:pt x="1036" y="437"/>
                    <a:pt x="1038" y="431"/>
                  </a:cubicBezTo>
                  <a:cubicBezTo>
                    <a:pt x="1040" y="425"/>
                    <a:pt x="1041" y="427"/>
                    <a:pt x="1046" y="416"/>
                  </a:cubicBezTo>
                  <a:cubicBezTo>
                    <a:pt x="1050" y="405"/>
                    <a:pt x="1052" y="377"/>
                    <a:pt x="1047" y="377"/>
                  </a:cubicBezTo>
                  <a:cubicBezTo>
                    <a:pt x="1043" y="377"/>
                    <a:pt x="1037" y="380"/>
                    <a:pt x="1037" y="375"/>
                  </a:cubicBezTo>
                  <a:cubicBezTo>
                    <a:pt x="1037" y="370"/>
                    <a:pt x="1041" y="365"/>
                    <a:pt x="1033" y="364"/>
                  </a:cubicBezTo>
                  <a:cubicBezTo>
                    <a:pt x="1025" y="362"/>
                    <a:pt x="1021" y="359"/>
                    <a:pt x="1018" y="356"/>
                  </a:cubicBezTo>
                  <a:cubicBezTo>
                    <a:pt x="1014" y="353"/>
                    <a:pt x="1012" y="343"/>
                    <a:pt x="1006" y="340"/>
                  </a:cubicBezTo>
                  <a:cubicBezTo>
                    <a:pt x="1001" y="337"/>
                    <a:pt x="994" y="340"/>
                    <a:pt x="999" y="335"/>
                  </a:cubicBezTo>
                  <a:cubicBezTo>
                    <a:pt x="1004" y="330"/>
                    <a:pt x="1003" y="317"/>
                    <a:pt x="1000" y="310"/>
                  </a:cubicBezTo>
                  <a:cubicBezTo>
                    <a:pt x="997" y="302"/>
                    <a:pt x="990" y="293"/>
                    <a:pt x="989" y="282"/>
                  </a:cubicBezTo>
                  <a:cubicBezTo>
                    <a:pt x="988" y="272"/>
                    <a:pt x="988" y="264"/>
                    <a:pt x="984" y="266"/>
                  </a:cubicBezTo>
                  <a:cubicBezTo>
                    <a:pt x="979" y="269"/>
                    <a:pt x="975" y="275"/>
                    <a:pt x="971" y="284"/>
                  </a:cubicBezTo>
                  <a:cubicBezTo>
                    <a:pt x="967" y="292"/>
                    <a:pt x="962" y="297"/>
                    <a:pt x="959" y="297"/>
                  </a:cubicBezTo>
                  <a:cubicBezTo>
                    <a:pt x="957" y="298"/>
                    <a:pt x="957" y="307"/>
                    <a:pt x="951" y="301"/>
                  </a:cubicBezTo>
                  <a:cubicBezTo>
                    <a:pt x="946" y="296"/>
                    <a:pt x="940" y="290"/>
                    <a:pt x="938" y="288"/>
                  </a:cubicBezTo>
                  <a:cubicBezTo>
                    <a:pt x="936" y="285"/>
                    <a:pt x="931" y="281"/>
                    <a:pt x="937" y="270"/>
                  </a:cubicBezTo>
                  <a:cubicBezTo>
                    <a:pt x="943" y="259"/>
                    <a:pt x="943" y="251"/>
                    <a:pt x="940" y="250"/>
                  </a:cubicBezTo>
                  <a:cubicBezTo>
                    <a:pt x="937" y="248"/>
                    <a:pt x="930" y="259"/>
                    <a:pt x="924" y="246"/>
                  </a:cubicBezTo>
                  <a:cubicBezTo>
                    <a:pt x="919" y="233"/>
                    <a:pt x="920" y="229"/>
                    <a:pt x="912" y="227"/>
                  </a:cubicBezTo>
                  <a:cubicBezTo>
                    <a:pt x="903" y="224"/>
                    <a:pt x="904" y="227"/>
                    <a:pt x="893" y="224"/>
                  </a:cubicBezTo>
                  <a:cubicBezTo>
                    <a:pt x="881" y="221"/>
                    <a:pt x="883" y="213"/>
                    <a:pt x="874" y="219"/>
                  </a:cubicBezTo>
                  <a:cubicBezTo>
                    <a:pt x="865" y="224"/>
                    <a:pt x="857" y="220"/>
                    <a:pt x="861" y="232"/>
                  </a:cubicBezTo>
                  <a:cubicBezTo>
                    <a:pt x="866" y="244"/>
                    <a:pt x="866" y="250"/>
                    <a:pt x="862" y="250"/>
                  </a:cubicBezTo>
                  <a:cubicBezTo>
                    <a:pt x="857" y="251"/>
                    <a:pt x="853" y="256"/>
                    <a:pt x="856" y="261"/>
                  </a:cubicBezTo>
                  <a:cubicBezTo>
                    <a:pt x="859" y="266"/>
                    <a:pt x="871" y="263"/>
                    <a:pt x="861" y="275"/>
                  </a:cubicBezTo>
                  <a:cubicBezTo>
                    <a:pt x="851" y="286"/>
                    <a:pt x="847" y="298"/>
                    <a:pt x="852" y="301"/>
                  </a:cubicBezTo>
                  <a:cubicBezTo>
                    <a:pt x="857" y="305"/>
                    <a:pt x="864" y="312"/>
                    <a:pt x="861" y="320"/>
                  </a:cubicBezTo>
                  <a:cubicBezTo>
                    <a:pt x="858" y="328"/>
                    <a:pt x="859" y="346"/>
                    <a:pt x="844" y="355"/>
                  </a:cubicBezTo>
                  <a:cubicBezTo>
                    <a:pt x="829" y="365"/>
                    <a:pt x="828" y="371"/>
                    <a:pt x="828" y="374"/>
                  </a:cubicBezTo>
                  <a:cubicBezTo>
                    <a:pt x="827" y="377"/>
                    <a:pt x="825" y="390"/>
                    <a:pt x="829" y="396"/>
                  </a:cubicBezTo>
                  <a:cubicBezTo>
                    <a:pt x="833" y="402"/>
                    <a:pt x="835" y="405"/>
                    <a:pt x="831" y="407"/>
                  </a:cubicBezTo>
                  <a:cubicBezTo>
                    <a:pt x="828" y="409"/>
                    <a:pt x="822" y="421"/>
                    <a:pt x="817" y="418"/>
                  </a:cubicBezTo>
                  <a:cubicBezTo>
                    <a:pt x="813" y="415"/>
                    <a:pt x="809" y="413"/>
                    <a:pt x="805" y="409"/>
                  </a:cubicBezTo>
                  <a:cubicBezTo>
                    <a:pt x="802" y="405"/>
                    <a:pt x="795" y="397"/>
                    <a:pt x="801" y="397"/>
                  </a:cubicBezTo>
                  <a:cubicBezTo>
                    <a:pt x="806" y="398"/>
                    <a:pt x="815" y="394"/>
                    <a:pt x="810" y="390"/>
                  </a:cubicBezTo>
                  <a:cubicBezTo>
                    <a:pt x="806" y="387"/>
                    <a:pt x="803" y="386"/>
                    <a:pt x="804" y="378"/>
                  </a:cubicBezTo>
                  <a:cubicBezTo>
                    <a:pt x="805" y="371"/>
                    <a:pt x="800" y="354"/>
                    <a:pt x="796" y="354"/>
                  </a:cubicBezTo>
                  <a:cubicBezTo>
                    <a:pt x="792" y="354"/>
                    <a:pt x="781" y="354"/>
                    <a:pt x="781" y="347"/>
                  </a:cubicBezTo>
                  <a:cubicBezTo>
                    <a:pt x="780" y="340"/>
                    <a:pt x="756" y="333"/>
                    <a:pt x="749" y="329"/>
                  </a:cubicBezTo>
                  <a:cubicBezTo>
                    <a:pt x="743" y="324"/>
                    <a:pt x="740" y="318"/>
                    <a:pt x="728" y="319"/>
                  </a:cubicBezTo>
                  <a:cubicBezTo>
                    <a:pt x="715" y="320"/>
                    <a:pt x="715" y="325"/>
                    <a:pt x="716" y="311"/>
                  </a:cubicBezTo>
                  <a:cubicBezTo>
                    <a:pt x="716" y="296"/>
                    <a:pt x="723" y="296"/>
                    <a:pt x="714" y="292"/>
                  </a:cubicBezTo>
                  <a:cubicBezTo>
                    <a:pt x="704" y="288"/>
                    <a:pt x="696" y="290"/>
                    <a:pt x="703" y="278"/>
                  </a:cubicBezTo>
                  <a:cubicBezTo>
                    <a:pt x="711" y="266"/>
                    <a:pt x="700" y="262"/>
                    <a:pt x="714" y="253"/>
                  </a:cubicBezTo>
                  <a:cubicBezTo>
                    <a:pt x="728" y="243"/>
                    <a:pt x="740" y="217"/>
                    <a:pt x="741" y="216"/>
                  </a:cubicBezTo>
                  <a:cubicBezTo>
                    <a:pt x="743" y="214"/>
                    <a:pt x="751" y="215"/>
                    <a:pt x="755" y="207"/>
                  </a:cubicBezTo>
                  <a:cubicBezTo>
                    <a:pt x="758" y="199"/>
                    <a:pt x="753" y="194"/>
                    <a:pt x="766" y="193"/>
                  </a:cubicBezTo>
                  <a:cubicBezTo>
                    <a:pt x="779" y="193"/>
                    <a:pt x="781" y="195"/>
                    <a:pt x="787" y="183"/>
                  </a:cubicBezTo>
                  <a:cubicBezTo>
                    <a:pt x="794" y="172"/>
                    <a:pt x="803" y="167"/>
                    <a:pt x="792" y="163"/>
                  </a:cubicBezTo>
                  <a:cubicBezTo>
                    <a:pt x="782" y="160"/>
                    <a:pt x="773" y="156"/>
                    <a:pt x="777" y="156"/>
                  </a:cubicBezTo>
                  <a:cubicBezTo>
                    <a:pt x="782" y="156"/>
                    <a:pt x="797" y="158"/>
                    <a:pt x="800" y="156"/>
                  </a:cubicBezTo>
                  <a:cubicBezTo>
                    <a:pt x="802" y="155"/>
                    <a:pt x="819" y="149"/>
                    <a:pt x="814" y="144"/>
                  </a:cubicBezTo>
                  <a:cubicBezTo>
                    <a:pt x="808" y="139"/>
                    <a:pt x="804" y="138"/>
                    <a:pt x="809" y="137"/>
                  </a:cubicBezTo>
                  <a:cubicBezTo>
                    <a:pt x="813" y="136"/>
                    <a:pt x="818" y="142"/>
                    <a:pt x="822" y="141"/>
                  </a:cubicBezTo>
                  <a:cubicBezTo>
                    <a:pt x="826" y="140"/>
                    <a:pt x="825" y="129"/>
                    <a:pt x="829" y="130"/>
                  </a:cubicBezTo>
                  <a:cubicBezTo>
                    <a:pt x="834" y="131"/>
                    <a:pt x="838" y="137"/>
                    <a:pt x="844" y="132"/>
                  </a:cubicBezTo>
                  <a:cubicBezTo>
                    <a:pt x="850" y="128"/>
                    <a:pt x="863" y="131"/>
                    <a:pt x="861" y="121"/>
                  </a:cubicBezTo>
                  <a:cubicBezTo>
                    <a:pt x="859" y="112"/>
                    <a:pt x="848" y="113"/>
                    <a:pt x="854" y="107"/>
                  </a:cubicBezTo>
                  <a:cubicBezTo>
                    <a:pt x="861" y="101"/>
                    <a:pt x="862" y="98"/>
                    <a:pt x="858" y="94"/>
                  </a:cubicBezTo>
                  <a:cubicBezTo>
                    <a:pt x="854" y="90"/>
                    <a:pt x="858" y="86"/>
                    <a:pt x="852" y="84"/>
                  </a:cubicBezTo>
                  <a:cubicBezTo>
                    <a:pt x="847" y="81"/>
                    <a:pt x="831" y="84"/>
                    <a:pt x="830" y="88"/>
                  </a:cubicBezTo>
                  <a:cubicBezTo>
                    <a:pt x="829" y="92"/>
                    <a:pt x="822" y="98"/>
                    <a:pt x="816" y="107"/>
                  </a:cubicBezTo>
                  <a:cubicBezTo>
                    <a:pt x="810" y="116"/>
                    <a:pt x="809" y="119"/>
                    <a:pt x="805" y="118"/>
                  </a:cubicBezTo>
                  <a:cubicBezTo>
                    <a:pt x="801" y="117"/>
                    <a:pt x="799" y="126"/>
                    <a:pt x="801" y="116"/>
                  </a:cubicBezTo>
                  <a:cubicBezTo>
                    <a:pt x="803" y="105"/>
                    <a:pt x="805" y="106"/>
                    <a:pt x="804" y="102"/>
                  </a:cubicBezTo>
                  <a:cubicBezTo>
                    <a:pt x="802" y="99"/>
                    <a:pt x="797" y="93"/>
                    <a:pt x="793" y="92"/>
                  </a:cubicBezTo>
                  <a:cubicBezTo>
                    <a:pt x="790" y="91"/>
                    <a:pt x="787" y="90"/>
                    <a:pt x="783" y="96"/>
                  </a:cubicBezTo>
                  <a:cubicBezTo>
                    <a:pt x="780" y="102"/>
                    <a:pt x="780" y="85"/>
                    <a:pt x="776" y="82"/>
                  </a:cubicBezTo>
                  <a:cubicBezTo>
                    <a:pt x="773" y="80"/>
                    <a:pt x="781" y="78"/>
                    <a:pt x="773" y="70"/>
                  </a:cubicBezTo>
                  <a:cubicBezTo>
                    <a:pt x="765" y="62"/>
                    <a:pt x="769" y="51"/>
                    <a:pt x="763" y="49"/>
                  </a:cubicBezTo>
                  <a:cubicBezTo>
                    <a:pt x="757" y="47"/>
                    <a:pt x="756" y="47"/>
                    <a:pt x="758" y="41"/>
                  </a:cubicBezTo>
                  <a:cubicBezTo>
                    <a:pt x="760" y="34"/>
                    <a:pt x="748" y="27"/>
                    <a:pt x="763" y="30"/>
                  </a:cubicBezTo>
                  <a:cubicBezTo>
                    <a:pt x="778" y="33"/>
                    <a:pt x="778" y="35"/>
                    <a:pt x="784" y="28"/>
                  </a:cubicBezTo>
                  <a:cubicBezTo>
                    <a:pt x="791" y="22"/>
                    <a:pt x="806" y="16"/>
                    <a:pt x="799" y="11"/>
                  </a:cubicBezTo>
                  <a:cubicBezTo>
                    <a:pt x="791" y="5"/>
                    <a:pt x="780" y="3"/>
                    <a:pt x="776" y="1"/>
                  </a:cubicBezTo>
                  <a:cubicBezTo>
                    <a:pt x="773" y="0"/>
                    <a:pt x="755" y="4"/>
                    <a:pt x="755" y="4"/>
                  </a:cubicBezTo>
                  <a:cubicBezTo>
                    <a:pt x="755" y="4"/>
                    <a:pt x="746" y="26"/>
                    <a:pt x="745" y="27"/>
                  </a:cubicBezTo>
                  <a:cubicBezTo>
                    <a:pt x="744" y="29"/>
                    <a:pt x="752" y="31"/>
                    <a:pt x="745" y="43"/>
                  </a:cubicBezTo>
                  <a:cubicBezTo>
                    <a:pt x="739" y="55"/>
                    <a:pt x="733" y="51"/>
                    <a:pt x="732" y="62"/>
                  </a:cubicBezTo>
                  <a:cubicBezTo>
                    <a:pt x="730" y="72"/>
                    <a:pt x="731" y="83"/>
                    <a:pt x="731" y="83"/>
                  </a:cubicBezTo>
                  <a:cubicBezTo>
                    <a:pt x="731" y="83"/>
                    <a:pt x="744" y="90"/>
                    <a:pt x="743" y="90"/>
                  </a:cubicBezTo>
                  <a:cubicBezTo>
                    <a:pt x="741" y="90"/>
                    <a:pt x="751" y="100"/>
                    <a:pt x="747" y="102"/>
                  </a:cubicBezTo>
                  <a:cubicBezTo>
                    <a:pt x="743" y="104"/>
                    <a:pt x="750" y="109"/>
                    <a:pt x="739" y="109"/>
                  </a:cubicBezTo>
                  <a:cubicBezTo>
                    <a:pt x="728" y="109"/>
                    <a:pt x="718" y="105"/>
                    <a:pt x="721" y="104"/>
                  </a:cubicBezTo>
                  <a:cubicBezTo>
                    <a:pt x="724" y="103"/>
                    <a:pt x="735" y="100"/>
                    <a:pt x="732" y="96"/>
                  </a:cubicBezTo>
                  <a:cubicBezTo>
                    <a:pt x="729" y="92"/>
                    <a:pt x="718" y="81"/>
                    <a:pt x="713" y="85"/>
                  </a:cubicBezTo>
                  <a:cubicBezTo>
                    <a:pt x="709" y="89"/>
                    <a:pt x="692" y="95"/>
                    <a:pt x="695" y="96"/>
                  </a:cubicBezTo>
                  <a:cubicBezTo>
                    <a:pt x="698" y="98"/>
                    <a:pt x="713" y="102"/>
                    <a:pt x="708" y="105"/>
                  </a:cubicBezTo>
                  <a:cubicBezTo>
                    <a:pt x="702" y="108"/>
                    <a:pt x="698" y="117"/>
                    <a:pt x="691" y="116"/>
                  </a:cubicBezTo>
                  <a:cubicBezTo>
                    <a:pt x="684" y="116"/>
                    <a:pt x="666" y="115"/>
                    <a:pt x="659" y="113"/>
                  </a:cubicBezTo>
                  <a:cubicBezTo>
                    <a:pt x="652" y="112"/>
                    <a:pt x="644" y="106"/>
                    <a:pt x="653" y="102"/>
                  </a:cubicBezTo>
                  <a:cubicBezTo>
                    <a:pt x="662" y="99"/>
                    <a:pt x="622" y="99"/>
                    <a:pt x="617" y="105"/>
                  </a:cubicBezTo>
                  <a:cubicBezTo>
                    <a:pt x="612" y="111"/>
                    <a:pt x="612" y="114"/>
                    <a:pt x="604" y="113"/>
                  </a:cubicBezTo>
                  <a:cubicBezTo>
                    <a:pt x="595" y="113"/>
                    <a:pt x="554" y="113"/>
                    <a:pt x="554" y="113"/>
                  </a:cubicBezTo>
                  <a:cubicBezTo>
                    <a:pt x="554" y="113"/>
                    <a:pt x="568" y="106"/>
                    <a:pt x="556" y="99"/>
                  </a:cubicBezTo>
                  <a:cubicBezTo>
                    <a:pt x="543" y="93"/>
                    <a:pt x="534" y="95"/>
                    <a:pt x="532" y="95"/>
                  </a:cubicBezTo>
                  <a:cubicBezTo>
                    <a:pt x="530" y="95"/>
                    <a:pt x="527" y="95"/>
                    <a:pt x="520" y="91"/>
                  </a:cubicBezTo>
                  <a:cubicBezTo>
                    <a:pt x="513" y="88"/>
                    <a:pt x="506" y="85"/>
                    <a:pt x="504" y="84"/>
                  </a:cubicBezTo>
                  <a:cubicBezTo>
                    <a:pt x="502" y="82"/>
                    <a:pt x="490" y="81"/>
                    <a:pt x="487" y="83"/>
                  </a:cubicBezTo>
                  <a:cubicBezTo>
                    <a:pt x="484" y="84"/>
                    <a:pt x="484" y="90"/>
                    <a:pt x="482" y="90"/>
                  </a:cubicBezTo>
                  <a:cubicBezTo>
                    <a:pt x="479" y="91"/>
                    <a:pt x="476" y="91"/>
                    <a:pt x="476" y="83"/>
                  </a:cubicBezTo>
                  <a:cubicBezTo>
                    <a:pt x="476" y="75"/>
                    <a:pt x="469" y="80"/>
                    <a:pt x="469" y="80"/>
                  </a:cubicBezTo>
                  <a:cubicBezTo>
                    <a:pt x="465" y="88"/>
                    <a:pt x="465" y="88"/>
                    <a:pt x="465" y="88"/>
                  </a:cubicBezTo>
                  <a:cubicBezTo>
                    <a:pt x="465" y="88"/>
                    <a:pt x="461" y="88"/>
                    <a:pt x="459" y="84"/>
                  </a:cubicBezTo>
                  <a:cubicBezTo>
                    <a:pt x="458" y="81"/>
                    <a:pt x="458" y="78"/>
                    <a:pt x="455" y="76"/>
                  </a:cubicBezTo>
                  <a:cubicBezTo>
                    <a:pt x="452" y="74"/>
                    <a:pt x="457" y="73"/>
                    <a:pt x="449" y="73"/>
                  </a:cubicBezTo>
                  <a:cubicBezTo>
                    <a:pt x="442" y="74"/>
                    <a:pt x="442" y="82"/>
                    <a:pt x="438" y="81"/>
                  </a:cubicBezTo>
                  <a:cubicBezTo>
                    <a:pt x="433" y="81"/>
                    <a:pt x="440" y="69"/>
                    <a:pt x="423" y="77"/>
                  </a:cubicBezTo>
                  <a:cubicBezTo>
                    <a:pt x="405" y="86"/>
                    <a:pt x="382" y="89"/>
                    <a:pt x="371" y="95"/>
                  </a:cubicBezTo>
                  <a:cubicBezTo>
                    <a:pt x="360" y="100"/>
                    <a:pt x="357" y="95"/>
                    <a:pt x="334" y="85"/>
                  </a:cubicBezTo>
                  <a:cubicBezTo>
                    <a:pt x="310" y="75"/>
                    <a:pt x="284" y="83"/>
                    <a:pt x="238" y="71"/>
                  </a:cubicBezTo>
                  <a:cubicBezTo>
                    <a:pt x="192" y="60"/>
                    <a:pt x="185" y="67"/>
                    <a:pt x="170" y="71"/>
                  </a:cubicBezTo>
                  <a:cubicBezTo>
                    <a:pt x="155" y="75"/>
                    <a:pt x="142" y="71"/>
                    <a:pt x="131" y="82"/>
                  </a:cubicBezTo>
                  <a:cubicBezTo>
                    <a:pt x="120" y="93"/>
                    <a:pt x="122" y="98"/>
                    <a:pt x="108" y="100"/>
                  </a:cubicBezTo>
                  <a:cubicBezTo>
                    <a:pt x="94" y="101"/>
                    <a:pt x="83" y="105"/>
                    <a:pt x="85" y="108"/>
                  </a:cubicBezTo>
                  <a:cubicBezTo>
                    <a:pt x="87" y="111"/>
                    <a:pt x="98" y="113"/>
                    <a:pt x="101" y="115"/>
                  </a:cubicBezTo>
                  <a:cubicBezTo>
                    <a:pt x="104" y="117"/>
                    <a:pt x="103" y="129"/>
                    <a:pt x="111" y="132"/>
                  </a:cubicBezTo>
                  <a:cubicBezTo>
                    <a:pt x="120" y="135"/>
                    <a:pt x="135" y="133"/>
                    <a:pt x="131" y="138"/>
                  </a:cubicBezTo>
                  <a:cubicBezTo>
                    <a:pt x="128" y="142"/>
                    <a:pt x="118" y="156"/>
                    <a:pt x="114" y="152"/>
                  </a:cubicBezTo>
                  <a:cubicBezTo>
                    <a:pt x="109" y="148"/>
                    <a:pt x="104" y="142"/>
                    <a:pt x="98" y="142"/>
                  </a:cubicBezTo>
                  <a:cubicBezTo>
                    <a:pt x="92" y="142"/>
                    <a:pt x="79" y="146"/>
                    <a:pt x="74" y="149"/>
                  </a:cubicBezTo>
                  <a:cubicBezTo>
                    <a:pt x="69" y="152"/>
                    <a:pt x="60" y="153"/>
                    <a:pt x="61" y="159"/>
                  </a:cubicBezTo>
                  <a:cubicBezTo>
                    <a:pt x="62" y="165"/>
                    <a:pt x="69" y="162"/>
                    <a:pt x="68" y="167"/>
                  </a:cubicBezTo>
                  <a:cubicBezTo>
                    <a:pt x="67" y="173"/>
                    <a:pt x="58" y="168"/>
                    <a:pt x="58" y="175"/>
                  </a:cubicBezTo>
                  <a:cubicBezTo>
                    <a:pt x="59" y="182"/>
                    <a:pt x="78" y="187"/>
                    <a:pt x="87" y="184"/>
                  </a:cubicBezTo>
                  <a:cubicBezTo>
                    <a:pt x="96" y="181"/>
                    <a:pt x="102" y="171"/>
                    <a:pt x="107" y="178"/>
                  </a:cubicBezTo>
                  <a:cubicBezTo>
                    <a:pt x="112" y="185"/>
                    <a:pt x="115" y="201"/>
                    <a:pt x="104" y="204"/>
                  </a:cubicBezTo>
                  <a:cubicBezTo>
                    <a:pt x="93" y="207"/>
                    <a:pt x="64" y="214"/>
                    <a:pt x="61" y="221"/>
                  </a:cubicBezTo>
                  <a:cubicBezTo>
                    <a:pt x="59" y="229"/>
                    <a:pt x="50" y="242"/>
                    <a:pt x="46" y="243"/>
                  </a:cubicBezTo>
                  <a:cubicBezTo>
                    <a:pt x="42" y="243"/>
                    <a:pt x="42" y="254"/>
                    <a:pt x="46" y="258"/>
                  </a:cubicBezTo>
                  <a:cubicBezTo>
                    <a:pt x="49" y="262"/>
                    <a:pt x="45" y="261"/>
                    <a:pt x="47" y="269"/>
                  </a:cubicBezTo>
                  <a:cubicBezTo>
                    <a:pt x="49" y="277"/>
                    <a:pt x="52" y="286"/>
                    <a:pt x="59" y="280"/>
                  </a:cubicBezTo>
                  <a:cubicBezTo>
                    <a:pt x="66" y="275"/>
                    <a:pt x="75" y="280"/>
                    <a:pt x="70" y="287"/>
                  </a:cubicBezTo>
                  <a:cubicBezTo>
                    <a:pt x="65" y="295"/>
                    <a:pt x="55" y="299"/>
                    <a:pt x="70" y="299"/>
                  </a:cubicBezTo>
                  <a:cubicBezTo>
                    <a:pt x="85" y="299"/>
                    <a:pt x="83" y="292"/>
                    <a:pt x="95" y="296"/>
                  </a:cubicBezTo>
                  <a:cubicBezTo>
                    <a:pt x="107" y="301"/>
                    <a:pt x="110" y="295"/>
                    <a:pt x="107" y="304"/>
                  </a:cubicBezTo>
                  <a:cubicBezTo>
                    <a:pt x="103" y="314"/>
                    <a:pt x="93" y="327"/>
                    <a:pt x="78" y="334"/>
                  </a:cubicBezTo>
                  <a:cubicBezTo>
                    <a:pt x="63" y="341"/>
                    <a:pt x="60" y="340"/>
                    <a:pt x="48" y="347"/>
                  </a:cubicBezTo>
                  <a:cubicBezTo>
                    <a:pt x="36" y="354"/>
                    <a:pt x="0" y="373"/>
                    <a:pt x="11" y="372"/>
                  </a:cubicBezTo>
                  <a:cubicBezTo>
                    <a:pt x="23" y="372"/>
                    <a:pt x="43" y="358"/>
                    <a:pt x="48" y="356"/>
                  </a:cubicBezTo>
                  <a:cubicBezTo>
                    <a:pt x="54" y="354"/>
                    <a:pt x="56" y="362"/>
                    <a:pt x="65" y="356"/>
                  </a:cubicBezTo>
                  <a:cubicBezTo>
                    <a:pt x="73" y="350"/>
                    <a:pt x="107" y="325"/>
                    <a:pt x="118" y="318"/>
                  </a:cubicBezTo>
                  <a:cubicBezTo>
                    <a:pt x="129" y="311"/>
                    <a:pt x="145" y="307"/>
                    <a:pt x="146" y="297"/>
                  </a:cubicBezTo>
                  <a:cubicBezTo>
                    <a:pt x="147" y="287"/>
                    <a:pt x="147" y="278"/>
                    <a:pt x="155" y="276"/>
                  </a:cubicBezTo>
                  <a:cubicBezTo>
                    <a:pt x="164" y="273"/>
                    <a:pt x="166" y="266"/>
                    <a:pt x="175" y="260"/>
                  </a:cubicBezTo>
                  <a:cubicBezTo>
                    <a:pt x="184" y="253"/>
                    <a:pt x="193" y="244"/>
                    <a:pt x="197" y="246"/>
                  </a:cubicBezTo>
                  <a:cubicBezTo>
                    <a:pt x="201" y="248"/>
                    <a:pt x="193" y="252"/>
                    <a:pt x="186" y="257"/>
                  </a:cubicBezTo>
                  <a:cubicBezTo>
                    <a:pt x="178" y="261"/>
                    <a:pt x="171" y="267"/>
                    <a:pt x="170" y="276"/>
                  </a:cubicBezTo>
                  <a:cubicBezTo>
                    <a:pt x="169" y="286"/>
                    <a:pt x="156" y="296"/>
                    <a:pt x="167" y="291"/>
                  </a:cubicBezTo>
                  <a:cubicBezTo>
                    <a:pt x="177" y="286"/>
                    <a:pt x="184" y="279"/>
                    <a:pt x="191" y="275"/>
                  </a:cubicBezTo>
                  <a:cubicBezTo>
                    <a:pt x="199" y="271"/>
                    <a:pt x="204" y="277"/>
                    <a:pt x="207" y="268"/>
                  </a:cubicBezTo>
                  <a:cubicBezTo>
                    <a:pt x="210" y="259"/>
                    <a:pt x="206" y="251"/>
                    <a:pt x="214" y="256"/>
                  </a:cubicBezTo>
                  <a:cubicBezTo>
                    <a:pt x="221" y="260"/>
                    <a:pt x="231" y="269"/>
                    <a:pt x="240" y="273"/>
                  </a:cubicBezTo>
                  <a:cubicBezTo>
                    <a:pt x="249" y="277"/>
                    <a:pt x="249" y="268"/>
                    <a:pt x="271" y="278"/>
                  </a:cubicBezTo>
                  <a:cubicBezTo>
                    <a:pt x="294" y="288"/>
                    <a:pt x="293" y="282"/>
                    <a:pt x="296" y="299"/>
                  </a:cubicBezTo>
                  <a:cubicBezTo>
                    <a:pt x="298" y="315"/>
                    <a:pt x="307" y="300"/>
                    <a:pt x="313" y="303"/>
                  </a:cubicBezTo>
                  <a:cubicBezTo>
                    <a:pt x="320" y="306"/>
                    <a:pt x="327" y="306"/>
                    <a:pt x="328" y="319"/>
                  </a:cubicBezTo>
                  <a:cubicBezTo>
                    <a:pt x="330" y="333"/>
                    <a:pt x="332" y="338"/>
                    <a:pt x="330" y="347"/>
                  </a:cubicBezTo>
                  <a:cubicBezTo>
                    <a:pt x="328" y="356"/>
                    <a:pt x="341" y="353"/>
                    <a:pt x="342" y="363"/>
                  </a:cubicBezTo>
                  <a:cubicBezTo>
                    <a:pt x="342" y="372"/>
                    <a:pt x="341" y="384"/>
                    <a:pt x="342" y="387"/>
                  </a:cubicBezTo>
                  <a:cubicBezTo>
                    <a:pt x="343" y="389"/>
                    <a:pt x="358" y="391"/>
                    <a:pt x="354" y="398"/>
                  </a:cubicBezTo>
                  <a:cubicBezTo>
                    <a:pt x="351" y="405"/>
                    <a:pt x="352" y="412"/>
                    <a:pt x="355" y="419"/>
                  </a:cubicBezTo>
                  <a:cubicBezTo>
                    <a:pt x="359" y="425"/>
                    <a:pt x="363" y="427"/>
                    <a:pt x="372" y="436"/>
                  </a:cubicBezTo>
                  <a:cubicBezTo>
                    <a:pt x="381" y="445"/>
                    <a:pt x="399" y="461"/>
                    <a:pt x="393" y="463"/>
                  </a:cubicBezTo>
                  <a:cubicBezTo>
                    <a:pt x="388" y="466"/>
                    <a:pt x="382" y="461"/>
                    <a:pt x="376" y="468"/>
                  </a:cubicBezTo>
                  <a:cubicBezTo>
                    <a:pt x="370" y="475"/>
                    <a:pt x="374" y="477"/>
                    <a:pt x="369" y="496"/>
                  </a:cubicBezTo>
                  <a:cubicBezTo>
                    <a:pt x="364" y="514"/>
                    <a:pt x="365" y="515"/>
                    <a:pt x="360" y="529"/>
                  </a:cubicBezTo>
                  <a:cubicBezTo>
                    <a:pt x="354" y="544"/>
                    <a:pt x="351" y="548"/>
                    <a:pt x="349" y="560"/>
                  </a:cubicBezTo>
                  <a:cubicBezTo>
                    <a:pt x="347" y="572"/>
                    <a:pt x="342" y="580"/>
                    <a:pt x="351" y="591"/>
                  </a:cubicBezTo>
                  <a:cubicBezTo>
                    <a:pt x="360" y="602"/>
                    <a:pt x="346" y="603"/>
                    <a:pt x="358" y="619"/>
                  </a:cubicBezTo>
                  <a:cubicBezTo>
                    <a:pt x="370" y="635"/>
                    <a:pt x="376" y="631"/>
                    <a:pt x="382" y="641"/>
                  </a:cubicBezTo>
                  <a:cubicBezTo>
                    <a:pt x="389" y="651"/>
                    <a:pt x="407" y="648"/>
                    <a:pt x="402" y="661"/>
                  </a:cubicBezTo>
                  <a:cubicBezTo>
                    <a:pt x="397" y="674"/>
                    <a:pt x="399" y="681"/>
                    <a:pt x="408" y="691"/>
                  </a:cubicBezTo>
                  <a:cubicBezTo>
                    <a:pt x="418" y="701"/>
                    <a:pt x="419" y="704"/>
                    <a:pt x="415" y="708"/>
                  </a:cubicBezTo>
                  <a:cubicBezTo>
                    <a:pt x="411" y="712"/>
                    <a:pt x="405" y="716"/>
                    <a:pt x="409" y="718"/>
                  </a:cubicBezTo>
                  <a:cubicBezTo>
                    <a:pt x="412" y="720"/>
                    <a:pt x="417" y="719"/>
                    <a:pt x="422" y="727"/>
                  </a:cubicBezTo>
                  <a:cubicBezTo>
                    <a:pt x="427" y="736"/>
                    <a:pt x="427" y="743"/>
                    <a:pt x="430" y="746"/>
                  </a:cubicBezTo>
                  <a:cubicBezTo>
                    <a:pt x="433" y="749"/>
                    <a:pt x="441" y="755"/>
                    <a:pt x="440" y="758"/>
                  </a:cubicBezTo>
                  <a:cubicBezTo>
                    <a:pt x="440" y="762"/>
                    <a:pt x="451" y="766"/>
                    <a:pt x="451" y="761"/>
                  </a:cubicBezTo>
                  <a:cubicBezTo>
                    <a:pt x="451" y="756"/>
                    <a:pt x="458" y="762"/>
                    <a:pt x="451" y="746"/>
                  </a:cubicBezTo>
                  <a:cubicBezTo>
                    <a:pt x="443" y="730"/>
                    <a:pt x="431" y="717"/>
                    <a:pt x="427" y="707"/>
                  </a:cubicBezTo>
                  <a:cubicBezTo>
                    <a:pt x="424" y="697"/>
                    <a:pt x="419" y="683"/>
                    <a:pt x="421" y="679"/>
                  </a:cubicBezTo>
                  <a:cubicBezTo>
                    <a:pt x="422" y="675"/>
                    <a:pt x="424" y="664"/>
                    <a:pt x="431" y="670"/>
                  </a:cubicBezTo>
                  <a:cubicBezTo>
                    <a:pt x="438" y="676"/>
                    <a:pt x="432" y="687"/>
                    <a:pt x="439" y="700"/>
                  </a:cubicBezTo>
                  <a:cubicBezTo>
                    <a:pt x="446" y="713"/>
                    <a:pt x="471" y="741"/>
                    <a:pt x="475" y="746"/>
                  </a:cubicBezTo>
                  <a:cubicBezTo>
                    <a:pt x="478" y="751"/>
                    <a:pt x="492" y="771"/>
                    <a:pt x="488" y="781"/>
                  </a:cubicBezTo>
                  <a:cubicBezTo>
                    <a:pt x="483" y="791"/>
                    <a:pt x="481" y="792"/>
                    <a:pt x="488" y="796"/>
                  </a:cubicBezTo>
                  <a:cubicBezTo>
                    <a:pt x="495" y="800"/>
                    <a:pt x="554" y="831"/>
                    <a:pt x="562" y="831"/>
                  </a:cubicBezTo>
                  <a:cubicBezTo>
                    <a:pt x="570" y="832"/>
                    <a:pt x="586" y="824"/>
                    <a:pt x="592" y="828"/>
                  </a:cubicBezTo>
                  <a:cubicBezTo>
                    <a:pt x="599" y="831"/>
                    <a:pt x="611" y="848"/>
                    <a:pt x="618" y="848"/>
                  </a:cubicBezTo>
                  <a:cubicBezTo>
                    <a:pt x="624" y="848"/>
                    <a:pt x="636" y="845"/>
                    <a:pt x="635" y="852"/>
                  </a:cubicBezTo>
                  <a:cubicBezTo>
                    <a:pt x="633" y="859"/>
                    <a:pt x="627" y="869"/>
                    <a:pt x="634" y="865"/>
                  </a:cubicBezTo>
                  <a:cubicBezTo>
                    <a:pt x="641" y="861"/>
                    <a:pt x="645" y="853"/>
                    <a:pt x="651" y="857"/>
                  </a:cubicBezTo>
                  <a:cubicBezTo>
                    <a:pt x="657" y="861"/>
                    <a:pt x="667" y="871"/>
                    <a:pt x="668" y="879"/>
                  </a:cubicBezTo>
                  <a:cubicBezTo>
                    <a:pt x="670" y="887"/>
                    <a:pt x="676" y="892"/>
                    <a:pt x="681" y="889"/>
                  </a:cubicBezTo>
                  <a:cubicBezTo>
                    <a:pt x="686" y="886"/>
                    <a:pt x="694" y="893"/>
                    <a:pt x="695" y="898"/>
                  </a:cubicBezTo>
                  <a:cubicBezTo>
                    <a:pt x="697" y="903"/>
                    <a:pt x="700" y="907"/>
                    <a:pt x="705" y="906"/>
                  </a:cubicBezTo>
                  <a:cubicBezTo>
                    <a:pt x="710" y="904"/>
                    <a:pt x="714" y="906"/>
                    <a:pt x="714" y="910"/>
                  </a:cubicBezTo>
                  <a:cubicBezTo>
                    <a:pt x="714" y="913"/>
                    <a:pt x="717" y="918"/>
                    <a:pt x="721" y="913"/>
                  </a:cubicBezTo>
                  <a:cubicBezTo>
                    <a:pt x="726" y="908"/>
                    <a:pt x="725" y="903"/>
                    <a:pt x="727" y="903"/>
                  </a:cubicBezTo>
                  <a:cubicBezTo>
                    <a:pt x="729" y="903"/>
                    <a:pt x="737" y="899"/>
                    <a:pt x="738" y="905"/>
                  </a:cubicBezTo>
                  <a:cubicBezTo>
                    <a:pt x="739" y="911"/>
                    <a:pt x="748" y="921"/>
                    <a:pt x="745" y="931"/>
                  </a:cubicBezTo>
                  <a:cubicBezTo>
                    <a:pt x="741" y="940"/>
                    <a:pt x="746" y="954"/>
                    <a:pt x="735" y="955"/>
                  </a:cubicBezTo>
                  <a:cubicBezTo>
                    <a:pt x="723" y="956"/>
                    <a:pt x="720" y="963"/>
                    <a:pt x="724" y="968"/>
                  </a:cubicBezTo>
                  <a:cubicBezTo>
                    <a:pt x="728" y="972"/>
                    <a:pt x="721" y="969"/>
                    <a:pt x="714" y="974"/>
                  </a:cubicBezTo>
                  <a:cubicBezTo>
                    <a:pt x="708" y="979"/>
                    <a:pt x="696" y="975"/>
                    <a:pt x="699" y="985"/>
                  </a:cubicBezTo>
                  <a:cubicBezTo>
                    <a:pt x="703" y="995"/>
                    <a:pt x="698" y="1008"/>
                    <a:pt x="698" y="1008"/>
                  </a:cubicBezTo>
                  <a:cubicBezTo>
                    <a:pt x="698" y="1008"/>
                    <a:pt x="711" y="1014"/>
                    <a:pt x="703" y="1015"/>
                  </a:cubicBezTo>
                  <a:cubicBezTo>
                    <a:pt x="694" y="1016"/>
                    <a:pt x="695" y="1018"/>
                    <a:pt x="692" y="1027"/>
                  </a:cubicBezTo>
                  <a:cubicBezTo>
                    <a:pt x="690" y="1036"/>
                    <a:pt x="690" y="1048"/>
                    <a:pt x="693" y="1048"/>
                  </a:cubicBezTo>
                  <a:cubicBezTo>
                    <a:pt x="696" y="1047"/>
                    <a:pt x="713" y="1067"/>
                    <a:pt x="715" y="1079"/>
                  </a:cubicBezTo>
                  <a:cubicBezTo>
                    <a:pt x="717" y="1091"/>
                    <a:pt x="724" y="1107"/>
                    <a:pt x="726" y="1119"/>
                  </a:cubicBezTo>
                  <a:cubicBezTo>
                    <a:pt x="727" y="1131"/>
                    <a:pt x="743" y="1135"/>
                    <a:pt x="750" y="1138"/>
                  </a:cubicBezTo>
                  <a:cubicBezTo>
                    <a:pt x="756" y="1141"/>
                    <a:pt x="771" y="1146"/>
                    <a:pt x="772" y="1153"/>
                  </a:cubicBezTo>
                  <a:cubicBezTo>
                    <a:pt x="774" y="1159"/>
                    <a:pt x="781" y="1152"/>
                    <a:pt x="779" y="1169"/>
                  </a:cubicBezTo>
                  <a:cubicBezTo>
                    <a:pt x="778" y="1186"/>
                    <a:pt x="772" y="1213"/>
                    <a:pt x="766" y="1225"/>
                  </a:cubicBezTo>
                  <a:cubicBezTo>
                    <a:pt x="760" y="1238"/>
                    <a:pt x="760" y="1241"/>
                    <a:pt x="755" y="1260"/>
                  </a:cubicBezTo>
                  <a:cubicBezTo>
                    <a:pt x="750" y="1279"/>
                    <a:pt x="752" y="1284"/>
                    <a:pt x="749" y="1291"/>
                  </a:cubicBezTo>
                  <a:cubicBezTo>
                    <a:pt x="746" y="1298"/>
                    <a:pt x="739" y="1327"/>
                    <a:pt x="730" y="1338"/>
                  </a:cubicBezTo>
                  <a:cubicBezTo>
                    <a:pt x="720" y="1349"/>
                    <a:pt x="711" y="1350"/>
                    <a:pt x="710" y="1367"/>
                  </a:cubicBezTo>
                  <a:cubicBezTo>
                    <a:pt x="708" y="1384"/>
                    <a:pt x="701" y="1393"/>
                    <a:pt x="698" y="1404"/>
                  </a:cubicBezTo>
                  <a:cubicBezTo>
                    <a:pt x="695" y="1416"/>
                    <a:pt x="688" y="1431"/>
                    <a:pt x="689" y="1436"/>
                  </a:cubicBezTo>
                  <a:cubicBezTo>
                    <a:pt x="689" y="1442"/>
                    <a:pt x="697" y="1435"/>
                    <a:pt x="697" y="1435"/>
                  </a:cubicBezTo>
                  <a:cubicBezTo>
                    <a:pt x="697" y="1435"/>
                    <a:pt x="707" y="1415"/>
                    <a:pt x="710" y="1416"/>
                  </a:cubicBezTo>
                  <a:cubicBezTo>
                    <a:pt x="713" y="1416"/>
                    <a:pt x="712" y="1412"/>
                    <a:pt x="712" y="1423"/>
                  </a:cubicBezTo>
                  <a:cubicBezTo>
                    <a:pt x="712" y="1434"/>
                    <a:pt x="703" y="1447"/>
                    <a:pt x="697" y="1451"/>
                  </a:cubicBezTo>
                  <a:cubicBezTo>
                    <a:pt x="692" y="1456"/>
                    <a:pt x="692" y="1456"/>
                    <a:pt x="682" y="1463"/>
                  </a:cubicBezTo>
                  <a:cubicBezTo>
                    <a:pt x="672" y="1470"/>
                    <a:pt x="672" y="1476"/>
                    <a:pt x="672" y="1479"/>
                  </a:cubicBezTo>
                  <a:cubicBezTo>
                    <a:pt x="672" y="1481"/>
                    <a:pt x="680" y="1484"/>
                    <a:pt x="676" y="1486"/>
                  </a:cubicBezTo>
                  <a:cubicBezTo>
                    <a:pt x="672" y="1488"/>
                    <a:pt x="674" y="1490"/>
                    <a:pt x="670" y="1493"/>
                  </a:cubicBezTo>
                  <a:cubicBezTo>
                    <a:pt x="667" y="1495"/>
                    <a:pt x="660" y="1498"/>
                    <a:pt x="663" y="1502"/>
                  </a:cubicBezTo>
                  <a:cubicBezTo>
                    <a:pt x="666" y="1507"/>
                    <a:pt x="659" y="1517"/>
                    <a:pt x="660" y="1524"/>
                  </a:cubicBezTo>
                  <a:cubicBezTo>
                    <a:pt x="660" y="1530"/>
                    <a:pt x="666" y="1541"/>
                    <a:pt x="666" y="1541"/>
                  </a:cubicBezTo>
                  <a:cubicBezTo>
                    <a:pt x="666" y="1541"/>
                    <a:pt x="674" y="1563"/>
                    <a:pt x="678" y="1566"/>
                  </a:cubicBezTo>
                  <a:cubicBezTo>
                    <a:pt x="682" y="1570"/>
                    <a:pt x="691" y="1572"/>
                    <a:pt x="690" y="1576"/>
                  </a:cubicBezTo>
                  <a:cubicBezTo>
                    <a:pt x="689" y="1581"/>
                    <a:pt x="698" y="1578"/>
                    <a:pt x="707" y="1582"/>
                  </a:cubicBezTo>
                  <a:cubicBezTo>
                    <a:pt x="716" y="1586"/>
                    <a:pt x="710" y="1601"/>
                    <a:pt x="727" y="1597"/>
                  </a:cubicBezTo>
                  <a:cubicBezTo>
                    <a:pt x="744" y="1594"/>
                    <a:pt x="759" y="1595"/>
                    <a:pt x="759" y="1595"/>
                  </a:cubicBezTo>
                  <a:cubicBezTo>
                    <a:pt x="759" y="1595"/>
                    <a:pt x="761" y="1597"/>
                    <a:pt x="767" y="1598"/>
                  </a:cubicBezTo>
                  <a:cubicBezTo>
                    <a:pt x="773" y="1599"/>
                    <a:pt x="790" y="1595"/>
                    <a:pt x="790" y="1595"/>
                  </a:cubicBezTo>
                  <a:lnTo>
                    <a:pt x="792" y="15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 name="Freeform 111"/>
            <p:cNvSpPr/>
            <p:nvPr/>
          </p:nvSpPr>
          <p:spPr bwMode="auto">
            <a:xfrm>
              <a:off x="2484437" y="684213"/>
              <a:ext cx="1468438" cy="1327150"/>
            </a:xfrm>
            <a:custGeom>
              <a:avLst/>
              <a:gdLst>
                <a:gd name="T0" fmla="*/ 62 w 550"/>
                <a:gd name="T1" fmla="*/ 110 h 497"/>
                <a:gd name="T2" fmla="*/ 81 w 550"/>
                <a:gd name="T3" fmla="*/ 123 h 497"/>
                <a:gd name="T4" fmla="*/ 27 w 550"/>
                <a:gd name="T5" fmla="*/ 143 h 497"/>
                <a:gd name="T6" fmla="*/ 11 w 550"/>
                <a:gd name="T7" fmla="*/ 164 h 497"/>
                <a:gd name="T8" fmla="*/ 32 w 550"/>
                <a:gd name="T9" fmla="*/ 178 h 497"/>
                <a:gd name="T10" fmla="*/ 55 w 550"/>
                <a:gd name="T11" fmla="*/ 187 h 497"/>
                <a:gd name="T12" fmla="*/ 119 w 550"/>
                <a:gd name="T13" fmla="*/ 204 h 497"/>
                <a:gd name="T14" fmla="*/ 147 w 550"/>
                <a:gd name="T15" fmla="*/ 271 h 497"/>
                <a:gd name="T16" fmla="*/ 164 w 550"/>
                <a:gd name="T17" fmla="*/ 270 h 497"/>
                <a:gd name="T18" fmla="*/ 173 w 550"/>
                <a:gd name="T19" fmla="*/ 313 h 497"/>
                <a:gd name="T20" fmla="*/ 153 w 550"/>
                <a:gd name="T21" fmla="*/ 334 h 497"/>
                <a:gd name="T22" fmla="*/ 150 w 550"/>
                <a:gd name="T23" fmla="*/ 364 h 497"/>
                <a:gd name="T24" fmla="*/ 157 w 550"/>
                <a:gd name="T25" fmla="*/ 401 h 497"/>
                <a:gd name="T26" fmla="*/ 177 w 550"/>
                <a:gd name="T27" fmla="*/ 395 h 497"/>
                <a:gd name="T28" fmla="*/ 160 w 550"/>
                <a:gd name="T29" fmla="*/ 421 h 497"/>
                <a:gd name="T30" fmla="*/ 179 w 550"/>
                <a:gd name="T31" fmla="*/ 454 h 497"/>
                <a:gd name="T32" fmla="*/ 206 w 550"/>
                <a:gd name="T33" fmla="*/ 478 h 497"/>
                <a:gd name="T34" fmla="*/ 227 w 550"/>
                <a:gd name="T35" fmla="*/ 492 h 497"/>
                <a:gd name="T36" fmla="*/ 250 w 550"/>
                <a:gd name="T37" fmla="*/ 446 h 497"/>
                <a:gd name="T38" fmla="*/ 267 w 550"/>
                <a:gd name="T39" fmla="*/ 408 h 497"/>
                <a:gd name="T40" fmla="*/ 296 w 550"/>
                <a:gd name="T41" fmla="*/ 376 h 497"/>
                <a:gd name="T42" fmla="*/ 345 w 550"/>
                <a:gd name="T43" fmla="*/ 345 h 497"/>
                <a:gd name="T44" fmla="*/ 443 w 550"/>
                <a:gd name="T45" fmla="*/ 298 h 497"/>
                <a:gd name="T46" fmla="*/ 401 w 550"/>
                <a:gd name="T47" fmla="*/ 290 h 497"/>
                <a:gd name="T48" fmla="*/ 427 w 550"/>
                <a:gd name="T49" fmla="*/ 287 h 497"/>
                <a:gd name="T50" fmla="*/ 451 w 550"/>
                <a:gd name="T51" fmla="*/ 281 h 497"/>
                <a:gd name="T52" fmla="*/ 411 w 550"/>
                <a:gd name="T53" fmla="*/ 255 h 497"/>
                <a:gd name="T54" fmla="*/ 431 w 550"/>
                <a:gd name="T55" fmla="*/ 236 h 497"/>
                <a:gd name="T56" fmla="*/ 453 w 550"/>
                <a:gd name="T57" fmla="*/ 238 h 497"/>
                <a:gd name="T58" fmla="*/ 453 w 550"/>
                <a:gd name="T59" fmla="*/ 225 h 497"/>
                <a:gd name="T60" fmla="*/ 478 w 550"/>
                <a:gd name="T61" fmla="*/ 198 h 497"/>
                <a:gd name="T62" fmla="*/ 462 w 550"/>
                <a:gd name="T63" fmla="*/ 180 h 497"/>
                <a:gd name="T64" fmla="*/ 484 w 550"/>
                <a:gd name="T65" fmla="*/ 162 h 497"/>
                <a:gd name="T66" fmla="*/ 460 w 550"/>
                <a:gd name="T67" fmla="*/ 149 h 497"/>
                <a:gd name="T68" fmla="*/ 476 w 550"/>
                <a:gd name="T69" fmla="*/ 124 h 497"/>
                <a:gd name="T70" fmla="*/ 498 w 550"/>
                <a:gd name="T71" fmla="*/ 104 h 497"/>
                <a:gd name="T72" fmla="*/ 543 w 550"/>
                <a:gd name="T73" fmla="*/ 73 h 497"/>
                <a:gd name="T74" fmla="*/ 486 w 550"/>
                <a:gd name="T75" fmla="*/ 61 h 497"/>
                <a:gd name="T76" fmla="*/ 442 w 550"/>
                <a:gd name="T77" fmla="*/ 79 h 497"/>
                <a:gd name="T78" fmla="*/ 439 w 550"/>
                <a:gd name="T79" fmla="*/ 60 h 497"/>
                <a:gd name="T80" fmla="*/ 416 w 550"/>
                <a:gd name="T81" fmla="*/ 53 h 497"/>
                <a:gd name="T82" fmla="*/ 458 w 550"/>
                <a:gd name="T83" fmla="*/ 30 h 497"/>
                <a:gd name="T84" fmla="*/ 414 w 550"/>
                <a:gd name="T85" fmla="*/ 6 h 497"/>
                <a:gd name="T86" fmla="*/ 321 w 550"/>
                <a:gd name="T87" fmla="*/ 11 h 497"/>
                <a:gd name="T88" fmla="*/ 288 w 550"/>
                <a:gd name="T89" fmla="*/ 21 h 497"/>
                <a:gd name="T90" fmla="*/ 245 w 550"/>
                <a:gd name="T91" fmla="*/ 35 h 497"/>
                <a:gd name="T92" fmla="*/ 221 w 550"/>
                <a:gd name="T93" fmla="*/ 40 h 497"/>
                <a:gd name="T94" fmla="*/ 192 w 550"/>
                <a:gd name="T95" fmla="*/ 47 h 497"/>
                <a:gd name="T96" fmla="*/ 153 w 550"/>
                <a:gd name="T97" fmla="*/ 51 h 497"/>
                <a:gd name="T98" fmla="*/ 141 w 550"/>
                <a:gd name="T99" fmla="*/ 68 h 497"/>
                <a:gd name="T100" fmla="*/ 89 w 550"/>
                <a:gd name="T101" fmla="*/ 8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497">
                  <a:moveTo>
                    <a:pt x="67" y="99"/>
                  </a:moveTo>
                  <a:cubicBezTo>
                    <a:pt x="62" y="100"/>
                    <a:pt x="60" y="110"/>
                    <a:pt x="62" y="110"/>
                  </a:cubicBezTo>
                  <a:cubicBezTo>
                    <a:pt x="64" y="111"/>
                    <a:pt x="73" y="106"/>
                    <a:pt x="84" y="110"/>
                  </a:cubicBezTo>
                  <a:cubicBezTo>
                    <a:pt x="95" y="115"/>
                    <a:pt x="87" y="122"/>
                    <a:pt x="81" y="123"/>
                  </a:cubicBezTo>
                  <a:cubicBezTo>
                    <a:pt x="76" y="125"/>
                    <a:pt x="71" y="121"/>
                    <a:pt x="56" y="129"/>
                  </a:cubicBezTo>
                  <a:cubicBezTo>
                    <a:pt x="42" y="137"/>
                    <a:pt x="35" y="146"/>
                    <a:pt x="27" y="143"/>
                  </a:cubicBezTo>
                  <a:cubicBezTo>
                    <a:pt x="20" y="139"/>
                    <a:pt x="5" y="144"/>
                    <a:pt x="3" y="148"/>
                  </a:cubicBezTo>
                  <a:cubicBezTo>
                    <a:pt x="0" y="152"/>
                    <a:pt x="11" y="164"/>
                    <a:pt x="11" y="164"/>
                  </a:cubicBezTo>
                  <a:cubicBezTo>
                    <a:pt x="24" y="163"/>
                    <a:pt x="24" y="163"/>
                    <a:pt x="24" y="163"/>
                  </a:cubicBezTo>
                  <a:cubicBezTo>
                    <a:pt x="24" y="163"/>
                    <a:pt x="37" y="175"/>
                    <a:pt x="32" y="178"/>
                  </a:cubicBezTo>
                  <a:cubicBezTo>
                    <a:pt x="28" y="181"/>
                    <a:pt x="19" y="179"/>
                    <a:pt x="30" y="184"/>
                  </a:cubicBezTo>
                  <a:cubicBezTo>
                    <a:pt x="41" y="189"/>
                    <a:pt x="29" y="185"/>
                    <a:pt x="55" y="187"/>
                  </a:cubicBezTo>
                  <a:cubicBezTo>
                    <a:pt x="81" y="189"/>
                    <a:pt x="72" y="187"/>
                    <a:pt x="84" y="189"/>
                  </a:cubicBezTo>
                  <a:cubicBezTo>
                    <a:pt x="97" y="190"/>
                    <a:pt x="116" y="203"/>
                    <a:pt x="119" y="204"/>
                  </a:cubicBezTo>
                  <a:cubicBezTo>
                    <a:pt x="123" y="204"/>
                    <a:pt x="138" y="205"/>
                    <a:pt x="139" y="217"/>
                  </a:cubicBezTo>
                  <a:cubicBezTo>
                    <a:pt x="140" y="229"/>
                    <a:pt x="153" y="263"/>
                    <a:pt x="147" y="271"/>
                  </a:cubicBezTo>
                  <a:cubicBezTo>
                    <a:pt x="141" y="279"/>
                    <a:pt x="161" y="287"/>
                    <a:pt x="159" y="283"/>
                  </a:cubicBezTo>
                  <a:cubicBezTo>
                    <a:pt x="158" y="280"/>
                    <a:pt x="160" y="268"/>
                    <a:pt x="164" y="270"/>
                  </a:cubicBezTo>
                  <a:cubicBezTo>
                    <a:pt x="168" y="272"/>
                    <a:pt x="178" y="301"/>
                    <a:pt x="177" y="303"/>
                  </a:cubicBezTo>
                  <a:cubicBezTo>
                    <a:pt x="176" y="305"/>
                    <a:pt x="178" y="305"/>
                    <a:pt x="173" y="313"/>
                  </a:cubicBezTo>
                  <a:cubicBezTo>
                    <a:pt x="169" y="321"/>
                    <a:pt x="164" y="329"/>
                    <a:pt x="162" y="329"/>
                  </a:cubicBezTo>
                  <a:cubicBezTo>
                    <a:pt x="159" y="329"/>
                    <a:pt x="154" y="331"/>
                    <a:pt x="153" y="334"/>
                  </a:cubicBezTo>
                  <a:cubicBezTo>
                    <a:pt x="152" y="336"/>
                    <a:pt x="154" y="339"/>
                    <a:pt x="153" y="347"/>
                  </a:cubicBezTo>
                  <a:cubicBezTo>
                    <a:pt x="152" y="355"/>
                    <a:pt x="147" y="356"/>
                    <a:pt x="150" y="364"/>
                  </a:cubicBezTo>
                  <a:cubicBezTo>
                    <a:pt x="154" y="372"/>
                    <a:pt x="151" y="372"/>
                    <a:pt x="152" y="379"/>
                  </a:cubicBezTo>
                  <a:cubicBezTo>
                    <a:pt x="152" y="386"/>
                    <a:pt x="162" y="399"/>
                    <a:pt x="157" y="401"/>
                  </a:cubicBezTo>
                  <a:cubicBezTo>
                    <a:pt x="152" y="402"/>
                    <a:pt x="151" y="410"/>
                    <a:pt x="158" y="405"/>
                  </a:cubicBezTo>
                  <a:cubicBezTo>
                    <a:pt x="164" y="401"/>
                    <a:pt x="177" y="395"/>
                    <a:pt x="177" y="395"/>
                  </a:cubicBezTo>
                  <a:cubicBezTo>
                    <a:pt x="177" y="395"/>
                    <a:pt x="181" y="397"/>
                    <a:pt x="176" y="399"/>
                  </a:cubicBezTo>
                  <a:cubicBezTo>
                    <a:pt x="171" y="400"/>
                    <a:pt x="157" y="416"/>
                    <a:pt x="160" y="421"/>
                  </a:cubicBezTo>
                  <a:cubicBezTo>
                    <a:pt x="164" y="426"/>
                    <a:pt x="169" y="428"/>
                    <a:pt x="171" y="436"/>
                  </a:cubicBezTo>
                  <a:cubicBezTo>
                    <a:pt x="173" y="445"/>
                    <a:pt x="183" y="444"/>
                    <a:pt x="179" y="454"/>
                  </a:cubicBezTo>
                  <a:cubicBezTo>
                    <a:pt x="175" y="465"/>
                    <a:pt x="186" y="468"/>
                    <a:pt x="186" y="474"/>
                  </a:cubicBezTo>
                  <a:cubicBezTo>
                    <a:pt x="186" y="480"/>
                    <a:pt x="197" y="469"/>
                    <a:pt x="206" y="478"/>
                  </a:cubicBezTo>
                  <a:cubicBezTo>
                    <a:pt x="215" y="487"/>
                    <a:pt x="208" y="489"/>
                    <a:pt x="216" y="493"/>
                  </a:cubicBezTo>
                  <a:cubicBezTo>
                    <a:pt x="224" y="497"/>
                    <a:pt x="225" y="494"/>
                    <a:pt x="227" y="492"/>
                  </a:cubicBezTo>
                  <a:cubicBezTo>
                    <a:pt x="229" y="490"/>
                    <a:pt x="230" y="475"/>
                    <a:pt x="237" y="464"/>
                  </a:cubicBezTo>
                  <a:cubicBezTo>
                    <a:pt x="244" y="453"/>
                    <a:pt x="250" y="453"/>
                    <a:pt x="250" y="446"/>
                  </a:cubicBezTo>
                  <a:cubicBezTo>
                    <a:pt x="250" y="439"/>
                    <a:pt x="260" y="426"/>
                    <a:pt x="263" y="421"/>
                  </a:cubicBezTo>
                  <a:cubicBezTo>
                    <a:pt x="265" y="417"/>
                    <a:pt x="273" y="412"/>
                    <a:pt x="267" y="408"/>
                  </a:cubicBezTo>
                  <a:cubicBezTo>
                    <a:pt x="261" y="404"/>
                    <a:pt x="271" y="400"/>
                    <a:pt x="281" y="393"/>
                  </a:cubicBezTo>
                  <a:cubicBezTo>
                    <a:pt x="290" y="386"/>
                    <a:pt x="288" y="378"/>
                    <a:pt x="296" y="376"/>
                  </a:cubicBezTo>
                  <a:cubicBezTo>
                    <a:pt x="305" y="374"/>
                    <a:pt x="298" y="370"/>
                    <a:pt x="311" y="366"/>
                  </a:cubicBezTo>
                  <a:cubicBezTo>
                    <a:pt x="324" y="361"/>
                    <a:pt x="336" y="351"/>
                    <a:pt x="345" y="345"/>
                  </a:cubicBezTo>
                  <a:cubicBezTo>
                    <a:pt x="353" y="339"/>
                    <a:pt x="350" y="336"/>
                    <a:pt x="366" y="332"/>
                  </a:cubicBezTo>
                  <a:cubicBezTo>
                    <a:pt x="383" y="328"/>
                    <a:pt x="443" y="298"/>
                    <a:pt x="443" y="298"/>
                  </a:cubicBezTo>
                  <a:cubicBezTo>
                    <a:pt x="443" y="298"/>
                    <a:pt x="431" y="296"/>
                    <a:pt x="421" y="295"/>
                  </a:cubicBezTo>
                  <a:cubicBezTo>
                    <a:pt x="412" y="295"/>
                    <a:pt x="397" y="293"/>
                    <a:pt x="401" y="290"/>
                  </a:cubicBezTo>
                  <a:cubicBezTo>
                    <a:pt x="405" y="287"/>
                    <a:pt x="410" y="278"/>
                    <a:pt x="413" y="277"/>
                  </a:cubicBezTo>
                  <a:cubicBezTo>
                    <a:pt x="416" y="276"/>
                    <a:pt x="427" y="287"/>
                    <a:pt x="427" y="287"/>
                  </a:cubicBezTo>
                  <a:cubicBezTo>
                    <a:pt x="427" y="287"/>
                    <a:pt x="447" y="291"/>
                    <a:pt x="445" y="289"/>
                  </a:cubicBezTo>
                  <a:cubicBezTo>
                    <a:pt x="444" y="287"/>
                    <a:pt x="451" y="284"/>
                    <a:pt x="451" y="281"/>
                  </a:cubicBezTo>
                  <a:cubicBezTo>
                    <a:pt x="451" y="278"/>
                    <a:pt x="445" y="270"/>
                    <a:pt x="432" y="264"/>
                  </a:cubicBezTo>
                  <a:cubicBezTo>
                    <a:pt x="420" y="258"/>
                    <a:pt x="423" y="261"/>
                    <a:pt x="411" y="255"/>
                  </a:cubicBezTo>
                  <a:cubicBezTo>
                    <a:pt x="398" y="248"/>
                    <a:pt x="387" y="247"/>
                    <a:pt x="397" y="245"/>
                  </a:cubicBezTo>
                  <a:cubicBezTo>
                    <a:pt x="406" y="242"/>
                    <a:pt x="428" y="240"/>
                    <a:pt x="431" y="236"/>
                  </a:cubicBezTo>
                  <a:cubicBezTo>
                    <a:pt x="433" y="232"/>
                    <a:pt x="426" y="227"/>
                    <a:pt x="433" y="232"/>
                  </a:cubicBezTo>
                  <a:cubicBezTo>
                    <a:pt x="441" y="237"/>
                    <a:pt x="444" y="237"/>
                    <a:pt x="453" y="238"/>
                  </a:cubicBezTo>
                  <a:cubicBezTo>
                    <a:pt x="462" y="239"/>
                    <a:pt x="466" y="241"/>
                    <a:pt x="463" y="236"/>
                  </a:cubicBezTo>
                  <a:cubicBezTo>
                    <a:pt x="459" y="231"/>
                    <a:pt x="449" y="239"/>
                    <a:pt x="453" y="225"/>
                  </a:cubicBezTo>
                  <a:cubicBezTo>
                    <a:pt x="458" y="211"/>
                    <a:pt x="476" y="206"/>
                    <a:pt x="476" y="206"/>
                  </a:cubicBezTo>
                  <a:cubicBezTo>
                    <a:pt x="476" y="206"/>
                    <a:pt x="487" y="211"/>
                    <a:pt x="478" y="198"/>
                  </a:cubicBezTo>
                  <a:cubicBezTo>
                    <a:pt x="469" y="186"/>
                    <a:pt x="470" y="187"/>
                    <a:pt x="466" y="183"/>
                  </a:cubicBezTo>
                  <a:cubicBezTo>
                    <a:pt x="462" y="180"/>
                    <a:pt x="462" y="180"/>
                    <a:pt x="462" y="180"/>
                  </a:cubicBezTo>
                  <a:cubicBezTo>
                    <a:pt x="462" y="180"/>
                    <a:pt x="493" y="175"/>
                    <a:pt x="490" y="172"/>
                  </a:cubicBezTo>
                  <a:cubicBezTo>
                    <a:pt x="488" y="168"/>
                    <a:pt x="484" y="162"/>
                    <a:pt x="484" y="162"/>
                  </a:cubicBezTo>
                  <a:cubicBezTo>
                    <a:pt x="484" y="162"/>
                    <a:pt x="484" y="161"/>
                    <a:pt x="472" y="155"/>
                  </a:cubicBezTo>
                  <a:cubicBezTo>
                    <a:pt x="460" y="149"/>
                    <a:pt x="460" y="154"/>
                    <a:pt x="460" y="149"/>
                  </a:cubicBezTo>
                  <a:cubicBezTo>
                    <a:pt x="459" y="144"/>
                    <a:pt x="470" y="137"/>
                    <a:pt x="471" y="133"/>
                  </a:cubicBezTo>
                  <a:cubicBezTo>
                    <a:pt x="473" y="129"/>
                    <a:pt x="476" y="126"/>
                    <a:pt x="476" y="124"/>
                  </a:cubicBezTo>
                  <a:cubicBezTo>
                    <a:pt x="476" y="122"/>
                    <a:pt x="477" y="116"/>
                    <a:pt x="479" y="115"/>
                  </a:cubicBezTo>
                  <a:cubicBezTo>
                    <a:pt x="481" y="114"/>
                    <a:pt x="489" y="112"/>
                    <a:pt x="498" y="104"/>
                  </a:cubicBezTo>
                  <a:cubicBezTo>
                    <a:pt x="507" y="95"/>
                    <a:pt x="515" y="83"/>
                    <a:pt x="518" y="83"/>
                  </a:cubicBezTo>
                  <a:cubicBezTo>
                    <a:pt x="522" y="83"/>
                    <a:pt x="539" y="75"/>
                    <a:pt x="543" y="73"/>
                  </a:cubicBezTo>
                  <a:cubicBezTo>
                    <a:pt x="546" y="71"/>
                    <a:pt x="550" y="64"/>
                    <a:pt x="536" y="63"/>
                  </a:cubicBezTo>
                  <a:cubicBezTo>
                    <a:pt x="521" y="61"/>
                    <a:pt x="490" y="56"/>
                    <a:pt x="486" y="61"/>
                  </a:cubicBezTo>
                  <a:cubicBezTo>
                    <a:pt x="481" y="67"/>
                    <a:pt x="471" y="73"/>
                    <a:pt x="468" y="79"/>
                  </a:cubicBezTo>
                  <a:cubicBezTo>
                    <a:pt x="465" y="85"/>
                    <a:pt x="448" y="80"/>
                    <a:pt x="442" y="79"/>
                  </a:cubicBezTo>
                  <a:cubicBezTo>
                    <a:pt x="436" y="77"/>
                    <a:pt x="466" y="69"/>
                    <a:pt x="459" y="63"/>
                  </a:cubicBezTo>
                  <a:cubicBezTo>
                    <a:pt x="452" y="56"/>
                    <a:pt x="453" y="54"/>
                    <a:pt x="439" y="60"/>
                  </a:cubicBezTo>
                  <a:cubicBezTo>
                    <a:pt x="425" y="66"/>
                    <a:pt x="426" y="71"/>
                    <a:pt x="419" y="72"/>
                  </a:cubicBezTo>
                  <a:cubicBezTo>
                    <a:pt x="412" y="73"/>
                    <a:pt x="401" y="60"/>
                    <a:pt x="416" y="53"/>
                  </a:cubicBezTo>
                  <a:cubicBezTo>
                    <a:pt x="431" y="46"/>
                    <a:pt x="469" y="52"/>
                    <a:pt x="470" y="48"/>
                  </a:cubicBezTo>
                  <a:cubicBezTo>
                    <a:pt x="472" y="44"/>
                    <a:pt x="468" y="33"/>
                    <a:pt x="458" y="30"/>
                  </a:cubicBezTo>
                  <a:cubicBezTo>
                    <a:pt x="448" y="27"/>
                    <a:pt x="429" y="20"/>
                    <a:pt x="422" y="17"/>
                  </a:cubicBezTo>
                  <a:cubicBezTo>
                    <a:pt x="416" y="13"/>
                    <a:pt x="414" y="6"/>
                    <a:pt x="414" y="6"/>
                  </a:cubicBezTo>
                  <a:cubicBezTo>
                    <a:pt x="371" y="0"/>
                    <a:pt x="371" y="0"/>
                    <a:pt x="371" y="0"/>
                  </a:cubicBezTo>
                  <a:cubicBezTo>
                    <a:pt x="371" y="0"/>
                    <a:pt x="326" y="10"/>
                    <a:pt x="321" y="11"/>
                  </a:cubicBezTo>
                  <a:cubicBezTo>
                    <a:pt x="316" y="11"/>
                    <a:pt x="317" y="15"/>
                    <a:pt x="305" y="17"/>
                  </a:cubicBezTo>
                  <a:cubicBezTo>
                    <a:pt x="293" y="20"/>
                    <a:pt x="288" y="21"/>
                    <a:pt x="288" y="21"/>
                  </a:cubicBezTo>
                  <a:cubicBezTo>
                    <a:pt x="288" y="21"/>
                    <a:pt x="274" y="18"/>
                    <a:pt x="263" y="20"/>
                  </a:cubicBezTo>
                  <a:cubicBezTo>
                    <a:pt x="252" y="22"/>
                    <a:pt x="245" y="35"/>
                    <a:pt x="245" y="35"/>
                  </a:cubicBezTo>
                  <a:cubicBezTo>
                    <a:pt x="245" y="35"/>
                    <a:pt x="250" y="38"/>
                    <a:pt x="252" y="40"/>
                  </a:cubicBezTo>
                  <a:cubicBezTo>
                    <a:pt x="255" y="42"/>
                    <a:pt x="234" y="41"/>
                    <a:pt x="221" y="40"/>
                  </a:cubicBezTo>
                  <a:cubicBezTo>
                    <a:pt x="208" y="38"/>
                    <a:pt x="208" y="43"/>
                    <a:pt x="205" y="52"/>
                  </a:cubicBezTo>
                  <a:cubicBezTo>
                    <a:pt x="201" y="60"/>
                    <a:pt x="197" y="54"/>
                    <a:pt x="192" y="47"/>
                  </a:cubicBezTo>
                  <a:cubicBezTo>
                    <a:pt x="187" y="40"/>
                    <a:pt x="182" y="42"/>
                    <a:pt x="178" y="48"/>
                  </a:cubicBezTo>
                  <a:cubicBezTo>
                    <a:pt x="174" y="54"/>
                    <a:pt x="168" y="46"/>
                    <a:pt x="153" y="51"/>
                  </a:cubicBezTo>
                  <a:cubicBezTo>
                    <a:pt x="139" y="56"/>
                    <a:pt x="126" y="61"/>
                    <a:pt x="126" y="61"/>
                  </a:cubicBezTo>
                  <a:cubicBezTo>
                    <a:pt x="126" y="61"/>
                    <a:pt x="145" y="65"/>
                    <a:pt x="141" y="68"/>
                  </a:cubicBezTo>
                  <a:cubicBezTo>
                    <a:pt x="137" y="71"/>
                    <a:pt x="111" y="77"/>
                    <a:pt x="111" y="77"/>
                  </a:cubicBezTo>
                  <a:cubicBezTo>
                    <a:pt x="111" y="77"/>
                    <a:pt x="92" y="88"/>
                    <a:pt x="89" y="88"/>
                  </a:cubicBezTo>
                  <a:cubicBezTo>
                    <a:pt x="85" y="88"/>
                    <a:pt x="67" y="99"/>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 name="Freeform 112"/>
            <p:cNvSpPr/>
            <p:nvPr/>
          </p:nvSpPr>
          <p:spPr bwMode="auto">
            <a:xfrm>
              <a:off x="1952625" y="735013"/>
              <a:ext cx="868363" cy="539750"/>
            </a:xfrm>
            <a:custGeom>
              <a:avLst/>
              <a:gdLst>
                <a:gd name="T0" fmla="*/ 297 w 325"/>
                <a:gd name="T1" fmla="*/ 44 h 202"/>
                <a:gd name="T2" fmla="*/ 285 w 325"/>
                <a:gd name="T3" fmla="*/ 53 h 202"/>
                <a:gd name="T4" fmla="*/ 277 w 325"/>
                <a:gd name="T5" fmla="*/ 64 h 202"/>
                <a:gd name="T6" fmla="*/ 232 w 325"/>
                <a:gd name="T7" fmla="*/ 88 h 202"/>
                <a:gd name="T8" fmla="*/ 211 w 325"/>
                <a:gd name="T9" fmla="*/ 104 h 202"/>
                <a:gd name="T10" fmla="*/ 197 w 325"/>
                <a:gd name="T11" fmla="*/ 106 h 202"/>
                <a:gd name="T12" fmla="*/ 192 w 325"/>
                <a:gd name="T13" fmla="*/ 124 h 202"/>
                <a:gd name="T14" fmla="*/ 169 w 325"/>
                <a:gd name="T15" fmla="*/ 138 h 202"/>
                <a:gd name="T16" fmla="*/ 160 w 325"/>
                <a:gd name="T17" fmla="*/ 148 h 202"/>
                <a:gd name="T18" fmla="*/ 162 w 325"/>
                <a:gd name="T19" fmla="*/ 164 h 202"/>
                <a:gd name="T20" fmla="*/ 143 w 325"/>
                <a:gd name="T21" fmla="*/ 169 h 202"/>
                <a:gd name="T22" fmla="*/ 127 w 325"/>
                <a:gd name="T23" fmla="*/ 168 h 202"/>
                <a:gd name="T24" fmla="*/ 105 w 325"/>
                <a:gd name="T25" fmla="*/ 168 h 202"/>
                <a:gd name="T26" fmla="*/ 80 w 325"/>
                <a:gd name="T27" fmla="*/ 168 h 202"/>
                <a:gd name="T28" fmla="*/ 74 w 325"/>
                <a:gd name="T29" fmla="*/ 168 h 202"/>
                <a:gd name="T30" fmla="*/ 60 w 325"/>
                <a:gd name="T31" fmla="*/ 170 h 202"/>
                <a:gd name="T32" fmla="*/ 62 w 325"/>
                <a:gd name="T33" fmla="*/ 177 h 202"/>
                <a:gd name="T34" fmla="*/ 83 w 325"/>
                <a:gd name="T35" fmla="*/ 177 h 202"/>
                <a:gd name="T36" fmla="*/ 118 w 325"/>
                <a:gd name="T37" fmla="*/ 182 h 202"/>
                <a:gd name="T38" fmla="*/ 142 w 325"/>
                <a:gd name="T39" fmla="*/ 182 h 202"/>
                <a:gd name="T40" fmla="*/ 144 w 325"/>
                <a:gd name="T41" fmla="*/ 195 h 202"/>
                <a:gd name="T42" fmla="*/ 129 w 325"/>
                <a:gd name="T43" fmla="*/ 201 h 202"/>
                <a:gd name="T44" fmla="*/ 109 w 325"/>
                <a:gd name="T45" fmla="*/ 200 h 202"/>
                <a:gd name="T46" fmla="*/ 67 w 325"/>
                <a:gd name="T47" fmla="*/ 199 h 202"/>
                <a:gd name="T48" fmla="*/ 37 w 325"/>
                <a:gd name="T49" fmla="*/ 193 h 202"/>
                <a:gd name="T50" fmla="*/ 29 w 325"/>
                <a:gd name="T51" fmla="*/ 181 h 202"/>
                <a:gd name="T52" fmla="*/ 24 w 325"/>
                <a:gd name="T53" fmla="*/ 170 h 202"/>
                <a:gd name="T54" fmla="*/ 3 w 325"/>
                <a:gd name="T55" fmla="*/ 160 h 202"/>
                <a:gd name="T56" fmla="*/ 3 w 325"/>
                <a:gd name="T57" fmla="*/ 153 h 202"/>
                <a:gd name="T58" fmla="*/ 21 w 325"/>
                <a:gd name="T59" fmla="*/ 152 h 202"/>
                <a:gd name="T60" fmla="*/ 35 w 325"/>
                <a:gd name="T61" fmla="*/ 158 h 202"/>
                <a:gd name="T62" fmla="*/ 63 w 325"/>
                <a:gd name="T63" fmla="*/ 156 h 202"/>
                <a:gd name="T64" fmla="*/ 81 w 325"/>
                <a:gd name="T65" fmla="*/ 151 h 202"/>
                <a:gd name="T66" fmla="*/ 77 w 325"/>
                <a:gd name="T67" fmla="*/ 137 h 202"/>
                <a:gd name="T68" fmla="*/ 94 w 325"/>
                <a:gd name="T69" fmla="*/ 137 h 202"/>
                <a:gd name="T70" fmla="*/ 98 w 325"/>
                <a:gd name="T71" fmla="*/ 137 h 202"/>
                <a:gd name="T72" fmla="*/ 94 w 325"/>
                <a:gd name="T73" fmla="*/ 131 h 202"/>
                <a:gd name="T74" fmla="*/ 81 w 325"/>
                <a:gd name="T75" fmla="*/ 127 h 202"/>
                <a:gd name="T76" fmla="*/ 103 w 325"/>
                <a:gd name="T77" fmla="*/ 109 h 202"/>
                <a:gd name="T78" fmla="*/ 116 w 325"/>
                <a:gd name="T79" fmla="*/ 100 h 202"/>
                <a:gd name="T80" fmla="*/ 100 w 325"/>
                <a:gd name="T81" fmla="*/ 87 h 202"/>
                <a:gd name="T82" fmla="*/ 87 w 325"/>
                <a:gd name="T83" fmla="*/ 79 h 202"/>
                <a:gd name="T84" fmla="*/ 74 w 325"/>
                <a:gd name="T85" fmla="*/ 59 h 202"/>
                <a:gd name="T86" fmla="*/ 61 w 325"/>
                <a:gd name="T87" fmla="*/ 52 h 202"/>
                <a:gd name="T88" fmla="*/ 74 w 325"/>
                <a:gd name="T89" fmla="*/ 41 h 202"/>
                <a:gd name="T90" fmla="*/ 98 w 325"/>
                <a:gd name="T91" fmla="*/ 33 h 202"/>
                <a:gd name="T92" fmla="*/ 114 w 325"/>
                <a:gd name="T93" fmla="*/ 37 h 202"/>
                <a:gd name="T94" fmla="*/ 113 w 325"/>
                <a:gd name="T95" fmla="*/ 25 h 202"/>
                <a:gd name="T96" fmla="*/ 134 w 325"/>
                <a:gd name="T97" fmla="*/ 31 h 202"/>
                <a:gd name="T98" fmla="*/ 143 w 325"/>
                <a:gd name="T99" fmla="*/ 22 h 202"/>
                <a:gd name="T100" fmla="*/ 156 w 325"/>
                <a:gd name="T101" fmla="*/ 11 h 202"/>
                <a:gd name="T102" fmla="*/ 194 w 325"/>
                <a:gd name="T103" fmla="*/ 8 h 202"/>
                <a:gd name="T104" fmla="*/ 212 w 325"/>
                <a:gd name="T105" fmla="*/ 3 h 202"/>
                <a:gd name="T106" fmla="*/ 223 w 325"/>
                <a:gd name="T107" fmla="*/ 15 h 202"/>
                <a:gd name="T108" fmla="*/ 226 w 325"/>
                <a:gd name="T109" fmla="*/ 4 h 202"/>
                <a:gd name="T110" fmla="*/ 284 w 325"/>
                <a:gd name="T111" fmla="*/ 12 h 202"/>
                <a:gd name="T112" fmla="*/ 324 w 325"/>
                <a:gd name="T113" fmla="*/ 22 h 202"/>
                <a:gd name="T114" fmla="*/ 318 w 325"/>
                <a:gd name="T115" fmla="*/ 38 h 202"/>
                <a:gd name="T116" fmla="*/ 297 w 325"/>
                <a:gd name="T117" fmla="*/ 4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5" h="202">
                  <a:moveTo>
                    <a:pt x="297" y="44"/>
                  </a:moveTo>
                  <a:cubicBezTo>
                    <a:pt x="280" y="48"/>
                    <a:pt x="275" y="52"/>
                    <a:pt x="285" y="53"/>
                  </a:cubicBezTo>
                  <a:cubicBezTo>
                    <a:pt x="294" y="54"/>
                    <a:pt x="303" y="50"/>
                    <a:pt x="277" y="64"/>
                  </a:cubicBezTo>
                  <a:cubicBezTo>
                    <a:pt x="252" y="77"/>
                    <a:pt x="242" y="83"/>
                    <a:pt x="232" y="88"/>
                  </a:cubicBezTo>
                  <a:cubicBezTo>
                    <a:pt x="222" y="93"/>
                    <a:pt x="223" y="103"/>
                    <a:pt x="211" y="104"/>
                  </a:cubicBezTo>
                  <a:cubicBezTo>
                    <a:pt x="200" y="104"/>
                    <a:pt x="201" y="93"/>
                    <a:pt x="197" y="106"/>
                  </a:cubicBezTo>
                  <a:cubicBezTo>
                    <a:pt x="193" y="119"/>
                    <a:pt x="193" y="122"/>
                    <a:pt x="192" y="124"/>
                  </a:cubicBezTo>
                  <a:cubicBezTo>
                    <a:pt x="191" y="127"/>
                    <a:pt x="180" y="137"/>
                    <a:pt x="169" y="138"/>
                  </a:cubicBezTo>
                  <a:cubicBezTo>
                    <a:pt x="159" y="139"/>
                    <a:pt x="164" y="141"/>
                    <a:pt x="160" y="148"/>
                  </a:cubicBezTo>
                  <a:cubicBezTo>
                    <a:pt x="156" y="154"/>
                    <a:pt x="177" y="161"/>
                    <a:pt x="162" y="164"/>
                  </a:cubicBezTo>
                  <a:cubicBezTo>
                    <a:pt x="147" y="166"/>
                    <a:pt x="145" y="168"/>
                    <a:pt x="143" y="169"/>
                  </a:cubicBezTo>
                  <a:cubicBezTo>
                    <a:pt x="140" y="170"/>
                    <a:pt x="135" y="171"/>
                    <a:pt x="127" y="168"/>
                  </a:cubicBezTo>
                  <a:cubicBezTo>
                    <a:pt x="119" y="166"/>
                    <a:pt x="119" y="169"/>
                    <a:pt x="105" y="168"/>
                  </a:cubicBezTo>
                  <a:cubicBezTo>
                    <a:pt x="91" y="168"/>
                    <a:pt x="86" y="168"/>
                    <a:pt x="80" y="168"/>
                  </a:cubicBezTo>
                  <a:cubicBezTo>
                    <a:pt x="74" y="168"/>
                    <a:pt x="84" y="167"/>
                    <a:pt x="74" y="168"/>
                  </a:cubicBezTo>
                  <a:cubicBezTo>
                    <a:pt x="65" y="168"/>
                    <a:pt x="59" y="166"/>
                    <a:pt x="60" y="170"/>
                  </a:cubicBezTo>
                  <a:cubicBezTo>
                    <a:pt x="61" y="174"/>
                    <a:pt x="60" y="176"/>
                    <a:pt x="62" y="177"/>
                  </a:cubicBezTo>
                  <a:cubicBezTo>
                    <a:pt x="65" y="178"/>
                    <a:pt x="70" y="176"/>
                    <a:pt x="83" y="177"/>
                  </a:cubicBezTo>
                  <a:cubicBezTo>
                    <a:pt x="97" y="178"/>
                    <a:pt x="106" y="182"/>
                    <a:pt x="118" y="182"/>
                  </a:cubicBezTo>
                  <a:cubicBezTo>
                    <a:pt x="130" y="181"/>
                    <a:pt x="136" y="179"/>
                    <a:pt x="142" y="182"/>
                  </a:cubicBezTo>
                  <a:cubicBezTo>
                    <a:pt x="147" y="185"/>
                    <a:pt x="149" y="195"/>
                    <a:pt x="144" y="195"/>
                  </a:cubicBezTo>
                  <a:cubicBezTo>
                    <a:pt x="138" y="196"/>
                    <a:pt x="138" y="201"/>
                    <a:pt x="129" y="201"/>
                  </a:cubicBezTo>
                  <a:cubicBezTo>
                    <a:pt x="120" y="201"/>
                    <a:pt x="126" y="202"/>
                    <a:pt x="109" y="200"/>
                  </a:cubicBezTo>
                  <a:cubicBezTo>
                    <a:pt x="92" y="198"/>
                    <a:pt x="80" y="201"/>
                    <a:pt x="67" y="199"/>
                  </a:cubicBezTo>
                  <a:cubicBezTo>
                    <a:pt x="54" y="196"/>
                    <a:pt x="43" y="198"/>
                    <a:pt x="37" y="193"/>
                  </a:cubicBezTo>
                  <a:cubicBezTo>
                    <a:pt x="31" y="189"/>
                    <a:pt x="31" y="187"/>
                    <a:pt x="29" y="181"/>
                  </a:cubicBezTo>
                  <a:cubicBezTo>
                    <a:pt x="26" y="174"/>
                    <a:pt x="34" y="176"/>
                    <a:pt x="24" y="170"/>
                  </a:cubicBezTo>
                  <a:cubicBezTo>
                    <a:pt x="13" y="164"/>
                    <a:pt x="3" y="160"/>
                    <a:pt x="3" y="160"/>
                  </a:cubicBezTo>
                  <a:cubicBezTo>
                    <a:pt x="3" y="160"/>
                    <a:pt x="0" y="157"/>
                    <a:pt x="3" y="153"/>
                  </a:cubicBezTo>
                  <a:cubicBezTo>
                    <a:pt x="6" y="149"/>
                    <a:pt x="21" y="152"/>
                    <a:pt x="21" y="152"/>
                  </a:cubicBezTo>
                  <a:cubicBezTo>
                    <a:pt x="35" y="158"/>
                    <a:pt x="35" y="158"/>
                    <a:pt x="35" y="158"/>
                  </a:cubicBezTo>
                  <a:cubicBezTo>
                    <a:pt x="35" y="158"/>
                    <a:pt x="61" y="162"/>
                    <a:pt x="63" y="156"/>
                  </a:cubicBezTo>
                  <a:cubicBezTo>
                    <a:pt x="65" y="149"/>
                    <a:pt x="82" y="158"/>
                    <a:pt x="81" y="151"/>
                  </a:cubicBezTo>
                  <a:cubicBezTo>
                    <a:pt x="80" y="144"/>
                    <a:pt x="69" y="142"/>
                    <a:pt x="77" y="137"/>
                  </a:cubicBezTo>
                  <a:cubicBezTo>
                    <a:pt x="86" y="131"/>
                    <a:pt x="94" y="137"/>
                    <a:pt x="94" y="137"/>
                  </a:cubicBezTo>
                  <a:cubicBezTo>
                    <a:pt x="94" y="137"/>
                    <a:pt x="96" y="139"/>
                    <a:pt x="98" y="137"/>
                  </a:cubicBezTo>
                  <a:cubicBezTo>
                    <a:pt x="100" y="135"/>
                    <a:pt x="99" y="133"/>
                    <a:pt x="94" y="131"/>
                  </a:cubicBezTo>
                  <a:cubicBezTo>
                    <a:pt x="90" y="129"/>
                    <a:pt x="81" y="127"/>
                    <a:pt x="81" y="127"/>
                  </a:cubicBezTo>
                  <a:cubicBezTo>
                    <a:pt x="81" y="127"/>
                    <a:pt x="99" y="109"/>
                    <a:pt x="103" y="109"/>
                  </a:cubicBezTo>
                  <a:cubicBezTo>
                    <a:pt x="106" y="109"/>
                    <a:pt x="126" y="110"/>
                    <a:pt x="116" y="100"/>
                  </a:cubicBezTo>
                  <a:cubicBezTo>
                    <a:pt x="105" y="89"/>
                    <a:pt x="107" y="92"/>
                    <a:pt x="100" y="87"/>
                  </a:cubicBezTo>
                  <a:cubicBezTo>
                    <a:pt x="94" y="83"/>
                    <a:pt x="100" y="91"/>
                    <a:pt x="87" y="79"/>
                  </a:cubicBezTo>
                  <a:cubicBezTo>
                    <a:pt x="74" y="68"/>
                    <a:pt x="76" y="70"/>
                    <a:pt x="74" y="59"/>
                  </a:cubicBezTo>
                  <a:cubicBezTo>
                    <a:pt x="72" y="48"/>
                    <a:pt x="60" y="57"/>
                    <a:pt x="61" y="52"/>
                  </a:cubicBezTo>
                  <a:cubicBezTo>
                    <a:pt x="62" y="48"/>
                    <a:pt x="70" y="41"/>
                    <a:pt x="74" y="41"/>
                  </a:cubicBezTo>
                  <a:cubicBezTo>
                    <a:pt x="78" y="41"/>
                    <a:pt x="87" y="29"/>
                    <a:pt x="98" y="33"/>
                  </a:cubicBezTo>
                  <a:cubicBezTo>
                    <a:pt x="109" y="37"/>
                    <a:pt x="109" y="40"/>
                    <a:pt x="114" y="37"/>
                  </a:cubicBezTo>
                  <a:cubicBezTo>
                    <a:pt x="118" y="33"/>
                    <a:pt x="101" y="29"/>
                    <a:pt x="113" y="25"/>
                  </a:cubicBezTo>
                  <a:cubicBezTo>
                    <a:pt x="125" y="21"/>
                    <a:pt x="129" y="31"/>
                    <a:pt x="134" y="31"/>
                  </a:cubicBezTo>
                  <a:cubicBezTo>
                    <a:pt x="139" y="31"/>
                    <a:pt x="144" y="29"/>
                    <a:pt x="143" y="22"/>
                  </a:cubicBezTo>
                  <a:cubicBezTo>
                    <a:pt x="143" y="16"/>
                    <a:pt x="151" y="12"/>
                    <a:pt x="156" y="11"/>
                  </a:cubicBezTo>
                  <a:cubicBezTo>
                    <a:pt x="162" y="10"/>
                    <a:pt x="194" y="8"/>
                    <a:pt x="194" y="8"/>
                  </a:cubicBezTo>
                  <a:cubicBezTo>
                    <a:pt x="194" y="8"/>
                    <a:pt x="213" y="0"/>
                    <a:pt x="212" y="3"/>
                  </a:cubicBezTo>
                  <a:cubicBezTo>
                    <a:pt x="210" y="6"/>
                    <a:pt x="223" y="15"/>
                    <a:pt x="223" y="15"/>
                  </a:cubicBezTo>
                  <a:cubicBezTo>
                    <a:pt x="226" y="4"/>
                    <a:pt x="226" y="4"/>
                    <a:pt x="226" y="4"/>
                  </a:cubicBezTo>
                  <a:cubicBezTo>
                    <a:pt x="226" y="4"/>
                    <a:pt x="282" y="12"/>
                    <a:pt x="284" y="12"/>
                  </a:cubicBezTo>
                  <a:cubicBezTo>
                    <a:pt x="286" y="12"/>
                    <a:pt x="325" y="24"/>
                    <a:pt x="324" y="22"/>
                  </a:cubicBezTo>
                  <a:cubicBezTo>
                    <a:pt x="323" y="20"/>
                    <a:pt x="324" y="37"/>
                    <a:pt x="318" y="38"/>
                  </a:cubicBezTo>
                  <a:cubicBezTo>
                    <a:pt x="313" y="39"/>
                    <a:pt x="297" y="44"/>
                    <a:pt x="297"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 name="Freeform 113"/>
            <p:cNvSpPr/>
            <p:nvPr/>
          </p:nvSpPr>
          <p:spPr bwMode="auto">
            <a:xfrm>
              <a:off x="1990725" y="884238"/>
              <a:ext cx="255588" cy="217488"/>
            </a:xfrm>
            <a:custGeom>
              <a:avLst/>
              <a:gdLst>
                <a:gd name="T0" fmla="*/ 57 w 96"/>
                <a:gd name="T1" fmla="*/ 73 h 81"/>
                <a:gd name="T2" fmla="*/ 41 w 96"/>
                <a:gd name="T3" fmla="*/ 75 h 81"/>
                <a:gd name="T4" fmla="*/ 17 w 96"/>
                <a:gd name="T5" fmla="*/ 66 h 81"/>
                <a:gd name="T6" fmla="*/ 26 w 96"/>
                <a:gd name="T7" fmla="*/ 52 h 81"/>
                <a:gd name="T8" fmla="*/ 19 w 96"/>
                <a:gd name="T9" fmla="*/ 50 h 81"/>
                <a:gd name="T10" fmla="*/ 3 w 96"/>
                <a:gd name="T11" fmla="*/ 29 h 81"/>
                <a:gd name="T12" fmla="*/ 16 w 96"/>
                <a:gd name="T13" fmla="*/ 17 h 81"/>
                <a:gd name="T14" fmla="*/ 38 w 96"/>
                <a:gd name="T15" fmla="*/ 0 h 81"/>
                <a:gd name="T16" fmla="*/ 55 w 96"/>
                <a:gd name="T17" fmla="*/ 8 h 81"/>
                <a:gd name="T18" fmla="*/ 66 w 96"/>
                <a:gd name="T19" fmla="*/ 23 h 81"/>
                <a:gd name="T20" fmla="*/ 94 w 96"/>
                <a:gd name="T21" fmla="*/ 41 h 81"/>
                <a:gd name="T22" fmla="*/ 75 w 96"/>
                <a:gd name="T23" fmla="*/ 56 h 81"/>
                <a:gd name="T24" fmla="*/ 57 w 96"/>
                <a:gd name="T25" fmla="*/ 7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81">
                  <a:moveTo>
                    <a:pt x="57" y="73"/>
                  </a:moveTo>
                  <a:cubicBezTo>
                    <a:pt x="48" y="81"/>
                    <a:pt x="48" y="79"/>
                    <a:pt x="41" y="75"/>
                  </a:cubicBezTo>
                  <a:cubicBezTo>
                    <a:pt x="34" y="72"/>
                    <a:pt x="18" y="68"/>
                    <a:pt x="17" y="66"/>
                  </a:cubicBezTo>
                  <a:cubicBezTo>
                    <a:pt x="17" y="64"/>
                    <a:pt x="24" y="52"/>
                    <a:pt x="26" y="52"/>
                  </a:cubicBezTo>
                  <a:cubicBezTo>
                    <a:pt x="28" y="52"/>
                    <a:pt x="24" y="51"/>
                    <a:pt x="19" y="50"/>
                  </a:cubicBezTo>
                  <a:cubicBezTo>
                    <a:pt x="14" y="50"/>
                    <a:pt x="0" y="35"/>
                    <a:pt x="3" y="29"/>
                  </a:cubicBezTo>
                  <a:cubicBezTo>
                    <a:pt x="7" y="23"/>
                    <a:pt x="10" y="20"/>
                    <a:pt x="16" y="17"/>
                  </a:cubicBezTo>
                  <a:cubicBezTo>
                    <a:pt x="21" y="15"/>
                    <a:pt x="35" y="1"/>
                    <a:pt x="38" y="0"/>
                  </a:cubicBezTo>
                  <a:cubicBezTo>
                    <a:pt x="41" y="0"/>
                    <a:pt x="53" y="0"/>
                    <a:pt x="55" y="8"/>
                  </a:cubicBezTo>
                  <a:cubicBezTo>
                    <a:pt x="57" y="16"/>
                    <a:pt x="55" y="15"/>
                    <a:pt x="66" y="23"/>
                  </a:cubicBezTo>
                  <a:cubicBezTo>
                    <a:pt x="76" y="31"/>
                    <a:pt x="96" y="37"/>
                    <a:pt x="94" y="41"/>
                  </a:cubicBezTo>
                  <a:cubicBezTo>
                    <a:pt x="93" y="46"/>
                    <a:pt x="81" y="50"/>
                    <a:pt x="75" y="56"/>
                  </a:cubicBezTo>
                  <a:cubicBezTo>
                    <a:pt x="68" y="61"/>
                    <a:pt x="57" y="73"/>
                    <a:pt x="57"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8" name="Freeform 114"/>
            <p:cNvSpPr/>
            <p:nvPr/>
          </p:nvSpPr>
          <p:spPr bwMode="auto">
            <a:xfrm>
              <a:off x="1920875" y="1042988"/>
              <a:ext cx="125413" cy="68263"/>
            </a:xfrm>
            <a:custGeom>
              <a:avLst/>
              <a:gdLst>
                <a:gd name="T0" fmla="*/ 29 w 47"/>
                <a:gd name="T1" fmla="*/ 22 h 26"/>
                <a:gd name="T2" fmla="*/ 12 w 47"/>
                <a:gd name="T3" fmla="*/ 22 h 26"/>
                <a:gd name="T4" fmla="*/ 5 w 47"/>
                <a:gd name="T5" fmla="*/ 3 h 26"/>
                <a:gd name="T6" fmla="*/ 28 w 47"/>
                <a:gd name="T7" fmla="*/ 8 h 26"/>
                <a:gd name="T8" fmla="*/ 29 w 47"/>
                <a:gd name="T9" fmla="*/ 22 h 26"/>
              </a:gdLst>
              <a:ahLst/>
              <a:cxnLst>
                <a:cxn ang="0">
                  <a:pos x="T0" y="T1"/>
                </a:cxn>
                <a:cxn ang="0">
                  <a:pos x="T2" y="T3"/>
                </a:cxn>
                <a:cxn ang="0">
                  <a:pos x="T4" y="T5"/>
                </a:cxn>
                <a:cxn ang="0">
                  <a:pos x="T6" y="T7"/>
                </a:cxn>
                <a:cxn ang="0">
                  <a:pos x="T8" y="T9"/>
                </a:cxn>
              </a:cxnLst>
              <a:rect l="0" t="0" r="r" b="b"/>
              <a:pathLst>
                <a:path w="47" h="26">
                  <a:moveTo>
                    <a:pt x="29" y="22"/>
                  </a:moveTo>
                  <a:cubicBezTo>
                    <a:pt x="25" y="22"/>
                    <a:pt x="16" y="26"/>
                    <a:pt x="12" y="22"/>
                  </a:cubicBezTo>
                  <a:cubicBezTo>
                    <a:pt x="8" y="17"/>
                    <a:pt x="0" y="5"/>
                    <a:pt x="5" y="3"/>
                  </a:cubicBezTo>
                  <a:cubicBezTo>
                    <a:pt x="9" y="1"/>
                    <a:pt x="8" y="0"/>
                    <a:pt x="28" y="8"/>
                  </a:cubicBezTo>
                  <a:cubicBezTo>
                    <a:pt x="47" y="16"/>
                    <a:pt x="29" y="22"/>
                    <a:pt x="29"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9" name="Freeform 115"/>
            <p:cNvSpPr/>
            <p:nvPr/>
          </p:nvSpPr>
          <p:spPr bwMode="auto">
            <a:xfrm>
              <a:off x="1741487" y="1012826"/>
              <a:ext cx="182563" cy="98425"/>
            </a:xfrm>
            <a:custGeom>
              <a:avLst/>
              <a:gdLst>
                <a:gd name="T0" fmla="*/ 39 w 68"/>
                <a:gd name="T1" fmla="*/ 34 h 37"/>
                <a:gd name="T2" fmla="*/ 21 w 68"/>
                <a:gd name="T3" fmla="*/ 25 h 37"/>
                <a:gd name="T4" fmla="*/ 8 w 68"/>
                <a:gd name="T5" fmla="*/ 25 h 37"/>
                <a:gd name="T6" fmla="*/ 16 w 68"/>
                <a:gd name="T7" fmla="*/ 18 h 37"/>
                <a:gd name="T8" fmla="*/ 11 w 68"/>
                <a:gd name="T9" fmla="*/ 10 h 37"/>
                <a:gd name="T10" fmla="*/ 15 w 68"/>
                <a:gd name="T11" fmla="*/ 0 h 37"/>
                <a:gd name="T12" fmla="*/ 46 w 68"/>
                <a:gd name="T13" fmla="*/ 14 h 37"/>
                <a:gd name="T14" fmla="*/ 64 w 68"/>
                <a:gd name="T15" fmla="*/ 30 h 37"/>
                <a:gd name="T16" fmla="*/ 39 w 68"/>
                <a:gd name="T17"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7">
                  <a:moveTo>
                    <a:pt x="39" y="34"/>
                  </a:moveTo>
                  <a:cubicBezTo>
                    <a:pt x="30" y="33"/>
                    <a:pt x="27" y="29"/>
                    <a:pt x="21" y="25"/>
                  </a:cubicBezTo>
                  <a:cubicBezTo>
                    <a:pt x="15" y="22"/>
                    <a:pt x="17" y="37"/>
                    <a:pt x="8" y="25"/>
                  </a:cubicBezTo>
                  <a:cubicBezTo>
                    <a:pt x="0" y="12"/>
                    <a:pt x="13" y="19"/>
                    <a:pt x="16" y="18"/>
                  </a:cubicBezTo>
                  <a:cubicBezTo>
                    <a:pt x="20" y="16"/>
                    <a:pt x="13" y="12"/>
                    <a:pt x="11" y="10"/>
                  </a:cubicBezTo>
                  <a:cubicBezTo>
                    <a:pt x="9" y="9"/>
                    <a:pt x="11" y="0"/>
                    <a:pt x="15" y="0"/>
                  </a:cubicBezTo>
                  <a:cubicBezTo>
                    <a:pt x="19" y="0"/>
                    <a:pt x="36" y="5"/>
                    <a:pt x="46" y="14"/>
                  </a:cubicBezTo>
                  <a:cubicBezTo>
                    <a:pt x="56" y="22"/>
                    <a:pt x="68" y="29"/>
                    <a:pt x="64" y="30"/>
                  </a:cubicBezTo>
                  <a:cubicBezTo>
                    <a:pt x="60" y="31"/>
                    <a:pt x="39" y="34"/>
                    <a:pt x="39"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0" name="Freeform 116"/>
            <p:cNvSpPr/>
            <p:nvPr/>
          </p:nvSpPr>
          <p:spPr bwMode="auto">
            <a:xfrm>
              <a:off x="1373187" y="1311276"/>
              <a:ext cx="409575" cy="265113"/>
            </a:xfrm>
            <a:custGeom>
              <a:avLst/>
              <a:gdLst>
                <a:gd name="T0" fmla="*/ 153 w 153"/>
                <a:gd name="T1" fmla="*/ 68 h 99"/>
                <a:gd name="T2" fmla="*/ 136 w 153"/>
                <a:gd name="T3" fmla="*/ 54 h 99"/>
                <a:gd name="T4" fmla="*/ 123 w 153"/>
                <a:gd name="T5" fmla="*/ 43 h 99"/>
                <a:gd name="T6" fmla="*/ 128 w 153"/>
                <a:gd name="T7" fmla="*/ 23 h 99"/>
                <a:gd name="T8" fmla="*/ 133 w 153"/>
                <a:gd name="T9" fmla="*/ 0 h 99"/>
                <a:gd name="T10" fmla="*/ 115 w 153"/>
                <a:gd name="T11" fmla="*/ 0 h 99"/>
                <a:gd name="T12" fmla="*/ 106 w 153"/>
                <a:gd name="T13" fmla="*/ 9 h 99"/>
                <a:gd name="T14" fmla="*/ 99 w 153"/>
                <a:gd name="T15" fmla="*/ 20 h 99"/>
                <a:gd name="T16" fmla="*/ 93 w 153"/>
                <a:gd name="T17" fmla="*/ 35 h 99"/>
                <a:gd name="T18" fmla="*/ 89 w 153"/>
                <a:gd name="T19" fmla="*/ 22 h 99"/>
                <a:gd name="T20" fmla="*/ 85 w 153"/>
                <a:gd name="T21" fmla="*/ 18 h 99"/>
                <a:gd name="T22" fmla="*/ 74 w 153"/>
                <a:gd name="T23" fmla="*/ 21 h 99"/>
                <a:gd name="T24" fmla="*/ 68 w 153"/>
                <a:gd name="T25" fmla="*/ 18 h 99"/>
                <a:gd name="T26" fmla="*/ 66 w 153"/>
                <a:gd name="T27" fmla="*/ 16 h 99"/>
                <a:gd name="T28" fmla="*/ 57 w 153"/>
                <a:gd name="T29" fmla="*/ 15 h 99"/>
                <a:gd name="T30" fmla="*/ 45 w 153"/>
                <a:gd name="T31" fmla="*/ 19 h 99"/>
                <a:gd name="T32" fmla="*/ 43 w 153"/>
                <a:gd name="T33" fmla="*/ 6 h 99"/>
                <a:gd name="T34" fmla="*/ 35 w 153"/>
                <a:gd name="T35" fmla="*/ 12 h 99"/>
                <a:gd name="T36" fmla="*/ 19 w 153"/>
                <a:gd name="T37" fmla="*/ 19 h 99"/>
                <a:gd name="T38" fmla="*/ 0 w 153"/>
                <a:gd name="T39" fmla="*/ 37 h 99"/>
                <a:gd name="T40" fmla="*/ 7 w 153"/>
                <a:gd name="T41" fmla="*/ 45 h 99"/>
                <a:gd name="T42" fmla="*/ 3 w 153"/>
                <a:gd name="T43" fmla="*/ 56 h 99"/>
                <a:gd name="T44" fmla="*/ 14 w 153"/>
                <a:gd name="T45" fmla="*/ 60 h 99"/>
                <a:gd name="T46" fmla="*/ 3 w 153"/>
                <a:gd name="T47" fmla="*/ 72 h 99"/>
                <a:gd name="T48" fmla="*/ 19 w 153"/>
                <a:gd name="T49" fmla="*/ 83 h 99"/>
                <a:gd name="T50" fmla="*/ 35 w 153"/>
                <a:gd name="T51" fmla="*/ 86 h 99"/>
                <a:gd name="T52" fmla="*/ 54 w 153"/>
                <a:gd name="T53" fmla="*/ 93 h 99"/>
                <a:gd name="T54" fmla="*/ 73 w 153"/>
                <a:gd name="T55" fmla="*/ 84 h 99"/>
                <a:gd name="T56" fmla="*/ 95 w 153"/>
                <a:gd name="T57" fmla="*/ 84 h 99"/>
                <a:gd name="T58" fmla="*/ 113 w 153"/>
                <a:gd name="T59" fmla="*/ 83 h 99"/>
                <a:gd name="T60" fmla="*/ 132 w 153"/>
                <a:gd name="T61" fmla="*/ 88 h 99"/>
                <a:gd name="T62" fmla="*/ 139 w 153"/>
                <a:gd name="T63" fmla="*/ 80 h 99"/>
                <a:gd name="T64" fmla="*/ 128 w 153"/>
                <a:gd name="T65" fmla="*/ 75 h 99"/>
                <a:gd name="T66" fmla="*/ 153 w 153"/>
                <a:gd name="T67" fmla="*/ 6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 h="99">
                  <a:moveTo>
                    <a:pt x="153" y="68"/>
                  </a:moveTo>
                  <a:cubicBezTo>
                    <a:pt x="145" y="64"/>
                    <a:pt x="149" y="60"/>
                    <a:pt x="136" y="54"/>
                  </a:cubicBezTo>
                  <a:cubicBezTo>
                    <a:pt x="123" y="49"/>
                    <a:pt x="123" y="56"/>
                    <a:pt x="123" y="43"/>
                  </a:cubicBezTo>
                  <a:cubicBezTo>
                    <a:pt x="123" y="30"/>
                    <a:pt x="127" y="29"/>
                    <a:pt x="128" y="23"/>
                  </a:cubicBezTo>
                  <a:cubicBezTo>
                    <a:pt x="130" y="18"/>
                    <a:pt x="133" y="0"/>
                    <a:pt x="133" y="0"/>
                  </a:cubicBezTo>
                  <a:cubicBezTo>
                    <a:pt x="133" y="0"/>
                    <a:pt x="125" y="1"/>
                    <a:pt x="115" y="0"/>
                  </a:cubicBezTo>
                  <a:cubicBezTo>
                    <a:pt x="104" y="0"/>
                    <a:pt x="106" y="8"/>
                    <a:pt x="106" y="9"/>
                  </a:cubicBezTo>
                  <a:cubicBezTo>
                    <a:pt x="107" y="10"/>
                    <a:pt x="99" y="20"/>
                    <a:pt x="99" y="20"/>
                  </a:cubicBezTo>
                  <a:cubicBezTo>
                    <a:pt x="93" y="35"/>
                    <a:pt x="93" y="35"/>
                    <a:pt x="93" y="35"/>
                  </a:cubicBezTo>
                  <a:cubicBezTo>
                    <a:pt x="89" y="30"/>
                    <a:pt x="89" y="22"/>
                    <a:pt x="89" y="22"/>
                  </a:cubicBezTo>
                  <a:cubicBezTo>
                    <a:pt x="89" y="22"/>
                    <a:pt x="87" y="19"/>
                    <a:pt x="85" y="18"/>
                  </a:cubicBezTo>
                  <a:cubicBezTo>
                    <a:pt x="83" y="18"/>
                    <a:pt x="74" y="21"/>
                    <a:pt x="74" y="21"/>
                  </a:cubicBezTo>
                  <a:cubicBezTo>
                    <a:pt x="74" y="21"/>
                    <a:pt x="70" y="21"/>
                    <a:pt x="68" y="18"/>
                  </a:cubicBezTo>
                  <a:cubicBezTo>
                    <a:pt x="66" y="16"/>
                    <a:pt x="70" y="18"/>
                    <a:pt x="66" y="16"/>
                  </a:cubicBezTo>
                  <a:cubicBezTo>
                    <a:pt x="61" y="14"/>
                    <a:pt x="62" y="11"/>
                    <a:pt x="57" y="15"/>
                  </a:cubicBezTo>
                  <a:cubicBezTo>
                    <a:pt x="52" y="19"/>
                    <a:pt x="49" y="26"/>
                    <a:pt x="45" y="19"/>
                  </a:cubicBezTo>
                  <a:cubicBezTo>
                    <a:pt x="41" y="12"/>
                    <a:pt x="46" y="6"/>
                    <a:pt x="43" y="6"/>
                  </a:cubicBezTo>
                  <a:cubicBezTo>
                    <a:pt x="40" y="7"/>
                    <a:pt x="44" y="10"/>
                    <a:pt x="35" y="12"/>
                  </a:cubicBezTo>
                  <a:cubicBezTo>
                    <a:pt x="25" y="14"/>
                    <a:pt x="24" y="14"/>
                    <a:pt x="19" y="19"/>
                  </a:cubicBezTo>
                  <a:cubicBezTo>
                    <a:pt x="14" y="23"/>
                    <a:pt x="0" y="35"/>
                    <a:pt x="0" y="37"/>
                  </a:cubicBezTo>
                  <a:cubicBezTo>
                    <a:pt x="0" y="39"/>
                    <a:pt x="9" y="43"/>
                    <a:pt x="7" y="45"/>
                  </a:cubicBezTo>
                  <a:cubicBezTo>
                    <a:pt x="5" y="48"/>
                    <a:pt x="3" y="56"/>
                    <a:pt x="3" y="56"/>
                  </a:cubicBezTo>
                  <a:cubicBezTo>
                    <a:pt x="3" y="56"/>
                    <a:pt x="12" y="60"/>
                    <a:pt x="14" y="60"/>
                  </a:cubicBezTo>
                  <a:cubicBezTo>
                    <a:pt x="16" y="61"/>
                    <a:pt x="1" y="72"/>
                    <a:pt x="3" y="72"/>
                  </a:cubicBezTo>
                  <a:cubicBezTo>
                    <a:pt x="6" y="73"/>
                    <a:pt x="19" y="83"/>
                    <a:pt x="19" y="83"/>
                  </a:cubicBezTo>
                  <a:cubicBezTo>
                    <a:pt x="19" y="83"/>
                    <a:pt x="29" y="82"/>
                    <a:pt x="35" y="86"/>
                  </a:cubicBezTo>
                  <a:cubicBezTo>
                    <a:pt x="40" y="90"/>
                    <a:pt x="46" y="99"/>
                    <a:pt x="54" y="93"/>
                  </a:cubicBezTo>
                  <a:cubicBezTo>
                    <a:pt x="63" y="88"/>
                    <a:pt x="62" y="87"/>
                    <a:pt x="73" y="84"/>
                  </a:cubicBezTo>
                  <a:cubicBezTo>
                    <a:pt x="84" y="81"/>
                    <a:pt x="90" y="87"/>
                    <a:pt x="95" y="84"/>
                  </a:cubicBezTo>
                  <a:cubicBezTo>
                    <a:pt x="101" y="81"/>
                    <a:pt x="113" y="83"/>
                    <a:pt x="113" y="83"/>
                  </a:cubicBezTo>
                  <a:cubicBezTo>
                    <a:pt x="113" y="83"/>
                    <a:pt x="114" y="91"/>
                    <a:pt x="132" y="88"/>
                  </a:cubicBezTo>
                  <a:cubicBezTo>
                    <a:pt x="150" y="85"/>
                    <a:pt x="145" y="80"/>
                    <a:pt x="139" y="80"/>
                  </a:cubicBezTo>
                  <a:cubicBezTo>
                    <a:pt x="133" y="80"/>
                    <a:pt x="125" y="75"/>
                    <a:pt x="128" y="75"/>
                  </a:cubicBezTo>
                  <a:cubicBezTo>
                    <a:pt x="131" y="75"/>
                    <a:pt x="153" y="68"/>
                    <a:pt x="153"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1" name="Freeform 117"/>
            <p:cNvSpPr/>
            <p:nvPr/>
          </p:nvSpPr>
          <p:spPr bwMode="auto">
            <a:xfrm>
              <a:off x="1201737" y="1260476"/>
              <a:ext cx="265113" cy="187325"/>
            </a:xfrm>
            <a:custGeom>
              <a:avLst/>
              <a:gdLst>
                <a:gd name="T0" fmla="*/ 33 w 99"/>
                <a:gd name="T1" fmla="*/ 65 h 70"/>
                <a:gd name="T2" fmla="*/ 16 w 99"/>
                <a:gd name="T3" fmla="*/ 62 h 70"/>
                <a:gd name="T4" fmla="*/ 5 w 99"/>
                <a:gd name="T5" fmla="*/ 52 h 70"/>
                <a:gd name="T6" fmla="*/ 7 w 99"/>
                <a:gd name="T7" fmla="*/ 40 h 70"/>
                <a:gd name="T8" fmla="*/ 16 w 99"/>
                <a:gd name="T9" fmla="*/ 33 h 70"/>
                <a:gd name="T10" fmla="*/ 23 w 99"/>
                <a:gd name="T11" fmla="*/ 16 h 70"/>
                <a:gd name="T12" fmla="*/ 21 w 99"/>
                <a:gd name="T13" fmla="*/ 6 h 70"/>
                <a:gd name="T14" fmla="*/ 45 w 99"/>
                <a:gd name="T15" fmla="*/ 3 h 70"/>
                <a:gd name="T16" fmla="*/ 66 w 99"/>
                <a:gd name="T17" fmla="*/ 6 h 70"/>
                <a:gd name="T18" fmla="*/ 82 w 99"/>
                <a:gd name="T19" fmla="*/ 6 h 70"/>
                <a:gd name="T20" fmla="*/ 96 w 99"/>
                <a:gd name="T21" fmla="*/ 15 h 70"/>
                <a:gd name="T22" fmla="*/ 77 w 99"/>
                <a:gd name="T23" fmla="*/ 35 h 70"/>
                <a:gd name="T24" fmla="*/ 61 w 99"/>
                <a:gd name="T25" fmla="*/ 43 h 70"/>
                <a:gd name="T26" fmla="*/ 33 w 99"/>
                <a:gd name="T27" fmla="*/ 6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70">
                  <a:moveTo>
                    <a:pt x="33" y="65"/>
                  </a:moveTo>
                  <a:cubicBezTo>
                    <a:pt x="28" y="70"/>
                    <a:pt x="20" y="65"/>
                    <a:pt x="16" y="62"/>
                  </a:cubicBezTo>
                  <a:cubicBezTo>
                    <a:pt x="12" y="58"/>
                    <a:pt x="11" y="54"/>
                    <a:pt x="5" y="52"/>
                  </a:cubicBezTo>
                  <a:cubicBezTo>
                    <a:pt x="0" y="49"/>
                    <a:pt x="4" y="42"/>
                    <a:pt x="7" y="40"/>
                  </a:cubicBezTo>
                  <a:cubicBezTo>
                    <a:pt x="10" y="39"/>
                    <a:pt x="16" y="33"/>
                    <a:pt x="16" y="33"/>
                  </a:cubicBezTo>
                  <a:cubicBezTo>
                    <a:pt x="16" y="33"/>
                    <a:pt x="25" y="18"/>
                    <a:pt x="23" y="16"/>
                  </a:cubicBezTo>
                  <a:cubicBezTo>
                    <a:pt x="20" y="14"/>
                    <a:pt x="19" y="9"/>
                    <a:pt x="21" y="6"/>
                  </a:cubicBezTo>
                  <a:cubicBezTo>
                    <a:pt x="23" y="4"/>
                    <a:pt x="41" y="0"/>
                    <a:pt x="45" y="3"/>
                  </a:cubicBezTo>
                  <a:cubicBezTo>
                    <a:pt x="49" y="6"/>
                    <a:pt x="64" y="10"/>
                    <a:pt x="66" y="6"/>
                  </a:cubicBezTo>
                  <a:cubicBezTo>
                    <a:pt x="68" y="2"/>
                    <a:pt x="77" y="4"/>
                    <a:pt x="82" y="6"/>
                  </a:cubicBezTo>
                  <a:cubicBezTo>
                    <a:pt x="86" y="8"/>
                    <a:pt x="99" y="13"/>
                    <a:pt x="96" y="15"/>
                  </a:cubicBezTo>
                  <a:cubicBezTo>
                    <a:pt x="93" y="18"/>
                    <a:pt x="87" y="32"/>
                    <a:pt x="77" y="35"/>
                  </a:cubicBezTo>
                  <a:cubicBezTo>
                    <a:pt x="68" y="37"/>
                    <a:pt x="65" y="39"/>
                    <a:pt x="61" y="43"/>
                  </a:cubicBezTo>
                  <a:cubicBezTo>
                    <a:pt x="58" y="47"/>
                    <a:pt x="33" y="65"/>
                    <a:pt x="33"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2" name="Freeform 118"/>
            <p:cNvSpPr/>
            <p:nvPr/>
          </p:nvSpPr>
          <p:spPr bwMode="auto">
            <a:xfrm>
              <a:off x="1314450" y="1114426"/>
              <a:ext cx="198438" cy="96838"/>
            </a:xfrm>
            <a:custGeom>
              <a:avLst/>
              <a:gdLst>
                <a:gd name="T0" fmla="*/ 3 w 74"/>
                <a:gd name="T1" fmla="*/ 30 h 36"/>
                <a:gd name="T2" fmla="*/ 27 w 74"/>
                <a:gd name="T3" fmla="*/ 31 h 36"/>
                <a:gd name="T4" fmla="*/ 44 w 74"/>
                <a:gd name="T5" fmla="*/ 23 h 36"/>
                <a:gd name="T6" fmla="*/ 64 w 74"/>
                <a:gd name="T7" fmla="*/ 20 h 36"/>
                <a:gd name="T8" fmla="*/ 71 w 74"/>
                <a:gd name="T9" fmla="*/ 4 h 36"/>
                <a:gd name="T10" fmla="*/ 55 w 74"/>
                <a:gd name="T11" fmla="*/ 5 h 36"/>
                <a:gd name="T12" fmla="*/ 31 w 74"/>
                <a:gd name="T13" fmla="*/ 7 h 36"/>
                <a:gd name="T14" fmla="*/ 20 w 74"/>
                <a:gd name="T15" fmla="*/ 16 h 36"/>
                <a:gd name="T16" fmla="*/ 3 w 74"/>
                <a:gd name="T17"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6">
                  <a:moveTo>
                    <a:pt x="3" y="30"/>
                  </a:moveTo>
                  <a:cubicBezTo>
                    <a:pt x="0" y="36"/>
                    <a:pt x="21" y="34"/>
                    <a:pt x="27" y="31"/>
                  </a:cubicBezTo>
                  <a:cubicBezTo>
                    <a:pt x="32" y="28"/>
                    <a:pt x="30" y="22"/>
                    <a:pt x="44" y="23"/>
                  </a:cubicBezTo>
                  <a:cubicBezTo>
                    <a:pt x="57" y="24"/>
                    <a:pt x="62" y="22"/>
                    <a:pt x="64" y="20"/>
                  </a:cubicBezTo>
                  <a:cubicBezTo>
                    <a:pt x="66" y="18"/>
                    <a:pt x="74" y="8"/>
                    <a:pt x="71" y="4"/>
                  </a:cubicBezTo>
                  <a:cubicBezTo>
                    <a:pt x="69" y="0"/>
                    <a:pt x="58" y="5"/>
                    <a:pt x="55" y="5"/>
                  </a:cubicBezTo>
                  <a:cubicBezTo>
                    <a:pt x="51" y="5"/>
                    <a:pt x="34" y="7"/>
                    <a:pt x="31" y="7"/>
                  </a:cubicBezTo>
                  <a:cubicBezTo>
                    <a:pt x="29" y="8"/>
                    <a:pt x="22" y="14"/>
                    <a:pt x="20" y="16"/>
                  </a:cubicBezTo>
                  <a:cubicBezTo>
                    <a:pt x="18" y="18"/>
                    <a:pt x="5" y="22"/>
                    <a:pt x="3"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3" name="Freeform 119"/>
            <p:cNvSpPr/>
            <p:nvPr/>
          </p:nvSpPr>
          <p:spPr bwMode="auto">
            <a:xfrm>
              <a:off x="1520825" y="1079501"/>
              <a:ext cx="153988" cy="63500"/>
            </a:xfrm>
            <a:custGeom>
              <a:avLst/>
              <a:gdLst>
                <a:gd name="T0" fmla="*/ 4 w 58"/>
                <a:gd name="T1" fmla="*/ 3 h 24"/>
                <a:gd name="T2" fmla="*/ 16 w 58"/>
                <a:gd name="T3" fmla="*/ 6 h 24"/>
                <a:gd name="T4" fmla="*/ 44 w 58"/>
                <a:gd name="T5" fmla="*/ 6 h 24"/>
                <a:gd name="T6" fmla="*/ 50 w 58"/>
                <a:gd name="T7" fmla="*/ 14 h 24"/>
                <a:gd name="T8" fmla="*/ 37 w 58"/>
                <a:gd name="T9" fmla="*/ 22 h 24"/>
                <a:gd name="T10" fmla="*/ 15 w 58"/>
                <a:gd name="T11" fmla="*/ 16 h 24"/>
                <a:gd name="T12" fmla="*/ 0 w 58"/>
                <a:gd name="T13" fmla="*/ 12 h 24"/>
                <a:gd name="T14" fmla="*/ 4 w 58"/>
                <a:gd name="T15" fmla="*/ 3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24">
                  <a:moveTo>
                    <a:pt x="4" y="3"/>
                  </a:moveTo>
                  <a:cubicBezTo>
                    <a:pt x="8" y="0"/>
                    <a:pt x="11" y="2"/>
                    <a:pt x="16" y="6"/>
                  </a:cubicBezTo>
                  <a:cubicBezTo>
                    <a:pt x="21" y="11"/>
                    <a:pt x="38" y="3"/>
                    <a:pt x="44" y="6"/>
                  </a:cubicBezTo>
                  <a:cubicBezTo>
                    <a:pt x="49" y="10"/>
                    <a:pt x="58" y="8"/>
                    <a:pt x="50" y="14"/>
                  </a:cubicBezTo>
                  <a:cubicBezTo>
                    <a:pt x="41" y="21"/>
                    <a:pt x="44" y="24"/>
                    <a:pt x="37" y="22"/>
                  </a:cubicBezTo>
                  <a:cubicBezTo>
                    <a:pt x="29" y="19"/>
                    <a:pt x="23" y="19"/>
                    <a:pt x="15" y="16"/>
                  </a:cubicBezTo>
                  <a:cubicBezTo>
                    <a:pt x="7" y="12"/>
                    <a:pt x="0" y="12"/>
                    <a:pt x="0" y="12"/>
                  </a:cubicBezTo>
                  <a:lnTo>
                    <a:pt x="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4" name="Freeform 120"/>
            <p:cNvSpPr/>
            <p:nvPr/>
          </p:nvSpPr>
          <p:spPr bwMode="auto">
            <a:xfrm>
              <a:off x="1584325" y="1036638"/>
              <a:ext cx="85725" cy="58738"/>
            </a:xfrm>
            <a:custGeom>
              <a:avLst/>
              <a:gdLst>
                <a:gd name="T0" fmla="*/ 2 w 32"/>
                <a:gd name="T1" fmla="*/ 18 h 22"/>
                <a:gd name="T2" fmla="*/ 27 w 32"/>
                <a:gd name="T3" fmla="*/ 16 h 22"/>
                <a:gd name="T4" fmla="*/ 13 w 32"/>
                <a:gd name="T5" fmla="*/ 3 h 22"/>
                <a:gd name="T6" fmla="*/ 0 w 32"/>
                <a:gd name="T7" fmla="*/ 9 h 22"/>
                <a:gd name="T8" fmla="*/ 2 w 32"/>
                <a:gd name="T9" fmla="*/ 18 h 22"/>
              </a:gdLst>
              <a:ahLst/>
              <a:cxnLst>
                <a:cxn ang="0">
                  <a:pos x="T0" y="T1"/>
                </a:cxn>
                <a:cxn ang="0">
                  <a:pos x="T2" y="T3"/>
                </a:cxn>
                <a:cxn ang="0">
                  <a:pos x="T4" y="T5"/>
                </a:cxn>
                <a:cxn ang="0">
                  <a:pos x="T6" y="T7"/>
                </a:cxn>
                <a:cxn ang="0">
                  <a:pos x="T8" y="T9"/>
                </a:cxn>
              </a:cxnLst>
              <a:rect l="0" t="0" r="r" b="b"/>
              <a:pathLst>
                <a:path w="32" h="22">
                  <a:moveTo>
                    <a:pt x="2" y="18"/>
                  </a:moveTo>
                  <a:cubicBezTo>
                    <a:pt x="7" y="17"/>
                    <a:pt x="22" y="22"/>
                    <a:pt x="27" y="16"/>
                  </a:cubicBezTo>
                  <a:cubicBezTo>
                    <a:pt x="32" y="9"/>
                    <a:pt x="19" y="0"/>
                    <a:pt x="13" y="3"/>
                  </a:cubicBezTo>
                  <a:cubicBezTo>
                    <a:pt x="8" y="5"/>
                    <a:pt x="0" y="9"/>
                    <a:pt x="0" y="9"/>
                  </a:cubicBezTo>
                  <a:lnTo>
                    <a:pt x="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5" name="Freeform 121"/>
            <p:cNvSpPr/>
            <p:nvPr/>
          </p:nvSpPr>
          <p:spPr bwMode="auto">
            <a:xfrm>
              <a:off x="1428750" y="1157288"/>
              <a:ext cx="304800" cy="125413"/>
            </a:xfrm>
            <a:custGeom>
              <a:avLst/>
              <a:gdLst>
                <a:gd name="T0" fmla="*/ 75 w 114"/>
                <a:gd name="T1" fmla="*/ 17 h 47"/>
                <a:gd name="T2" fmla="*/ 60 w 114"/>
                <a:gd name="T3" fmla="*/ 17 h 47"/>
                <a:gd name="T4" fmla="*/ 38 w 114"/>
                <a:gd name="T5" fmla="*/ 8 h 47"/>
                <a:gd name="T6" fmla="*/ 14 w 114"/>
                <a:gd name="T7" fmla="*/ 12 h 47"/>
                <a:gd name="T8" fmla="*/ 5 w 114"/>
                <a:gd name="T9" fmla="*/ 24 h 47"/>
                <a:gd name="T10" fmla="*/ 5 w 114"/>
                <a:gd name="T11" fmla="*/ 28 h 47"/>
                <a:gd name="T12" fmla="*/ 26 w 114"/>
                <a:gd name="T13" fmla="*/ 27 h 47"/>
                <a:gd name="T14" fmla="*/ 43 w 114"/>
                <a:gd name="T15" fmla="*/ 33 h 47"/>
                <a:gd name="T16" fmla="*/ 34 w 114"/>
                <a:gd name="T17" fmla="*/ 37 h 47"/>
                <a:gd name="T18" fmla="*/ 49 w 114"/>
                <a:gd name="T19" fmla="*/ 42 h 47"/>
                <a:gd name="T20" fmla="*/ 67 w 114"/>
                <a:gd name="T21" fmla="*/ 35 h 47"/>
                <a:gd name="T22" fmla="*/ 90 w 114"/>
                <a:gd name="T23" fmla="*/ 35 h 47"/>
                <a:gd name="T24" fmla="*/ 108 w 114"/>
                <a:gd name="T25" fmla="*/ 27 h 47"/>
                <a:gd name="T26" fmla="*/ 112 w 114"/>
                <a:gd name="T27" fmla="*/ 19 h 47"/>
                <a:gd name="T28" fmla="*/ 106 w 114"/>
                <a:gd name="T29" fmla="*/ 14 h 47"/>
                <a:gd name="T30" fmla="*/ 98 w 114"/>
                <a:gd name="T31" fmla="*/ 14 h 47"/>
                <a:gd name="T32" fmla="*/ 92 w 114"/>
                <a:gd name="T33" fmla="*/ 7 h 47"/>
                <a:gd name="T34" fmla="*/ 86 w 114"/>
                <a:gd name="T35" fmla="*/ 0 h 47"/>
                <a:gd name="T36" fmla="*/ 69 w 114"/>
                <a:gd name="T37" fmla="*/ 4 h 47"/>
                <a:gd name="T38" fmla="*/ 75 w 114"/>
                <a:gd name="T39" fmla="*/ 1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4" h="47">
                  <a:moveTo>
                    <a:pt x="75" y="17"/>
                  </a:moveTo>
                  <a:cubicBezTo>
                    <a:pt x="69" y="18"/>
                    <a:pt x="65" y="26"/>
                    <a:pt x="60" y="17"/>
                  </a:cubicBezTo>
                  <a:cubicBezTo>
                    <a:pt x="55" y="8"/>
                    <a:pt x="42" y="6"/>
                    <a:pt x="38" y="8"/>
                  </a:cubicBezTo>
                  <a:cubicBezTo>
                    <a:pt x="33" y="10"/>
                    <a:pt x="13" y="8"/>
                    <a:pt x="14" y="12"/>
                  </a:cubicBezTo>
                  <a:cubicBezTo>
                    <a:pt x="14" y="17"/>
                    <a:pt x="9" y="24"/>
                    <a:pt x="5" y="24"/>
                  </a:cubicBezTo>
                  <a:cubicBezTo>
                    <a:pt x="0" y="25"/>
                    <a:pt x="3" y="27"/>
                    <a:pt x="5" y="28"/>
                  </a:cubicBezTo>
                  <a:cubicBezTo>
                    <a:pt x="8" y="29"/>
                    <a:pt x="11" y="24"/>
                    <a:pt x="26" y="27"/>
                  </a:cubicBezTo>
                  <a:cubicBezTo>
                    <a:pt x="41" y="31"/>
                    <a:pt x="45" y="31"/>
                    <a:pt x="43" y="33"/>
                  </a:cubicBezTo>
                  <a:cubicBezTo>
                    <a:pt x="41" y="36"/>
                    <a:pt x="31" y="35"/>
                    <a:pt x="34" y="37"/>
                  </a:cubicBezTo>
                  <a:cubicBezTo>
                    <a:pt x="37" y="39"/>
                    <a:pt x="41" y="47"/>
                    <a:pt x="49" y="42"/>
                  </a:cubicBezTo>
                  <a:cubicBezTo>
                    <a:pt x="58" y="37"/>
                    <a:pt x="59" y="35"/>
                    <a:pt x="67" y="35"/>
                  </a:cubicBezTo>
                  <a:cubicBezTo>
                    <a:pt x="75" y="35"/>
                    <a:pt x="73" y="40"/>
                    <a:pt x="90" y="35"/>
                  </a:cubicBezTo>
                  <a:cubicBezTo>
                    <a:pt x="107" y="31"/>
                    <a:pt x="108" y="27"/>
                    <a:pt x="108" y="27"/>
                  </a:cubicBezTo>
                  <a:cubicBezTo>
                    <a:pt x="108" y="27"/>
                    <a:pt x="114" y="22"/>
                    <a:pt x="112" y="19"/>
                  </a:cubicBezTo>
                  <a:cubicBezTo>
                    <a:pt x="110" y="16"/>
                    <a:pt x="108" y="14"/>
                    <a:pt x="106" y="14"/>
                  </a:cubicBezTo>
                  <a:cubicBezTo>
                    <a:pt x="104" y="14"/>
                    <a:pt x="103" y="17"/>
                    <a:pt x="98" y="14"/>
                  </a:cubicBezTo>
                  <a:cubicBezTo>
                    <a:pt x="93" y="10"/>
                    <a:pt x="95" y="14"/>
                    <a:pt x="92" y="7"/>
                  </a:cubicBezTo>
                  <a:cubicBezTo>
                    <a:pt x="89" y="0"/>
                    <a:pt x="91" y="0"/>
                    <a:pt x="86" y="0"/>
                  </a:cubicBezTo>
                  <a:cubicBezTo>
                    <a:pt x="80" y="0"/>
                    <a:pt x="62" y="2"/>
                    <a:pt x="69" y="4"/>
                  </a:cubicBezTo>
                  <a:cubicBezTo>
                    <a:pt x="76" y="7"/>
                    <a:pt x="75" y="17"/>
                    <a:pt x="7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6" name="Freeform 122"/>
            <p:cNvSpPr/>
            <p:nvPr/>
          </p:nvSpPr>
          <p:spPr bwMode="auto">
            <a:xfrm>
              <a:off x="1779587" y="1282701"/>
              <a:ext cx="157163" cy="160338"/>
            </a:xfrm>
            <a:custGeom>
              <a:avLst/>
              <a:gdLst>
                <a:gd name="T0" fmla="*/ 40 w 59"/>
                <a:gd name="T1" fmla="*/ 20 h 60"/>
                <a:gd name="T2" fmla="*/ 51 w 59"/>
                <a:gd name="T3" fmla="*/ 9 h 60"/>
                <a:gd name="T4" fmla="*/ 32 w 59"/>
                <a:gd name="T5" fmla="*/ 4 h 60"/>
                <a:gd name="T6" fmla="*/ 11 w 59"/>
                <a:gd name="T7" fmla="*/ 10 h 60"/>
                <a:gd name="T8" fmla="*/ 11 w 59"/>
                <a:gd name="T9" fmla="*/ 21 h 60"/>
                <a:gd name="T10" fmla="*/ 0 w 59"/>
                <a:gd name="T11" fmla="*/ 26 h 60"/>
                <a:gd name="T12" fmla="*/ 4 w 59"/>
                <a:gd name="T13" fmla="*/ 40 h 60"/>
                <a:gd name="T14" fmla="*/ 16 w 59"/>
                <a:gd name="T15" fmla="*/ 50 h 60"/>
                <a:gd name="T16" fmla="*/ 22 w 59"/>
                <a:gd name="T17" fmla="*/ 59 h 60"/>
                <a:gd name="T18" fmla="*/ 34 w 59"/>
                <a:gd name="T19" fmla="*/ 52 h 60"/>
                <a:gd name="T20" fmla="*/ 44 w 59"/>
                <a:gd name="T21" fmla="*/ 49 h 60"/>
                <a:gd name="T22" fmla="*/ 46 w 59"/>
                <a:gd name="T23" fmla="*/ 42 h 60"/>
                <a:gd name="T24" fmla="*/ 47 w 59"/>
                <a:gd name="T25" fmla="*/ 31 h 60"/>
                <a:gd name="T26" fmla="*/ 40 w 59"/>
                <a:gd name="T27" fmla="*/ 2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60">
                  <a:moveTo>
                    <a:pt x="40" y="20"/>
                  </a:moveTo>
                  <a:cubicBezTo>
                    <a:pt x="32" y="19"/>
                    <a:pt x="59" y="9"/>
                    <a:pt x="51" y="9"/>
                  </a:cubicBezTo>
                  <a:cubicBezTo>
                    <a:pt x="43" y="9"/>
                    <a:pt x="37" y="0"/>
                    <a:pt x="32" y="4"/>
                  </a:cubicBezTo>
                  <a:cubicBezTo>
                    <a:pt x="27" y="8"/>
                    <a:pt x="11" y="10"/>
                    <a:pt x="11" y="10"/>
                  </a:cubicBezTo>
                  <a:cubicBezTo>
                    <a:pt x="11" y="21"/>
                    <a:pt x="11" y="21"/>
                    <a:pt x="11" y="21"/>
                  </a:cubicBezTo>
                  <a:cubicBezTo>
                    <a:pt x="0" y="26"/>
                    <a:pt x="0" y="26"/>
                    <a:pt x="0" y="26"/>
                  </a:cubicBezTo>
                  <a:cubicBezTo>
                    <a:pt x="0" y="26"/>
                    <a:pt x="0" y="36"/>
                    <a:pt x="4" y="40"/>
                  </a:cubicBezTo>
                  <a:cubicBezTo>
                    <a:pt x="9" y="43"/>
                    <a:pt x="20" y="46"/>
                    <a:pt x="16" y="50"/>
                  </a:cubicBezTo>
                  <a:cubicBezTo>
                    <a:pt x="12" y="53"/>
                    <a:pt x="25" y="59"/>
                    <a:pt x="22" y="59"/>
                  </a:cubicBezTo>
                  <a:cubicBezTo>
                    <a:pt x="19" y="60"/>
                    <a:pt x="26" y="55"/>
                    <a:pt x="34" y="52"/>
                  </a:cubicBezTo>
                  <a:cubicBezTo>
                    <a:pt x="41" y="50"/>
                    <a:pt x="45" y="48"/>
                    <a:pt x="44" y="49"/>
                  </a:cubicBezTo>
                  <a:cubicBezTo>
                    <a:pt x="44" y="50"/>
                    <a:pt x="45" y="45"/>
                    <a:pt x="46" y="42"/>
                  </a:cubicBezTo>
                  <a:cubicBezTo>
                    <a:pt x="47" y="38"/>
                    <a:pt x="47" y="31"/>
                    <a:pt x="47" y="31"/>
                  </a:cubicBezTo>
                  <a:cubicBezTo>
                    <a:pt x="47" y="31"/>
                    <a:pt x="50" y="21"/>
                    <a:pt x="4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7" name="Freeform 123"/>
            <p:cNvSpPr/>
            <p:nvPr/>
          </p:nvSpPr>
          <p:spPr bwMode="auto">
            <a:xfrm>
              <a:off x="1755775" y="1152526"/>
              <a:ext cx="254000" cy="125413"/>
            </a:xfrm>
            <a:custGeom>
              <a:avLst/>
              <a:gdLst>
                <a:gd name="T0" fmla="*/ 21 w 95"/>
                <a:gd name="T1" fmla="*/ 14 h 47"/>
                <a:gd name="T2" fmla="*/ 6 w 95"/>
                <a:gd name="T3" fmla="*/ 4 h 47"/>
                <a:gd name="T4" fmla="*/ 7 w 95"/>
                <a:gd name="T5" fmla="*/ 16 h 47"/>
                <a:gd name="T6" fmla="*/ 5 w 95"/>
                <a:gd name="T7" fmla="*/ 27 h 47"/>
                <a:gd name="T8" fmla="*/ 12 w 95"/>
                <a:gd name="T9" fmla="*/ 34 h 47"/>
                <a:gd name="T10" fmla="*/ 19 w 95"/>
                <a:gd name="T11" fmla="*/ 44 h 47"/>
                <a:gd name="T12" fmla="*/ 59 w 95"/>
                <a:gd name="T13" fmla="*/ 42 h 47"/>
                <a:gd name="T14" fmla="*/ 82 w 95"/>
                <a:gd name="T15" fmla="*/ 40 h 47"/>
                <a:gd name="T16" fmla="*/ 95 w 95"/>
                <a:gd name="T17" fmla="*/ 35 h 47"/>
                <a:gd name="T18" fmla="*/ 86 w 95"/>
                <a:gd name="T19" fmla="*/ 18 h 47"/>
                <a:gd name="T20" fmla="*/ 75 w 95"/>
                <a:gd name="T21" fmla="*/ 23 h 47"/>
                <a:gd name="T22" fmla="*/ 64 w 95"/>
                <a:gd name="T23" fmla="*/ 12 h 47"/>
                <a:gd name="T24" fmla="*/ 61 w 95"/>
                <a:gd name="T25" fmla="*/ 2 h 47"/>
                <a:gd name="T26" fmla="*/ 40 w 95"/>
                <a:gd name="T27" fmla="*/ 2 h 47"/>
                <a:gd name="T28" fmla="*/ 26 w 95"/>
                <a:gd name="T29" fmla="*/ 3 h 47"/>
                <a:gd name="T30" fmla="*/ 21 w 95"/>
                <a:gd name="T31"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47">
                  <a:moveTo>
                    <a:pt x="21" y="14"/>
                  </a:moveTo>
                  <a:cubicBezTo>
                    <a:pt x="15" y="8"/>
                    <a:pt x="10" y="3"/>
                    <a:pt x="6" y="4"/>
                  </a:cubicBezTo>
                  <a:cubicBezTo>
                    <a:pt x="3" y="4"/>
                    <a:pt x="9" y="12"/>
                    <a:pt x="7" y="16"/>
                  </a:cubicBezTo>
                  <a:cubicBezTo>
                    <a:pt x="6" y="19"/>
                    <a:pt x="10" y="26"/>
                    <a:pt x="5" y="27"/>
                  </a:cubicBezTo>
                  <a:cubicBezTo>
                    <a:pt x="0" y="29"/>
                    <a:pt x="5" y="27"/>
                    <a:pt x="12" y="34"/>
                  </a:cubicBezTo>
                  <a:cubicBezTo>
                    <a:pt x="18" y="41"/>
                    <a:pt x="5" y="47"/>
                    <a:pt x="19" y="44"/>
                  </a:cubicBezTo>
                  <a:cubicBezTo>
                    <a:pt x="32" y="41"/>
                    <a:pt x="46" y="43"/>
                    <a:pt x="59" y="42"/>
                  </a:cubicBezTo>
                  <a:cubicBezTo>
                    <a:pt x="71" y="41"/>
                    <a:pt x="82" y="40"/>
                    <a:pt x="82" y="40"/>
                  </a:cubicBezTo>
                  <a:cubicBezTo>
                    <a:pt x="95" y="35"/>
                    <a:pt x="95" y="35"/>
                    <a:pt x="95" y="35"/>
                  </a:cubicBezTo>
                  <a:cubicBezTo>
                    <a:pt x="95" y="35"/>
                    <a:pt x="89" y="20"/>
                    <a:pt x="86" y="18"/>
                  </a:cubicBezTo>
                  <a:cubicBezTo>
                    <a:pt x="83" y="16"/>
                    <a:pt x="75" y="23"/>
                    <a:pt x="75" y="23"/>
                  </a:cubicBezTo>
                  <a:cubicBezTo>
                    <a:pt x="75" y="23"/>
                    <a:pt x="64" y="14"/>
                    <a:pt x="64" y="12"/>
                  </a:cubicBezTo>
                  <a:cubicBezTo>
                    <a:pt x="64" y="9"/>
                    <a:pt x="65" y="4"/>
                    <a:pt x="61" y="2"/>
                  </a:cubicBezTo>
                  <a:cubicBezTo>
                    <a:pt x="57" y="1"/>
                    <a:pt x="47" y="2"/>
                    <a:pt x="40" y="2"/>
                  </a:cubicBezTo>
                  <a:cubicBezTo>
                    <a:pt x="34" y="2"/>
                    <a:pt x="26" y="0"/>
                    <a:pt x="26" y="3"/>
                  </a:cubicBezTo>
                  <a:cubicBezTo>
                    <a:pt x="26" y="6"/>
                    <a:pt x="21" y="14"/>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8" name="Freeform 124"/>
            <p:cNvSpPr/>
            <p:nvPr/>
          </p:nvSpPr>
          <p:spPr bwMode="auto">
            <a:xfrm>
              <a:off x="2038350" y="1298576"/>
              <a:ext cx="660400" cy="614363"/>
            </a:xfrm>
            <a:custGeom>
              <a:avLst/>
              <a:gdLst>
                <a:gd name="T0" fmla="*/ 57 w 247"/>
                <a:gd name="T1" fmla="*/ 3 h 230"/>
                <a:gd name="T2" fmla="*/ 35 w 247"/>
                <a:gd name="T3" fmla="*/ 6 h 230"/>
                <a:gd name="T4" fmla="*/ 14 w 247"/>
                <a:gd name="T5" fmla="*/ 26 h 230"/>
                <a:gd name="T6" fmla="*/ 20 w 247"/>
                <a:gd name="T7" fmla="*/ 56 h 230"/>
                <a:gd name="T8" fmla="*/ 22 w 247"/>
                <a:gd name="T9" fmla="*/ 76 h 230"/>
                <a:gd name="T10" fmla="*/ 73 w 247"/>
                <a:gd name="T11" fmla="*/ 71 h 230"/>
                <a:gd name="T12" fmla="*/ 113 w 247"/>
                <a:gd name="T13" fmla="*/ 69 h 230"/>
                <a:gd name="T14" fmla="*/ 121 w 247"/>
                <a:gd name="T15" fmla="*/ 94 h 230"/>
                <a:gd name="T16" fmla="*/ 121 w 247"/>
                <a:gd name="T17" fmla="*/ 107 h 230"/>
                <a:gd name="T18" fmla="*/ 149 w 247"/>
                <a:gd name="T19" fmla="*/ 107 h 230"/>
                <a:gd name="T20" fmla="*/ 143 w 247"/>
                <a:gd name="T21" fmla="*/ 121 h 230"/>
                <a:gd name="T22" fmla="*/ 130 w 247"/>
                <a:gd name="T23" fmla="*/ 147 h 230"/>
                <a:gd name="T24" fmla="*/ 120 w 247"/>
                <a:gd name="T25" fmla="*/ 156 h 230"/>
                <a:gd name="T26" fmla="*/ 94 w 247"/>
                <a:gd name="T27" fmla="*/ 150 h 230"/>
                <a:gd name="T28" fmla="*/ 84 w 247"/>
                <a:gd name="T29" fmla="*/ 176 h 230"/>
                <a:gd name="T30" fmla="*/ 88 w 247"/>
                <a:gd name="T31" fmla="*/ 187 h 230"/>
                <a:gd name="T32" fmla="*/ 121 w 247"/>
                <a:gd name="T33" fmla="*/ 173 h 230"/>
                <a:gd name="T34" fmla="*/ 128 w 247"/>
                <a:gd name="T35" fmla="*/ 188 h 230"/>
                <a:gd name="T36" fmla="*/ 142 w 247"/>
                <a:gd name="T37" fmla="*/ 201 h 230"/>
                <a:gd name="T38" fmla="*/ 159 w 247"/>
                <a:gd name="T39" fmla="*/ 226 h 230"/>
                <a:gd name="T40" fmla="*/ 165 w 247"/>
                <a:gd name="T41" fmla="*/ 227 h 230"/>
                <a:gd name="T42" fmla="*/ 182 w 247"/>
                <a:gd name="T43" fmla="*/ 227 h 230"/>
                <a:gd name="T44" fmla="*/ 192 w 247"/>
                <a:gd name="T45" fmla="*/ 227 h 230"/>
                <a:gd name="T46" fmla="*/ 184 w 247"/>
                <a:gd name="T47" fmla="*/ 212 h 230"/>
                <a:gd name="T48" fmla="*/ 172 w 247"/>
                <a:gd name="T49" fmla="*/ 187 h 230"/>
                <a:gd name="T50" fmla="*/ 191 w 247"/>
                <a:gd name="T51" fmla="*/ 207 h 230"/>
                <a:gd name="T52" fmla="*/ 194 w 247"/>
                <a:gd name="T53" fmla="*/ 209 h 230"/>
                <a:gd name="T54" fmla="*/ 210 w 247"/>
                <a:gd name="T55" fmla="*/ 194 h 230"/>
                <a:gd name="T56" fmla="*/ 206 w 247"/>
                <a:gd name="T57" fmla="*/ 181 h 230"/>
                <a:gd name="T58" fmla="*/ 189 w 247"/>
                <a:gd name="T59" fmla="*/ 151 h 230"/>
                <a:gd name="T60" fmla="*/ 194 w 247"/>
                <a:gd name="T61" fmla="*/ 132 h 230"/>
                <a:gd name="T62" fmla="*/ 212 w 247"/>
                <a:gd name="T63" fmla="*/ 137 h 230"/>
                <a:gd name="T64" fmla="*/ 213 w 247"/>
                <a:gd name="T65" fmla="*/ 154 h 230"/>
                <a:gd name="T66" fmla="*/ 225 w 247"/>
                <a:gd name="T67" fmla="*/ 158 h 230"/>
                <a:gd name="T68" fmla="*/ 237 w 247"/>
                <a:gd name="T69" fmla="*/ 148 h 230"/>
                <a:gd name="T70" fmla="*/ 244 w 247"/>
                <a:gd name="T71" fmla="*/ 136 h 230"/>
                <a:gd name="T72" fmla="*/ 247 w 247"/>
                <a:gd name="T73" fmla="*/ 125 h 230"/>
                <a:gd name="T74" fmla="*/ 218 w 247"/>
                <a:gd name="T75" fmla="*/ 117 h 230"/>
                <a:gd name="T76" fmla="*/ 194 w 247"/>
                <a:gd name="T77" fmla="*/ 111 h 230"/>
                <a:gd name="T78" fmla="*/ 190 w 247"/>
                <a:gd name="T79" fmla="*/ 98 h 230"/>
                <a:gd name="T80" fmla="*/ 195 w 247"/>
                <a:gd name="T81" fmla="*/ 88 h 230"/>
                <a:gd name="T82" fmla="*/ 204 w 247"/>
                <a:gd name="T83" fmla="*/ 82 h 230"/>
                <a:gd name="T84" fmla="*/ 183 w 247"/>
                <a:gd name="T85" fmla="*/ 59 h 230"/>
                <a:gd name="T86" fmla="*/ 174 w 247"/>
                <a:gd name="T87" fmla="*/ 60 h 230"/>
                <a:gd name="T88" fmla="*/ 171 w 247"/>
                <a:gd name="T89" fmla="*/ 45 h 230"/>
                <a:gd name="T90" fmla="*/ 153 w 247"/>
                <a:gd name="T91" fmla="*/ 49 h 230"/>
                <a:gd name="T92" fmla="*/ 145 w 247"/>
                <a:gd name="T93" fmla="*/ 36 h 230"/>
                <a:gd name="T94" fmla="*/ 138 w 247"/>
                <a:gd name="T95" fmla="*/ 28 h 230"/>
                <a:gd name="T96" fmla="*/ 140 w 247"/>
                <a:gd name="T97" fmla="*/ 17 h 230"/>
                <a:gd name="T98" fmla="*/ 123 w 247"/>
                <a:gd name="T99" fmla="*/ 9 h 230"/>
                <a:gd name="T100" fmla="*/ 110 w 247"/>
                <a:gd name="T101" fmla="*/ 3 h 230"/>
                <a:gd name="T102" fmla="*/ 97 w 247"/>
                <a:gd name="T103" fmla="*/ 4 h 230"/>
                <a:gd name="T104" fmla="*/ 88 w 247"/>
                <a:gd name="T105" fmla="*/ 14 h 230"/>
                <a:gd name="T106" fmla="*/ 87 w 247"/>
                <a:gd name="T107" fmla="*/ 35 h 230"/>
                <a:gd name="T108" fmla="*/ 73 w 247"/>
                <a:gd name="T109" fmla="*/ 24 h 230"/>
                <a:gd name="T110" fmla="*/ 68 w 247"/>
                <a:gd name="T111" fmla="*/ 8 h 230"/>
                <a:gd name="T112" fmla="*/ 64 w 247"/>
                <a:gd name="T113" fmla="*/ 7 h 230"/>
                <a:gd name="T114" fmla="*/ 57 w 247"/>
                <a:gd name="T115" fmla="*/ 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7" h="230">
                  <a:moveTo>
                    <a:pt x="57" y="3"/>
                  </a:moveTo>
                  <a:cubicBezTo>
                    <a:pt x="49" y="3"/>
                    <a:pt x="44" y="0"/>
                    <a:pt x="35" y="6"/>
                  </a:cubicBezTo>
                  <a:cubicBezTo>
                    <a:pt x="26" y="12"/>
                    <a:pt x="17" y="19"/>
                    <a:pt x="14" y="26"/>
                  </a:cubicBezTo>
                  <a:cubicBezTo>
                    <a:pt x="11" y="32"/>
                    <a:pt x="20" y="54"/>
                    <a:pt x="20" y="56"/>
                  </a:cubicBezTo>
                  <a:cubicBezTo>
                    <a:pt x="20" y="58"/>
                    <a:pt x="0" y="76"/>
                    <a:pt x="22" y="76"/>
                  </a:cubicBezTo>
                  <a:cubicBezTo>
                    <a:pt x="44" y="76"/>
                    <a:pt x="65" y="71"/>
                    <a:pt x="73" y="71"/>
                  </a:cubicBezTo>
                  <a:cubicBezTo>
                    <a:pt x="81" y="72"/>
                    <a:pt x="105" y="48"/>
                    <a:pt x="113" y="69"/>
                  </a:cubicBezTo>
                  <a:cubicBezTo>
                    <a:pt x="122" y="90"/>
                    <a:pt x="126" y="93"/>
                    <a:pt x="121" y="94"/>
                  </a:cubicBezTo>
                  <a:cubicBezTo>
                    <a:pt x="117" y="96"/>
                    <a:pt x="117" y="104"/>
                    <a:pt x="121" y="107"/>
                  </a:cubicBezTo>
                  <a:cubicBezTo>
                    <a:pt x="125" y="110"/>
                    <a:pt x="144" y="107"/>
                    <a:pt x="149" y="107"/>
                  </a:cubicBezTo>
                  <a:cubicBezTo>
                    <a:pt x="153" y="107"/>
                    <a:pt x="155" y="111"/>
                    <a:pt x="143" y="121"/>
                  </a:cubicBezTo>
                  <a:cubicBezTo>
                    <a:pt x="131" y="131"/>
                    <a:pt x="134" y="142"/>
                    <a:pt x="130" y="147"/>
                  </a:cubicBezTo>
                  <a:cubicBezTo>
                    <a:pt x="125" y="152"/>
                    <a:pt x="123" y="156"/>
                    <a:pt x="120" y="156"/>
                  </a:cubicBezTo>
                  <a:cubicBezTo>
                    <a:pt x="117" y="157"/>
                    <a:pt x="102" y="145"/>
                    <a:pt x="94" y="150"/>
                  </a:cubicBezTo>
                  <a:cubicBezTo>
                    <a:pt x="87" y="154"/>
                    <a:pt x="84" y="173"/>
                    <a:pt x="84" y="176"/>
                  </a:cubicBezTo>
                  <a:cubicBezTo>
                    <a:pt x="84" y="179"/>
                    <a:pt x="81" y="192"/>
                    <a:pt x="88" y="187"/>
                  </a:cubicBezTo>
                  <a:cubicBezTo>
                    <a:pt x="96" y="183"/>
                    <a:pt x="121" y="173"/>
                    <a:pt x="121" y="173"/>
                  </a:cubicBezTo>
                  <a:cubicBezTo>
                    <a:pt x="121" y="173"/>
                    <a:pt x="121" y="186"/>
                    <a:pt x="128" y="188"/>
                  </a:cubicBezTo>
                  <a:cubicBezTo>
                    <a:pt x="134" y="190"/>
                    <a:pt x="133" y="196"/>
                    <a:pt x="142" y="201"/>
                  </a:cubicBezTo>
                  <a:cubicBezTo>
                    <a:pt x="152" y="206"/>
                    <a:pt x="159" y="226"/>
                    <a:pt x="159" y="226"/>
                  </a:cubicBezTo>
                  <a:cubicBezTo>
                    <a:pt x="159" y="226"/>
                    <a:pt x="160" y="227"/>
                    <a:pt x="165" y="227"/>
                  </a:cubicBezTo>
                  <a:cubicBezTo>
                    <a:pt x="171" y="227"/>
                    <a:pt x="182" y="227"/>
                    <a:pt x="182" y="227"/>
                  </a:cubicBezTo>
                  <a:cubicBezTo>
                    <a:pt x="182" y="227"/>
                    <a:pt x="194" y="230"/>
                    <a:pt x="192" y="227"/>
                  </a:cubicBezTo>
                  <a:cubicBezTo>
                    <a:pt x="189" y="223"/>
                    <a:pt x="189" y="221"/>
                    <a:pt x="184" y="212"/>
                  </a:cubicBezTo>
                  <a:cubicBezTo>
                    <a:pt x="178" y="204"/>
                    <a:pt x="161" y="180"/>
                    <a:pt x="172" y="187"/>
                  </a:cubicBezTo>
                  <a:cubicBezTo>
                    <a:pt x="183" y="193"/>
                    <a:pt x="192" y="204"/>
                    <a:pt x="191" y="207"/>
                  </a:cubicBezTo>
                  <a:cubicBezTo>
                    <a:pt x="191" y="210"/>
                    <a:pt x="183" y="212"/>
                    <a:pt x="194" y="209"/>
                  </a:cubicBezTo>
                  <a:cubicBezTo>
                    <a:pt x="205" y="206"/>
                    <a:pt x="213" y="198"/>
                    <a:pt x="210" y="194"/>
                  </a:cubicBezTo>
                  <a:cubicBezTo>
                    <a:pt x="208" y="191"/>
                    <a:pt x="212" y="189"/>
                    <a:pt x="206" y="181"/>
                  </a:cubicBezTo>
                  <a:cubicBezTo>
                    <a:pt x="201" y="173"/>
                    <a:pt x="185" y="162"/>
                    <a:pt x="189" y="151"/>
                  </a:cubicBezTo>
                  <a:cubicBezTo>
                    <a:pt x="192" y="140"/>
                    <a:pt x="194" y="132"/>
                    <a:pt x="194" y="132"/>
                  </a:cubicBezTo>
                  <a:cubicBezTo>
                    <a:pt x="194" y="132"/>
                    <a:pt x="214" y="133"/>
                    <a:pt x="212" y="137"/>
                  </a:cubicBezTo>
                  <a:cubicBezTo>
                    <a:pt x="211" y="141"/>
                    <a:pt x="213" y="154"/>
                    <a:pt x="213" y="154"/>
                  </a:cubicBezTo>
                  <a:cubicBezTo>
                    <a:pt x="213" y="154"/>
                    <a:pt x="217" y="160"/>
                    <a:pt x="225" y="158"/>
                  </a:cubicBezTo>
                  <a:cubicBezTo>
                    <a:pt x="234" y="156"/>
                    <a:pt x="237" y="148"/>
                    <a:pt x="237" y="148"/>
                  </a:cubicBezTo>
                  <a:cubicBezTo>
                    <a:pt x="237" y="148"/>
                    <a:pt x="246" y="141"/>
                    <a:pt x="244" y="136"/>
                  </a:cubicBezTo>
                  <a:cubicBezTo>
                    <a:pt x="243" y="131"/>
                    <a:pt x="247" y="125"/>
                    <a:pt x="247" y="125"/>
                  </a:cubicBezTo>
                  <a:cubicBezTo>
                    <a:pt x="247" y="125"/>
                    <a:pt x="228" y="119"/>
                    <a:pt x="218" y="117"/>
                  </a:cubicBezTo>
                  <a:cubicBezTo>
                    <a:pt x="207" y="115"/>
                    <a:pt x="199" y="119"/>
                    <a:pt x="194" y="111"/>
                  </a:cubicBezTo>
                  <a:cubicBezTo>
                    <a:pt x="189" y="104"/>
                    <a:pt x="189" y="105"/>
                    <a:pt x="190" y="98"/>
                  </a:cubicBezTo>
                  <a:cubicBezTo>
                    <a:pt x="191" y="90"/>
                    <a:pt x="189" y="89"/>
                    <a:pt x="195" y="88"/>
                  </a:cubicBezTo>
                  <a:cubicBezTo>
                    <a:pt x="202" y="86"/>
                    <a:pt x="207" y="90"/>
                    <a:pt x="204" y="82"/>
                  </a:cubicBezTo>
                  <a:cubicBezTo>
                    <a:pt x="201" y="73"/>
                    <a:pt x="186" y="61"/>
                    <a:pt x="183" y="59"/>
                  </a:cubicBezTo>
                  <a:cubicBezTo>
                    <a:pt x="180" y="57"/>
                    <a:pt x="179" y="60"/>
                    <a:pt x="174" y="60"/>
                  </a:cubicBezTo>
                  <a:cubicBezTo>
                    <a:pt x="170" y="60"/>
                    <a:pt x="181" y="45"/>
                    <a:pt x="171" y="45"/>
                  </a:cubicBezTo>
                  <a:cubicBezTo>
                    <a:pt x="161" y="45"/>
                    <a:pt x="156" y="48"/>
                    <a:pt x="153" y="49"/>
                  </a:cubicBezTo>
                  <a:cubicBezTo>
                    <a:pt x="150" y="49"/>
                    <a:pt x="151" y="43"/>
                    <a:pt x="145" y="36"/>
                  </a:cubicBezTo>
                  <a:cubicBezTo>
                    <a:pt x="138" y="28"/>
                    <a:pt x="138" y="34"/>
                    <a:pt x="138" y="28"/>
                  </a:cubicBezTo>
                  <a:cubicBezTo>
                    <a:pt x="137" y="23"/>
                    <a:pt x="153" y="22"/>
                    <a:pt x="140" y="17"/>
                  </a:cubicBezTo>
                  <a:cubicBezTo>
                    <a:pt x="127" y="13"/>
                    <a:pt x="137" y="15"/>
                    <a:pt x="123" y="9"/>
                  </a:cubicBezTo>
                  <a:cubicBezTo>
                    <a:pt x="110" y="3"/>
                    <a:pt x="113" y="3"/>
                    <a:pt x="110" y="3"/>
                  </a:cubicBezTo>
                  <a:cubicBezTo>
                    <a:pt x="106" y="2"/>
                    <a:pt x="103" y="0"/>
                    <a:pt x="97" y="4"/>
                  </a:cubicBezTo>
                  <a:cubicBezTo>
                    <a:pt x="90" y="8"/>
                    <a:pt x="88" y="1"/>
                    <a:pt x="88" y="14"/>
                  </a:cubicBezTo>
                  <a:cubicBezTo>
                    <a:pt x="87" y="27"/>
                    <a:pt x="94" y="36"/>
                    <a:pt x="87" y="35"/>
                  </a:cubicBezTo>
                  <a:cubicBezTo>
                    <a:pt x="81" y="34"/>
                    <a:pt x="73" y="24"/>
                    <a:pt x="73" y="24"/>
                  </a:cubicBezTo>
                  <a:cubicBezTo>
                    <a:pt x="68" y="8"/>
                    <a:pt x="68" y="8"/>
                    <a:pt x="68" y="8"/>
                  </a:cubicBezTo>
                  <a:cubicBezTo>
                    <a:pt x="64" y="7"/>
                    <a:pt x="64" y="7"/>
                    <a:pt x="64" y="7"/>
                  </a:cubicBezTo>
                  <a:lnTo>
                    <a:pt x="57"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19" name="Freeform 125"/>
            <p:cNvSpPr/>
            <p:nvPr/>
          </p:nvSpPr>
          <p:spPr bwMode="auto">
            <a:xfrm>
              <a:off x="2046287" y="1689101"/>
              <a:ext cx="176213" cy="141288"/>
            </a:xfrm>
            <a:custGeom>
              <a:avLst/>
              <a:gdLst>
                <a:gd name="T0" fmla="*/ 17 w 66"/>
                <a:gd name="T1" fmla="*/ 53 h 53"/>
                <a:gd name="T2" fmla="*/ 39 w 66"/>
                <a:gd name="T3" fmla="*/ 37 h 53"/>
                <a:gd name="T4" fmla="*/ 50 w 66"/>
                <a:gd name="T5" fmla="*/ 45 h 53"/>
                <a:gd name="T6" fmla="*/ 62 w 66"/>
                <a:gd name="T7" fmla="*/ 37 h 53"/>
                <a:gd name="T8" fmla="*/ 54 w 66"/>
                <a:gd name="T9" fmla="*/ 25 h 53"/>
                <a:gd name="T10" fmla="*/ 42 w 66"/>
                <a:gd name="T11" fmla="*/ 10 h 53"/>
                <a:gd name="T12" fmla="*/ 28 w 66"/>
                <a:gd name="T13" fmla="*/ 2 h 53"/>
                <a:gd name="T14" fmla="*/ 18 w 66"/>
                <a:gd name="T15" fmla="*/ 12 h 53"/>
                <a:gd name="T16" fmla="*/ 12 w 66"/>
                <a:gd name="T17" fmla="*/ 29 h 53"/>
                <a:gd name="T18" fmla="*/ 0 w 66"/>
                <a:gd name="T19" fmla="*/ 41 h 53"/>
                <a:gd name="T20" fmla="*/ 17 w 66"/>
                <a:gd name="T21"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53">
                  <a:moveTo>
                    <a:pt x="17" y="53"/>
                  </a:moveTo>
                  <a:cubicBezTo>
                    <a:pt x="24" y="45"/>
                    <a:pt x="34" y="40"/>
                    <a:pt x="39" y="37"/>
                  </a:cubicBezTo>
                  <a:cubicBezTo>
                    <a:pt x="44" y="35"/>
                    <a:pt x="37" y="48"/>
                    <a:pt x="50" y="45"/>
                  </a:cubicBezTo>
                  <a:cubicBezTo>
                    <a:pt x="63" y="42"/>
                    <a:pt x="66" y="41"/>
                    <a:pt x="62" y="37"/>
                  </a:cubicBezTo>
                  <a:cubicBezTo>
                    <a:pt x="58" y="33"/>
                    <a:pt x="61" y="38"/>
                    <a:pt x="54" y="25"/>
                  </a:cubicBezTo>
                  <a:cubicBezTo>
                    <a:pt x="46" y="13"/>
                    <a:pt x="52" y="14"/>
                    <a:pt x="42" y="10"/>
                  </a:cubicBezTo>
                  <a:cubicBezTo>
                    <a:pt x="32" y="6"/>
                    <a:pt x="31" y="4"/>
                    <a:pt x="28" y="2"/>
                  </a:cubicBezTo>
                  <a:cubicBezTo>
                    <a:pt x="25" y="0"/>
                    <a:pt x="18" y="10"/>
                    <a:pt x="18" y="12"/>
                  </a:cubicBezTo>
                  <a:cubicBezTo>
                    <a:pt x="18" y="14"/>
                    <a:pt x="21" y="27"/>
                    <a:pt x="12" y="29"/>
                  </a:cubicBezTo>
                  <a:cubicBezTo>
                    <a:pt x="2" y="32"/>
                    <a:pt x="0" y="41"/>
                    <a:pt x="0" y="41"/>
                  </a:cubicBezTo>
                  <a:lnTo>
                    <a:pt x="17"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0" name="Freeform 126"/>
            <p:cNvSpPr/>
            <p:nvPr/>
          </p:nvSpPr>
          <p:spPr bwMode="auto">
            <a:xfrm>
              <a:off x="2092325" y="1841501"/>
              <a:ext cx="76200" cy="39688"/>
            </a:xfrm>
            <a:custGeom>
              <a:avLst/>
              <a:gdLst>
                <a:gd name="T0" fmla="*/ 25 w 29"/>
                <a:gd name="T1" fmla="*/ 0 h 15"/>
                <a:gd name="T2" fmla="*/ 8 w 29"/>
                <a:gd name="T3" fmla="*/ 14 h 15"/>
                <a:gd name="T4" fmla="*/ 23 w 29"/>
                <a:gd name="T5" fmla="*/ 12 h 15"/>
                <a:gd name="T6" fmla="*/ 29 w 29"/>
                <a:gd name="T7" fmla="*/ 2 h 15"/>
                <a:gd name="T8" fmla="*/ 25 w 29"/>
                <a:gd name="T9" fmla="*/ 0 h 15"/>
              </a:gdLst>
              <a:ahLst/>
              <a:cxnLst>
                <a:cxn ang="0">
                  <a:pos x="T0" y="T1"/>
                </a:cxn>
                <a:cxn ang="0">
                  <a:pos x="T2" y="T3"/>
                </a:cxn>
                <a:cxn ang="0">
                  <a:pos x="T4" y="T5"/>
                </a:cxn>
                <a:cxn ang="0">
                  <a:pos x="T6" y="T7"/>
                </a:cxn>
                <a:cxn ang="0">
                  <a:pos x="T8" y="T9"/>
                </a:cxn>
              </a:cxnLst>
              <a:rect l="0" t="0" r="r" b="b"/>
              <a:pathLst>
                <a:path w="29" h="15">
                  <a:moveTo>
                    <a:pt x="25" y="0"/>
                  </a:moveTo>
                  <a:cubicBezTo>
                    <a:pt x="18" y="7"/>
                    <a:pt x="0" y="14"/>
                    <a:pt x="8" y="14"/>
                  </a:cubicBezTo>
                  <a:cubicBezTo>
                    <a:pt x="15" y="15"/>
                    <a:pt x="23" y="12"/>
                    <a:pt x="23" y="12"/>
                  </a:cubicBezTo>
                  <a:cubicBezTo>
                    <a:pt x="29" y="2"/>
                    <a:pt x="29" y="2"/>
                    <a:pt x="29" y="2"/>
                  </a:cubicBezTo>
                  <a:lnTo>
                    <a:pt x="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1" name="Freeform 127"/>
            <p:cNvSpPr/>
            <p:nvPr/>
          </p:nvSpPr>
          <p:spPr bwMode="auto">
            <a:xfrm>
              <a:off x="2171700" y="1884363"/>
              <a:ext cx="61913" cy="52388"/>
            </a:xfrm>
            <a:custGeom>
              <a:avLst/>
              <a:gdLst>
                <a:gd name="T0" fmla="*/ 13 w 23"/>
                <a:gd name="T1" fmla="*/ 0 h 20"/>
                <a:gd name="T2" fmla="*/ 9 w 23"/>
                <a:gd name="T3" fmla="*/ 14 h 20"/>
                <a:gd name="T4" fmla="*/ 21 w 23"/>
                <a:gd name="T5" fmla="*/ 15 h 20"/>
                <a:gd name="T6" fmla="*/ 20 w 23"/>
                <a:gd name="T7" fmla="*/ 6 h 20"/>
                <a:gd name="T8" fmla="*/ 13 w 23"/>
                <a:gd name="T9" fmla="*/ 0 h 20"/>
              </a:gdLst>
              <a:ahLst/>
              <a:cxnLst>
                <a:cxn ang="0">
                  <a:pos x="T0" y="T1"/>
                </a:cxn>
                <a:cxn ang="0">
                  <a:pos x="T2" y="T3"/>
                </a:cxn>
                <a:cxn ang="0">
                  <a:pos x="T4" y="T5"/>
                </a:cxn>
                <a:cxn ang="0">
                  <a:pos x="T6" y="T7"/>
                </a:cxn>
                <a:cxn ang="0">
                  <a:pos x="T8" y="T9"/>
                </a:cxn>
              </a:cxnLst>
              <a:rect l="0" t="0" r="r" b="b"/>
              <a:pathLst>
                <a:path w="23" h="20">
                  <a:moveTo>
                    <a:pt x="13" y="0"/>
                  </a:moveTo>
                  <a:cubicBezTo>
                    <a:pt x="12" y="7"/>
                    <a:pt x="0" y="13"/>
                    <a:pt x="9" y="14"/>
                  </a:cubicBezTo>
                  <a:cubicBezTo>
                    <a:pt x="18" y="16"/>
                    <a:pt x="19" y="20"/>
                    <a:pt x="21" y="15"/>
                  </a:cubicBezTo>
                  <a:cubicBezTo>
                    <a:pt x="23" y="10"/>
                    <a:pt x="19" y="8"/>
                    <a:pt x="20" y="6"/>
                  </a:cubicBezTo>
                  <a:cubicBezTo>
                    <a:pt x="20" y="3"/>
                    <a:pt x="13"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2" name="Freeform 128"/>
            <p:cNvSpPr/>
            <p:nvPr/>
          </p:nvSpPr>
          <p:spPr bwMode="auto">
            <a:xfrm>
              <a:off x="2468562" y="1974851"/>
              <a:ext cx="26988" cy="34925"/>
            </a:xfrm>
            <a:custGeom>
              <a:avLst/>
              <a:gdLst>
                <a:gd name="T0" fmla="*/ 3 w 10"/>
                <a:gd name="T1" fmla="*/ 0 h 13"/>
                <a:gd name="T2" fmla="*/ 9 w 10"/>
                <a:gd name="T3" fmla="*/ 7 h 13"/>
                <a:gd name="T4" fmla="*/ 3 w 10"/>
                <a:gd name="T5" fmla="*/ 0 h 13"/>
              </a:gdLst>
              <a:ahLst/>
              <a:cxnLst>
                <a:cxn ang="0">
                  <a:pos x="T0" y="T1"/>
                </a:cxn>
                <a:cxn ang="0">
                  <a:pos x="T2" y="T3"/>
                </a:cxn>
                <a:cxn ang="0">
                  <a:pos x="T4" y="T5"/>
                </a:cxn>
              </a:cxnLst>
              <a:rect l="0" t="0" r="r" b="b"/>
              <a:pathLst>
                <a:path w="10" h="13">
                  <a:moveTo>
                    <a:pt x="3" y="0"/>
                  </a:moveTo>
                  <a:cubicBezTo>
                    <a:pt x="0" y="9"/>
                    <a:pt x="10" y="13"/>
                    <a:pt x="9" y="7"/>
                  </a:cubicBezTo>
                  <a:cubicBezTo>
                    <a:pt x="8" y="0"/>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3" name="Freeform 129"/>
            <p:cNvSpPr/>
            <p:nvPr/>
          </p:nvSpPr>
          <p:spPr bwMode="auto">
            <a:xfrm>
              <a:off x="2547937" y="1916113"/>
              <a:ext cx="30163" cy="20638"/>
            </a:xfrm>
            <a:custGeom>
              <a:avLst/>
              <a:gdLst>
                <a:gd name="T0" fmla="*/ 0 w 11"/>
                <a:gd name="T1" fmla="*/ 0 h 8"/>
                <a:gd name="T2" fmla="*/ 10 w 11"/>
                <a:gd name="T3" fmla="*/ 1 h 8"/>
                <a:gd name="T4" fmla="*/ 8 w 11"/>
                <a:gd name="T5" fmla="*/ 8 h 8"/>
                <a:gd name="T6" fmla="*/ 0 w 11"/>
                <a:gd name="T7" fmla="*/ 6 h 8"/>
                <a:gd name="T8" fmla="*/ 0 w 11"/>
                <a:gd name="T9" fmla="*/ 0 h 8"/>
              </a:gdLst>
              <a:ahLst/>
              <a:cxnLst>
                <a:cxn ang="0">
                  <a:pos x="T0" y="T1"/>
                </a:cxn>
                <a:cxn ang="0">
                  <a:pos x="T2" y="T3"/>
                </a:cxn>
                <a:cxn ang="0">
                  <a:pos x="T4" y="T5"/>
                </a:cxn>
                <a:cxn ang="0">
                  <a:pos x="T6" y="T7"/>
                </a:cxn>
                <a:cxn ang="0">
                  <a:pos x="T8" y="T9"/>
                </a:cxn>
              </a:cxnLst>
              <a:rect l="0" t="0" r="r" b="b"/>
              <a:pathLst>
                <a:path w="11" h="8">
                  <a:moveTo>
                    <a:pt x="0" y="0"/>
                  </a:moveTo>
                  <a:cubicBezTo>
                    <a:pt x="10" y="1"/>
                    <a:pt x="10" y="1"/>
                    <a:pt x="10" y="1"/>
                  </a:cubicBezTo>
                  <a:cubicBezTo>
                    <a:pt x="10" y="1"/>
                    <a:pt x="11" y="8"/>
                    <a:pt x="8" y="8"/>
                  </a:cubicBezTo>
                  <a:cubicBezTo>
                    <a:pt x="5" y="7"/>
                    <a:pt x="0" y="6"/>
                    <a:pt x="0" y="6"/>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4" name="Freeform 130"/>
            <p:cNvSpPr/>
            <p:nvPr/>
          </p:nvSpPr>
          <p:spPr bwMode="auto">
            <a:xfrm>
              <a:off x="2136775" y="2170113"/>
              <a:ext cx="42863" cy="39688"/>
            </a:xfrm>
            <a:custGeom>
              <a:avLst/>
              <a:gdLst>
                <a:gd name="T0" fmla="*/ 14 w 16"/>
                <a:gd name="T1" fmla="*/ 0 h 15"/>
                <a:gd name="T2" fmla="*/ 0 w 16"/>
                <a:gd name="T3" fmla="*/ 11 h 15"/>
                <a:gd name="T4" fmla="*/ 11 w 16"/>
                <a:gd name="T5" fmla="*/ 11 h 15"/>
                <a:gd name="T6" fmla="*/ 14 w 16"/>
                <a:gd name="T7" fmla="*/ 0 h 15"/>
              </a:gdLst>
              <a:ahLst/>
              <a:cxnLst>
                <a:cxn ang="0">
                  <a:pos x="T0" y="T1"/>
                </a:cxn>
                <a:cxn ang="0">
                  <a:pos x="T2" y="T3"/>
                </a:cxn>
                <a:cxn ang="0">
                  <a:pos x="T4" y="T5"/>
                </a:cxn>
                <a:cxn ang="0">
                  <a:pos x="T6" y="T7"/>
                </a:cxn>
              </a:cxnLst>
              <a:rect l="0" t="0" r="r" b="b"/>
              <a:pathLst>
                <a:path w="16" h="15">
                  <a:moveTo>
                    <a:pt x="14" y="0"/>
                  </a:moveTo>
                  <a:cubicBezTo>
                    <a:pt x="0" y="11"/>
                    <a:pt x="0" y="11"/>
                    <a:pt x="0" y="11"/>
                  </a:cubicBezTo>
                  <a:cubicBezTo>
                    <a:pt x="0" y="11"/>
                    <a:pt x="8" y="15"/>
                    <a:pt x="11" y="11"/>
                  </a:cubicBezTo>
                  <a:cubicBezTo>
                    <a:pt x="14" y="6"/>
                    <a:pt x="16" y="1"/>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5" name="Freeform 131"/>
            <p:cNvSpPr/>
            <p:nvPr/>
          </p:nvSpPr>
          <p:spPr bwMode="auto">
            <a:xfrm>
              <a:off x="765175" y="2152651"/>
              <a:ext cx="58738" cy="104775"/>
            </a:xfrm>
            <a:custGeom>
              <a:avLst/>
              <a:gdLst>
                <a:gd name="T0" fmla="*/ 6 w 22"/>
                <a:gd name="T1" fmla="*/ 0 h 39"/>
                <a:gd name="T2" fmla="*/ 5 w 22"/>
                <a:gd name="T3" fmla="*/ 10 h 39"/>
                <a:gd name="T4" fmla="*/ 7 w 22"/>
                <a:gd name="T5" fmla="*/ 27 h 39"/>
                <a:gd name="T6" fmla="*/ 19 w 22"/>
                <a:gd name="T7" fmla="*/ 37 h 39"/>
                <a:gd name="T8" fmla="*/ 18 w 22"/>
                <a:gd name="T9" fmla="*/ 27 h 39"/>
                <a:gd name="T10" fmla="*/ 12 w 22"/>
                <a:gd name="T11" fmla="*/ 15 h 39"/>
                <a:gd name="T12" fmla="*/ 10 w 22"/>
                <a:gd name="T13" fmla="*/ 5 h 39"/>
                <a:gd name="T14" fmla="*/ 6 w 22"/>
                <a:gd name="T15" fmla="*/ 0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9">
                  <a:moveTo>
                    <a:pt x="6" y="0"/>
                  </a:moveTo>
                  <a:cubicBezTo>
                    <a:pt x="0" y="4"/>
                    <a:pt x="5" y="10"/>
                    <a:pt x="5" y="10"/>
                  </a:cubicBezTo>
                  <a:cubicBezTo>
                    <a:pt x="5" y="10"/>
                    <a:pt x="9" y="21"/>
                    <a:pt x="7" y="27"/>
                  </a:cubicBezTo>
                  <a:cubicBezTo>
                    <a:pt x="6" y="34"/>
                    <a:pt x="15" y="39"/>
                    <a:pt x="19" y="37"/>
                  </a:cubicBezTo>
                  <a:cubicBezTo>
                    <a:pt x="22" y="35"/>
                    <a:pt x="20" y="29"/>
                    <a:pt x="18" y="27"/>
                  </a:cubicBezTo>
                  <a:cubicBezTo>
                    <a:pt x="15" y="25"/>
                    <a:pt x="14" y="21"/>
                    <a:pt x="12" y="15"/>
                  </a:cubicBezTo>
                  <a:cubicBezTo>
                    <a:pt x="10" y="8"/>
                    <a:pt x="11" y="8"/>
                    <a:pt x="10" y="5"/>
                  </a:cubicBezTo>
                  <a:cubicBezTo>
                    <a:pt x="9" y="2"/>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6" name="Freeform 132"/>
            <p:cNvSpPr/>
            <p:nvPr/>
          </p:nvSpPr>
          <p:spPr bwMode="auto">
            <a:xfrm>
              <a:off x="769937" y="2281238"/>
              <a:ext cx="47625" cy="46038"/>
            </a:xfrm>
            <a:custGeom>
              <a:avLst/>
              <a:gdLst>
                <a:gd name="T0" fmla="*/ 11 w 18"/>
                <a:gd name="T1" fmla="*/ 0 h 17"/>
                <a:gd name="T2" fmla="*/ 3 w 18"/>
                <a:gd name="T3" fmla="*/ 6 h 17"/>
                <a:gd name="T4" fmla="*/ 11 w 18"/>
                <a:gd name="T5" fmla="*/ 14 h 17"/>
                <a:gd name="T6" fmla="*/ 8 w 18"/>
                <a:gd name="T7" fmla="*/ 15 h 17"/>
                <a:gd name="T8" fmla="*/ 18 w 18"/>
                <a:gd name="T9" fmla="*/ 7 h 17"/>
                <a:gd name="T10" fmla="*/ 11 w 18"/>
                <a:gd name="T11" fmla="*/ 0 h 17"/>
              </a:gdLst>
              <a:ahLst/>
              <a:cxnLst>
                <a:cxn ang="0">
                  <a:pos x="T0" y="T1"/>
                </a:cxn>
                <a:cxn ang="0">
                  <a:pos x="T2" y="T3"/>
                </a:cxn>
                <a:cxn ang="0">
                  <a:pos x="T4" y="T5"/>
                </a:cxn>
                <a:cxn ang="0">
                  <a:pos x="T6" y="T7"/>
                </a:cxn>
                <a:cxn ang="0">
                  <a:pos x="T8" y="T9"/>
                </a:cxn>
                <a:cxn ang="0">
                  <a:pos x="T10" y="T11"/>
                </a:cxn>
              </a:cxnLst>
              <a:rect l="0" t="0" r="r" b="b"/>
              <a:pathLst>
                <a:path w="18" h="17">
                  <a:moveTo>
                    <a:pt x="11" y="0"/>
                  </a:moveTo>
                  <a:cubicBezTo>
                    <a:pt x="6" y="0"/>
                    <a:pt x="0" y="2"/>
                    <a:pt x="3" y="6"/>
                  </a:cubicBezTo>
                  <a:cubicBezTo>
                    <a:pt x="7" y="10"/>
                    <a:pt x="13" y="12"/>
                    <a:pt x="11" y="14"/>
                  </a:cubicBezTo>
                  <a:cubicBezTo>
                    <a:pt x="8" y="15"/>
                    <a:pt x="3" y="17"/>
                    <a:pt x="8" y="15"/>
                  </a:cubicBezTo>
                  <a:cubicBezTo>
                    <a:pt x="14" y="14"/>
                    <a:pt x="18" y="7"/>
                    <a:pt x="18" y="7"/>
                  </a:cubicBez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7" name="Freeform 133"/>
            <p:cNvSpPr/>
            <p:nvPr/>
          </p:nvSpPr>
          <p:spPr bwMode="auto">
            <a:xfrm>
              <a:off x="790575" y="2332038"/>
              <a:ext cx="23813" cy="15875"/>
            </a:xfrm>
            <a:custGeom>
              <a:avLst/>
              <a:gdLst>
                <a:gd name="T0" fmla="*/ 0 w 9"/>
                <a:gd name="T1" fmla="*/ 1 h 6"/>
                <a:gd name="T2" fmla="*/ 7 w 9"/>
                <a:gd name="T3" fmla="*/ 0 h 6"/>
                <a:gd name="T4" fmla="*/ 0 w 9"/>
                <a:gd name="T5" fmla="*/ 1 h 6"/>
              </a:gdLst>
              <a:ahLst/>
              <a:cxnLst>
                <a:cxn ang="0">
                  <a:pos x="T0" y="T1"/>
                </a:cxn>
                <a:cxn ang="0">
                  <a:pos x="T2" y="T3"/>
                </a:cxn>
                <a:cxn ang="0">
                  <a:pos x="T4" y="T5"/>
                </a:cxn>
              </a:cxnLst>
              <a:rect l="0" t="0" r="r" b="b"/>
              <a:pathLst>
                <a:path w="9" h="6">
                  <a:moveTo>
                    <a:pt x="0" y="1"/>
                  </a:moveTo>
                  <a:cubicBezTo>
                    <a:pt x="9" y="6"/>
                    <a:pt x="7" y="0"/>
                    <a:pt x="7"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8" name="Freeform 134"/>
            <p:cNvSpPr/>
            <p:nvPr/>
          </p:nvSpPr>
          <p:spPr bwMode="auto">
            <a:xfrm>
              <a:off x="798512" y="2338388"/>
              <a:ext cx="25400" cy="20638"/>
            </a:xfrm>
            <a:custGeom>
              <a:avLst/>
              <a:gdLst>
                <a:gd name="T0" fmla="*/ 4 w 9"/>
                <a:gd name="T1" fmla="*/ 8 h 8"/>
                <a:gd name="T2" fmla="*/ 9 w 9"/>
                <a:gd name="T3" fmla="*/ 6 h 8"/>
                <a:gd name="T4" fmla="*/ 2 w 9"/>
                <a:gd name="T5" fmla="*/ 4 h 8"/>
                <a:gd name="T6" fmla="*/ 4 w 9"/>
                <a:gd name="T7" fmla="*/ 8 h 8"/>
              </a:gdLst>
              <a:ahLst/>
              <a:cxnLst>
                <a:cxn ang="0">
                  <a:pos x="T0" y="T1"/>
                </a:cxn>
                <a:cxn ang="0">
                  <a:pos x="T2" y="T3"/>
                </a:cxn>
                <a:cxn ang="0">
                  <a:pos x="T4" y="T5"/>
                </a:cxn>
                <a:cxn ang="0">
                  <a:pos x="T6" y="T7"/>
                </a:cxn>
              </a:cxnLst>
              <a:rect l="0" t="0" r="r" b="b"/>
              <a:pathLst>
                <a:path w="9" h="8">
                  <a:moveTo>
                    <a:pt x="4" y="8"/>
                  </a:moveTo>
                  <a:cubicBezTo>
                    <a:pt x="9" y="6"/>
                    <a:pt x="9" y="6"/>
                    <a:pt x="9" y="6"/>
                  </a:cubicBezTo>
                  <a:cubicBezTo>
                    <a:pt x="9" y="6"/>
                    <a:pt x="4" y="0"/>
                    <a:pt x="2" y="4"/>
                  </a:cubicBezTo>
                  <a:cubicBezTo>
                    <a:pt x="0" y="7"/>
                    <a:pt x="4"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29" name="Freeform 135"/>
            <p:cNvSpPr/>
            <p:nvPr/>
          </p:nvSpPr>
          <p:spPr bwMode="auto">
            <a:xfrm>
              <a:off x="-177801" y="2295526"/>
              <a:ext cx="103188" cy="39688"/>
            </a:xfrm>
            <a:custGeom>
              <a:avLst/>
              <a:gdLst>
                <a:gd name="T0" fmla="*/ 39 w 39"/>
                <a:gd name="T1" fmla="*/ 0 h 15"/>
                <a:gd name="T2" fmla="*/ 31 w 39"/>
                <a:gd name="T3" fmla="*/ 8 h 15"/>
                <a:gd name="T4" fmla="*/ 15 w 39"/>
                <a:gd name="T5" fmla="*/ 8 h 15"/>
                <a:gd name="T6" fmla="*/ 6 w 39"/>
                <a:gd name="T7" fmla="*/ 14 h 15"/>
                <a:gd name="T8" fmla="*/ 3 w 39"/>
                <a:gd name="T9" fmla="*/ 6 h 15"/>
                <a:gd name="T10" fmla="*/ 17 w 39"/>
                <a:gd name="T11" fmla="*/ 4 h 15"/>
                <a:gd name="T12" fmla="*/ 30 w 39"/>
                <a:gd name="T13" fmla="*/ 3 h 15"/>
                <a:gd name="T14" fmla="*/ 39 w 3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5">
                  <a:moveTo>
                    <a:pt x="39" y="0"/>
                  </a:moveTo>
                  <a:cubicBezTo>
                    <a:pt x="39" y="0"/>
                    <a:pt x="35" y="9"/>
                    <a:pt x="31" y="8"/>
                  </a:cubicBezTo>
                  <a:cubicBezTo>
                    <a:pt x="27" y="7"/>
                    <a:pt x="21" y="5"/>
                    <a:pt x="15" y="8"/>
                  </a:cubicBezTo>
                  <a:cubicBezTo>
                    <a:pt x="8" y="11"/>
                    <a:pt x="9" y="12"/>
                    <a:pt x="6" y="14"/>
                  </a:cubicBezTo>
                  <a:cubicBezTo>
                    <a:pt x="2" y="15"/>
                    <a:pt x="0" y="7"/>
                    <a:pt x="3" y="6"/>
                  </a:cubicBezTo>
                  <a:cubicBezTo>
                    <a:pt x="6" y="5"/>
                    <a:pt x="8" y="7"/>
                    <a:pt x="17" y="4"/>
                  </a:cubicBezTo>
                  <a:cubicBezTo>
                    <a:pt x="26" y="1"/>
                    <a:pt x="30" y="3"/>
                    <a:pt x="30" y="3"/>
                  </a:cubicBezTo>
                  <a:lnTo>
                    <a:pt x="3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0" name="Freeform 136"/>
            <p:cNvSpPr/>
            <p:nvPr/>
          </p:nvSpPr>
          <p:spPr bwMode="auto">
            <a:xfrm>
              <a:off x="-23813" y="1982788"/>
              <a:ext cx="85725" cy="44450"/>
            </a:xfrm>
            <a:custGeom>
              <a:avLst/>
              <a:gdLst>
                <a:gd name="T0" fmla="*/ 21 w 32"/>
                <a:gd name="T1" fmla="*/ 15 h 17"/>
                <a:gd name="T2" fmla="*/ 29 w 32"/>
                <a:gd name="T3" fmla="*/ 4 h 17"/>
                <a:gd name="T4" fmla="*/ 15 w 32"/>
                <a:gd name="T5" fmla="*/ 2 h 17"/>
                <a:gd name="T6" fmla="*/ 13 w 32"/>
                <a:gd name="T7" fmla="*/ 14 h 17"/>
                <a:gd name="T8" fmla="*/ 8 w 32"/>
                <a:gd name="T9" fmla="*/ 15 h 17"/>
                <a:gd name="T10" fmla="*/ 21 w 32"/>
                <a:gd name="T11" fmla="*/ 15 h 17"/>
              </a:gdLst>
              <a:ahLst/>
              <a:cxnLst>
                <a:cxn ang="0">
                  <a:pos x="T0" y="T1"/>
                </a:cxn>
                <a:cxn ang="0">
                  <a:pos x="T2" y="T3"/>
                </a:cxn>
                <a:cxn ang="0">
                  <a:pos x="T4" y="T5"/>
                </a:cxn>
                <a:cxn ang="0">
                  <a:pos x="T6" y="T7"/>
                </a:cxn>
                <a:cxn ang="0">
                  <a:pos x="T8" y="T9"/>
                </a:cxn>
                <a:cxn ang="0">
                  <a:pos x="T10" y="T11"/>
                </a:cxn>
              </a:cxnLst>
              <a:rect l="0" t="0" r="r" b="b"/>
              <a:pathLst>
                <a:path w="32" h="17">
                  <a:moveTo>
                    <a:pt x="21" y="15"/>
                  </a:moveTo>
                  <a:cubicBezTo>
                    <a:pt x="23" y="14"/>
                    <a:pt x="32" y="6"/>
                    <a:pt x="29" y="4"/>
                  </a:cubicBezTo>
                  <a:cubicBezTo>
                    <a:pt x="26" y="2"/>
                    <a:pt x="16" y="0"/>
                    <a:pt x="15" y="2"/>
                  </a:cubicBezTo>
                  <a:cubicBezTo>
                    <a:pt x="14" y="4"/>
                    <a:pt x="18" y="14"/>
                    <a:pt x="13" y="14"/>
                  </a:cubicBezTo>
                  <a:cubicBezTo>
                    <a:pt x="8" y="15"/>
                    <a:pt x="0" y="13"/>
                    <a:pt x="8" y="15"/>
                  </a:cubicBezTo>
                  <a:cubicBezTo>
                    <a:pt x="17" y="17"/>
                    <a:pt x="21" y="15"/>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1" name="Freeform 137"/>
            <p:cNvSpPr/>
            <p:nvPr/>
          </p:nvSpPr>
          <p:spPr bwMode="auto">
            <a:xfrm>
              <a:off x="-71438" y="1581151"/>
              <a:ext cx="160338" cy="182563"/>
            </a:xfrm>
            <a:custGeom>
              <a:avLst/>
              <a:gdLst>
                <a:gd name="T0" fmla="*/ 7 w 60"/>
                <a:gd name="T1" fmla="*/ 57 h 68"/>
                <a:gd name="T2" fmla="*/ 11 w 60"/>
                <a:gd name="T3" fmla="*/ 68 h 68"/>
                <a:gd name="T4" fmla="*/ 20 w 60"/>
                <a:gd name="T5" fmla="*/ 58 h 68"/>
                <a:gd name="T6" fmla="*/ 25 w 60"/>
                <a:gd name="T7" fmla="*/ 48 h 68"/>
                <a:gd name="T8" fmla="*/ 52 w 60"/>
                <a:gd name="T9" fmla="*/ 38 h 68"/>
                <a:gd name="T10" fmla="*/ 57 w 60"/>
                <a:gd name="T11" fmla="*/ 31 h 68"/>
                <a:gd name="T12" fmla="*/ 58 w 60"/>
                <a:gd name="T13" fmla="*/ 19 h 68"/>
                <a:gd name="T14" fmla="*/ 50 w 60"/>
                <a:gd name="T15" fmla="*/ 16 h 68"/>
                <a:gd name="T16" fmla="*/ 37 w 60"/>
                <a:gd name="T17" fmla="*/ 7 h 68"/>
                <a:gd name="T18" fmla="*/ 19 w 60"/>
                <a:gd name="T19" fmla="*/ 14 h 68"/>
                <a:gd name="T20" fmla="*/ 24 w 60"/>
                <a:gd name="T21" fmla="*/ 0 h 68"/>
                <a:gd name="T22" fmla="*/ 21 w 60"/>
                <a:gd name="T23" fmla="*/ 1 h 68"/>
                <a:gd name="T24" fmla="*/ 0 w 60"/>
                <a:gd name="T25" fmla="*/ 57 h 68"/>
                <a:gd name="T26" fmla="*/ 7 w 60"/>
                <a:gd name="T27"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8">
                  <a:moveTo>
                    <a:pt x="7" y="57"/>
                  </a:moveTo>
                  <a:cubicBezTo>
                    <a:pt x="7" y="57"/>
                    <a:pt x="8" y="68"/>
                    <a:pt x="11" y="68"/>
                  </a:cubicBezTo>
                  <a:cubicBezTo>
                    <a:pt x="14" y="68"/>
                    <a:pt x="20" y="58"/>
                    <a:pt x="20" y="58"/>
                  </a:cubicBezTo>
                  <a:cubicBezTo>
                    <a:pt x="20" y="58"/>
                    <a:pt x="17" y="54"/>
                    <a:pt x="25" y="48"/>
                  </a:cubicBezTo>
                  <a:cubicBezTo>
                    <a:pt x="33" y="43"/>
                    <a:pt x="52" y="38"/>
                    <a:pt x="52" y="38"/>
                  </a:cubicBezTo>
                  <a:cubicBezTo>
                    <a:pt x="52" y="38"/>
                    <a:pt x="55" y="35"/>
                    <a:pt x="57" y="31"/>
                  </a:cubicBezTo>
                  <a:cubicBezTo>
                    <a:pt x="58" y="27"/>
                    <a:pt x="60" y="20"/>
                    <a:pt x="58" y="19"/>
                  </a:cubicBezTo>
                  <a:cubicBezTo>
                    <a:pt x="56" y="19"/>
                    <a:pt x="50" y="16"/>
                    <a:pt x="50" y="16"/>
                  </a:cubicBezTo>
                  <a:cubicBezTo>
                    <a:pt x="50" y="16"/>
                    <a:pt x="48" y="6"/>
                    <a:pt x="37" y="7"/>
                  </a:cubicBezTo>
                  <a:cubicBezTo>
                    <a:pt x="25" y="9"/>
                    <a:pt x="19" y="14"/>
                    <a:pt x="19" y="14"/>
                  </a:cubicBezTo>
                  <a:cubicBezTo>
                    <a:pt x="24" y="0"/>
                    <a:pt x="24" y="0"/>
                    <a:pt x="24" y="0"/>
                  </a:cubicBezTo>
                  <a:cubicBezTo>
                    <a:pt x="21" y="1"/>
                    <a:pt x="21" y="1"/>
                    <a:pt x="21" y="1"/>
                  </a:cubicBezTo>
                  <a:cubicBezTo>
                    <a:pt x="0" y="57"/>
                    <a:pt x="0" y="57"/>
                    <a:pt x="0" y="57"/>
                  </a:cubicBezTo>
                  <a:lnTo>
                    <a:pt x="7"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2" name="Freeform 138"/>
            <p:cNvSpPr/>
            <p:nvPr/>
          </p:nvSpPr>
          <p:spPr bwMode="auto">
            <a:xfrm>
              <a:off x="3533775" y="1589088"/>
              <a:ext cx="390525" cy="276225"/>
            </a:xfrm>
            <a:custGeom>
              <a:avLst/>
              <a:gdLst>
                <a:gd name="T0" fmla="*/ 39 w 146"/>
                <a:gd name="T1" fmla="*/ 87 h 103"/>
                <a:gd name="T2" fmla="*/ 21 w 146"/>
                <a:gd name="T3" fmla="*/ 84 h 103"/>
                <a:gd name="T4" fmla="*/ 31 w 146"/>
                <a:gd name="T5" fmla="*/ 76 h 103"/>
                <a:gd name="T6" fmla="*/ 29 w 146"/>
                <a:gd name="T7" fmla="*/ 71 h 103"/>
                <a:gd name="T8" fmla="*/ 22 w 146"/>
                <a:gd name="T9" fmla="*/ 62 h 103"/>
                <a:gd name="T10" fmla="*/ 13 w 146"/>
                <a:gd name="T11" fmla="*/ 62 h 103"/>
                <a:gd name="T12" fmla="*/ 9 w 146"/>
                <a:gd name="T13" fmla="*/ 53 h 103"/>
                <a:gd name="T14" fmla="*/ 23 w 146"/>
                <a:gd name="T15" fmla="*/ 50 h 103"/>
                <a:gd name="T16" fmla="*/ 32 w 146"/>
                <a:gd name="T17" fmla="*/ 44 h 103"/>
                <a:gd name="T18" fmla="*/ 25 w 146"/>
                <a:gd name="T19" fmla="*/ 38 h 103"/>
                <a:gd name="T20" fmla="*/ 2 w 146"/>
                <a:gd name="T21" fmla="*/ 34 h 103"/>
                <a:gd name="T22" fmla="*/ 9 w 146"/>
                <a:gd name="T23" fmla="*/ 27 h 103"/>
                <a:gd name="T24" fmla="*/ 15 w 146"/>
                <a:gd name="T25" fmla="*/ 15 h 103"/>
                <a:gd name="T26" fmla="*/ 35 w 146"/>
                <a:gd name="T27" fmla="*/ 5 h 103"/>
                <a:gd name="T28" fmla="*/ 40 w 146"/>
                <a:gd name="T29" fmla="*/ 10 h 103"/>
                <a:gd name="T30" fmla="*/ 46 w 146"/>
                <a:gd name="T31" fmla="*/ 29 h 103"/>
                <a:gd name="T32" fmla="*/ 59 w 146"/>
                <a:gd name="T33" fmla="*/ 29 h 103"/>
                <a:gd name="T34" fmla="*/ 67 w 146"/>
                <a:gd name="T35" fmla="*/ 18 h 103"/>
                <a:gd name="T36" fmla="*/ 95 w 146"/>
                <a:gd name="T37" fmla="*/ 20 h 103"/>
                <a:gd name="T38" fmla="*/ 104 w 146"/>
                <a:gd name="T39" fmla="*/ 13 h 103"/>
                <a:gd name="T40" fmla="*/ 103 w 146"/>
                <a:gd name="T41" fmla="*/ 7 h 103"/>
                <a:gd name="T42" fmla="*/ 123 w 146"/>
                <a:gd name="T43" fmla="*/ 5 h 103"/>
                <a:gd name="T44" fmla="*/ 127 w 146"/>
                <a:gd name="T45" fmla="*/ 6 h 103"/>
                <a:gd name="T46" fmla="*/ 136 w 146"/>
                <a:gd name="T47" fmla="*/ 20 h 103"/>
                <a:gd name="T48" fmla="*/ 131 w 146"/>
                <a:gd name="T49" fmla="*/ 29 h 103"/>
                <a:gd name="T50" fmla="*/ 143 w 146"/>
                <a:gd name="T51" fmla="*/ 36 h 103"/>
                <a:gd name="T52" fmla="*/ 142 w 146"/>
                <a:gd name="T53" fmla="*/ 54 h 103"/>
                <a:gd name="T54" fmla="*/ 130 w 146"/>
                <a:gd name="T55" fmla="*/ 65 h 103"/>
                <a:gd name="T56" fmla="*/ 116 w 146"/>
                <a:gd name="T57" fmla="*/ 77 h 103"/>
                <a:gd name="T58" fmla="*/ 109 w 146"/>
                <a:gd name="T59" fmla="*/ 85 h 103"/>
                <a:gd name="T60" fmla="*/ 92 w 146"/>
                <a:gd name="T61" fmla="*/ 92 h 103"/>
                <a:gd name="T62" fmla="*/ 86 w 146"/>
                <a:gd name="T63" fmla="*/ 95 h 103"/>
                <a:gd name="T64" fmla="*/ 69 w 146"/>
                <a:gd name="T65" fmla="*/ 97 h 103"/>
                <a:gd name="T66" fmla="*/ 43 w 146"/>
                <a:gd name="T67" fmla="*/ 92 h 103"/>
                <a:gd name="T68" fmla="*/ 39 w 146"/>
                <a:gd name="T69" fmla="*/ 8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 h="103">
                  <a:moveTo>
                    <a:pt x="39" y="87"/>
                  </a:moveTo>
                  <a:cubicBezTo>
                    <a:pt x="24" y="89"/>
                    <a:pt x="23" y="86"/>
                    <a:pt x="21" y="84"/>
                  </a:cubicBezTo>
                  <a:cubicBezTo>
                    <a:pt x="19" y="82"/>
                    <a:pt x="31" y="76"/>
                    <a:pt x="31" y="76"/>
                  </a:cubicBezTo>
                  <a:cubicBezTo>
                    <a:pt x="31" y="76"/>
                    <a:pt x="36" y="79"/>
                    <a:pt x="29" y="71"/>
                  </a:cubicBezTo>
                  <a:cubicBezTo>
                    <a:pt x="22" y="62"/>
                    <a:pt x="26" y="63"/>
                    <a:pt x="22" y="62"/>
                  </a:cubicBezTo>
                  <a:cubicBezTo>
                    <a:pt x="18" y="62"/>
                    <a:pt x="18" y="63"/>
                    <a:pt x="13" y="62"/>
                  </a:cubicBezTo>
                  <a:cubicBezTo>
                    <a:pt x="7" y="60"/>
                    <a:pt x="6" y="54"/>
                    <a:pt x="9" y="53"/>
                  </a:cubicBezTo>
                  <a:cubicBezTo>
                    <a:pt x="11" y="52"/>
                    <a:pt x="23" y="50"/>
                    <a:pt x="23" y="50"/>
                  </a:cubicBezTo>
                  <a:cubicBezTo>
                    <a:pt x="23" y="50"/>
                    <a:pt x="34" y="47"/>
                    <a:pt x="32" y="44"/>
                  </a:cubicBezTo>
                  <a:cubicBezTo>
                    <a:pt x="29" y="40"/>
                    <a:pt x="29" y="38"/>
                    <a:pt x="25" y="38"/>
                  </a:cubicBezTo>
                  <a:cubicBezTo>
                    <a:pt x="21" y="38"/>
                    <a:pt x="0" y="36"/>
                    <a:pt x="2" y="34"/>
                  </a:cubicBezTo>
                  <a:cubicBezTo>
                    <a:pt x="3" y="32"/>
                    <a:pt x="8" y="30"/>
                    <a:pt x="9" y="27"/>
                  </a:cubicBezTo>
                  <a:cubicBezTo>
                    <a:pt x="10" y="24"/>
                    <a:pt x="15" y="18"/>
                    <a:pt x="15" y="15"/>
                  </a:cubicBezTo>
                  <a:cubicBezTo>
                    <a:pt x="16" y="11"/>
                    <a:pt x="35" y="5"/>
                    <a:pt x="35" y="5"/>
                  </a:cubicBezTo>
                  <a:cubicBezTo>
                    <a:pt x="35" y="5"/>
                    <a:pt x="31" y="5"/>
                    <a:pt x="40" y="10"/>
                  </a:cubicBezTo>
                  <a:cubicBezTo>
                    <a:pt x="49" y="15"/>
                    <a:pt x="39" y="27"/>
                    <a:pt x="46" y="29"/>
                  </a:cubicBezTo>
                  <a:cubicBezTo>
                    <a:pt x="54" y="32"/>
                    <a:pt x="61" y="31"/>
                    <a:pt x="59" y="29"/>
                  </a:cubicBezTo>
                  <a:cubicBezTo>
                    <a:pt x="58" y="27"/>
                    <a:pt x="51" y="15"/>
                    <a:pt x="67" y="18"/>
                  </a:cubicBezTo>
                  <a:cubicBezTo>
                    <a:pt x="84" y="20"/>
                    <a:pt x="93" y="19"/>
                    <a:pt x="95" y="20"/>
                  </a:cubicBezTo>
                  <a:cubicBezTo>
                    <a:pt x="97" y="20"/>
                    <a:pt x="104" y="13"/>
                    <a:pt x="104" y="13"/>
                  </a:cubicBezTo>
                  <a:cubicBezTo>
                    <a:pt x="104" y="13"/>
                    <a:pt x="98" y="12"/>
                    <a:pt x="103" y="7"/>
                  </a:cubicBezTo>
                  <a:cubicBezTo>
                    <a:pt x="109" y="3"/>
                    <a:pt x="123" y="5"/>
                    <a:pt x="123" y="5"/>
                  </a:cubicBezTo>
                  <a:cubicBezTo>
                    <a:pt x="123" y="5"/>
                    <a:pt x="125" y="0"/>
                    <a:pt x="127" y="6"/>
                  </a:cubicBezTo>
                  <a:cubicBezTo>
                    <a:pt x="129" y="12"/>
                    <a:pt x="140" y="18"/>
                    <a:pt x="136" y="20"/>
                  </a:cubicBezTo>
                  <a:cubicBezTo>
                    <a:pt x="132" y="23"/>
                    <a:pt x="124" y="23"/>
                    <a:pt x="131" y="29"/>
                  </a:cubicBezTo>
                  <a:cubicBezTo>
                    <a:pt x="139" y="34"/>
                    <a:pt x="146" y="33"/>
                    <a:pt x="143" y="36"/>
                  </a:cubicBezTo>
                  <a:cubicBezTo>
                    <a:pt x="140" y="40"/>
                    <a:pt x="145" y="51"/>
                    <a:pt x="142" y="54"/>
                  </a:cubicBezTo>
                  <a:cubicBezTo>
                    <a:pt x="138" y="58"/>
                    <a:pt x="143" y="62"/>
                    <a:pt x="130" y="65"/>
                  </a:cubicBezTo>
                  <a:cubicBezTo>
                    <a:pt x="118" y="68"/>
                    <a:pt x="120" y="75"/>
                    <a:pt x="116" y="77"/>
                  </a:cubicBezTo>
                  <a:cubicBezTo>
                    <a:pt x="112" y="80"/>
                    <a:pt x="113" y="84"/>
                    <a:pt x="109" y="85"/>
                  </a:cubicBezTo>
                  <a:cubicBezTo>
                    <a:pt x="104" y="86"/>
                    <a:pt x="92" y="92"/>
                    <a:pt x="92" y="92"/>
                  </a:cubicBezTo>
                  <a:cubicBezTo>
                    <a:pt x="92" y="92"/>
                    <a:pt x="96" y="94"/>
                    <a:pt x="86" y="95"/>
                  </a:cubicBezTo>
                  <a:cubicBezTo>
                    <a:pt x="76" y="97"/>
                    <a:pt x="88" y="103"/>
                    <a:pt x="69" y="97"/>
                  </a:cubicBezTo>
                  <a:cubicBezTo>
                    <a:pt x="50" y="92"/>
                    <a:pt x="43" y="92"/>
                    <a:pt x="43" y="92"/>
                  </a:cubicBezTo>
                  <a:lnTo>
                    <a:pt x="39"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3" name="Freeform 139"/>
            <p:cNvSpPr/>
            <p:nvPr/>
          </p:nvSpPr>
          <p:spPr bwMode="auto">
            <a:xfrm>
              <a:off x="4773612" y="2895601"/>
              <a:ext cx="1917700" cy="1933575"/>
            </a:xfrm>
            <a:custGeom>
              <a:avLst/>
              <a:gdLst>
                <a:gd name="T0" fmla="*/ 384 w 718"/>
                <a:gd name="T1" fmla="*/ 710 h 724"/>
                <a:gd name="T2" fmla="*/ 364 w 718"/>
                <a:gd name="T3" fmla="*/ 658 h 724"/>
                <a:gd name="T4" fmla="*/ 318 w 718"/>
                <a:gd name="T5" fmla="*/ 562 h 724"/>
                <a:gd name="T6" fmla="*/ 331 w 718"/>
                <a:gd name="T7" fmla="*/ 480 h 724"/>
                <a:gd name="T8" fmla="*/ 288 w 718"/>
                <a:gd name="T9" fmla="*/ 389 h 724"/>
                <a:gd name="T10" fmla="*/ 267 w 718"/>
                <a:gd name="T11" fmla="*/ 334 h 724"/>
                <a:gd name="T12" fmla="*/ 233 w 718"/>
                <a:gd name="T13" fmla="*/ 318 h 724"/>
                <a:gd name="T14" fmla="*/ 167 w 718"/>
                <a:gd name="T15" fmla="*/ 328 h 724"/>
                <a:gd name="T16" fmla="*/ 93 w 718"/>
                <a:gd name="T17" fmla="*/ 333 h 724"/>
                <a:gd name="T18" fmla="*/ 43 w 718"/>
                <a:gd name="T19" fmla="*/ 291 h 724"/>
                <a:gd name="T20" fmla="*/ 10 w 718"/>
                <a:gd name="T21" fmla="*/ 241 h 724"/>
                <a:gd name="T22" fmla="*/ 21 w 718"/>
                <a:gd name="T23" fmla="*/ 199 h 724"/>
                <a:gd name="T24" fmla="*/ 19 w 718"/>
                <a:gd name="T25" fmla="*/ 172 h 724"/>
                <a:gd name="T26" fmla="*/ 52 w 718"/>
                <a:gd name="T27" fmla="*/ 114 h 724"/>
                <a:gd name="T28" fmla="*/ 95 w 718"/>
                <a:gd name="T29" fmla="*/ 71 h 724"/>
                <a:gd name="T30" fmla="*/ 132 w 718"/>
                <a:gd name="T31" fmla="*/ 22 h 724"/>
                <a:gd name="T32" fmla="*/ 207 w 718"/>
                <a:gd name="T33" fmla="*/ 10 h 724"/>
                <a:gd name="T34" fmla="*/ 302 w 718"/>
                <a:gd name="T35" fmla="*/ 3 h 724"/>
                <a:gd name="T36" fmla="*/ 304 w 718"/>
                <a:gd name="T37" fmla="*/ 46 h 724"/>
                <a:gd name="T38" fmla="*/ 347 w 718"/>
                <a:gd name="T39" fmla="*/ 57 h 724"/>
                <a:gd name="T40" fmla="*/ 396 w 718"/>
                <a:gd name="T41" fmla="*/ 68 h 724"/>
                <a:gd name="T42" fmla="*/ 443 w 718"/>
                <a:gd name="T43" fmla="*/ 57 h 724"/>
                <a:gd name="T44" fmla="*/ 509 w 718"/>
                <a:gd name="T45" fmla="*/ 63 h 724"/>
                <a:gd name="T46" fmla="*/ 540 w 718"/>
                <a:gd name="T47" fmla="*/ 120 h 724"/>
                <a:gd name="T48" fmla="*/ 577 w 718"/>
                <a:gd name="T49" fmla="*/ 199 h 724"/>
                <a:gd name="T50" fmla="*/ 646 w 718"/>
                <a:gd name="T51" fmla="*/ 260 h 724"/>
                <a:gd name="T52" fmla="*/ 716 w 718"/>
                <a:gd name="T53" fmla="*/ 292 h 724"/>
                <a:gd name="T54" fmla="*/ 659 w 718"/>
                <a:gd name="T55" fmla="*/ 351 h 724"/>
                <a:gd name="T56" fmla="*/ 606 w 718"/>
                <a:gd name="T57" fmla="*/ 413 h 724"/>
                <a:gd name="T58" fmla="*/ 605 w 718"/>
                <a:gd name="T59" fmla="*/ 454 h 724"/>
                <a:gd name="T60" fmla="*/ 625 w 718"/>
                <a:gd name="T61" fmla="*/ 501 h 724"/>
                <a:gd name="T62" fmla="*/ 596 w 718"/>
                <a:gd name="T63" fmla="*/ 539 h 724"/>
                <a:gd name="T64" fmla="*/ 566 w 718"/>
                <a:gd name="T65" fmla="*/ 583 h 724"/>
                <a:gd name="T66" fmla="*/ 568 w 718"/>
                <a:gd name="T67" fmla="*/ 608 h 724"/>
                <a:gd name="T68" fmla="*/ 530 w 718"/>
                <a:gd name="T69" fmla="*/ 639 h 724"/>
                <a:gd name="T70" fmla="*/ 519 w 718"/>
                <a:gd name="T71" fmla="*/ 680 h 724"/>
                <a:gd name="T72" fmla="*/ 470 w 718"/>
                <a:gd name="T73" fmla="*/ 713 h 724"/>
                <a:gd name="T74" fmla="*/ 401 w 718"/>
                <a:gd name="T75" fmla="*/ 724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8" h="724">
                  <a:moveTo>
                    <a:pt x="401" y="724"/>
                  </a:moveTo>
                  <a:cubicBezTo>
                    <a:pt x="396" y="721"/>
                    <a:pt x="388" y="712"/>
                    <a:pt x="384" y="710"/>
                  </a:cubicBezTo>
                  <a:cubicBezTo>
                    <a:pt x="380" y="708"/>
                    <a:pt x="378" y="689"/>
                    <a:pt x="378" y="683"/>
                  </a:cubicBezTo>
                  <a:cubicBezTo>
                    <a:pt x="378" y="677"/>
                    <a:pt x="371" y="664"/>
                    <a:pt x="364" y="658"/>
                  </a:cubicBezTo>
                  <a:cubicBezTo>
                    <a:pt x="358" y="651"/>
                    <a:pt x="351" y="635"/>
                    <a:pt x="346" y="618"/>
                  </a:cubicBezTo>
                  <a:cubicBezTo>
                    <a:pt x="340" y="602"/>
                    <a:pt x="329" y="571"/>
                    <a:pt x="318" y="562"/>
                  </a:cubicBezTo>
                  <a:cubicBezTo>
                    <a:pt x="307" y="554"/>
                    <a:pt x="312" y="536"/>
                    <a:pt x="312" y="520"/>
                  </a:cubicBezTo>
                  <a:cubicBezTo>
                    <a:pt x="312" y="503"/>
                    <a:pt x="339" y="494"/>
                    <a:pt x="331" y="480"/>
                  </a:cubicBezTo>
                  <a:cubicBezTo>
                    <a:pt x="323" y="467"/>
                    <a:pt x="330" y="444"/>
                    <a:pt x="321" y="435"/>
                  </a:cubicBezTo>
                  <a:cubicBezTo>
                    <a:pt x="312" y="426"/>
                    <a:pt x="289" y="399"/>
                    <a:pt x="288" y="389"/>
                  </a:cubicBezTo>
                  <a:cubicBezTo>
                    <a:pt x="286" y="380"/>
                    <a:pt x="274" y="357"/>
                    <a:pt x="280" y="348"/>
                  </a:cubicBezTo>
                  <a:cubicBezTo>
                    <a:pt x="286" y="339"/>
                    <a:pt x="270" y="334"/>
                    <a:pt x="267" y="334"/>
                  </a:cubicBezTo>
                  <a:cubicBezTo>
                    <a:pt x="265" y="334"/>
                    <a:pt x="251" y="332"/>
                    <a:pt x="248" y="332"/>
                  </a:cubicBezTo>
                  <a:cubicBezTo>
                    <a:pt x="246" y="332"/>
                    <a:pt x="245" y="321"/>
                    <a:pt x="233" y="318"/>
                  </a:cubicBezTo>
                  <a:cubicBezTo>
                    <a:pt x="221" y="316"/>
                    <a:pt x="205" y="313"/>
                    <a:pt x="194" y="318"/>
                  </a:cubicBezTo>
                  <a:cubicBezTo>
                    <a:pt x="182" y="322"/>
                    <a:pt x="189" y="328"/>
                    <a:pt x="167" y="328"/>
                  </a:cubicBezTo>
                  <a:cubicBezTo>
                    <a:pt x="146" y="328"/>
                    <a:pt x="126" y="322"/>
                    <a:pt x="115" y="330"/>
                  </a:cubicBezTo>
                  <a:cubicBezTo>
                    <a:pt x="105" y="337"/>
                    <a:pt x="103" y="342"/>
                    <a:pt x="93" y="333"/>
                  </a:cubicBezTo>
                  <a:cubicBezTo>
                    <a:pt x="84" y="324"/>
                    <a:pt x="72" y="319"/>
                    <a:pt x="57" y="309"/>
                  </a:cubicBezTo>
                  <a:cubicBezTo>
                    <a:pt x="43" y="299"/>
                    <a:pt x="46" y="301"/>
                    <a:pt x="43" y="291"/>
                  </a:cubicBezTo>
                  <a:cubicBezTo>
                    <a:pt x="41" y="282"/>
                    <a:pt x="57" y="288"/>
                    <a:pt x="28" y="269"/>
                  </a:cubicBezTo>
                  <a:cubicBezTo>
                    <a:pt x="0" y="250"/>
                    <a:pt x="6" y="248"/>
                    <a:pt x="10" y="241"/>
                  </a:cubicBezTo>
                  <a:cubicBezTo>
                    <a:pt x="14" y="233"/>
                    <a:pt x="11" y="221"/>
                    <a:pt x="19" y="214"/>
                  </a:cubicBezTo>
                  <a:cubicBezTo>
                    <a:pt x="27" y="208"/>
                    <a:pt x="29" y="200"/>
                    <a:pt x="21" y="199"/>
                  </a:cubicBezTo>
                  <a:cubicBezTo>
                    <a:pt x="14" y="197"/>
                    <a:pt x="17" y="183"/>
                    <a:pt x="20" y="181"/>
                  </a:cubicBezTo>
                  <a:cubicBezTo>
                    <a:pt x="22" y="180"/>
                    <a:pt x="27" y="179"/>
                    <a:pt x="19" y="172"/>
                  </a:cubicBezTo>
                  <a:cubicBezTo>
                    <a:pt x="12" y="166"/>
                    <a:pt x="13" y="158"/>
                    <a:pt x="21" y="152"/>
                  </a:cubicBezTo>
                  <a:cubicBezTo>
                    <a:pt x="29" y="146"/>
                    <a:pt x="48" y="121"/>
                    <a:pt x="52" y="114"/>
                  </a:cubicBezTo>
                  <a:cubicBezTo>
                    <a:pt x="55" y="108"/>
                    <a:pt x="68" y="102"/>
                    <a:pt x="75" y="97"/>
                  </a:cubicBezTo>
                  <a:cubicBezTo>
                    <a:pt x="82" y="92"/>
                    <a:pt x="94" y="87"/>
                    <a:pt x="95" y="71"/>
                  </a:cubicBezTo>
                  <a:cubicBezTo>
                    <a:pt x="95" y="56"/>
                    <a:pt x="100" y="51"/>
                    <a:pt x="107" y="44"/>
                  </a:cubicBezTo>
                  <a:cubicBezTo>
                    <a:pt x="115" y="38"/>
                    <a:pt x="133" y="34"/>
                    <a:pt x="132" y="22"/>
                  </a:cubicBezTo>
                  <a:cubicBezTo>
                    <a:pt x="131" y="10"/>
                    <a:pt x="144" y="20"/>
                    <a:pt x="161" y="20"/>
                  </a:cubicBezTo>
                  <a:cubicBezTo>
                    <a:pt x="178" y="20"/>
                    <a:pt x="197" y="17"/>
                    <a:pt x="207" y="10"/>
                  </a:cubicBezTo>
                  <a:cubicBezTo>
                    <a:pt x="217" y="4"/>
                    <a:pt x="256" y="5"/>
                    <a:pt x="265" y="3"/>
                  </a:cubicBezTo>
                  <a:cubicBezTo>
                    <a:pt x="273" y="1"/>
                    <a:pt x="304" y="0"/>
                    <a:pt x="302" y="3"/>
                  </a:cubicBezTo>
                  <a:cubicBezTo>
                    <a:pt x="301" y="6"/>
                    <a:pt x="302" y="6"/>
                    <a:pt x="302" y="18"/>
                  </a:cubicBezTo>
                  <a:cubicBezTo>
                    <a:pt x="302" y="30"/>
                    <a:pt x="297" y="45"/>
                    <a:pt x="304" y="46"/>
                  </a:cubicBezTo>
                  <a:cubicBezTo>
                    <a:pt x="310" y="47"/>
                    <a:pt x="311" y="42"/>
                    <a:pt x="328" y="47"/>
                  </a:cubicBezTo>
                  <a:cubicBezTo>
                    <a:pt x="346" y="52"/>
                    <a:pt x="338" y="52"/>
                    <a:pt x="347" y="57"/>
                  </a:cubicBezTo>
                  <a:cubicBezTo>
                    <a:pt x="355" y="62"/>
                    <a:pt x="368" y="72"/>
                    <a:pt x="374" y="71"/>
                  </a:cubicBezTo>
                  <a:cubicBezTo>
                    <a:pt x="380" y="70"/>
                    <a:pt x="397" y="76"/>
                    <a:pt x="396" y="68"/>
                  </a:cubicBezTo>
                  <a:cubicBezTo>
                    <a:pt x="396" y="60"/>
                    <a:pt x="395" y="51"/>
                    <a:pt x="405" y="50"/>
                  </a:cubicBezTo>
                  <a:cubicBezTo>
                    <a:pt x="415" y="49"/>
                    <a:pt x="425" y="47"/>
                    <a:pt x="443" y="57"/>
                  </a:cubicBezTo>
                  <a:cubicBezTo>
                    <a:pt x="462" y="67"/>
                    <a:pt x="478" y="71"/>
                    <a:pt x="487" y="70"/>
                  </a:cubicBezTo>
                  <a:cubicBezTo>
                    <a:pt x="496" y="69"/>
                    <a:pt x="502" y="65"/>
                    <a:pt x="509" y="63"/>
                  </a:cubicBezTo>
                  <a:cubicBezTo>
                    <a:pt x="517" y="61"/>
                    <a:pt x="507" y="65"/>
                    <a:pt x="524" y="87"/>
                  </a:cubicBezTo>
                  <a:cubicBezTo>
                    <a:pt x="541" y="108"/>
                    <a:pt x="528" y="100"/>
                    <a:pt x="540" y="120"/>
                  </a:cubicBezTo>
                  <a:cubicBezTo>
                    <a:pt x="552" y="140"/>
                    <a:pt x="560" y="150"/>
                    <a:pt x="563" y="163"/>
                  </a:cubicBezTo>
                  <a:cubicBezTo>
                    <a:pt x="566" y="175"/>
                    <a:pt x="563" y="188"/>
                    <a:pt x="577" y="199"/>
                  </a:cubicBezTo>
                  <a:cubicBezTo>
                    <a:pt x="592" y="210"/>
                    <a:pt x="597" y="226"/>
                    <a:pt x="615" y="235"/>
                  </a:cubicBezTo>
                  <a:cubicBezTo>
                    <a:pt x="633" y="244"/>
                    <a:pt x="603" y="255"/>
                    <a:pt x="646" y="260"/>
                  </a:cubicBezTo>
                  <a:cubicBezTo>
                    <a:pt x="689" y="266"/>
                    <a:pt x="718" y="259"/>
                    <a:pt x="718" y="259"/>
                  </a:cubicBezTo>
                  <a:cubicBezTo>
                    <a:pt x="716" y="292"/>
                    <a:pt x="716" y="292"/>
                    <a:pt x="716" y="292"/>
                  </a:cubicBezTo>
                  <a:cubicBezTo>
                    <a:pt x="716" y="292"/>
                    <a:pt x="704" y="312"/>
                    <a:pt x="694" y="322"/>
                  </a:cubicBezTo>
                  <a:cubicBezTo>
                    <a:pt x="684" y="332"/>
                    <a:pt x="673" y="341"/>
                    <a:pt x="659" y="351"/>
                  </a:cubicBezTo>
                  <a:cubicBezTo>
                    <a:pt x="645" y="361"/>
                    <a:pt x="634" y="372"/>
                    <a:pt x="628" y="385"/>
                  </a:cubicBezTo>
                  <a:cubicBezTo>
                    <a:pt x="622" y="398"/>
                    <a:pt x="608" y="406"/>
                    <a:pt x="606" y="413"/>
                  </a:cubicBezTo>
                  <a:cubicBezTo>
                    <a:pt x="604" y="420"/>
                    <a:pt x="596" y="422"/>
                    <a:pt x="596" y="430"/>
                  </a:cubicBezTo>
                  <a:cubicBezTo>
                    <a:pt x="597" y="438"/>
                    <a:pt x="601" y="451"/>
                    <a:pt x="605" y="454"/>
                  </a:cubicBezTo>
                  <a:cubicBezTo>
                    <a:pt x="610" y="457"/>
                    <a:pt x="628" y="474"/>
                    <a:pt x="622" y="474"/>
                  </a:cubicBezTo>
                  <a:cubicBezTo>
                    <a:pt x="617" y="474"/>
                    <a:pt x="625" y="501"/>
                    <a:pt x="625" y="501"/>
                  </a:cubicBezTo>
                  <a:cubicBezTo>
                    <a:pt x="625" y="501"/>
                    <a:pt x="633" y="525"/>
                    <a:pt x="625" y="527"/>
                  </a:cubicBezTo>
                  <a:cubicBezTo>
                    <a:pt x="617" y="529"/>
                    <a:pt x="607" y="537"/>
                    <a:pt x="596" y="539"/>
                  </a:cubicBezTo>
                  <a:cubicBezTo>
                    <a:pt x="585" y="541"/>
                    <a:pt x="565" y="555"/>
                    <a:pt x="565" y="561"/>
                  </a:cubicBezTo>
                  <a:cubicBezTo>
                    <a:pt x="565" y="568"/>
                    <a:pt x="566" y="583"/>
                    <a:pt x="566" y="583"/>
                  </a:cubicBezTo>
                  <a:cubicBezTo>
                    <a:pt x="566" y="583"/>
                    <a:pt x="569" y="580"/>
                    <a:pt x="569" y="587"/>
                  </a:cubicBezTo>
                  <a:cubicBezTo>
                    <a:pt x="569" y="593"/>
                    <a:pt x="571" y="602"/>
                    <a:pt x="568" y="608"/>
                  </a:cubicBezTo>
                  <a:cubicBezTo>
                    <a:pt x="565" y="614"/>
                    <a:pt x="558" y="621"/>
                    <a:pt x="550" y="623"/>
                  </a:cubicBezTo>
                  <a:cubicBezTo>
                    <a:pt x="543" y="625"/>
                    <a:pt x="528" y="635"/>
                    <a:pt x="530" y="639"/>
                  </a:cubicBezTo>
                  <a:cubicBezTo>
                    <a:pt x="533" y="643"/>
                    <a:pt x="551" y="644"/>
                    <a:pt x="541" y="650"/>
                  </a:cubicBezTo>
                  <a:cubicBezTo>
                    <a:pt x="531" y="656"/>
                    <a:pt x="523" y="671"/>
                    <a:pt x="519" y="680"/>
                  </a:cubicBezTo>
                  <a:cubicBezTo>
                    <a:pt x="514" y="689"/>
                    <a:pt x="517" y="686"/>
                    <a:pt x="500" y="698"/>
                  </a:cubicBezTo>
                  <a:cubicBezTo>
                    <a:pt x="483" y="710"/>
                    <a:pt x="497" y="711"/>
                    <a:pt x="470" y="713"/>
                  </a:cubicBezTo>
                  <a:cubicBezTo>
                    <a:pt x="442" y="716"/>
                    <a:pt x="423" y="720"/>
                    <a:pt x="419" y="721"/>
                  </a:cubicBezTo>
                  <a:cubicBezTo>
                    <a:pt x="415" y="723"/>
                    <a:pt x="401" y="724"/>
                    <a:pt x="401" y="7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4" name="Freeform 140"/>
            <p:cNvSpPr/>
            <p:nvPr/>
          </p:nvSpPr>
          <p:spPr bwMode="auto">
            <a:xfrm>
              <a:off x="6515100" y="4186238"/>
              <a:ext cx="212725" cy="382588"/>
            </a:xfrm>
            <a:custGeom>
              <a:avLst/>
              <a:gdLst>
                <a:gd name="T0" fmla="*/ 63 w 80"/>
                <a:gd name="T1" fmla="*/ 2 h 143"/>
                <a:gd name="T2" fmla="*/ 62 w 80"/>
                <a:gd name="T3" fmla="*/ 13 h 143"/>
                <a:gd name="T4" fmla="*/ 52 w 80"/>
                <a:gd name="T5" fmla="*/ 22 h 143"/>
                <a:gd name="T6" fmla="*/ 35 w 80"/>
                <a:gd name="T7" fmla="*/ 38 h 143"/>
                <a:gd name="T8" fmla="*/ 13 w 80"/>
                <a:gd name="T9" fmla="*/ 55 h 143"/>
                <a:gd name="T10" fmla="*/ 9 w 80"/>
                <a:gd name="T11" fmla="*/ 75 h 143"/>
                <a:gd name="T12" fmla="*/ 9 w 80"/>
                <a:gd name="T13" fmla="*/ 97 h 143"/>
                <a:gd name="T14" fmla="*/ 12 w 80"/>
                <a:gd name="T15" fmla="*/ 119 h 143"/>
                <a:gd name="T16" fmla="*/ 25 w 80"/>
                <a:gd name="T17" fmla="*/ 143 h 143"/>
                <a:gd name="T18" fmla="*/ 56 w 80"/>
                <a:gd name="T19" fmla="*/ 118 h 143"/>
                <a:gd name="T20" fmla="*/ 64 w 80"/>
                <a:gd name="T21" fmla="*/ 63 h 143"/>
                <a:gd name="T22" fmla="*/ 78 w 80"/>
                <a:gd name="T23" fmla="*/ 35 h 143"/>
                <a:gd name="T24" fmla="*/ 63 w 80"/>
                <a:gd name="T25" fmla="*/ 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143">
                  <a:moveTo>
                    <a:pt x="63" y="2"/>
                  </a:moveTo>
                  <a:cubicBezTo>
                    <a:pt x="64" y="0"/>
                    <a:pt x="64" y="11"/>
                    <a:pt x="62" y="13"/>
                  </a:cubicBezTo>
                  <a:cubicBezTo>
                    <a:pt x="59" y="16"/>
                    <a:pt x="58" y="17"/>
                    <a:pt x="52" y="22"/>
                  </a:cubicBezTo>
                  <a:cubicBezTo>
                    <a:pt x="46" y="27"/>
                    <a:pt x="49" y="34"/>
                    <a:pt x="35" y="38"/>
                  </a:cubicBezTo>
                  <a:cubicBezTo>
                    <a:pt x="21" y="42"/>
                    <a:pt x="17" y="47"/>
                    <a:pt x="13" y="55"/>
                  </a:cubicBezTo>
                  <a:cubicBezTo>
                    <a:pt x="10" y="63"/>
                    <a:pt x="9" y="65"/>
                    <a:pt x="9" y="75"/>
                  </a:cubicBezTo>
                  <a:cubicBezTo>
                    <a:pt x="10" y="84"/>
                    <a:pt x="18" y="85"/>
                    <a:pt x="9" y="97"/>
                  </a:cubicBezTo>
                  <a:cubicBezTo>
                    <a:pt x="0" y="109"/>
                    <a:pt x="11" y="114"/>
                    <a:pt x="12" y="119"/>
                  </a:cubicBezTo>
                  <a:cubicBezTo>
                    <a:pt x="13" y="125"/>
                    <a:pt x="13" y="142"/>
                    <a:pt x="25" y="143"/>
                  </a:cubicBezTo>
                  <a:cubicBezTo>
                    <a:pt x="37" y="143"/>
                    <a:pt x="56" y="131"/>
                    <a:pt x="56" y="118"/>
                  </a:cubicBezTo>
                  <a:cubicBezTo>
                    <a:pt x="56" y="105"/>
                    <a:pt x="60" y="74"/>
                    <a:pt x="64" y="63"/>
                  </a:cubicBezTo>
                  <a:cubicBezTo>
                    <a:pt x="69" y="52"/>
                    <a:pt x="80" y="49"/>
                    <a:pt x="78" y="35"/>
                  </a:cubicBezTo>
                  <a:cubicBezTo>
                    <a:pt x="76" y="21"/>
                    <a:pt x="63" y="4"/>
                    <a:pt x="6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5" name="Freeform 141"/>
            <p:cNvSpPr/>
            <p:nvPr/>
          </p:nvSpPr>
          <p:spPr bwMode="auto">
            <a:xfrm>
              <a:off x="5048250" y="1098551"/>
              <a:ext cx="4883150" cy="2771775"/>
            </a:xfrm>
            <a:custGeom>
              <a:avLst/>
              <a:gdLst>
                <a:gd name="T0" fmla="*/ 430 w 1828"/>
                <a:gd name="T1" fmla="*/ 679 h 1038"/>
                <a:gd name="T2" fmla="*/ 320 w 1828"/>
                <a:gd name="T3" fmla="*/ 638 h 1038"/>
                <a:gd name="T4" fmla="*/ 221 w 1828"/>
                <a:gd name="T5" fmla="*/ 574 h 1038"/>
                <a:gd name="T6" fmla="*/ 240 w 1828"/>
                <a:gd name="T7" fmla="*/ 677 h 1038"/>
                <a:gd name="T8" fmla="*/ 169 w 1828"/>
                <a:gd name="T9" fmla="*/ 589 h 1038"/>
                <a:gd name="T10" fmla="*/ 44 w 1828"/>
                <a:gd name="T11" fmla="*/ 683 h 1038"/>
                <a:gd name="T12" fmla="*/ 74 w 1828"/>
                <a:gd name="T13" fmla="*/ 548 h 1038"/>
                <a:gd name="T14" fmla="*/ 108 w 1828"/>
                <a:gd name="T15" fmla="*/ 497 h 1038"/>
                <a:gd name="T16" fmla="*/ 181 w 1828"/>
                <a:gd name="T17" fmla="*/ 386 h 1038"/>
                <a:gd name="T18" fmla="*/ 197 w 1828"/>
                <a:gd name="T19" fmla="*/ 437 h 1038"/>
                <a:gd name="T20" fmla="*/ 319 w 1828"/>
                <a:gd name="T21" fmla="*/ 385 h 1038"/>
                <a:gd name="T22" fmla="*/ 365 w 1828"/>
                <a:gd name="T23" fmla="*/ 342 h 1038"/>
                <a:gd name="T24" fmla="*/ 298 w 1828"/>
                <a:gd name="T25" fmla="*/ 288 h 1038"/>
                <a:gd name="T26" fmla="*/ 269 w 1828"/>
                <a:gd name="T27" fmla="*/ 321 h 1038"/>
                <a:gd name="T28" fmla="*/ 191 w 1828"/>
                <a:gd name="T29" fmla="*/ 357 h 1038"/>
                <a:gd name="T30" fmla="*/ 147 w 1828"/>
                <a:gd name="T31" fmla="*/ 330 h 1038"/>
                <a:gd name="T32" fmla="*/ 240 w 1828"/>
                <a:gd name="T33" fmla="*/ 182 h 1038"/>
                <a:gd name="T34" fmla="*/ 300 w 1828"/>
                <a:gd name="T35" fmla="*/ 137 h 1038"/>
                <a:gd name="T36" fmla="*/ 466 w 1828"/>
                <a:gd name="T37" fmla="*/ 199 h 1038"/>
                <a:gd name="T38" fmla="*/ 414 w 1828"/>
                <a:gd name="T39" fmla="*/ 229 h 1038"/>
                <a:gd name="T40" fmla="*/ 462 w 1828"/>
                <a:gd name="T41" fmla="*/ 229 h 1038"/>
                <a:gd name="T42" fmla="*/ 517 w 1828"/>
                <a:gd name="T43" fmla="*/ 193 h 1038"/>
                <a:gd name="T44" fmla="*/ 622 w 1828"/>
                <a:gd name="T45" fmla="*/ 165 h 1038"/>
                <a:gd name="T46" fmla="*/ 714 w 1828"/>
                <a:gd name="T47" fmla="*/ 163 h 1038"/>
                <a:gd name="T48" fmla="*/ 736 w 1828"/>
                <a:gd name="T49" fmla="*/ 94 h 1038"/>
                <a:gd name="T50" fmla="*/ 755 w 1828"/>
                <a:gd name="T51" fmla="*/ 184 h 1038"/>
                <a:gd name="T52" fmla="*/ 763 w 1828"/>
                <a:gd name="T53" fmla="*/ 137 h 1038"/>
                <a:gd name="T54" fmla="*/ 781 w 1828"/>
                <a:gd name="T55" fmla="*/ 123 h 1038"/>
                <a:gd name="T56" fmla="*/ 830 w 1828"/>
                <a:gd name="T57" fmla="*/ 105 h 1038"/>
                <a:gd name="T58" fmla="*/ 935 w 1828"/>
                <a:gd name="T59" fmla="*/ 30 h 1038"/>
                <a:gd name="T60" fmla="*/ 1062 w 1828"/>
                <a:gd name="T61" fmla="*/ 20 h 1038"/>
                <a:gd name="T62" fmla="*/ 1098 w 1828"/>
                <a:gd name="T63" fmla="*/ 77 h 1038"/>
                <a:gd name="T64" fmla="*/ 1243 w 1828"/>
                <a:gd name="T65" fmla="*/ 88 h 1038"/>
                <a:gd name="T66" fmla="*/ 1344 w 1828"/>
                <a:gd name="T67" fmla="*/ 115 h 1038"/>
                <a:gd name="T68" fmla="*/ 1466 w 1828"/>
                <a:gd name="T69" fmla="*/ 128 h 1038"/>
                <a:gd name="T70" fmla="*/ 1636 w 1828"/>
                <a:gd name="T71" fmla="*/ 158 h 1038"/>
                <a:gd name="T72" fmla="*/ 1812 w 1828"/>
                <a:gd name="T73" fmla="*/ 229 h 1038"/>
                <a:gd name="T74" fmla="*/ 1741 w 1828"/>
                <a:gd name="T75" fmla="*/ 215 h 1038"/>
                <a:gd name="T76" fmla="*/ 1753 w 1828"/>
                <a:gd name="T77" fmla="*/ 285 h 1038"/>
                <a:gd name="T78" fmla="*/ 1622 w 1828"/>
                <a:gd name="T79" fmla="*/ 344 h 1038"/>
                <a:gd name="T80" fmla="*/ 1628 w 1828"/>
                <a:gd name="T81" fmla="*/ 427 h 1038"/>
                <a:gd name="T82" fmla="*/ 1566 w 1828"/>
                <a:gd name="T83" fmla="*/ 392 h 1038"/>
                <a:gd name="T84" fmla="*/ 1604 w 1828"/>
                <a:gd name="T85" fmla="*/ 303 h 1038"/>
                <a:gd name="T86" fmla="*/ 1546 w 1828"/>
                <a:gd name="T87" fmla="*/ 344 h 1038"/>
                <a:gd name="T88" fmla="*/ 1424 w 1828"/>
                <a:gd name="T89" fmla="*/ 367 h 1038"/>
                <a:gd name="T90" fmla="*/ 1448 w 1828"/>
                <a:gd name="T91" fmla="*/ 480 h 1038"/>
                <a:gd name="T92" fmla="*/ 1371 w 1828"/>
                <a:gd name="T93" fmla="*/ 624 h 1038"/>
                <a:gd name="T94" fmla="*/ 1334 w 1828"/>
                <a:gd name="T95" fmla="*/ 660 h 1038"/>
                <a:gd name="T96" fmla="*/ 1300 w 1828"/>
                <a:gd name="T97" fmla="*/ 661 h 1038"/>
                <a:gd name="T98" fmla="*/ 1280 w 1828"/>
                <a:gd name="T99" fmla="*/ 830 h 1038"/>
                <a:gd name="T100" fmla="*/ 1192 w 1828"/>
                <a:gd name="T101" fmla="*/ 965 h 1038"/>
                <a:gd name="T102" fmla="*/ 1177 w 1828"/>
                <a:gd name="T103" fmla="*/ 1027 h 1038"/>
                <a:gd name="T104" fmla="*/ 1044 w 1828"/>
                <a:gd name="T105" fmla="*/ 849 h 1038"/>
                <a:gd name="T106" fmla="*/ 902 w 1828"/>
                <a:gd name="T107" fmla="*/ 969 h 1038"/>
                <a:gd name="T108" fmla="*/ 782 w 1828"/>
                <a:gd name="T109" fmla="*/ 820 h 1038"/>
                <a:gd name="T110" fmla="*/ 608 w 1828"/>
                <a:gd name="T111" fmla="*/ 774 h 1038"/>
                <a:gd name="T112" fmla="*/ 661 w 1828"/>
                <a:gd name="T113" fmla="*/ 797 h 1038"/>
                <a:gd name="T114" fmla="*/ 633 w 1828"/>
                <a:gd name="T115" fmla="*/ 887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28" h="1038">
                  <a:moveTo>
                    <a:pt x="541" y="926"/>
                  </a:moveTo>
                  <a:cubicBezTo>
                    <a:pt x="521" y="908"/>
                    <a:pt x="526" y="906"/>
                    <a:pt x="517" y="886"/>
                  </a:cubicBezTo>
                  <a:cubicBezTo>
                    <a:pt x="509" y="866"/>
                    <a:pt x="505" y="870"/>
                    <a:pt x="499" y="853"/>
                  </a:cubicBezTo>
                  <a:cubicBezTo>
                    <a:pt x="493" y="837"/>
                    <a:pt x="481" y="821"/>
                    <a:pt x="472" y="810"/>
                  </a:cubicBezTo>
                  <a:cubicBezTo>
                    <a:pt x="462" y="799"/>
                    <a:pt x="452" y="786"/>
                    <a:pt x="452" y="786"/>
                  </a:cubicBezTo>
                  <a:cubicBezTo>
                    <a:pt x="433" y="766"/>
                    <a:pt x="433" y="766"/>
                    <a:pt x="433" y="766"/>
                  </a:cubicBezTo>
                  <a:cubicBezTo>
                    <a:pt x="433" y="766"/>
                    <a:pt x="423" y="765"/>
                    <a:pt x="423" y="755"/>
                  </a:cubicBezTo>
                  <a:cubicBezTo>
                    <a:pt x="423" y="745"/>
                    <a:pt x="426" y="730"/>
                    <a:pt x="426" y="730"/>
                  </a:cubicBezTo>
                  <a:cubicBezTo>
                    <a:pt x="426" y="730"/>
                    <a:pt x="440" y="714"/>
                    <a:pt x="446" y="708"/>
                  </a:cubicBezTo>
                  <a:cubicBezTo>
                    <a:pt x="452" y="702"/>
                    <a:pt x="456" y="693"/>
                    <a:pt x="451" y="688"/>
                  </a:cubicBezTo>
                  <a:cubicBezTo>
                    <a:pt x="446" y="683"/>
                    <a:pt x="442" y="679"/>
                    <a:pt x="442" y="679"/>
                  </a:cubicBezTo>
                  <a:cubicBezTo>
                    <a:pt x="442" y="679"/>
                    <a:pt x="435" y="679"/>
                    <a:pt x="430" y="679"/>
                  </a:cubicBezTo>
                  <a:cubicBezTo>
                    <a:pt x="425" y="679"/>
                    <a:pt x="404" y="680"/>
                    <a:pt x="404" y="680"/>
                  </a:cubicBezTo>
                  <a:cubicBezTo>
                    <a:pt x="404" y="680"/>
                    <a:pt x="395" y="672"/>
                    <a:pt x="392" y="672"/>
                  </a:cubicBezTo>
                  <a:cubicBezTo>
                    <a:pt x="388" y="672"/>
                    <a:pt x="387" y="677"/>
                    <a:pt x="382" y="677"/>
                  </a:cubicBezTo>
                  <a:cubicBezTo>
                    <a:pt x="377" y="677"/>
                    <a:pt x="378" y="676"/>
                    <a:pt x="372" y="676"/>
                  </a:cubicBezTo>
                  <a:cubicBezTo>
                    <a:pt x="366" y="676"/>
                    <a:pt x="366" y="678"/>
                    <a:pt x="362" y="675"/>
                  </a:cubicBezTo>
                  <a:cubicBezTo>
                    <a:pt x="359" y="672"/>
                    <a:pt x="349" y="662"/>
                    <a:pt x="349" y="662"/>
                  </a:cubicBezTo>
                  <a:cubicBezTo>
                    <a:pt x="350" y="651"/>
                    <a:pt x="350" y="651"/>
                    <a:pt x="350" y="651"/>
                  </a:cubicBezTo>
                  <a:cubicBezTo>
                    <a:pt x="350" y="651"/>
                    <a:pt x="348" y="644"/>
                    <a:pt x="351" y="641"/>
                  </a:cubicBezTo>
                  <a:cubicBezTo>
                    <a:pt x="353" y="638"/>
                    <a:pt x="354" y="634"/>
                    <a:pt x="354" y="634"/>
                  </a:cubicBezTo>
                  <a:cubicBezTo>
                    <a:pt x="350" y="629"/>
                    <a:pt x="349" y="625"/>
                    <a:pt x="344" y="628"/>
                  </a:cubicBezTo>
                  <a:cubicBezTo>
                    <a:pt x="339" y="631"/>
                    <a:pt x="339" y="632"/>
                    <a:pt x="334" y="632"/>
                  </a:cubicBezTo>
                  <a:cubicBezTo>
                    <a:pt x="330" y="632"/>
                    <a:pt x="316" y="632"/>
                    <a:pt x="320" y="638"/>
                  </a:cubicBezTo>
                  <a:cubicBezTo>
                    <a:pt x="324" y="644"/>
                    <a:pt x="329" y="651"/>
                    <a:pt x="329" y="651"/>
                  </a:cubicBezTo>
                  <a:cubicBezTo>
                    <a:pt x="329" y="651"/>
                    <a:pt x="341" y="658"/>
                    <a:pt x="332" y="665"/>
                  </a:cubicBezTo>
                  <a:cubicBezTo>
                    <a:pt x="323" y="671"/>
                    <a:pt x="326" y="669"/>
                    <a:pt x="323" y="675"/>
                  </a:cubicBezTo>
                  <a:cubicBezTo>
                    <a:pt x="321" y="682"/>
                    <a:pt x="311" y="677"/>
                    <a:pt x="307" y="675"/>
                  </a:cubicBezTo>
                  <a:cubicBezTo>
                    <a:pt x="304" y="674"/>
                    <a:pt x="302" y="665"/>
                    <a:pt x="301" y="661"/>
                  </a:cubicBezTo>
                  <a:cubicBezTo>
                    <a:pt x="300" y="658"/>
                    <a:pt x="295" y="661"/>
                    <a:pt x="289" y="657"/>
                  </a:cubicBezTo>
                  <a:cubicBezTo>
                    <a:pt x="283" y="652"/>
                    <a:pt x="278" y="646"/>
                    <a:pt x="284" y="643"/>
                  </a:cubicBezTo>
                  <a:cubicBezTo>
                    <a:pt x="291" y="641"/>
                    <a:pt x="296" y="637"/>
                    <a:pt x="285" y="629"/>
                  </a:cubicBezTo>
                  <a:cubicBezTo>
                    <a:pt x="274" y="621"/>
                    <a:pt x="277" y="613"/>
                    <a:pt x="278" y="610"/>
                  </a:cubicBezTo>
                  <a:cubicBezTo>
                    <a:pt x="280" y="606"/>
                    <a:pt x="283" y="610"/>
                    <a:pt x="266" y="603"/>
                  </a:cubicBezTo>
                  <a:cubicBezTo>
                    <a:pt x="250" y="596"/>
                    <a:pt x="255" y="596"/>
                    <a:pt x="248" y="589"/>
                  </a:cubicBezTo>
                  <a:cubicBezTo>
                    <a:pt x="240" y="581"/>
                    <a:pt x="225" y="574"/>
                    <a:pt x="221" y="574"/>
                  </a:cubicBezTo>
                  <a:cubicBezTo>
                    <a:pt x="217" y="574"/>
                    <a:pt x="214" y="577"/>
                    <a:pt x="218" y="585"/>
                  </a:cubicBezTo>
                  <a:cubicBezTo>
                    <a:pt x="221" y="592"/>
                    <a:pt x="217" y="592"/>
                    <a:pt x="236" y="606"/>
                  </a:cubicBezTo>
                  <a:cubicBezTo>
                    <a:pt x="255" y="619"/>
                    <a:pt x="256" y="612"/>
                    <a:pt x="257" y="616"/>
                  </a:cubicBezTo>
                  <a:cubicBezTo>
                    <a:pt x="259" y="619"/>
                    <a:pt x="268" y="622"/>
                    <a:pt x="273" y="628"/>
                  </a:cubicBezTo>
                  <a:cubicBezTo>
                    <a:pt x="277" y="635"/>
                    <a:pt x="277" y="639"/>
                    <a:pt x="277" y="639"/>
                  </a:cubicBezTo>
                  <a:cubicBezTo>
                    <a:pt x="277" y="639"/>
                    <a:pt x="268" y="639"/>
                    <a:pt x="266" y="639"/>
                  </a:cubicBezTo>
                  <a:cubicBezTo>
                    <a:pt x="264" y="638"/>
                    <a:pt x="262" y="643"/>
                    <a:pt x="262" y="643"/>
                  </a:cubicBezTo>
                  <a:cubicBezTo>
                    <a:pt x="262" y="643"/>
                    <a:pt x="267" y="649"/>
                    <a:pt x="263" y="651"/>
                  </a:cubicBezTo>
                  <a:cubicBezTo>
                    <a:pt x="258" y="653"/>
                    <a:pt x="257" y="660"/>
                    <a:pt x="252" y="660"/>
                  </a:cubicBezTo>
                  <a:cubicBezTo>
                    <a:pt x="247" y="660"/>
                    <a:pt x="253" y="664"/>
                    <a:pt x="247" y="667"/>
                  </a:cubicBezTo>
                  <a:cubicBezTo>
                    <a:pt x="240" y="670"/>
                    <a:pt x="245" y="671"/>
                    <a:pt x="243" y="673"/>
                  </a:cubicBezTo>
                  <a:cubicBezTo>
                    <a:pt x="242" y="675"/>
                    <a:pt x="242" y="678"/>
                    <a:pt x="240" y="677"/>
                  </a:cubicBezTo>
                  <a:cubicBezTo>
                    <a:pt x="238" y="677"/>
                    <a:pt x="237" y="679"/>
                    <a:pt x="225" y="671"/>
                  </a:cubicBezTo>
                  <a:cubicBezTo>
                    <a:pt x="213" y="662"/>
                    <a:pt x="213" y="662"/>
                    <a:pt x="213" y="662"/>
                  </a:cubicBezTo>
                  <a:cubicBezTo>
                    <a:pt x="213" y="662"/>
                    <a:pt x="207" y="654"/>
                    <a:pt x="219" y="657"/>
                  </a:cubicBezTo>
                  <a:cubicBezTo>
                    <a:pt x="231" y="661"/>
                    <a:pt x="236" y="663"/>
                    <a:pt x="240" y="660"/>
                  </a:cubicBezTo>
                  <a:cubicBezTo>
                    <a:pt x="244" y="657"/>
                    <a:pt x="244" y="657"/>
                    <a:pt x="244" y="653"/>
                  </a:cubicBezTo>
                  <a:cubicBezTo>
                    <a:pt x="244" y="650"/>
                    <a:pt x="246" y="650"/>
                    <a:pt x="243" y="646"/>
                  </a:cubicBezTo>
                  <a:cubicBezTo>
                    <a:pt x="240" y="641"/>
                    <a:pt x="251" y="636"/>
                    <a:pt x="241" y="632"/>
                  </a:cubicBezTo>
                  <a:cubicBezTo>
                    <a:pt x="232" y="628"/>
                    <a:pt x="228" y="627"/>
                    <a:pt x="223" y="622"/>
                  </a:cubicBezTo>
                  <a:cubicBezTo>
                    <a:pt x="218" y="617"/>
                    <a:pt x="223" y="621"/>
                    <a:pt x="211" y="611"/>
                  </a:cubicBezTo>
                  <a:cubicBezTo>
                    <a:pt x="198" y="601"/>
                    <a:pt x="198" y="602"/>
                    <a:pt x="195" y="598"/>
                  </a:cubicBezTo>
                  <a:cubicBezTo>
                    <a:pt x="192" y="594"/>
                    <a:pt x="188" y="581"/>
                    <a:pt x="186" y="581"/>
                  </a:cubicBezTo>
                  <a:cubicBezTo>
                    <a:pt x="185" y="581"/>
                    <a:pt x="178" y="585"/>
                    <a:pt x="169" y="589"/>
                  </a:cubicBezTo>
                  <a:cubicBezTo>
                    <a:pt x="160" y="593"/>
                    <a:pt x="165" y="600"/>
                    <a:pt x="158" y="599"/>
                  </a:cubicBezTo>
                  <a:cubicBezTo>
                    <a:pt x="150" y="597"/>
                    <a:pt x="153" y="598"/>
                    <a:pt x="145" y="597"/>
                  </a:cubicBezTo>
                  <a:cubicBezTo>
                    <a:pt x="138" y="596"/>
                    <a:pt x="131" y="596"/>
                    <a:pt x="130" y="597"/>
                  </a:cubicBezTo>
                  <a:cubicBezTo>
                    <a:pt x="128" y="598"/>
                    <a:pt x="128" y="606"/>
                    <a:pt x="128" y="606"/>
                  </a:cubicBezTo>
                  <a:cubicBezTo>
                    <a:pt x="128" y="606"/>
                    <a:pt x="128" y="606"/>
                    <a:pt x="123" y="613"/>
                  </a:cubicBezTo>
                  <a:cubicBezTo>
                    <a:pt x="117" y="619"/>
                    <a:pt x="112" y="617"/>
                    <a:pt x="108" y="622"/>
                  </a:cubicBezTo>
                  <a:cubicBezTo>
                    <a:pt x="103" y="628"/>
                    <a:pt x="96" y="630"/>
                    <a:pt x="96" y="637"/>
                  </a:cubicBezTo>
                  <a:cubicBezTo>
                    <a:pt x="96" y="644"/>
                    <a:pt x="98" y="641"/>
                    <a:pt x="90" y="655"/>
                  </a:cubicBezTo>
                  <a:cubicBezTo>
                    <a:pt x="82" y="670"/>
                    <a:pt x="85" y="675"/>
                    <a:pt x="79" y="675"/>
                  </a:cubicBezTo>
                  <a:cubicBezTo>
                    <a:pt x="73" y="676"/>
                    <a:pt x="68" y="677"/>
                    <a:pt x="65" y="678"/>
                  </a:cubicBezTo>
                  <a:cubicBezTo>
                    <a:pt x="61" y="679"/>
                    <a:pt x="52" y="680"/>
                    <a:pt x="52" y="680"/>
                  </a:cubicBezTo>
                  <a:cubicBezTo>
                    <a:pt x="52" y="680"/>
                    <a:pt x="47" y="687"/>
                    <a:pt x="44" y="683"/>
                  </a:cubicBezTo>
                  <a:cubicBezTo>
                    <a:pt x="41" y="679"/>
                    <a:pt x="42" y="671"/>
                    <a:pt x="40" y="675"/>
                  </a:cubicBezTo>
                  <a:cubicBezTo>
                    <a:pt x="37" y="678"/>
                    <a:pt x="41" y="695"/>
                    <a:pt x="39" y="695"/>
                  </a:cubicBezTo>
                  <a:cubicBezTo>
                    <a:pt x="37" y="695"/>
                    <a:pt x="33" y="695"/>
                    <a:pt x="31" y="694"/>
                  </a:cubicBezTo>
                  <a:cubicBezTo>
                    <a:pt x="30" y="694"/>
                    <a:pt x="30" y="679"/>
                    <a:pt x="27" y="680"/>
                  </a:cubicBezTo>
                  <a:cubicBezTo>
                    <a:pt x="25" y="681"/>
                    <a:pt x="24" y="680"/>
                    <a:pt x="14" y="676"/>
                  </a:cubicBezTo>
                  <a:cubicBezTo>
                    <a:pt x="5" y="672"/>
                    <a:pt x="5" y="671"/>
                    <a:pt x="3" y="670"/>
                  </a:cubicBezTo>
                  <a:cubicBezTo>
                    <a:pt x="0" y="669"/>
                    <a:pt x="10" y="638"/>
                    <a:pt x="7" y="618"/>
                  </a:cubicBezTo>
                  <a:cubicBezTo>
                    <a:pt x="4" y="599"/>
                    <a:pt x="5" y="601"/>
                    <a:pt x="10" y="595"/>
                  </a:cubicBezTo>
                  <a:cubicBezTo>
                    <a:pt x="14" y="588"/>
                    <a:pt x="18" y="589"/>
                    <a:pt x="46" y="593"/>
                  </a:cubicBezTo>
                  <a:cubicBezTo>
                    <a:pt x="73" y="598"/>
                    <a:pt x="82" y="590"/>
                    <a:pt x="81" y="585"/>
                  </a:cubicBezTo>
                  <a:cubicBezTo>
                    <a:pt x="80" y="581"/>
                    <a:pt x="83" y="555"/>
                    <a:pt x="83" y="555"/>
                  </a:cubicBezTo>
                  <a:cubicBezTo>
                    <a:pt x="83" y="555"/>
                    <a:pt x="75" y="551"/>
                    <a:pt x="74" y="548"/>
                  </a:cubicBezTo>
                  <a:cubicBezTo>
                    <a:pt x="73" y="545"/>
                    <a:pt x="74" y="541"/>
                    <a:pt x="70" y="541"/>
                  </a:cubicBezTo>
                  <a:cubicBezTo>
                    <a:pt x="67" y="541"/>
                    <a:pt x="57" y="538"/>
                    <a:pt x="55" y="535"/>
                  </a:cubicBezTo>
                  <a:cubicBezTo>
                    <a:pt x="54" y="533"/>
                    <a:pt x="51" y="524"/>
                    <a:pt x="51" y="524"/>
                  </a:cubicBezTo>
                  <a:cubicBezTo>
                    <a:pt x="51" y="524"/>
                    <a:pt x="56" y="524"/>
                    <a:pt x="56" y="523"/>
                  </a:cubicBezTo>
                  <a:cubicBezTo>
                    <a:pt x="57" y="521"/>
                    <a:pt x="58" y="523"/>
                    <a:pt x="65" y="522"/>
                  </a:cubicBezTo>
                  <a:cubicBezTo>
                    <a:pt x="71" y="520"/>
                    <a:pt x="80" y="521"/>
                    <a:pt x="80" y="521"/>
                  </a:cubicBezTo>
                  <a:cubicBezTo>
                    <a:pt x="76" y="513"/>
                    <a:pt x="76" y="513"/>
                    <a:pt x="76" y="513"/>
                  </a:cubicBezTo>
                  <a:cubicBezTo>
                    <a:pt x="76" y="513"/>
                    <a:pt x="74" y="505"/>
                    <a:pt x="81" y="507"/>
                  </a:cubicBezTo>
                  <a:cubicBezTo>
                    <a:pt x="88" y="508"/>
                    <a:pt x="97" y="514"/>
                    <a:pt x="98" y="513"/>
                  </a:cubicBezTo>
                  <a:cubicBezTo>
                    <a:pt x="98" y="512"/>
                    <a:pt x="98" y="505"/>
                    <a:pt x="99" y="504"/>
                  </a:cubicBezTo>
                  <a:cubicBezTo>
                    <a:pt x="100" y="502"/>
                    <a:pt x="103" y="498"/>
                    <a:pt x="103" y="498"/>
                  </a:cubicBezTo>
                  <a:cubicBezTo>
                    <a:pt x="103" y="498"/>
                    <a:pt x="104" y="496"/>
                    <a:pt x="108" y="497"/>
                  </a:cubicBezTo>
                  <a:cubicBezTo>
                    <a:pt x="113" y="498"/>
                    <a:pt x="114" y="489"/>
                    <a:pt x="114" y="489"/>
                  </a:cubicBezTo>
                  <a:cubicBezTo>
                    <a:pt x="114" y="489"/>
                    <a:pt x="121" y="482"/>
                    <a:pt x="125" y="483"/>
                  </a:cubicBezTo>
                  <a:cubicBezTo>
                    <a:pt x="129" y="484"/>
                    <a:pt x="137" y="480"/>
                    <a:pt x="136" y="476"/>
                  </a:cubicBezTo>
                  <a:cubicBezTo>
                    <a:pt x="135" y="472"/>
                    <a:pt x="145" y="458"/>
                    <a:pt x="145" y="458"/>
                  </a:cubicBezTo>
                  <a:cubicBezTo>
                    <a:pt x="145" y="458"/>
                    <a:pt x="145" y="453"/>
                    <a:pt x="148" y="452"/>
                  </a:cubicBezTo>
                  <a:cubicBezTo>
                    <a:pt x="151" y="452"/>
                    <a:pt x="158" y="454"/>
                    <a:pt x="159" y="451"/>
                  </a:cubicBezTo>
                  <a:cubicBezTo>
                    <a:pt x="161" y="449"/>
                    <a:pt x="163" y="440"/>
                    <a:pt x="163" y="443"/>
                  </a:cubicBezTo>
                  <a:cubicBezTo>
                    <a:pt x="164" y="446"/>
                    <a:pt x="176" y="443"/>
                    <a:pt x="176" y="443"/>
                  </a:cubicBezTo>
                  <a:cubicBezTo>
                    <a:pt x="176" y="443"/>
                    <a:pt x="176" y="433"/>
                    <a:pt x="176" y="432"/>
                  </a:cubicBezTo>
                  <a:cubicBezTo>
                    <a:pt x="176" y="430"/>
                    <a:pt x="176" y="409"/>
                    <a:pt x="174" y="407"/>
                  </a:cubicBezTo>
                  <a:cubicBezTo>
                    <a:pt x="172" y="405"/>
                    <a:pt x="169" y="400"/>
                    <a:pt x="171" y="398"/>
                  </a:cubicBezTo>
                  <a:cubicBezTo>
                    <a:pt x="174" y="396"/>
                    <a:pt x="180" y="389"/>
                    <a:pt x="181" y="386"/>
                  </a:cubicBezTo>
                  <a:cubicBezTo>
                    <a:pt x="181" y="384"/>
                    <a:pt x="180" y="384"/>
                    <a:pt x="183" y="382"/>
                  </a:cubicBezTo>
                  <a:cubicBezTo>
                    <a:pt x="186" y="380"/>
                    <a:pt x="201" y="382"/>
                    <a:pt x="199" y="383"/>
                  </a:cubicBezTo>
                  <a:cubicBezTo>
                    <a:pt x="197" y="385"/>
                    <a:pt x="195" y="382"/>
                    <a:pt x="195" y="388"/>
                  </a:cubicBezTo>
                  <a:cubicBezTo>
                    <a:pt x="195" y="394"/>
                    <a:pt x="198" y="394"/>
                    <a:pt x="199" y="397"/>
                  </a:cubicBezTo>
                  <a:cubicBezTo>
                    <a:pt x="200" y="399"/>
                    <a:pt x="208" y="405"/>
                    <a:pt x="207" y="407"/>
                  </a:cubicBezTo>
                  <a:cubicBezTo>
                    <a:pt x="206" y="408"/>
                    <a:pt x="206" y="411"/>
                    <a:pt x="208" y="413"/>
                  </a:cubicBezTo>
                  <a:cubicBezTo>
                    <a:pt x="210" y="415"/>
                    <a:pt x="217" y="419"/>
                    <a:pt x="216" y="421"/>
                  </a:cubicBezTo>
                  <a:cubicBezTo>
                    <a:pt x="215" y="422"/>
                    <a:pt x="214" y="422"/>
                    <a:pt x="210" y="423"/>
                  </a:cubicBezTo>
                  <a:cubicBezTo>
                    <a:pt x="206" y="423"/>
                    <a:pt x="202" y="421"/>
                    <a:pt x="197" y="421"/>
                  </a:cubicBezTo>
                  <a:cubicBezTo>
                    <a:pt x="192" y="422"/>
                    <a:pt x="190" y="427"/>
                    <a:pt x="190" y="427"/>
                  </a:cubicBezTo>
                  <a:cubicBezTo>
                    <a:pt x="194" y="435"/>
                    <a:pt x="194" y="435"/>
                    <a:pt x="194" y="435"/>
                  </a:cubicBezTo>
                  <a:cubicBezTo>
                    <a:pt x="194" y="435"/>
                    <a:pt x="192" y="434"/>
                    <a:pt x="197" y="437"/>
                  </a:cubicBezTo>
                  <a:cubicBezTo>
                    <a:pt x="202" y="439"/>
                    <a:pt x="195" y="438"/>
                    <a:pt x="205" y="437"/>
                  </a:cubicBezTo>
                  <a:cubicBezTo>
                    <a:pt x="215" y="437"/>
                    <a:pt x="216" y="429"/>
                    <a:pt x="220" y="431"/>
                  </a:cubicBezTo>
                  <a:cubicBezTo>
                    <a:pt x="224" y="433"/>
                    <a:pt x="223" y="437"/>
                    <a:pt x="223" y="437"/>
                  </a:cubicBezTo>
                  <a:cubicBezTo>
                    <a:pt x="223" y="437"/>
                    <a:pt x="244" y="438"/>
                    <a:pt x="248" y="436"/>
                  </a:cubicBezTo>
                  <a:cubicBezTo>
                    <a:pt x="252" y="434"/>
                    <a:pt x="252" y="429"/>
                    <a:pt x="259" y="428"/>
                  </a:cubicBezTo>
                  <a:cubicBezTo>
                    <a:pt x="266" y="428"/>
                    <a:pt x="273" y="423"/>
                    <a:pt x="276" y="429"/>
                  </a:cubicBezTo>
                  <a:cubicBezTo>
                    <a:pt x="279" y="434"/>
                    <a:pt x="277" y="434"/>
                    <a:pt x="282" y="433"/>
                  </a:cubicBezTo>
                  <a:cubicBezTo>
                    <a:pt x="287" y="433"/>
                    <a:pt x="294" y="415"/>
                    <a:pt x="295" y="412"/>
                  </a:cubicBezTo>
                  <a:cubicBezTo>
                    <a:pt x="295" y="410"/>
                    <a:pt x="285" y="414"/>
                    <a:pt x="293" y="403"/>
                  </a:cubicBezTo>
                  <a:cubicBezTo>
                    <a:pt x="300" y="393"/>
                    <a:pt x="302" y="387"/>
                    <a:pt x="304" y="386"/>
                  </a:cubicBezTo>
                  <a:cubicBezTo>
                    <a:pt x="305" y="384"/>
                    <a:pt x="288" y="371"/>
                    <a:pt x="299" y="375"/>
                  </a:cubicBezTo>
                  <a:cubicBezTo>
                    <a:pt x="310" y="379"/>
                    <a:pt x="316" y="385"/>
                    <a:pt x="319" y="385"/>
                  </a:cubicBezTo>
                  <a:cubicBezTo>
                    <a:pt x="322" y="386"/>
                    <a:pt x="333" y="390"/>
                    <a:pt x="331" y="388"/>
                  </a:cubicBezTo>
                  <a:cubicBezTo>
                    <a:pt x="329" y="386"/>
                    <a:pt x="321" y="382"/>
                    <a:pt x="323" y="379"/>
                  </a:cubicBezTo>
                  <a:cubicBezTo>
                    <a:pt x="325" y="376"/>
                    <a:pt x="330" y="376"/>
                    <a:pt x="323" y="373"/>
                  </a:cubicBezTo>
                  <a:cubicBezTo>
                    <a:pt x="316" y="370"/>
                    <a:pt x="315" y="367"/>
                    <a:pt x="311" y="370"/>
                  </a:cubicBezTo>
                  <a:cubicBezTo>
                    <a:pt x="308" y="373"/>
                    <a:pt x="308" y="372"/>
                    <a:pt x="306" y="368"/>
                  </a:cubicBezTo>
                  <a:cubicBezTo>
                    <a:pt x="305" y="364"/>
                    <a:pt x="306" y="364"/>
                    <a:pt x="307" y="361"/>
                  </a:cubicBezTo>
                  <a:cubicBezTo>
                    <a:pt x="308" y="358"/>
                    <a:pt x="313" y="357"/>
                    <a:pt x="316" y="357"/>
                  </a:cubicBezTo>
                  <a:cubicBezTo>
                    <a:pt x="319" y="356"/>
                    <a:pt x="321" y="355"/>
                    <a:pt x="319" y="353"/>
                  </a:cubicBezTo>
                  <a:cubicBezTo>
                    <a:pt x="317" y="350"/>
                    <a:pt x="311" y="350"/>
                    <a:pt x="316" y="346"/>
                  </a:cubicBezTo>
                  <a:cubicBezTo>
                    <a:pt x="321" y="343"/>
                    <a:pt x="319" y="342"/>
                    <a:pt x="327" y="343"/>
                  </a:cubicBezTo>
                  <a:cubicBezTo>
                    <a:pt x="335" y="344"/>
                    <a:pt x="333" y="346"/>
                    <a:pt x="343" y="345"/>
                  </a:cubicBezTo>
                  <a:cubicBezTo>
                    <a:pt x="352" y="343"/>
                    <a:pt x="364" y="343"/>
                    <a:pt x="365" y="342"/>
                  </a:cubicBezTo>
                  <a:cubicBezTo>
                    <a:pt x="366" y="341"/>
                    <a:pt x="366" y="333"/>
                    <a:pt x="366" y="333"/>
                  </a:cubicBezTo>
                  <a:cubicBezTo>
                    <a:pt x="369" y="333"/>
                    <a:pt x="369" y="333"/>
                    <a:pt x="369" y="333"/>
                  </a:cubicBezTo>
                  <a:cubicBezTo>
                    <a:pt x="369" y="333"/>
                    <a:pt x="360" y="330"/>
                    <a:pt x="356" y="330"/>
                  </a:cubicBezTo>
                  <a:cubicBezTo>
                    <a:pt x="352" y="329"/>
                    <a:pt x="353" y="325"/>
                    <a:pt x="342" y="329"/>
                  </a:cubicBezTo>
                  <a:cubicBezTo>
                    <a:pt x="331" y="334"/>
                    <a:pt x="324" y="339"/>
                    <a:pt x="321" y="339"/>
                  </a:cubicBezTo>
                  <a:cubicBezTo>
                    <a:pt x="318" y="339"/>
                    <a:pt x="306" y="337"/>
                    <a:pt x="306" y="337"/>
                  </a:cubicBezTo>
                  <a:cubicBezTo>
                    <a:pt x="301" y="329"/>
                    <a:pt x="301" y="329"/>
                    <a:pt x="301" y="329"/>
                  </a:cubicBezTo>
                  <a:cubicBezTo>
                    <a:pt x="301" y="329"/>
                    <a:pt x="298" y="325"/>
                    <a:pt x="297" y="322"/>
                  </a:cubicBezTo>
                  <a:cubicBezTo>
                    <a:pt x="296" y="320"/>
                    <a:pt x="296" y="318"/>
                    <a:pt x="295" y="313"/>
                  </a:cubicBezTo>
                  <a:cubicBezTo>
                    <a:pt x="294" y="309"/>
                    <a:pt x="294" y="303"/>
                    <a:pt x="294" y="303"/>
                  </a:cubicBezTo>
                  <a:cubicBezTo>
                    <a:pt x="294" y="303"/>
                    <a:pt x="293" y="299"/>
                    <a:pt x="293" y="296"/>
                  </a:cubicBezTo>
                  <a:cubicBezTo>
                    <a:pt x="293" y="293"/>
                    <a:pt x="297" y="290"/>
                    <a:pt x="298" y="288"/>
                  </a:cubicBezTo>
                  <a:cubicBezTo>
                    <a:pt x="298" y="286"/>
                    <a:pt x="304" y="268"/>
                    <a:pt x="308" y="264"/>
                  </a:cubicBezTo>
                  <a:cubicBezTo>
                    <a:pt x="311" y="259"/>
                    <a:pt x="328" y="246"/>
                    <a:pt x="328" y="242"/>
                  </a:cubicBezTo>
                  <a:cubicBezTo>
                    <a:pt x="329" y="239"/>
                    <a:pt x="334" y="222"/>
                    <a:pt x="334" y="222"/>
                  </a:cubicBezTo>
                  <a:cubicBezTo>
                    <a:pt x="334" y="222"/>
                    <a:pt x="328" y="217"/>
                    <a:pt x="324" y="215"/>
                  </a:cubicBezTo>
                  <a:cubicBezTo>
                    <a:pt x="320" y="212"/>
                    <a:pt x="324" y="217"/>
                    <a:pt x="315" y="219"/>
                  </a:cubicBezTo>
                  <a:cubicBezTo>
                    <a:pt x="307" y="222"/>
                    <a:pt x="302" y="224"/>
                    <a:pt x="299" y="229"/>
                  </a:cubicBezTo>
                  <a:cubicBezTo>
                    <a:pt x="296" y="235"/>
                    <a:pt x="296" y="245"/>
                    <a:pt x="293" y="249"/>
                  </a:cubicBezTo>
                  <a:cubicBezTo>
                    <a:pt x="290" y="252"/>
                    <a:pt x="291" y="258"/>
                    <a:pt x="287" y="262"/>
                  </a:cubicBezTo>
                  <a:cubicBezTo>
                    <a:pt x="282" y="267"/>
                    <a:pt x="282" y="268"/>
                    <a:pt x="276" y="274"/>
                  </a:cubicBezTo>
                  <a:cubicBezTo>
                    <a:pt x="270" y="280"/>
                    <a:pt x="265" y="291"/>
                    <a:pt x="264" y="292"/>
                  </a:cubicBezTo>
                  <a:cubicBezTo>
                    <a:pt x="264" y="294"/>
                    <a:pt x="263" y="298"/>
                    <a:pt x="263" y="306"/>
                  </a:cubicBezTo>
                  <a:cubicBezTo>
                    <a:pt x="264" y="313"/>
                    <a:pt x="265" y="316"/>
                    <a:pt x="269" y="321"/>
                  </a:cubicBezTo>
                  <a:cubicBezTo>
                    <a:pt x="272" y="325"/>
                    <a:pt x="281" y="338"/>
                    <a:pt x="273" y="347"/>
                  </a:cubicBezTo>
                  <a:cubicBezTo>
                    <a:pt x="266" y="357"/>
                    <a:pt x="258" y="350"/>
                    <a:pt x="258" y="365"/>
                  </a:cubicBezTo>
                  <a:cubicBezTo>
                    <a:pt x="259" y="381"/>
                    <a:pt x="256" y="390"/>
                    <a:pt x="254" y="394"/>
                  </a:cubicBezTo>
                  <a:cubicBezTo>
                    <a:pt x="251" y="397"/>
                    <a:pt x="237" y="408"/>
                    <a:pt x="237" y="409"/>
                  </a:cubicBezTo>
                  <a:cubicBezTo>
                    <a:pt x="237" y="410"/>
                    <a:pt x="239" y="414"/>
                    <a:pt x="232" y="414"/>
                  </a:cubicBezTo>
                  <a:cubicBezTo>
                    <a:pt x="226" y="414"/>
                    <a:pt x="224" y="414"/>
                    <a:pt x="222" y="414"/>
                  </a:cubicBezTo>
                  <a:cubicBezTo>
                    <a:pt x="221" y="413"/>
                    <a:pt x="218" y="409"/>
                    <a:pt x="217" y="404"/>
                  </a:cubicBezTo>
                  <a:cubicBezTo>
                    <a:pt x="216" y="399"/>
                    <a:pt x="215" y="397"/>
                    <a:pt x="213" y="391"/>
                  </a:cubicBezTo>
                  <a:cubicBezTo>
                    <a:pt x="211" y="386"/>
                    <a:pt x="211" y="383"/>
                    <a:pt x="209" y="378"/>
                  </a:cubicBezTo>
                  <a:cubicBezTo>
                    <a:pt x="207" y="373"/>
                    <a:pt x="209" y="365"/>
                    <a:pt x="206" y="363"/>
                  </a:cubicBezTo>
                  <a:cubicBezTo>
                    <a:pt x="204" y="361"/>
                    <a:pt x="201" y="350"/>
                    <a:pt x="201" y="350"/>
                  </a:cubicBezTo>
                  <a:cubicBezTo>
                    <a:pt x="201" y="350"/>
                    <a:pt x="195" y="355"/>
                    <a:pt x="191" y="357"/>
                  </a:cubicBezTo>
                  <a:cubicBezTo>
                    <a:pt x="188" y="358"/>
                    <a:pt x="190" y="361"/>
                    <a:pt x="187" y="362"/>
                  </a:cubicBezTo>
                  <a:cubicBezTo>
                    <a:pt x="183" y="362"/>
                    <a:pt x="183" y="363"/>
                    <a:pt x="179" y="368"/>
                  </a:cubicBezTo>
                  <a:cubicBezTo>
                    <a:pt x="175" y="372"/>
                    <a:pt x="172" y="373"/>
                    <a:pt x="169" y="374"/>
                  </a:cubicBezTo>
                  <a:cubicBezTo>
                    <a:pt x="167" y="374"/>
                    <a:pt x="166" y="378"/>
                    <a:pt x="162" y="375"/>
                  </a:cubicBezTo>
                  <a:cubicBezTo>
                    <a:pt x="159" y="372"/>
                    <a:pt x="159" y="371"/>
                    <a:pt x="157" y="369"/>
                  </a:cubicBezTo>
                  <a:cubicBezTo>
                    <a:pt x="156" y="367"/>
                    <a:pt x="149" y="363"/>
                    <a:pt x="149" y="363"/>
                  </a:cubicBezTo>
                  <a:cubicBezTo>
                    <a:pt x="149" y="363"/>
                    <a:pt x="148" y="366"/>
                    <a:pt x="149" y="359"/>
                  </a:cubicBezTo>
                  <a:cubicBezTo>
                    <a:pt x="149" y="353"/>
                    <a:pt x="150" y="350"/>
                    <a:pt x="151" y="346"/>
                  </a:cubicBezTo>
                  <a:cubicBezTo>
                    <a:pt x="153" y="343"/>
                    <a:pt x="153" y="343"/>
                    <a:pt x="153" y="343"/>
                  </a:cubicBezTo>
                  <a:cubicBezTo>
                    <a:pt x="153" y="343"/>
                    <a:pt x="152" y="343"/>
                    <a:pt x="153" y="339"/>
                  </a:cubicBezTo>
                  <a:cubicBezTo>
                    <a:pt x="155" y="335"/>
                    <a:pt x="151" y="334"/>
                    <a:pt x="149" y="332"/>
                  </a:cubicBezTo>
                  <a:cubicBezTo>
                    <a:pt x="147" y="330"/>
                    <a:pt x="146" y="335"/>
                    <a:pt x="147" y="330"/>
                  </a:cubicBezTo>
                  <a:cubicBezTo>
                    <a:pt x="148" y="326"/>
                    <a:pt x="147" y="299"/>
                    <a:pt x="147" y="299"/>
                  </a:cubicBezTo>
                  <a:cubicBezTo>
                    <a:pt x="147" y="299"/>
                    <a:pt x="154" y="296"/>
                    <a:pt x="153" y="294"/>
                  </a:cubicBezTo>
                  <a:cubicBezTo>
                    <a:pt x="153" y="292"/>
                    <a:pt x="160" y="286"/>
                    <a:pt x="160" y="286"/>
                  </a:cubicBezTo>
                  <a:cubicBezTo>
                    <a:pt x="160" y="286"/>
                    <a:pt x="166" y="285"/>
                    <a:pt x="168" y="281"/>
                  </a:cubicBezTo>
                  <a:cubicBezTo>
                    <a:pt x="171" y="277"/>
                    <a:pt x="173" y="271"/>
                    <a:pt x="179" y="268"/>
                  </a:cubicBezTo>
                  <a:cubicBezTo>
                    <a:pt x="184" y="265"/>
                    <a:pt x="186" y="263"/>
                    <a:pt x="187" y="261"/>
                  </a:cubicBezTo>
                  <a:cubicBezTo>
                    <a:pt x="188" y="260"/>
                    <a:pt x="185" y="266"/>
                    <a:pt x="189" y="257"/>
                  </a:cubicBezTo>
                  <a:cubicBezTo>
                    <a:pt x="193" y="249"/>
                    <a:pt x="208" y="239"/>
                    <a:pt x="211" y="232"/>
                  </a:cubicBezTo>
                  <a:cubicBezTo>
                    <a:pt x="215" y="225"/>
                    <a:pt x="219" y="213"/>
                    <a:pt x="219" y="213"/>
                  </a:cubicBezTo>
                  <a:cubicBezTo>
                    <a:pt x="219" y="213"/>
                    <a:pt x="215" y="208"/>
                    <a:pt x="220" y="202"/>
                  </a:cubicBezTo>
                  <a:cubicBezTo>
                    <a:pt x="224" y="196"/>
                    <a:pt x="230" y="194"/>
                    <a:pt x="233" y="191"/>
                  </a:cubicBezTo>
                  <a:cubicBezTo>
                    <a:pt x="237" y="188"/>
                    <a:pt x="241" y="183"/>
                    <a:pt x="240" y="182"/>
                  </a:cubicBezTo>
                  <a:cubicBezTo>
                    <a:pt x="238" y="182"/>
                    <a:pt x="242" y="183"/>
                    <a:pt x="242" y="181"/>
                  </a:cubicBezTo>
                  <a:cubicBezTo>
                    <a:pt x="243" y="178"/>
                    <a:pt x="246" y="174"/>
                    <a:pt x="246" y="174"/>
                  </a:cubicBezTo>
                  <a:cubicBezTo>
                    <a:pt x="239" y="173"/>
                    <a:pt x="241" y="174"/>
                    <a:pt x="237" y="176"/>
                  </a:cubicBezTo>
                  <a:cubicBezTo>
                    <a:pt x="233" y="177"/>
                    <a:pt x="235" y="175"/>
                    <a:pt x="233" y="173"/>
                  </a:cubicBezTo>
                  <a:cubicBezTo>
                    <a:pt x="231" y="171"/>
                    <a:pt x="231" y="171"/>
                    <a:pt x="232" y="170"/>
                  </a:cubicBezTo>
                  <a:cubicBezTo>
                    <a:pt x="233" y="168"/>
                    <a:pt x="236" y="166"/>
                    <a:pt x="236" y="166"/>
                  </a:cubicBezTo>
                  <a:cubicBezTo>
                    <a:pt x="236" y="166"/>
                    <a:pt x="238" y="170"/>
                    <a:pt x="243" y="165"/>
                  </a:cubicBezTo>
                  <a:cubicBezTo>
                    <a:pt x="249" y="160"/>
                    <a:pt x="258" y="155"/>
                    <a:pt x="258" y="155"/>
                  </a:cubicBezTo>
                  <a:cubicBezTo>
                    <a:pt x="272" y="144"/>
                    <a:pt x="272" y="144"/>
                    <a:pt x="272" y="144"/>
                  </a:cubicBezTo>
                  <a:cubicBezTo>
                    <a:pt x="272" y="144"/>
                    <a:pt x="284" y="140"/>
                    <a:pt x="286" y="140"/>
                  </a:cubicBezTo>
                  <a:cubicBezTo>
                    <a:pt x="288" y="141"/>
                    <a:pt x="290" y="141"/>
                    <a:pt x="291" y="141"/>
                  </a:cubicBezTo>
                  <a:cubicBezTo>
                    <a:pt x="292" y="141"/>
                    <a:pt x="296" y="141"/>
                    <a:pt x="300" y="137"/>
                  </a:cubicBezTo>
                  <a:cubicBezTo>
                    <a:pt x="303" y="134"/>
                    <a:pt x="301" y="131"/>
                    <a:pt x="306" y="130"/>
                  </a:cubicBezTo>
                  <a:cubicBezTo>
                    <a:pt x="311" y="129"/>
                    <a:pt x="315" y="130"/>
                    <a:pt x="318" y="127"/>
                  </a:cubicBezTo>
                  <a:cubicBezTo>
                    <a:pt x="321" y="123"/>
                    <a:pt x="356" y="127"/>
                    <a:pt x="356" y="127"/>
                  </a:cubicBezTo>
                  <a:cubicBezTo>
                    <a:pt x="356" y="127"/>
                    <a:pt x="371" y="131"/>
                    <a:pt x="373" y="134"/>
                  </a:cubicBezTo>
                  <a:cubicBezTo>
                    <a:pt x="375" y="137"/>
                    <a:pt x="382" y="139"/>
                    <a:pt x="379" y="143"/>
                  </a:cubicBezTo>
                  <a:cubicBezTo>
                    <a:pt x="375" y="146"/>
                    <a:pt x="379" y="151"/>
                    <a:pt x="381" y="152"/>
                  </a:cubicBezTo>
                  <a:cubicBezTo>
                    <a:pt x="383" y="153"/>
                    <a:pt x="383" y="144"/>
                    <a:pt x="387" y="145"/>
                  </a:cubicBezTo>
                  <a:cubicBezTo>
                    <a:pt x="390" y="146"/>
                    <a:pt x="392" y="151"/>
                    <a:pt x="395" y="152"/>
                  </a:cubicBezTo>
                  <a:cubicBezTo>
                    <a:pt x="398" y="153"/>
                    <a:pt x="412" y="154"/>
                    <a:pt x="414" y="155"/>
                  </a:cubicBezTo>
                  <a:cubicBezTo>
                    <a:pt x="416" y="157"/>
                    <a:pt x="419" y="159"/>
                    <a:pt x="425" y="162"/>
                  </a:cubicBezTo>
                  <a:cubicBezTo>
                    <a:pt x="430" y="165"/>
                    <a:pt x="468" y="180"/>
                    <a:pt x="469" y="182"/>
                  </a:cubicBezTo>
                  <a:cubicBezTo>
                    <a:pt x="470" y="184"/>
                    <a:pt x="466" y="199"/>
                    <a:pt x="466" y="199"/>
                  </a:cubicBezTo>
                  <a:cubicBezTo>
                    <a:pt x="466" y="199"/>
                    <a:pt x="467" y="204"/>
                    <a:pt x="462" y="205"/>
                  </a:cubicBezTo>
                  <a:cubicBezTo>
                    <a:pt x="457" y="205"/>
                    <a:pt x="462" y="204"/>
                    <a:pt x="454" y="205"/>
                  </a:cubicBezTo>
                  <a:cubicBezTo>
                    <a:pt x="446" y="206"/>
                    <a:pt x="447" y="210"/>
                    <a:pt x="441" y="208"/>
                  </a:cubicBezTo>
                  <a:cubicBezTo>
                    <a:pt x="436" y="206"/>
                    <a:pt x="437" y="206"/>
                    <a:pt x="433" y="203"/>
                  </a:cubicBezTo>
                  <a:cubicBezTo>
                    <a:pt x="429" y="201"/>
                    <a:pt x="425" y="197"/>
                    <a:pt x="421" y="199"/>
                  </a:cubicBezTo>
                  <a:cubicBezTo>
                    <a:pt x="417" y="202"/>
                    <a:pt x="419" y="206"/>
                    <a:pt x="412" y="202"/>
                  </a:cubicBezTo>
                  <a:cubicBezTo>
                    <a:pt x="405" y="197"/>
                    <a:pt x="401" y="196"/>
                    <a:pt x="401" y="196"/>
                  </a:cubicBezTo>
                  <a:cubicBezTo>
                    <a:pt x="401" y="196"/>
                    <a:pt x="398" y="198"/>
                    <a:pt x="398" y="199"/>
                  </a:cubicBezTo>
                  <a:cubicBezTo>
                    <a:pt x="399" y="201"/>
                    <a:pt x="401" y="198"/>
                    <a:pt x="406" y="204"/>
                  </a:cubicBezTo>
                  <a:cubicBezTo>
                    <a:pt x="410" y="209"/>
                    <a:pt x="417" y="213"/>
                    <a:pt x="416" y="216"/>
                  </a:cubicBezTo>
                  <a:cubicBezTo>
                    <a:pt x="416" y="219"/>
                    <a:pt x="419" y="220"/>
                    <a:pt x="416" y="223"/>
                  </a:cubicBezTo>
                  <a:cubicBezTo>
                    <a:pt x="414" y="225"/>
                    <a:pt x="414" y="229"/>
                    <a:pt x="414" y="229"/>
                  </a:cubicBezTo>
                  <a:cubicBezTo>
                    <a:pt x="414" y="229"/>
                    <a:pt x="418" y="234"/>
                    <a:pt x="417" y="236"/>
                  </a:cubicBezTo>
                  <a:cubicBezTo>
                    <a:pt x="416" y="238"/>
                    <a:pt x="416" y="243"/>
                    <a:pt x="416" y="245"/>
                  </a:cubicBezTo>
                  <a:cubicBezTo>
                    <a:pt x="416" y="246"/>
                    <a:pt x="419" y="251"/>
                    <a:pt x="419" y="251"/>
                  </a:cubicBezTo>
                  <a:cubicBezTo>
                    <a:pt x="419" y="251"/>
                    <a:pt x="423" y="248"/>
                    <a:pt x="428" y="253"/>
                  </a:cubicBezTo>
                  <a:cubicBezTo>
                    <a:pt x="433" y="257"/>
                    <a:pt x="440" y="257"/>
                    <a:pt x="440" y="257"/>
                  </a:cubicBezTo>
                  <a:cubicBezTo>
                    <a:pt x="440" y="251"/>
                    <a:pt x="440" y="251"/>
                    <a:pt x="440" y="251"/>
                  </a:cubicBezTo>
                  <a:cubicBezTo>
                    <a:pt x="440" y="251"/>
                    <a:pt x="438" y="250"/>
                    <a:pt x="436" y="246"/>
                  </a:cubicBezTo>
                  <a:cubicBezTo>
                    <a:pt x="433" y="243"/>
                    <a:pt x="430" y="238"/>
                    <a:pt x="430" y="237"/>
                  </a:cubicBezTo>
                  <a:cubicBezTo>
                    <a:pt x="429" y="235"/>
                    <a:pt x="429" y="230"/>
                    <a:pt x="430" y="230"/>
                  </a:cubicBezTo>
                  <a:cubicBezTo>
                    <a:pt x="432" y="230"/>
                    <a:pt x="435" y="231"/>
                    <a:pt x="441" y="234"/>
                  </a:cubicBezTo>
                  <a:cubicBezTo>
                    <a:pt x="447" y="236"/>
                    <a:pt x="459" y="245"/>
                    <a:pt x="462" y="240"/>
                  </a:cubicBezTo>
                  <a:cubicBezTo>
                    <a:pt x="465" y="235"/>
                    <a:pt x="464" y="234"/>
                    <a:pt x="462" y="229"/>
                  </a:cubicBezTo>
                  <a:cubicBezTo>
                    <a:pt x="460" y="224"/>
                    <a:pt x="457" y="227"/>
                    <a:pt x="459" y="221"/>
                  </a:cubicBezTo>
                  <a:cubicBezTo>
                    <a:pt x="462" y="215"/>
                    <a:pt x="456" y="220"/>
                    <a:pt x="468" y="210"/>
                  </a:cubicBezTo>
                  <a:cubicBezTo>
                    <a:pt x="480" y="200"/>
                    <a:pt x="490" y="203"/>
                    <a:pt x="492" y="203"/>
                  </a:cubicBezTo>
                  <a:cubicBezTo>
                    <a:pt x="494" y="203"/>
                    <a:pt x="502" y="198"/>
                    <a:pt x="501" y="196"/>
                  </a:cubicBezTo>
                  <a:cubicBezTo>
                    <a:pt x="500" y="195"/>
                    <a:pt x="502" y="192"/>
                    <a:pt x="500" y="187"/>
                  </a:cubicBezTo>
                  <a:cubicBezTo>
                    <a:pt x="497" y="182"/>
                    <a:pt x="492" y="172"/>
                    <a:pt x="492" y="172"/>
                  </a:cubicBezTo>
                  <a:cubicBezTo>
                    <a:pt x="492" y="172"/>
                    <a:pt x="487" y="163"/>
                    <a:pt x="490" y="163"/>
                  </a:cubicBezTo>
                  <a:cubicBezTo>
                    <a:pt x="493" y="164"/>
                    <a:pt x="496" y="166"/>
                    <a:pt x="505" y="170"/>
                  </a:cubicBezTo>
                  <a:cubicBezTo>
                    <a:pt x="515" y="174"/>
                    <a:pt x="519" y="175"/>
                    <a:pt x="521" y="176"/>
                  </a:cubicBezTo>
                  <a:cubicBezTo>
                    <a:pt x="523" y="177"/>
                    <a:pt x="525" y="181"/>
                    <a:pt x="521" y="181"/>
                  </a:cubicBezTo>
                  <a:cubicBezTo>
                    <a:pt x="516" y="181"/>
                    <a:pt x="513" y="184"/>
                    <a:pt x="512" y="186"/>
                  </a:cubicBezTo>
                  <a:cubicBezTo>
                    <a:pt x="511" y="188"/>
                    <a:pt x="517" y="193"/>
                    <a:pt x="517" y="193"/>
                  </a:cubicBezTo>
                  <a:cubicBezTo>
                    <a:pt x="517" y="193"/>
                    <a:pt x="526" y="193"/>
                    <a:pt x="528" y="193"/>
                  </a:cubicBezTo>
                  <a:cubicBezTo>
                    <a:pt x="530" y="193"/>
                    <a:pt x="530" y="186"/>
                    <a:pt x="530" y="182"/>
                  </a:cubicBezTo>
                  <a:cubicBezTo>
                    <a:pt x="530" y="179"/>
                    <a:pt x="544" y="181"/>
                    <a:pt x="546" y="180"/>
                  </a:cubicBezTo>
                  <a:cubicBezTo>
                    <a:pt x="548" y="178"/>
                    <a:pt x="553" y="172"/>
                    <a:pt x="556" y="170"/>
                  </a:cubicBezTo>
                  <a:cubicBezTo>
                    <a:pt x="560" y="168"/>
                    <a:pt x="573" y="164"/>
                    <a:pt x="571" y="166"/>
                  </a:cubicBezTo>
                  <a:cubicBezTo>
                    <a:pt x="570" y="168"/>
                    <a:pt x="573" y="174"/>
                    <a:pt x="573" y="172"/>
                  </a:cubicBezTo>
                  <a:cubicBezTo>
                    <a:pt x="573" y="170"/>
                    <a:pt x="577" y="162"/>
                    <a:pt x="579" y="162"/>
                  </a:cubicBezTo>
                  <a:cubicBezTo>
                    <a:pt x="581" y="162"/>
                    <a:pt x="587" y="164"/>
                    <a:pt x="587" y="164"/>
                  </a:cubicBezTo>
                  <a:cubicBezTo>
                    <a:pt x="587" y="164"/>
                    <a:pt x="584" y="172"/>
                    <a:pt x="588" y="172"/>
                  </a:cubicBezTo>
                  <a:cubicBezTo>
                    <a:pt x="593" y="173"/>
                    <a:pt x="599" y="177"/>
                    <a:pt x="600" y="173"/>
                  </a:cubicBezTo>
                  <a:cubicBezTo>
                    <a:pt x="602" y="170"/>
                    <a:pt x="599" y="171"/>
                    <a:pt x="609" y="168"/>
                  </a:cubicBezTo>
                  <a:cubicBezTo>
                    <a:pt x="620" y="166"/>
                    <a:pt x="615" y="166"/>
                    <a:pt x="622" y="165"/>
                  </a:cubicBezTo>
                  <a:cubicBezTo>
                    <a:pt x="629" y="165"/>
                    <a:pt x="633" y="170"/>
                    <a:pt x="636" y="170"/>
                  </a:cubicBezTo>
                  <a:cubicBezTo>
                    <a:pt x="640" y="170"/>
                    <a:pt x="642" y="162"/>
                    <a:pt x="642" y="162"/>
                  </a:cubicBezTo>
                  <a:cubicBezTo>
                    <a:pt x="643" y="156"/>
                    <a:pt x="643" y="156"/>
                    <a:pt x="643" y="156"/>
                  </a:cubicBezTo>
                  <a:cubicBezTo>
                    <a:pt x="639" y="154"/>
                    <a:pt x="639" y="154"/>
                    <a:pt x="639" y="154"/>
                  </a:cubicBezTo>
                  <a:cubicBezTo>
                    <a:pt x="639" y="154"/>
                    <a:pt x="643" y="154"/>
                    <a:pt x="641" y="152"/>
                  </a:cubicBezTo>
                  <a:cubicBezTo>
                    <a:pt x="640" y="151"/>
                    <a:pt x="645" y="150"/>
                    <a:pt x="648" y="150"/>
                  </a:cubicBezTo>
                  <a:cubicBezTo>
                    <a:pt x="651" y="149"/>
                    <a:pt x="660" y="152"/>
                    <a:pt x="664" y="153"/>
                  </a:cubicBezTo>
                  <a:cubicBezTo>
                    <a:pt x="669" y="155"/>
                    <a:pt x="686" y="154"/>
                    <a:pt x="697" y="162"/>
                  </a:cubicBezTo>
                  <a:cubicBezTo>
                    <a:pt x="707" y="170"/>
                    <a:pt x="709" y="171"/>
                    <a:pt x="711" y="171"/>
                  </a:cubicBezTo>
                  <a:cubicBezTo>
                    <a:pt x="713" y="172"/>
                    <a:pt x="721" y="169"/>
                    <a:pt x="721" y="169"/>
                  </a:cubicBezTo>
                  <a:cubicBezTo>
                    <a:pt x="721" y="169"/>
                    <a:pt x="724" y="168"/>
                    <a:pt x="721" y="166"/>
                  </a:cubicBezTo>
                  <a:cubicBezTo>
                    <a:pt x="717" y="163"/>
                    <a:pt x="714" y="164"/>
                    <a:pt x="714" y="163"/>
                  </a:cubicBezTo>
                  <a:cubicBezTo>
                    <a:pt x="714" y="161"/>
                    <a:pt x="711" y="153"/>
                    <a:pt x="710" y="153"/>
                  </a:cubicBezTo>
                  <a:cubicBezTo>
                    <a:pt x="709" y="153"/>
                    <a:pt x="707" y="152"/>
                    <a:pt x="706" y="153"/>
                  </a:cubicBezTo>
                  <a:cubicBezTo>
                    <a:pt x="705" y="154"/>
                    <a:pt x="699" y="149"/>
                    <a:pt x="699" y="148"/>
                  </a:cubicBezTo>
                  <a:cubicBezTo>
                    <a:pt x="699" y="146"/>
                    <a:pt x="699" y="141"/>
                    <a:pt x="701" y="141"/>
                  </a:cubicBezTo>
                  <a:cubicBezTo>
                    <a:pt x="702" y="140"/>
                    <a:pt x="692" y="140"/>
                    <a:pt x="698" y="134"/>
                  </a:cubicBezTo>
                  <a:cubicBezTo>
                    <a:pt x="703" y="127"/>
                    <a:pt x="713" y="119"/>
                    <a:pt x="713" y="118"/>
                  </a:cubicBezTo>
                  <a:cubicBezTo>
                    <a:pt x="712" y="116"/>
                    <a:pt x="714" y="92"/>
                    <a:pt x="714" y="92"/>
                  </a:cubicBezTo>
                  <a:cubicBezTo>
                    <a:pt x="714" y="92"/>
                    <a:pt x="720" y="95"/>
                    <a:pt x="722" y="93"/>
                  </a:cubicBezTo>
                  <a:cubicBezTo>
                    <a:pt x="724" y="90"/>
                    <a:pt x="726" y="84"/>
                    <a:pt x="726" y="84"/>
                  </a:cubicBezTo>
                  <a:cubicBezTo>
                    <a:pt x="733" y="83"/>
                    <a:pt x="733" y="83"/>
                    <a:pt x="733" y="83"/>
                  </a:cubicBezTo>
                  <a:cubicBezTo>
                    <a:pt x="733" y="83"/>
                    <a:pt x="736" y="88"/>
                    <a:pt x="736" y="89"/>
                  </a:cubicBezTo>
                  <a:cubicBezTo>
                    <a:pt x="735" y="90"/>
                    <a:pt x="732" y="94"/>
                    <a:pt x="736" y="94"/>
                  </a:cubicBezTo>
                  <a:cubicBezTo>
                    <a:pt x="739" y="94"/>
                    <a:pt x="748" y="100"/>
                    <a:pt x="748" y="100"/>
                  </a:cubicBezTo>
                  <a:cubicBezTo>
                    <a:pt x="748" y="100"/>
                    <a:pt x="751" y="112"/>
                    <a:pt x="749" y="112"/>
                  </a:cubicBezTo>
                  <a:cubicBezTo>
                    <a:pt x="747" y="112"/>
                    <a:pt x="748" y="118"/>
                    <a:pt x="748" y="118"/>
                  </a:cubicBezTo>
                  <a:cubicBezTo>
                    <a:pt x="748" y="118"/>
                    <a:pt x="746" y="114"/>
                    <a:pt x="745" y="119"/>
                  </a:cubicBezTo>
                  <a:cubicBezTo>
                    <a:pt x="743" y="124"/>
                    <a:pt x="748" y="127"/>
                    <a:pt x="748" y="127"/>
                  </a:cubicBezTo>
                  <a:cubicBezTo>
                    <a:pt x="748" y="127"/>
                    <a:pt x="753" y="125"/>
                    <a:pt x="751" y="130"/>
                  </a:cubicBezTo>
                  <a:cubicBezTo>
                    <a:pt x="750" y="135"/>
                    <a:pt x="750" y="133"/>
                    <a:pt x="751" y="137"/>
                  </a:cubicBezTo>
                  <a:cubicBezTo>
                    <a:pt x="751" y="142"/>
                    <a:pt x="755" y="148"/>
                    <a:pt x="755" y="150"/>
                  </a:cubicBezTo>
                  <a:cubicBezTo>
                    <a:pt x="755" y="152"/>
                    <a:pt x="755" y="164"/>
                    <a:pt x="755" y="164"/>
                  </a:cubicBezTo>
                  <a:cubicBezTo>
                    <a:pt x="755" y="164"/>
                    <a:pt x="758" y="170"/>
                    <a:pt x="760" y="172"/>
                  </a:cubicBezTo>
                  <a:cubicBezTo>
                    <a:pt x="762" y="174"/>
                    <a:pt x="767" y="169"/>
                    <a:pt x="762" y="174"/>
                  </a:cubicBezTo>
                  <a:cubicBezTo>
                    <a:pt x="756" y="179"/>
                    <a:pt x="759" y="179"/>
                    <a:pt x="755" y="184"/>
                  </a:cubicBezTo>
                  <a:cubicBezTo>
                    <a:pt x="751" y="189"/>
                    <a:pt x="748" y="190"/>
                    <a:pt x="746" y="192"/>
                  </a:cubicBezTo>
                  <a:cubicBezTo>
                    <a:pt x="744" y="194"/>
                    <a:pt x="738" y="196"/>
                    <a:pt x="738" y="196"/>
                  </a:cubicBezTo>
                  <a:cubicBezTo>
                    <a:pt x="738" y="196"/>
                    <a:pt x="752" y="200"/>
                    <a:pt x="754" y="200"/>
                  </a:cubicBezTo>
                  <a:cubicBezTo>
                    <a:pt x="756" y="200"/>
                    <a:pt x="772" y="198"/>
                    <a:pt x="772" y="194"/>
                  </a:cubicBezTo>
                  <a:cubicBezTo>
                    <a:pt x="772" y="190"/>
                    <a:pt x="781" y="180"/>
                    <a:pt x="776" y="177"/>
                  </a:cubicBezTo>
                  <a:cubicBezTo>
                    <a:pt x="772" y="174"/>
                    <a:pt x="771" y="175"/>
                    <a:pt x="770" y="172"/>
                  </a:cubicBezTo>
                  <a:cubicBezTo>
                    <a:pt x="770" y="169"/>
                    <a:pt x="768" y="168"/>
                    <a:pt x="770" y="166"/>
                  </a:cubicBezTo>
                  <a:cubicBezTo>
                    <a:pt x="771" y="164"/>
                    <a:pt x="774" y="160"/>
                    <a:pt x="770" y="161"/>
                  </a:cubicBezTo>
                  <a:cubicBezTo>
                    <a:pt x="766" y="161"/>
                    <a:pt x="766" y="162"/>
                    <a:pt x="764" y="159"/>
                  </a:cubicBezTo>
                  <a:cubicBezTo>
                    <a:pt x="762" y="156"/>
                    <a:pt x="763" y="160"/>
                    <a:pt x="760" y="152"/>
                  </a:cubicBezTo>
                  <a:cubicBezTo>
                    <a:pt x="757" y="144"/>
                    <a:pt x="762" y="140"/>
                    <a:pt x="762" y="140"/>
                  </a:cubicBezTo>
                  <a:cubicBezTo>
                    <a:pt x="762" y="140"/>
                    <a:pt x="766" y="144"/>
                    <a:pt x="763" y="137"/>
                  </a:cubicBezTo>
                  <a:cubicBezTo>
                    <a:pt x="760" y="130"/>
                    <a:pt x="756" y="128"/>
                    <a:pt x="756" y="126"/>
                  </a:cubicBezTo>
                  <a:cubicBezTo>
                    <a:pt x="755" y="123"/>
                    <a:pt x="757" y="121"/>
                    <a:pt x="756" y="117"/>
                  </a:cubicBezTo>
                  <a:cubicBezTo>
                    <a:pt x="756" y="113"/>
                    <a:pt x="768" y="111"/>
                    <a:pt x="768" y="111"/>
                  </a:cubicBezTo>
                  <a:cubicBezTo>
                    <a:pt x="768" y="111"/>
                    <a:pt x="769" y="105"/>
                    <a:pt x="767" y="102"/>
                  </a:cubicBezTo>
                  <a:cubicBezTo>
                    <a:pt x="764" y="100"/>
                    <a:pt x="760" y="95"/>
                    <a:pt x="760" y="95"/>
                  </a:cubicBezTo>
                  <a:cubicBezTo>
                    <a:pt x="760" y="95"/>
                    <a:pt x="761" y="92"/>
                    <a:pt x="761" y="91"/>
                  </a:cubicBezTo>
                  <a:cubicBezTo>
                    <a:pt x="762" y="89"/>
                    <a:pt x="767" y="92"/>
                    <a:pt x="769" y="94"/>
                  </a:cubicBezTo>
                  <a:cubicBezTo>
                    <a:pt x="770" y="96"/>
                    <a:pt x="776" y="100"/>
                    <a:pt x="776" y="100"/>
                  </a:cubicBezTo>
                  <a:cubicBezTo>
                    <a:pt x="776" y="100"/>
                    <a:pt x="774" y="103"/>
                    <a:pt x="775" y="106"/>
                  </a:cubicBezTo>
                  <a:cubicBezTo>
                    <a:pt x="776" y="109"/>
                    <a:pt x="777" y="116"/>
                    <a:pt x="777" y="116"/>
                  </a:cubicBezTo>
                  <a:cubicBezTo>
                    <a:pt x="777" y="116"/>
                    <a:pt x="779" y="121"/>
                    <a:pt x="780" y="122"/>
                  </a:cubicBezTo>
                  <a:cubicBezTo>
                    <a:pt x="781" y="123"/>
                    <a:pt x="778" y="124"/>
                    <a:pt x="781" y="123"/>
                  </a:cubicBezTo>
                  <a:cubicBezTo>
                    <a:pt x="784" y="123"/>
                    <a:pt x="797" y="126"/>
                    <a:pt x="797" y="126"/>
                  </a:cubicBezTo>
                  <a:cubicBezTo>
                    <a:pt x="797" y="126"/>
                    <a:pt x="798" y="117"/>
                    <a:pt x="796" y="117"/>
                  </a:cubicBezTo>
                  <a:cubicBezTo>
                    <a:pt x="793" y="118"/>
                    <a:pt x="791" y="119"/>
                    <a:pt x="789" y="118"/>
                  </a:cubicBezTo>
                  <a:cubicBezTo>
                    <a:pt x="786" y="116"/>
                    <a:pt x="785" y="112"/>
                    <a:pt x="785" y="112"/>
                  </a:cubicBezTo>
                  <a:cubicBezTo>
                    <a:pt x="785" y="112"/>
                    <a:pt x="785" y="109"/>
                    <a:pt x="786" y="107"/>
                  </a:cubicBezTo>
                  <a:cubicBezTo>
                    <a:pt x="787" y="105"/>
                    <a:pt x="794" y="101"/>
                    <a:pt x="794" y="101"/>
                  </a:cubicBezTo>
                  <a:cubicBezTo>
                    <a:pt x="794" y="101"/>
                    <a:pt x="800" y="102"/>
                    <a:pt x="804" y="102"/>
                  </a:cubicBezTo>
                  <a:cubicBezTo>
                    <a:pt x="808" y="102"/>
                    <a:pt x="824" y="113"/>
                    <a:pt x="824" y="113"/>
                  </a:cubicBezTo>
                  <a:cubicBezTo>
                    <a:pt x="827" y="116"/>
                    <a:pt x="827" y="116"/>
                    <a:pt x="827" y="116"/>
                  </a:cubicBezTo>
                  <a:cubicBezTo>
                    <a:pt x="827" y="116"/>
                    <a:pt x="828" y="109"/>
                    <a:pt x="831" y="111"/>
                  </a:cubicBezTo>
                  <a:cubicBezTo>
                    <a:pt x="833" y="112"/>
                    <a:pt x="833" y="112"/>
                    <a:pt x="833" y="112"/>
                  </a:cubicBezTo>
                  <a:cubicBezTo>
                    <a:pt x="833" y="112"/>
                    <a:pt x="834" y="107"/>
                    <a:pt x="830" y="105"/>
                  </a:cubicBezTo>
                  <a:cubicBezTo>
                    <a:pt x="825" y="104"/>
                    <a:pt x="819" y="97"/>
                    <a:pt x="819" y="97"/>
                  </a:cubicBezTo>
                  <a:cubicBezTo>
                    <a:pt x="819" y="97"/>
                    <a:pt x="814" y="89"/>
                    <a:pt x="815" y="85"/>
                  </a:cubicBezTo>
                  <a:cubicBezTo>
                    <a:pt x="816" y="81"/>
                    <a:pt x="815" y="79"/>
                    <a:pt x="817" y="79"/>
                  </a:cubicBezTo>
                  <a:cubicBezTo>
                    <a:pt x="819" y="79"/>
                    <a:pt x="831" y="78"/>
                    <a:pt x="835" y="76"/>
                  </a:cubicBezTo>
                  <a:cubicBezTo>
                    <a:pt x="839" y="75"/>
                    <a:pt x="844" y="77"/>
                    <a:pt x="850" y="75"/>
                  </a:cubicBezTo>
                  <a:cubicBezTo>
                    <a:pt x="856" y="73"/>
                    <a:pt x="857" y="72"/>
                    <a:pt x="862" y="73"/>
                  </a:cubicBezTo>
                  <a:cubicBezTo>
                    <a:pt x="868" y="75"/>
                    <a:pt x="864" y="70"/>
                    <a:pt x="863" y="67"/>
                  </a:cubicBezTo>
                  <a:cubicBezTo>
                    <a:pt x="862" y="65"/>
                    <a:pt x="861" y="54"/>
                    <a:pt x="861" y="57"/>
                  </a:cubicBezTo>
                  <a:cubicBezTo>
                    <a:pt x="861" y="59"/>
                    <a:pt x="861" y="46"/>
                    <a:pt x="873" y="44"/>
                  </a:cubicBezTo>
                  <a:cubicBezTo>
                    <a:pt x="884" y="43"/>
                    <a:pt x="894" y="41"/>
                    <a:pt x="907" y="39"/>
                  </a:cubicBezTo>
                  <a:cubicBezTo>
                    <a:pt x="921" y="36"/>
                    <a:pt x="923" y="31"/>
                    <a:pt x="923" y="31"/>
                  </a:cubicBezTo>
                  <a:cubicBezTo>
                    <a:pt x="923" y="31"/>
                    <a:pt x="933" y="30"/>
                    <a:pt x="935" y="30"/>
                  </a:cubicBezTo>
                  <a:cubicBezTo>
                    <a:pt x="936" y="30"/>
                    <a:pt x="939" y="28"/>
                    <a:pt x="943" y="29"/>
                  </a:cubicBezTo>
                  <a:cubicBezTo>
                    <a:pt x="948" y="30"/>
                    <a:pt x="950" y="32"/>
                    <a:pt x="953" y="32"/>
                  </a:cubicBezTo>
                  <a:cubicBezTo>
                    <a:pt x="956" y="32"/>
                    <a:pt x="973" y="29"/>
                    <a:pt x="973" y="29"/>
                  </a:cubicBezTo>
                  <a:cubicBezTo>
                    <a:pt x="973" y="29"/>
                    <a:pt x="973" y="26"/>
                    <a:pt x="975" y="24"/>
                  </a:cubicBezTo>
                  <a:cubicBezTo>
                    <a:pt x="976" y="22"/>
                    <a:pt x="978" y="18"/>
                    <a:pt x="980" y="18"/>
                  </a:cubicBezTo>
                  <a:cubicBezTo>
                    <a:pt x="983" y="19"/>
                    <a:pt x="986" y="20"/>
                    <a:pt x="986" y="18"/>
                  </a:cubicBezTo>
                  <a:cubicBezTo>
                    <a:pt x="987" y="15"/>
                    <a:pt x="997" y="0"/>
                    <a:pt x="1004" y="3"/>
                  </a:cubicBezTo>
                  <a:cubicBezTo>
                    <a:pt x="1011" y="5"/>
                    <a:pt x="1027" y="5"/>
                    <a:pt x="1027" y="6"/>
                  </a:cubicBezTo>
                  <a:cubicBezTo>
                    <a:pt x="1027" y="8"/>
                    <a:pt x="1030" y="12"/>
                    <a:pt x="1030" y="12"/>
                  </a:cubicBezTo>
                  <a:cubicBezTo>
                    <a:pt x="1030" y="12"/>
                    <a:pt x="1029" y="15"/>
                    <a:pt x="1034" y="16"/>
                  </a:cubicBezTo>
                  <a:cubicBezTo>
                    <a:pt x="1040" y="18"/>
                    <a:pt x="1043" y="20"/>
                    <a:pt x="1043" y="20"/>
                  </a:cubicBezTo>
                  <a:cubicBezTo>
                    <a:pt x="1043" y="20"/>
                    <a:pt x="1059" y="20"/>
                    <a:pt x="1062" y="20"/>
                  </a:cubicBezTo>
                  <a:cubicBezTo>
                    <a:pt x="1066" y="19"/>
                    <a:pt x="1094" y="25"/>
                    <a:pt x="1094" y="26"/>
                  </a:cubicBezTo>
                  <a:cubicBezTo>
                    <a:pt x="1094" y="28"/>
                    <a:pt x="1103" y="42"/>
                    <a:pt x="1098" y="44"/>
                  </a:cubicBezTo>
                  <a:cubicBezTo>
                    <a:pt x="1093" y="47"/>
                    <a:pt x="1099" y="47"/>
                    <a:pt x="1087" y="57"/>
                  </a:cubicBezTo>
                  <a:cubicBezTo>
                    <a:pt x="1075" y="66"/>
                    <a:pt x="1067" y="70"/>
                    <a:pt x="1060" y="73"/>
                  </a:cubicBezTo>
                  <a:cubicBezTo>
                    <a:pt x="1053" y="76"/>
                    <a:pt x="1050" y="85"/>
                    <a:pt x="1046" y="86"/>
                  </a:cubicBezTo>
                  <a:cubicBezTo>
                    <a:pt x="1041" y="87"/>
                    <a:pt x="1040" y="90"/>
                    <a:pt x="1040" y="90"/>
                  </a:cubicBezTo>
                  <a:cubicBezTo>
                    <a:pt x="1040" y="90"/>
                    <a:pt x="1046" y="89"/>
                    <a:pt x="1049" y="88"/>
                  </a:cubicBezTo>
                  <a:cubicBezTo>
                    <a:pt x="1051" y="87"/>
                    <a:pt x="1075" y="83"/>
                    <a:pt x="1075" y="83"/>
                  </a:cubicBezTo>
                  <a:cubicBezTo>
                    <a:pt x="1075" y="83"/>
                    <a:pt x="1063" y="78"/>
                    <a:pt x="1071" y="74"/>
                  </a:cubicBezTo>
                  <a:cubicBezTo>
                    <a:pt x="1079" y="70"/>
                    <a:pt x="1081" y="71"/>
                    <a:pt x="1081" y="71"/>
                  </a:cubicBezTo>
                  <a:cubicBezTo>
                    <a:pt x="1081" y="71"/>
                    <a:pt x="1086" y="71"/>
                    <a:pt x="1088" y="72"/>
                  </a:cubicBezTo>
                  <a:cubicBezTo>
                    <a:pt x="1091" y="72"/>
                    <a:pt x="1094" y="74"/>
                    <a:pt x="1098" y="77"/>
                  </a:cubicBezTo>
                  <a:cubicBezTo>
                    <a:pt x="1103" y="80"/>
                    <a:pt x="1101" y="80"/>
                    <a:pt x="1104" y="77"/>
                  </a:cubicBezTo>
                  <a:cubicBezTo>
                    <a:pt x="1108" y="73"/>
                    <a:pt x="1111" y="71"/>
                    <a:pt x="1115" y="72"/>
                  </a:cubicBezTo>
                  <a:cubicBezTo>
                    <a:pt x="1120" y="73"/>
                    <a:pt x="1144" y="76"/>
                    <a:pt x="1151" y="77"/>
                  </a:cubicBezTo>
                  <a:cubicBezTo>
                    <a:pt x="1157" y="77"/>
                    <a:pt x="1145" y="82"/>
                    <a:pt x="1154" y="87"/>
                  </a:cubicBezTo>
                  <a:cubicBezTo>
                    <a:pt x="1163" y="91"/>
                    <a:pt x="1173" y="96"/>
                    <a:pt x="1175" y="96"/>
                  </a:cubicBezTo>
                  <a:cubicBezTo>
                    <a:pt x="1177" y="95"/>
                    <a:pt x="1191" y="91"/>
                    <a:pt x="1191" y="91"/>
                  </a:cubicBezTo>
                  <a:cubicBezTo>
                    <a:pt x="1191" y="91"/>
                    <a:pt x="1191" y="91"/>
                    <a:pt x="1194" y="85"/>
                  </a:cubicBezTo>
                  <a:cubicBezTo>
                    <a:pt x="1196" y="79"/>
                    <a:pt x="1195" y="80"/>
                    <a:pt x="1195" y="77"/>
                  </a:cubicBezTo>
                  <a:cubicBezTo>
                    <a:pt x="1196" y="75"/>
                    <a:pt x="1198" y="73"/>
                    <a:pt x="1200" y="71"/>
                  </a:cubicBezTo>
                  <a:cubicBezTo>
                    <a:pt x="1203" y="69"/>
                    <a:pt x="1203" y="67"/>
                    <a:pt x="1210" y="71"/>
                  </a:cubicBezTo>
                  <a:cubicBezTo>
                    <a:pt x="1217" y="76"/>
                    <a:pt x="1218" y="78"/>
                    <a:pt x="1218" y="78"/>
                  </a:cubicBezTo>
                  <a:cubicBezTo>
                    <a:pt x="1218" y="78"/>
                    <a:pt x="1230" y="77"/>
                    <a:pt x="1243" y="88"/>
                  </a:cubicBezTo>
                  <a:cubicBezTo>
                    <a:pt x="1256" y="98"/>
                    <a:pt x="1253" y="101"/>
                    <a:pt x="1254" y="103"/>
                  </a:cubicBezTo>
                  <a:cubicBezTo>
                    <a:pt x="1254" y="106"/>
                    <a:pt x="1253" y="112"/>
                    <a:pt x="1254" y="114"/>
                  </a:cubicBezTo>
                  <a:cubicBezTo>
                    <a:pt x="1254" y="116"/>
                    <a:pt x="1254" y="112"/>
                    <a:pt x="1261" y="119"/>
                  </a:cubicBezTo>
                  <a:cubicBezTo>
                    <a:pt x="1268" y="127"/>
                    <a:pt x="1282" y="127"/>
                    <a:pt x="1281" y="127"/>
                  </a:cubicBezTo>
                  <a:cubicBezTo>
                    <a:pt x="1279" y="127"/>
                    <a:pt x="1282" y="121"/>
                    <a:pt x="1280" y="118"/>
                  </a:cubicBezTo>
                  <a:cubicBezTo>
                    <a:pt x="1278" y="115"/>
                    <a:pt x="1281" y="116"/>
                    <a:pt x="1284" y="113"/>
                  </a:cubicBezTo>
                  <a:cubicBezTo>
                    <a:pt x="1286" y="111"/>
                    <a:pt x="1291" y="112"/>
                    <a:pt x="1291" y="112"/>
                  </a:cubicBezTo>
                  <a:cubicBezTo>
                    <a:pt x="1291" y="112"/>
                    <a:pt x="1293" y="113"/>
                    <a:pt x="1299" y="115"/>
                  </a:cubicBezTo>
                  <a:cubicBezTo>
                    <a:pt x="1304" y="116"/>
                    <a:pt x="1296" y="116"/>
                    <a:pt x="1310" y="116"/>
                  </a:cubicBezTo>
                  <a:cubicBezTo>
                    <a:pt x="1324" y="116"/>
                    <a:pt x="1324" y="112"/>
                    <a:pt x="1329" y="112"/>
                  </a:cubicBezTo>
                  <a:cubicBezTo>
                    <a:pt x="1333" y="112"/>
                    <a:pt x="1337" y="111"/>
                    <a:pt x="1338" y="112"/>
                  </a:cubicBezTo>
                  <a:cubicBezTo>
                    <a:pt x="1339" y="114"/>
                    <a:pt x="1339" y="115"/>
                    <a:pt x="1344" y="115"/>
                  </a:cubicBezTo>
                  <a:cubicBezTo>
                    <a:pt x="1349" y="116"/>
                    <a:pt x="1350" y="118"/>
                    <a:pt x="1348" y="113"/>
                  </a:cubicBezTo>
                  <a:cubicBezTo>
                    <a:pt x="1345" y="108"/>
                    <a:pt x="1342" y="104"/>
                    <a:pt x="1342" y="104"/>
                  </a:cubicBezTo>
                  <a:cubicBezTo>
                    <a:pt x="1338" y="102"/>
                    <a:pt x="1338" y="102"/>
                    <a:pt x="1338" y="102"/>
                  </a:cubicBezTo>
                  <a:cubicBezTo>
                    <a:pt x="1338" y="102"/>
                    <a:pt x="1336" y="101"/>
                    <a:pt x="1342" y="97"/>
                  </a:cubicBezTo>
                  <a:cubicBezTo>
                    <a:pt x="1348" y="93"/>
                    <a:pt x="1347" y="99"/>
                    <a:pt x="1352" y="98"/>
                  </a:cubicBezTo>
                  <a:cubicBezTo>
                    <a:pt x="1357" y="98"/>
                    <a:pt x="1369" y="96"/>
                    <a:pt x="1369" y="96"/>
                  </a:cubicBezTo>
                  <a:cubicBezTo>
                    <a:pt x="1369" y="96"/>
                    <a:pt x="1381" y="98"/>
                    <a:pt x="1391" y="102"/>
                  </a:cubicBezTo>
                  <a:cubicBezTo>
                    <a:pt x="1402" y="106"/>
                    <a:pt x="1422" y="108"/>
                    <a:pt x="1422" y="106"/>
                  </a:cubicBezTo>
                  <a:cubicBezTo>
                    <a:pt x="1422" y="105"/>
                    <a:pt x="1427" y="106"/>
                    <a:pt x="1430" y="106"/>
                  </a:cubicBezTo>
                  <a:cubicBezTo>
                    <a:pt x="1434" y="106"/>
                    <a:pt x="1444" y="116"/>
                    <a:pt x="1444" y="116"/>
                  </a:cubicBezTo>
                  <a:cubicBezTo>
                    <a:pt x="1444" y="116"/>
                    <a:pt x="1452" y="123"/>
                    <a:pt x="1456" y="125"/>
                  </a:cubicBezTo>
                  <a:cubicBezTo>
                    <a:pt x="1460" y="127"/>
                    <a:pt x="1461" y="128"/>
                    <a:pt x="1466" y="128"/>
                  </a:cubicBezTo>
                  <a:cubicBezTo>
                    <a:pt x="1471" y="128"/>
                    <a:pt x="1484" y="134"/>
                    <a:pt x="1484" y="133"/>
                  </a:cubicBezTo>
                  <a:cubicBezTo>
                    <a:pt x="1485" y="131"/>
                    <a:pt x="1501" y="132"/>
                    <a:pt x="1501" y="129"/>
                  </a:cubicBezTo>
                  <a:cubicBezTo>
                    <a:pt x="1500" y="125"/>
                    <a:pt x="1510" y="130"/>
                    <a:pt x="1523" y="132"/>
                  </a:cubicBezTo>
                  <a:cubicBezTo>
                    <a:pt x="1536" y="134"/>
                    <a:pt x="1538" y="137"/>
                    <a:pt x="1538" y="139"/>
                  </a:cubicBezTo>
                  <a:cubicBezTo>
                    <a:pt x="1539" y="140"/>
                    <a:pt x="1542" y="147"/>
                    <a:pt x="1542" y="147"/>
                  </a:cubicBezTo>
                  <a:cubicBezTo>
                    <a:pt x="1542" y="147"/>
                    <a:pt x="1554" y="152"/>
                    <a:pt x="1559" y="152"/>
                  </a:cubicBezTo>
                  <a:cubicBezTo>
                    <a:pt x="1564" y="151"/>
                    <a:pt x="1575" y="152"/>
                    <a:pt x="1575" y="152"/>
                  </a:cubicBezTo>
                  <a:cubicBezTo>
                    <a:pt x="1575" y="152"/>
                    <a:pt x="1606" y="149"/>
                    <a:pt x="1613" y="149"/>
                  </a:cubicBezTo>
                  <a:cubicBezTo>
                    <a:pt x="1619" y="148"/>
                    <a:pt x="1619" y="137"/>
                    <a:pt x="1620" y="142"/>
                  </a:cubicBezTo>
                  <a:cubicBezTo>
                    <a:pt x="1622" y="147"/>
                    <a:pt x="1620" y="154"/>
                    <a:pt x="1620" y="154"/>
                  </a:cubicBezTo>
                  <a:cubicBezTo>
                    <a:pt x="1620" y="154"/>
                    <a:pt x="1625" y="161"/>
                    <a:pt x="1629" y="160"/>
                  </a:cubicBezTo>
                  <a:cubicBezTo>
                    <a:pt x="1632" y="159"/>
                    <a:pt x="1636" y="158"/>
                    <a:pt x="1636" y="158"/>
                  </a:cubicBezTo>
                  <a:cubicBezTo>
                    <a:pt x="1636" y="158"/>
                    <a:pt x="1638" y="157"/>
                    <a:pt x="1632" y="153"/>
                  </a:cubicBezTo>
                  <a:cubicBezTo>
                    <a:pt x="1627" y="149"/>
                    <a:pt x="1629" y="143"/>
                    <a:pt x="1631" y="141"/>
                  </a:cubicBezTo>
                  <a:cubicBezTo>
                    <a:pt x="1633" y="140"/>
                    <a:pt x="1678" y="142"/>
                    <a:pt x="1694" y="149"/>
                  </a:cubicBezTo>
                  <a:cubicBezTo>
                    <a:pt x="1710" y="155"/>
                    <a:pt x="1761" y="176"/>
                    <a:pt x="1767" y="182"/>
                  </a:cubicBezTo>
                  <a:cubicBezTo>
                    <a:pt x="1773" y="188"/>
                    <a:pt x="1777" y="192"/>
                    <a:pt x="1778" y="194"/>
                  </a:cubicBezTo>
                  <a:cubicBezTo>
                    <a:pt x="1780" y="195"/>
                    <a:pt x="1784" y="188"/>
                    <a:pt x="1784" y="188"/>
                  </a:cubicBezTo>
                  <a:cubicBezTo>
                    <a:pt x="1784" y="188"/>
                    <a:pt x="1794" y="189"/>
                    <a:pt x="1798" y="190"/>
                  </a:cubicBezTo>
                  <a:cubicBezTo>
                    <a:pt x="1801" y="190"/>
                    <a:pt x="1801" y="186"/>
                    <a:pt x="1811" y="193"/>
                  </a:cubicBezTo>
                  <a:cubicBezTo>
                    <a:pt x="1821" y="199"/>
                    <a:pt x="1822" y="206"/>
                    <a:pt x="1822" y="206"/>
                  </a:cubicBezTo>
                  <a:cubicBezTo>
                    <a:pt x="1822" y="206"/>
                    <a:pt x="1828" y="213"/>
                    <a:pt x="1821" y="214"/>
                  </a:cubicBezTo>
                  <a:cubicBezTo>
                    <a:pt x="1813" y="216"/>
                    <a:pt x="1810" y="224"/>
                    <a:pt x="1810" y="224"/>
                  </a:cubicBezTo>
                  <a:cubicBezTo>
                    <a:pt x="1810" y="224"/>
                    <a:pt x="1812" y="227"/>
                    <a:pt x="1812" y="229"/>
                  </a:cubicBezTo>
                  <a:cubicBezTo>
                    <a:pt x="1812" y="231"/>
                    <a:pt x="1810" y="234"/>
                    <a:pt x="1811" y="237"/>
                  </a:cubicBezTo>
                  <a:cubicBezTo>
                    <a:pt x="1812" y="240"/>
                    <a:pt x="1817" y="244"/>
                    <a:pt x="1815" y="246"/>
                  </a:cubicBezTo>
                  <a:cubicBezTo>
                    <a:pt x="1813" y="247"/>
                    <a:pt x="1815" y="247"/>
                    <a:pt x="1810" y="247"/>
                  </a:cubicBezTo>
                  <a:cubicBezTo>
                    <a:pt x="1806" y="246"/>
                    <a:pt x="1798" y="244"/>
                    <a:pt x="1797" y="242"/>
                  </a:cubicBezTo>
                  <a:cubicBezTo>
                    <a:pt x="1795" y="241"/>
                    <a:pt x="1795" y="239"/>
                    <a:pt x="1792" y="239"/>
                  </a:cubicBezTo>
                  <a:cubicBezTo>
                    <a:pt x="1789" y="239"/>
                    <a:pt x="1778" y="234"/>
                    <a:pt x="1778" y="234"/>
                  </a:cubicBezTo>
                  <a:cubicBezTo>
                    <a:pt x="1774" y="229"/>
                    <a:pt x="1774" y="229"/>
                    <a:pt x="1774" y="229"/>
                  </a:cubicBezTo>
                  <a:cubicBezTo>
                    <a:pt x="1770" y="223"/>
                    <a:pt x="1770" y="223"/>
                    <a:pt x="1770" y="223"/>
                  </a:cubicBezTo>
                  <a:cubicBezTo>
                    <a:pt x="1770" y="223"/>
                    <a:pt x="1752" y="222"/>
                    <a:pt x="1751" y="220"/>
                  </a:cubicBezTo>
                  <a:cubicBezTo>
                    <a:pt x="1751" y="219"/>
                    <a:pt x="1746" y="203"/>
                    <a:pt x="1745" y="203"/>
                  </a:cubicBezTo>
                  <a:cubicBezTo>
                    <a:pt x="1744" y="203"/>
                    <a:pt x="1738" y="199"/>
                    <a:pt x="1740" y="205"/>
                  </a:cubicBezTo>
                  <a:cubicBezTo>
                    <a:pt x="1741" y="210"/>
                    <a:pt x="1741" y="215"/>
                    <a:pt x="1741" y="215"/>
                  </a:cubicBezTo>
                  <a:cubicBezTo>
                    <a:pt x="1741" y="215"/>
                    <a:pt x="1751" y="223"/>
                    <a:pt x="1749" y="223"/>
                  </a:cubicBezTo>
                  <a:cubicBezTo>
                    <a:pt x="1746" y="223"/>
                    <a:pt x="1747" y="230"/>
                    <a:pt x="1745" y="230"/>
                  </a:cubicBezTo>
                  <a:cubicBezTo>
                    <a:pt x="1744" y="230"/>
                    <a:pt x="1738" y="238"/>
                    <a:pt x="1736" y="237"/>
                  </a:cubicBezTo>
                  <a:cubicBezTo>
                    <a:pt x="1734" y="236"/>
                    <a:pt x="1729" y="238"/>
                    <a:pt x="1728" y="238"/>
                  </a:cubicBezTo>
                  <a:cubicBezTo>
                    <a:pt x="1726" y="238"/>
                    <a:pt x="1726" y="237"/>
                    <a:pt x="1724" y="236"/>
                  </a:cubicBezTo>
                  <a:cubicBezTo>
                    <a:pt x="1722" y="236"/>
                    <a:pt x="1717" y="235"/>
                    <a:pt x="1717" y="237"/>
                  </a:cubicBezTo>
                  <a:cubicBezTo>
                    <a:pt x="1716" y="239"/>
                    <a:pt x="1719" y="245"/>
                    <a:pt x="1722" y="244"/>
                  </a:cubicBezTo>
                  <a:cubicBezTo>
                    <a:pt x="1725" y="243"/>
                    <a:pt x="1734" y="244"/>
                    <a:pt x="1734" y="244"/>
                  </a:cubicBezTo>
                  <a:cubicBezTo>
                    <a:pt x="1734" y="244"/>
                    <a:pt x="1746" y="262"/>
                    <a:pt x="1745" y="264"/>
                  </a:cubicBezTo>
                  <a:cubicBezTo>
                    <a:pt x="1745" y="266"/>
                    <a:pt x="1758" y="275"/>
                    <a:pt x="1756" y="276"/>
                  </a:cubicBezTo>
                  <a:cubicBezTo>
                    <a:pt x="1753" y="277"/>
                    <a:pt x="1754" y="280"/>
                    <a:pt x="1752" y="281"/>
                  </a:cubicBezTo>
                  <a:cubicBezTo>
                    <a:pt x="1751" y="281"/>
                    <a:pt x="1753" y="284"/>
                    <a:pt x="1753" y="285"/>
                  </a:cubicBezTo>
                  <a:cubicBezTo>
                    <a:pt x="1753" y="287"/>
                    <a:pt x="1742" y="284"/>
                    <a:pt x="1732" y="286"/>
                  </a:cubicBezTo>
                  <a:cubicBezTo>
                    <a:pt x="1722" y="288"/>
                    <a:pt x="1709" y="293"/>
                    <a:pt x="1705" y="300"/>
                  </a:cubicBezTo>
                  <a:cubicBezTo>
                    <a:pt x="1701" y="307"/>
                    <a:pt x="1696" y="325"/>
                    <a:pt x="1692" y="326"/>
                  </a:cubicBezTo>
                  <a:cubicBezTo>
                    <a:pt x="1689" y="328"/>
                    <a:pt x="1684" y="336"/>
                    <a:pt x="1684" y="336"/>
                  </a:cubicBezTo>
                  <a:cubicBezTo>
                    <a:pt x="1684" y="336"/>
                    <a:pt x="1675" y="329"/>
                    <a:pt x="1674" y="325"/>
                  </a:cubicBezTo>
                  <a:cubicBezTo>
                    <a:pt x="1673" y="321"/>
                    <a:pt x="1652" y="325"/>
                    <a:pt x="1651" y="325"/>
                  </a:cubicBezTo>
                  <a:cubicBezTo>
                    <a:pt x="1650" y="326"/>
                    <a:pt x="1653" y="330"/>
                    <a:pt x="1651" y="333"/>
                  </a:cubicBezTo>
                  <a:cubicBezTo>
                    <a:pt x="1650" y="336"/>
                    <a:pt x="1655" y="344"/>
                    <a:pt x="1650" y="340"/>
                  </a:cubicBezTo>
                  <a:cubicBezTo>
                    <a:pt x="1644" y="337"/>
                    <a:pt x="1642" y="330"/>
                    <a:pt x="1642" y="330"/>
                  </a:cubicBezTo>
                  <a:cubicBezTo>
                    <a:pt x="1642" y="330"/>
                    <a:pt x="1640" y="334"/>
                    <a:pt x="1638" y="335"/>
                  </a:cubicBezTo>
                  <a:cubicBezTo>
                    <a:pt x="1636" y="335"/>
                    <a:pt x="1629" y="341"/>
                    <a:pt x="1626" y="343"/>
                  </a:cubicBezTo>
                  <a:cubicBezTo>
                    <a:pt x="1622" y="344"/>
                    <a:pt x="1621" y="340"/>
                    <a:pt x="1622" y="344"/>
                  </a:cubicBezTo>
                  <a:cubicBezTo>
                    <a:pt x="1624" y="348"/>
                    <a:pt x="1623" y="356"/>
                    <a:pt x="1622" y="358"/>
                  </a:cubicBezTo>
                  <a:cubicBezTo>
                    <a:pt x="1620" y="361"/>
                    <a:pt x="1622" y="365"/>
                    <a:pt x="1623" y="368"/>
                  </a:cubicBezTo>
                  <a:cubicBezTo>
                    <a:pt x="1624" y="370"/>
                    <a:pt x="1637" y="376"/>
                    <a:pt x="1635" y="376"/>
                  </a:cubicBezTo>
                  <a:cubicBezTo>
                    <a:pt x="1634" y="376"/>
                    <a:pt x="1636" y="386"/>
                    <a:pt x="1636" y="387"/>
                  </a:cubicBezTo>
                  <a:cubicBezTo>
                    <a:pt x="1636" y="389"/>
                    <a:pt x="1642" y="393"/>
                    <a:pt x="1640" y="395"/>
                  </a:cubicBezTo>
                  <a:cubicBezTo>
                    <a:pt x="1638" y="397"/>
                    <a:pt x="1642" y="405"/>
                    <a:pt x="1639" y="404"/>
                  </a:cubicBezTo>
                  <a:cubicBezTo>
                    <a:pt x="1636" y="403"/>
                    <a:pt x="1632" y="401"/>
                    <a:pt x="1632" y="401"/>
                  </a:cubicBezTo>
                  <a:cubicBezTo>
                    <a:pt x="1632" y="401"/>
                    <a:pt x="1640" y="405"/>
                    <a:pt x="1634" y="406"/>
                  </a:cubicBezTo>
                  <a:cubicBezTo>
                    <a:pt x="1628" y="407"/>
                    <a:pt x="1628" y="412"/>
                    <a:pt x="1628" y="412"/>
                  </a:cubicBezTo>
                  <a:cubicBezTo>
                    <a:pt x="1628" y="412"/>
                    <a:pt x="1631" y="413"/>
                    <a:pt x="1631" y="416"/>
                  </a:cubicBezTo>
                  <a:cubicBezTo>
                    <a:pt x="1631" y="419"/>
                    <a:pt x="1639" y="424"/>
                    <a:pt x="1636" y="424"/>
                  </a:cubicBezTo>
                  <a:cubicBezTo>
                    <a:pt x="1634" y="424"/>
                    <a:pt x="1631" y="427"/>
                    <a:pt x="1628" y="427"/>
                  </a:cubicBezTo>
                  <a:cubicBezTo>
                    <a:pt x="1626" y="428"/>
                    <a:pt x="1623" y="436"/>
                    <a:pt x="1623" y="438"/>
                  </a:cubicBezTo>
                  <a:cubicBezTo>
                    <a:pt x="1624" y="440"/>
                    <a:pt x="1622" y="450"/>
                    <a:pt x="1623" y="451"/>
                  </a:cubicBezTo>
                  <a:cubicBezTo>
                    <a:pt x="1624" y="453"/>
                    <a:pt x="1612" y="453"/>
                    <a:pt x="1612" y="453"/>
                  </a:cubicBezTo>
                  <a:cubicBezTo>
                    <a:pt x="1612" y="453"/>
                    <a:pt x="1618" y="462"/>
                    <a:pt x="1616" y="462"/>
                  </a:cubicBezTo>
                  <a:cubicBezTo>
                    <a:pt x="1614" y="463"/>
                    <a:pt x="1613" y="463"/>
                    <a:pt x="1611" y="468"/>
                  </a:cubicBezTo>
                  <a:cubicBezTo>
                    <a:pt x="1609" y="473"/>
                    <a:pt x="1606" y="479"/>
                    <a:pt x="1604" y="480"/>
                  </a:cubicBezTo>
                  <a:cubicBezTo>
                    <a:pt x="1601" y="481"/>
                    <a:pt x="1600" y="484"/>
                    <a:pt x="1600" y="485"/>
                  </a:cubicBezTo>
                  <a:cubicBezTo>
                    <a:pt x="1600" y="487"/>
                    <a:pt x="1591" y="461"/>
                    <a:pt x="1589" y="459"/>
                  </a:cubicBezTo>
                  <a:cubicBezTo>
                    <a:pt x="1587" y="457"/>
                    <a:pt x="1584" y="447"/>
                    <a:pt x="1584" y="447"/>
                  </a:cubicBezTo>
                  <a:cubicBezTo>
                    <a:pt x="1581" y="441"/>
                    <a:pt x="1581" y="441"/>
                    <a:pt x="1581" y="441"/>
                  </a:cubicBezTo>
                  <a:cubicBezTo>
                    <a:pt x="1581" y="441"/>
                    <a:pt x="1579" y="442"/>
                    <a:pt x="1577" y="438"/>
                  </a:cubicBezTo>
                  <a:cubicBezTo>
                    <a:pt x="1574" y="433"/>
                    <a:pt x="1566" y="392"/>
                    <a:pt x="1566" y="392"/>
                  </a:cubicBezTo>
                  <a:cubicBezTo>
                    <a:pt x="1566" y="392"/>
                    <a:pt x="1572" y="390"/>
                    <a:pt x="1571" y="388"/>
                  </a:cubicBezTo>
                  <a:cubicBezTo>
                    <a:pt x="1570" y="386"/>
                    <a:pt x="1568" y="372"/>
                    <a:pt x="1568" y="372"/>
                  </a:cubicBezTo>
                  <a:cubicBezTo>
                    <a:pt x="1568" y="372"/>
                    <a:pt x="1585" y="367"/>
                    <a:pt x="1586" y="360"/>
                  </a:cubicBezTo>
                  <a:cubicBezTo>
                    <a:pt x="1586" y="353"/>
                    <a:pt x="1594" y="345"/>
                    <a:pt x="1599" y="335"/>
                  </a:cubicBezTo>
                  <a:cubicBezTo>
                    <a:pt x="1603" y="325"/>
                    <a:pt x="1607" y="318"/>
                    <a:pt x="1607" y="318"/>
                  </a:cubicBezTo>
                  <a:cubicBezTo>
                    <a:pt x="1607" y="318"/>
                    <a:pt x="1616" y="316"/>
                    <a:pt x="1619" y="316"/>
                  </a:cubicBezTo>
                  <a:cubicBezTo>
                    <a:pt x="1621" y="315"/>
                    <a:pt x="1621" y="316"/>
                    <a:pt x="1620" y="311"/>
                  </a:cubicBezTo>
                  <a:cubicBezTo>
                    <a:pt x="1619" y="307"/>
                    <a:pt x="1615" y="313"/>
                    <a:pt x="1616" y="299"/>
                  </a:cubicBezTo>
                  <a:cubicBezTo>
                    <a:pt x="1618" y="285"/>
                    <a:pt x="1619" y="282"/>
                    <a:pt x="1619" y="282"/>
                  </a:cubicBezTo>
                  <a:cubicBezTo>
                    <a:pt x="1619" y="282"/>
                    <a:pt x="1614" y="280"/>
                    <a:pt x="1612" y="282"/>
                  </a:cubicBezTo>
                  <a:cubicBezTo>
                    <a:pt x="1610" y="283"/>
                    <a:pt x="1605" y="290"/>
                    <a:pt x="1606" y="292"/>
                  </a:cubicBezTo>
                  <a:cubicBezTo>
                    <a:pt x="1607" y="295"/>
                    <a:pt x="1611" y="304"/>
                    <a:pt x="1604" y="303"/>
                  </a:cubicBezTo>
                  <a:cubicBezTo>
                    <a:pt x="1597" y="302"/>
                    <a:pt x="1589" y="309"/>
                    <a:pt x="1590" y="311"/>
                  </a:cubicBezTo>
                  <a:cubicBezTo>
                    <a:pt x="1590" y="313"/>
                    <a:pt x="1593" y="318"/>
                    <a:pt x="1593" y="318"/>
                  </a:cubicBezTo>
                  <a:cubicBezTo>
                    <a:pt x="1589" y="319"/>
                    <a:pt x="1589" y="319"/>
                    <a:pt x="1589" y="319"/>
                  </a:cubicBezTo>
                  <a:cubicBezTo>
                    <a:pt x="1589" y="319"/>
                    <a:pt x="1586" y="315"/>
                    <a:pt x="1585" y="312"/>
                  </a:cubicBezTo>
                  <a:cubicBezTo>
                    <a:pt x="1583" y="309"/>
                    <a:pt x="1585" y="308"/>
                    <a:pt x="1582" y="304"/>
                  </a:cubicBezTo>
                  <a:cubicBezTo>
                    <a:pt x="1580" y="300"/>
                    <a:pt x="1580" y="299"/>
                    <a:pt x="1578" y="298"/>
                  </a:cubicBezTo>
                  <a:cubicBezTo>
                    <a:pt x="1576" y="298"/>
                    <a:pt x="1583" y="294"/>
                    <a:pt x="1574" y="297"/>
                  </a:cubicBezTo>
                  <a:cubicBezTo>
                    <a:pt x="1565" y="301"/>
                    <a:pt x="1571" y="304"/>
                    <a:pt x="1561" y="305"/>
                  </a:cubicBezTo>
                  <a:cubicBezTo>
                    <a:pt x="1552" y="306"/>
                    <a:pt x="1552" y="314"/>
                    <a:pt x="1551" y="317"/>
                  </a:cubicBezTo>
                  <a:cubicBezTo>
                    <a:pt x="1551" y="319"/>
                    <a:pt x="1551" y="313"/>
                    <a:pt x="1546" y="322"/>
                  </a:cubicBezTo>
                  <a:cubicBezTo>
                    <a:pt x="1541" y="331"/>
                    <a:pt x="1544" y="328"/>
                    <a:pt x="1540" y="333"/>
                  </a:cubicBezTo>
                  <a:cubicBezTo>
                    <a:pt x="1537" y="339"/>
                    <a:pt x="1547" y="343"/>
                    <a:pt x="1546" y="344"/>
                  </a:cubicBezTo>
                  <a:cubicBezTo>
                    <a:pt x="1545" y="346"/>
                    <a:pt x="1542" y="350"/>
                    <a:pt x="1542" y="350"/>
                  </a:cubicBezTo>
                  <a:cubicBezTo>
                    <a:pt x="1542" y="350"/>
                    <a:pt x="1541" y="350"/>
                    <a:pt x="1534" y="350"/>
                  </a:cubicBezTo>
                  <a:cubicBezTo>
                    <a:pt x="1528" y="350"/>
                    <a:pt x="1517" y="354"/>
                    <a:pt x="1515" y="353"/>
                  </a:cubicBezTo>
                  <a:cubicBezTo>
                    <a:pt x="1513" y="352"/>
                    <a:pt x="1516" y="343"/>
                    <a:pt x="1516" y="343"/>
                  </a:cubicBezTo>
                  <a:cubicBezTo>
                    <a:pt x="1516" y="343"/>
                    <a:pt x="1499" y="341"/>
                    <a:pt x="1496" y="342"/>
                  </a:cubicBezTo>
                  <a:cubicBezTo>
                    <a:pt x="1494" y="342"/>
                    <a:pt x="1495" y="343"/>
                    <a:pt x="1493" y="345"/>
                  </a:cubicBezTo>
                  <a:cubicBezTo>
                    <a:pt x="1491" y="347"/>
                    <a:pt x="1498" y="350"/>
                    <a:pt x="1489" y="349"/>
                  </a:cubicBezTo>
                  <a:cubicBezTo>
                    <a:pt x="1480" y="348"/>
                    <a:pt x="1474" y="346"/>
                    <a:pt x="1469" y="347"/>
                  </a:cubicBezTo>
                  <a:cubicBezTo>
                    <a:pt x="1464" y="348"/>
                    <a:pt x="1460" y="352"/>
                    <a:pt x="1460" y="352"/>
                  </a:cubicBezTo>
                  <a:cubicBezTo>
                    <a:pt x="1457" y="346"/>
                    <a:pt x="1457" y="346"/>
                    <a:pt x="1457" y="346"/>
                  </a:cubicBezTo>
                  <a:cubicBezTo>
                    <a:pt x="1428" y="350"/>
                    <a:pt x="1428" y="350"/>
                    <a:pt x="1428" y="350"/>
                  </a:cubicBezTo>
                  <a:cubicBezTo>
                    <a:pt x="1428" y="350"/>
                    <a:pt x="1431" y="357"/>
                    <a:pt x="1424" y="367"/>
                  </a:cubicBezTo>
                  <a:cubicBezTo>
                    <a:pt x="1417" y="378"/>
                    <a:pt x="1403" y="408"/>
                    <a:pt x="1396" y="408"/>
                  </a:cubicBezTo>
                  <a:cubicBezTo>
                    <a:pt x="1390" y="408"/>
                    <a:pt x="1373" y="419"/>
                    <a:pt x="1378" y="422"/>
                  </a:cubicBezTo>
                  <a:cubicBezTo>
                    <a:pt x="1383" y="426"/>
                    <a:pt x="1386" y="428"/>
                    <a:pt x="1388" y="429"/>
                  </a:cubicBezTo>
                  <a:cubicBezTo>
                    <a:pt x="1391" y="429"/>
                    <a:pt x="1400" y="427"/>
                    <a:pt x="1401" y="430"/>
                  </a:cubicBezTo>
                  <a:cubicBezTo>
                    <a:pt x="1402" y="433"/>
                    <a:pt x="1409" y="443"/>
                    <a:pt x="1409" y="443"/>
                  </a:cubicBezTo>
                  <a:cubicBezTo>
                    <a:pt x="1409" y="443"/>
                    <a:pt x="1406" y="447"/>
                    <a:pt x="1415" y="444"/>
                  </a:cubicBezTo>
                  <a:cubicBezTo>
                    <a:pt x="1424" y="440"/>
                    <a:pt x="1416" y="434"/>
                    <a:pt x="1416" y="434"/>
                  </a:cubicBezTo>
                  <a:cubicBezTo>
                    <a:pt x="1416" y="434"/>
                    <a:pt x="1431" y="434"/>
                    <a:pt x="1431" y="437"/>
                  </a:cubicBezTo>
                  <a:cubicBezTo>
                    <a:pt x="1432" y="439"/>
                    <a:pt x="1441" y="450"/>
                    <a:pt x="1439" y="450"/>
                  </a:cubicBezTo>
                  <a:cubicBezTo>
                    <a:pt x="1437" y="450"/>
                    <a:pt x="1445" y="447"/>
                    <a:pt x="1446" y="454"/>
                  </a:cubicBezTo>
                  <a:cubicBezTo>
                    <a:pt x="1447" y="460"/>
                    <a:pt x="1447" y="465"/>
                    <a:pt x="1449" y="469"/>
                  </a:cubicBezTo>
                  <a:cubicBezTo>
                    <a:pt x="1450" y="472"/>
                    <a:pt x="1448" y="480"/>
                    <a:pt x="1448" y="480"/>
                  </a:cubicBezTo>
                  <a:cubicBezTo>
                    <a:pt x="1448" y="480"/>
                    <a:pt x="1453" y="489"/>
                    <a:pt x="1452" y="491"/>
                  </a:cubicBezTo>
                  <a:cubicBezTo>
                    <a:pt x="1451" y="493"/>
                    <a:pt x="1456" y="476"/>
                    <a:pt x="1453" y="501"/>
                  </a:cubicBezTo>
                  <a:cubicBezTo>
                    <a:pt x="1450" y="526"/>
                    <a:pt x="1454" y="532"/>
                    <a:pt x="1452" y="535"/>
                  </a:cubicBezTo>
                  <a:cubicBezTo>
                    <a:pt x="1451" y="539"/>
                    <a:pt x="1452" y="538"/>
                    <a:pt x="1448" y="541"/>
                  </a:cubicBezTo>
                  <a:cubicBezTo>
                    <a:pt x="1445" y="544"/>
                    <a:pt x="1445" y="546"/>
                    <a:pt x="1442" y="551"/>
                  </a:cubicBezTo>
                  <a:cubicBezTo>
                    <a:pt x="1439" y="556"/>
                    <a:pt x="1443" y="564"/>
                    <a:pt x="1441" y="566"/>
                  </a:cubicBezTo>
                  <a:cubicBezTo>
                    <a:pt x="1439" y="568"/>
                    <a:pt x="1438" y="573"/>
                    <a:pt x="1433" y="577"/>
                  </a:cubicBezTo>
                  <a:cubicBezTo>
                    <a:pt x="1428" y="580"/>
                    <a:pt x="1412" y="595"/>
                    <a:pt x="1406" y="596"/>
                  </a:cubicBezTo>
                  <a:cubicBezTo>
                    <a:pt x="1400" y="597"/>
                    <a:pt x="1385" y="593"/>
                    <a:pt x="1385" y="593"/>
                  </a:cubicBezTo>
                  <a:cubicBezTo>
                    <a:pt x="1385" y="593"/>
                    <a:pt x="1382" y="602"/>
                    <a:pt x="1379" y="604"/>
                  </a:cubicBezTo>
                  <a:cubicBezTo>
                    <a:pt x="1377" y="606"/>
                    <a:pt x="1372" y="612"/>
                    <a:pt x="1372" y="615"/>
                  </a:cubicBezTo>
                  <a:cubicBezTo>
                    <a:pt x="1372" y="618"/>
                    <a:pt x="1368" y="617"/>
                    <a:pt x="1371" y="624"/>
                  </a:cubicBezTo>
                  <a:cubicBezTo>
                    <a:pt x="1373" y="632"/>
                    <a:pt x="1366" y="637"/>
                    <a:pt x="1366" y="637"/>
                  </a:cubicBezTo>
                  <a:cubicBezTo>
                    <a:pt x="1366" y="637"/>
                    <a:pt x="1363" y="642"/>
                    <a:pt x="1363" y="644"/>
                  </a:cubicBezTo>
                  <a:cubicBezTo>
                    <a:pt x="1364" y="646"/>
                    <a:pt x="1372" y="651"/>
                    <a:pt x="1372" y="654"/>
                  </a:cubicBezTo>
                  <a:cubicBezTo>
                    <a:pt x="1372" y="657"/>
                    <a:pt x="1385" y="670"/>
                    <a:pt x="1384" y="670"/>
                  </a:cubicBezTo>
                  <a:cubicBezTo>
                    <a:pt x="1382" y="670"/>
                    <a:pt x="1386" y="680"/>
                    <a:pt x="1383" y="687"/>
                  </a:cubicBezTo>
                  <a:cubicBezTo>
                    <a:pt x="1379" y="694"/>
                    <a:pt x="1372" y="698"/>
                    <a:pt x="1372" y="698"/>
                  </a:cubicBezTo>
                  <a:cubicBezTo>
                    <a:pt x="1372" y="698"/>
                    <a:pt x="1363" y="706"/>
                    <a:pt x="1360" y="702"/>
                  </a:cubicBezTo>
                  <a:cubicBezTo>
                    <a:pt x="1356" y="698"/>
                    <a:pt x="1352" y="692"/>
                    <a:pt x="1352" y="692"/>
                  </a:cubicBezTo>
                  <a:cubicBezTo>
                    <a:pt x="1352" y="692"/>
                    <a:pt x="1351" y="686"/>
                    <a:pt x="1350" y="677"/>
                  </a:cubicBezTo>
                  <a:cubicBezTo>
                    <a:pt x="1349" y="668"/>
                    <a:pt x="1346" y="666"/>
                    <a:pt x="1348" y="663"/>
                  </a:cubicBezTo>
                  <a:cubicBezTo>
                    <a:pt x="1349" y="660"/>
                    <a:pt x="1347" y="663"/>
                    <a:pt x="1340" y="661"/>
                  </a:cubicBezTo>
                  <a:cubicBezTo>
                    <a:pt x="1334" y="660"/>
                    <a:pt x="1335" y="664"/>
                    <a:pt x="1334" y="660"/>
                  </a:cubicBezTo>
                  <a:cubicBezTo>
                    <a:pt x="1333" y="656"/>
                    <a:pt x="1334" y="650"/>
                    <a:pt x="1333" y="648"/>
                  </a:cubicBezTo>
                  <a:cubicBezTo>
                    <a:pt x="1332" y="645"/>
                    <a:pt x="1332" y="642"/>
                    <a:pt x="1327" y="640"/>
                  </a:cubicBezTo>
                  <a:cubicBezTo>
                    <a:pt x="1322" y="638"/>
                    <a:pt x="1313" y="644"/>
                    <a:pt x="1313" y="644"/>
                  </a:cubicBezTo>
                  <a:cubicBezTo>
                    <a:pt x="1313" y="644"/>
                    <a:pt x="1311" y="647"/>
                    <a:pt x="1307" y="646"/>
                  </a:cubicBezTo>
                  <a:cubicBezTo>
                    <a:pt x="1303" y="644"/>
                    <a:pt x="1291" y="642"/>
                    <a:pt x="1292" y="638"/>
                  </a:cubicBezTo>
                  <a:cubicBezTo>
                    <a:pt x="1293" y="633"/>
                    <a:pt x="1295" y="628"/>
                    <a:pt x="1293" y="628"/>
                  </a:cubicBezTo>
                  <a:cubicBezTo>
                    <a:pt x="1290" y="628"/>
                    <a:pt x="1280" y="633"/>
                    <a:pt x="1276" y="635"/>
                  </a:cubicBezTo>
                  <a:cubicBezTo>
                    <a:pt x="1273" y="638"/>
                    <a:pt x="1274" y="645"/>
                    <a:pt x="1272" y="646"/>
                  </a:cubicBezTo>
                  <a:cubicBezTo>
                    <a:pt x="1271" y="647"/>
                    <a:pt x="1264" y="647"/>
                    <a:pt x="1266" y="652"/>
                  </a:cubicBezTo>
                  <a:cubicBezTo>
                    <a:pt x="1268" y="657"/>
                    <a:pt x="1272" y="664"/>
                    <a:pt x="1275" y="664"/>
                  </a:cubicBezTo>
                  <a:cubicBezTo>
                    <a:pt x="1277" y="665"/>
                    <a:pt x="1283" y="661"/>
                    <a:pt x="1286" y="661"/>
                  </a:cubicBezTo>
                  <a:cubicBezTo>
                    <a:pt x="1289" y="661"/>
                    <a:pt x="1293" y="657"/>
                    <a:pt x="1300" y="661"/>
                  </a:cubicBezTo>
                  <a:cubicBezTo>
                    <a:pt x="1308" y="665"/>
                    <a:pt x="1313" y="667"/>
                    <a:pt x="1315" y="667"/>
                  </a:cubicBezTo>
                  <a:cubicBezTo>
                    <a:pt x="1317" y="668"/>
                    <a:pt x="1328" y="671"/>
                    <a:pt x="1324" y="672"/>
                  </a:cubicBezTo>
                  <a:cubicBezTo>
                    <a:pt x="1319" y="673"/>
                    <a:pt x="1310" y="675"/>
                    <a:pt x="1303" y="677"/>
                  </a:cubicBezTo>
                  <a:cubicBezTo>
                    <a:pt x="1297" y="679"/>
                    <a:pt x="1298" y="679"/>
                    <a:pt x="1296" y="682"/>
                  </a:cubicBezTo>
                  <a:cubicBezTo>
                    <a:pt x="1294" y="685"/>
                    <a:pt x="1290" y="690"/>
                    <a:pt x="1291" y="691"/>
                  </a:cubicBezTo>
                  <a:cubicBezTo>
                    <a:pt x="1292" y="693"/>
                    <a:pt x="1298" y="700"/>
                    <a:pt x="1298" y="700"/>
                  </a:cubicBezTo>
                  <a:cubicBezTo>
                    <a:pt x="1298" y="700"/>
                    <a:pt x="1321" y="723"/>
                    <a:pt x="1319" y="729"/>
                  </a:cubicBezTo>
                  <a:cubicBezTo>
                    <a:pt x="1318" y="735"/>
                    <a:pt x="1319" y="740"/>
                    <a:pt x="1317" y="743"/>
                  </a:cubicBezTo>
                  <a:cubicBezTo>
                    <a:pt x="1316" y="746"/>
                    <a:pt x="1317" y="745"/>
                    <a:pt x="1320" y="750"/>
                  </a:cubicBezTo>
                  <a:cubicBezTo>
                    <a:pt x="1323" y="755"/>
                    <a:pt x="1311" y="784"/>
                    <a:pt x="1311" y="784"/>
                  </a:cubicBezTo>
                  <a:cubicBezTo>
                    <a:pt x="1311" y="784"/>
                    <a:pt x="1295" y="815"/>
                    <a:pt x="1293" y="816"/>
                  </a:cubicBezTo>
                  <a:cubicBezTo>
                    <a:pt x="1291" y="818"/>
                    <a:pt x="1289" y="828"/>
                    <a:pt x="1280" y="830"/>
                  </a:cubicBezTo>
                  <a:cubicBezTo>
                    <a:pt x="1271" y="831"/>
                    <a:pt x="1267" y="832"/>
                    <a:pt x="1262" y="832"/>
                  </a:cubicBezTo>
                  <a:cubicBezTo>
                    <a:pt x="1256" y="833"/>
                    <a:pt x="1244" y="838"/>
                    <a:pt x="1234" y="841"/>
                  </a:cubicBezTo>
                  <a:cubicBezTo>
                    <a:pt x="1224" y="845"/>
                    <a:pt x="1219" y="843"/>
                    <a:pt x="1218" y="844"/>
                  </a:cubicBezTo>
                  <a:cubicBezTo>
                    <a:pt x="1216" y="846"/>
                    <a:pt x="1224" y="852"/>
                    <a:pt x="1216" y="846"/>
                  </a:cubicBezTo>
                  <a:cubicBezTo>
                    <a:pt x="1209" y="840"/>
                    <a:pt x="1217" y="837"/>
                    <a:pt x="1208" y="838"/>
                  </a:cubicBezTo>
                  <a:cubicBezTo>
                    <a:pt x="1199" y="840"/>
                    <a:pt x="1187" y="843"/>
                    <a:pt x="1186" y="848"/>
                  </a:cubicBezTo>
                  <a:cubicBezTo>
                    <a:pt x="1184" y="853"/>
                    <a:pt x="1180" y="861"/>
                    <a:pt x="1183" y="863"/>
                  </a:cubicBezTo>
                  <a:cubicBezTo>
                    <a:pt x="1186" y="866"/>
                    <a:pt x="1176" y="856"/>
                    <a:pt x="1199" y="880"/>
                  </a:cubicBezTo>
                  <a:cubicBezTo>
                    <a:pt x="1222" y="904"/>
                    <a:pt x="1232" y="914"/>
                    <a:pt x="1228" y="923"/>
                  </a:cubicBezTo>
                  <a:cubicBezTo>
                    <a:pt x="1223" y="931"/>
                    <a:pt x="1226" y="940"/>
                    <a:pt x="1216" y="946"/>
                  </a:cubicBezTo>
                  <a:cubicBezTo>
                    <a:pt x="1207" y="952"/>
                    <a:pt x="1211" y="949"/>
                    <a:pt x="1203" y="956"/>
                  </a:cubicBezTo>
                  <a:cubicBezTo>
                    <a:pt x="1195" y="963"/>
                    <a:pt x="1197" y="970"/>
                    <a:pt x="1192" y="965"/>
                  </a:cubicBezTo>
                  <a:cubicBezTo>
                    <a:pt x="1187" y="960"/>
                    <a:pt x="1186" y="960"/>
                    <a:pt x="1174" y="946"/>
                  </a:cubicBezTo>
                  <a:cubicBezTo>
                    <a:pt x="1162" y="933"/>
                    <a:pt x="1171" y="937"/>
                    <a:pt x="1158" y="931"/>
                  </a:cubicBezTo>
                  <a:cubicBezTo>
                    <a:pt x="1145" y="926"/>
                    <a:pt x="1140" y="922"/>
                    <a:pt x="1137" y="921"/>
                  </a:cubicBezTo>
                  <a:cubicBezTo>
                    <a:pt x="1134" y="920"/>
                    <a:pt x="1137" y="922"/>
                    <a:pt x="1134" y="929"/>
                  </a:cubicBezTo>
                  <a:cubicBezTo>
                    <a:pt x="1131" y="935"/>
                    <a:pt x="1126" y="945"/>
                    <a:pt x="1129" y="950"/>
                  </a:cubicBezTo>
                  <a:cubicBezTo>
                    <a:pt x="1132" y="956"/>
                    <a:pt x="1135" y="962"/>
                    <a:pt x="1137" y="965"/>
                  </a:cubicBezTo>
                  <a:cubicBezTo>
                    <a:pt x="1138" y="968"/>
                    <a:pt x="1150" y="979"/>
                    <a:pt x="1154" y="981"/>
                  </a:cubicBezTo>
                  <a:cubicBezTo>
                    <a:pt x="1158" y="984"/>
                    <a:pt x="1189" y="999"/>
                    <a:pt x="1185" y="1007"/>
                  </a:cubicBezTo>
                  <a:cubicBezTo>
                    <a:pt x="1180" y="1015"/>
                    <a:pt x="1193" y="1027"/>
                    <a:pt x="1193" y="1027"/>
                  </a:cubicBezTo>
                  <a:cubicBezTo>
                    <a:pt x="1193" y="1027"/>
                    <a:pt x="1204" y="1034"/>
                    <a:pt x="1201" y="1035"/>
                  </a:cubicBezTo>
                  <a:cubicBezTo>
                    <a:pt x="1197" y="1036"/>
                    <a:pt x="1197" y="1038"/>
                    <a:pt x="1194" y="1038"/>
                  </a:cubicBezTo>
                  <a:cubicBezTo>
                    <a:pt x="1191" y="1038"/>
                    <a:pt x="1181" y="1029"/>
                    <a:pt x="1177" y="1027"/>
                  </a:cubicBezTo>
                  <a:cubicBezTo>
                    <a:pt x="1172" y="1025"/>
                    <a:pt x="1149" y="1007"/>
                    <a:pt x="1149" y="1007"/>
                  </a:cubicBezTo>
                  <a:cubicBezTo>
                    <a:pt x="1149" y="1007"/>
                    <a:pt x="1150" y="999"/>
                    <a:pt x="1146" y="995"/>
                  </a:cubicBezTo>
                  <a:cubicBezTo>
                    <a:pt x="1142" y="991"/>
                    <a:pt x="1140" y="990"/>
                    <a:pt x="1132" y="982"/>
                  </a:cubicBezTo>
                  <a:cubicBezTo>
                    <a:pt x="1124" y="975"/>
                    <a:pt x="1116" y="972"/>
                    <a:pt x="1116" y="961"/>
                  </a:cubicBezTo>
                  <a:cubicBezTo>
                    <a:pt x="1116" y="951"/>
                    <a:pt x="1116" y="935"/>
                    <a:pt x="1113" y="929"/>
                  </a:cubicBezTo>
                  <a:cubicBezTo>
                    <a:pt x="1111" y="923"/>
                    <a:pt x="1104" y="907"/>
                    <a:pt x="1104" y="905"/>
                  </a:cubicBezTo>
                  <a:cubicBezTo>
                    <a:pt x="1105" y="902"/>
                    <a:pt x="1102" y="888"/>
                    <a:pt x="1098" y="888"/>
                  </a:cubicBezTo>
                  <a:cubicBezTo>
                    <a:pt x="1094" y="887"/>
                    <a:pt x="1089" y="885"/>
                    <a:pt x="1086" y="889"/>
                  </a:cubicBezTo>
                  <a:cubicBezTo>
                    <a:pt x="1083" y="893"/>
                    <a:pt x="1076" y="897"/>
                    <a:pt x="1073" y="895"/>
                  </a:cubicBezTo>
                  <a:cubicBezTo>
                    <a:pt x="1069" y="893"/>
                    <a:pt x="1063" y="891"/>
                    <a:pt x="1063" y="891"/>
                  </a:cubicBezTo>
                  <a:cubicBezTo>
                    <a:pt x="1063" y="891"/>
                    <a:pt x="1058" y="870"/>
                    <a:pt x="1056" y="869"/>
                  </a:cubicBezTo>
                  <a:cubicBezTo>
                    <a:pt x="1054" y="868"/>
                    <a:pt x="1051" y="854"/>
                    <a:pt x="1044" y="849"/>
                  </a:cubicBezTo>
                  <a:cubicBezTo>
                    <a:pt x="1037" y="844"/>
                    <a:pt x="1029" y="838"/>
                    <a:pt x="1025" y="833"/>
                  </a:cubicBezTo>
                  <a:cubicBezTo>
                    <a:pt x="1020" y="828"/>
                    <a:pt x="1025" y="827"/>
                    <a:pt x="1020" y="828"/>
                  </a:cubicBezTo>
                  <a:cubicBezTo>
                    <a:pt x="1015" y="829"/>
                    <a:pt x="1016" y="830"/>
                    <a:pt x="1009" y="831"/>
                  </a:cubicBezTo>
                  <a:cubicBezTo>
                    <a:pt x="1001" y="833"/>
                    <a:pt x="993" y="836"/>
                    <a:pt x="991" y="836"/>
                  </a:cubicBezTo>
                  <a:cubicBezTo>
                    <a:pt x="989" y="836"/>
                    <a:pt x="980" y="837"/>
                    <a:pt x="980" y="840"/>
                  </a:cubicBezTo>
                  <a:cubicBezTo>
                    <a:pt x="979" y="842"/>
                    <a:pt x="980" y="849"/>
                    <a:pt x="982" y="851"/>
                  </a:cubicBezTo>
                  <a:cubicBezTo>
                    <a:pt x="983" y="853"/>
                    <a:pt x="994" y="851"/>
                    <a:pt x="976" y="858"/>
                  </a:cubicBezTo>
                  <a:cubicBezTo>
                    <a:pt x="958" y="864"/>
                    <a:pt x="953" y="872"/>
                    <a:pt x="952" y="874"/>
                  </a:cubicBezTo>
                  <a:cubicBezTo>
                    <a:pt x="951" y="877"/>
                    <a:pt x="963" y="878"/>
                    <a:pt x="950" y="883"/>
                  </a:cubicBezTo>
                  <a:cubicBezTo>
                    <a:pt x="937" y="887"/>
                    <a:pt x="926" y="890"/>
                    <a:pt x="920" y="899"/>
                  </a:cubicBezTo>
                  <a:cubicBezTo>
                    <a:pt x="919" y="901"/>
                    <a:pt x="925" y="941"/>
                    <a:pt x="920" y="950"/>
                  </a:cubicBezTo>
                  <a:cubicBezTo>
                    <a:pt x="914" y="959"/>
                    <a:pt x="902" y="969"/>
                    <a:pt x="902" y="969"/>
                  </a:cubicBezTo>
                  <a:cubicBezTo>
                    <a:pt x="902" y="969"/>
                    <a:pt x="905" y="978"/>
                    <a:pt x="886" y="964"/>
                  </a:cubicBezTo>
                  <a:cubicBezTo>
                    <a:pt x="868" y="951"/>
                    <a:pt x="884" y="963"/>
                    <a:pt x="884" y="963"/>
                  </a:cubicBezTo>
                  <a:cubicBezTo>
                    <a:pt x="884" y="963"/>
                    <a:pt x="876" y="937"/>
                    <a:pt x="869" y="930"/>
                  </a:cubicBezTo>
                  <a:cubicBezTo>
                    <a:pt x="863" y="923"/>
                    <a:pt x="851" y="908"/>
                    <a:pt x="848" y="897"/>
                  </a:cubicBezTo>
                  <a:cubicBezTo>
                    <a:pt x="844" y="886"/>
                    <a:pt x="840" y="879"/>
                    <a:pt x="838" y="872"/>
                  </a:cubicBezTo>
                  <a:cubicBezTo>
                    <a:pt x="837" y="866"/>
                    <a:pt x="835" y="849"/>
                    <a:pt x="836" y="848"/>
                  </a:cubicBezTo>
                  <a:cubicBezTo>
                    <a:pt x="836" y="846"/>
                    <a:pt x="832" y="834"/>
                    <a:pt x="832" y="834"/>
                  </a:cubicBezTo>
                  <a:cubicBezTo>
                    <a:pt x="832" y="834"/>
                    <a:pt x="827" y="832"/>
                    <a:pt x="827" y="834"/>
                  </a:cubicBezTo>
                  <a:cubicBezTo>
                    <a:pt x="826" y="836"/>
                    <a:pt x="826" y="840"/>
                    <a:pt x="826" y="844"/>
                  </a:cubicBezTo>
                  <a:cubicBezTo>
                    <a:pt x="825" y="847"/>
                    <a:pt x="811" y="848"/>
                    <a:pt x="811" y="848"/>
                  </a:cubicBezTo>
                  <a:cubicBezTo>
                    <a:pt x="806" y="845"/>
                    <a:pt x="806" y="845"/>
                    <a:pt x="806" y="845"/>
                  </a:cubicBezTo>
                  <a:cubicBezTo>
                    <a:pt x="806" y="845"/>
                    <a:pt x="785" y="823"/>
                    <a:pt x="782" y="820"/>
                  </a:cubicBezTo>
                  <a:cubicBezTo>
                    <a:pt x="779" y="816"/>
                    <a:pt x="775" y="811"/>
                    <a:pt x="770" y="808"/>
                  </a:cubicBezTo>
                  <a:cubicBezTo>
                    <a:pt x="765" y="805"/>
                    <a:pt x="769" y="802"/>
                    <a:pt x="759" y="802"/>
                  </a:cubicBezTo>
                  <a:cubicBezTo>
                    <a:pt x="750" y="802"/>
                    <a:pt x="751" y="802"/>
                    <a:pt x="735" y="801"/>
                  </a:cubicBezTo>
                  <a:cubicBezTo>
                    <a:pt x="719" y="799"/>
                    <a:pt x="715" y="804"/>
                    <a:pt x="708" y="803"/>
                  </a:cubicBezTo>
                  <a:cubicBezTo>
                    <a:pt x="701" y="801"/>
                    <a:pt x="699" y="803"/>
                    <a:pt x="684" y="800"/>
                  </a:cubicBezTo>
                  <a:cubicBezTo>
                    <a:pt x="668" y="797"/>
                    <a:pt x="668" y="797"/>
                    <a:pt x="668" y="797"/>
                  </a:cubicBezTo>
                  <a:cubicBezTo>
                    <a:pt x="668" y="797"/>
                    <a:pt x="666" y="793"/>
                    <a:pt x="663" y="789"/>
                  </a:cubicBezTo>
                  <a:cubicBezTo>
                    <a:pt x="661" y="785"/>
                    <a:pt x="661" y="785"/>
                    <a:pt x="661" y="785"/>
                  </a:cubicBezTo>
                  <a:cubicBezTo>
                    <a:pt x="657" y="788"/>
                    <a:pt x="657" y="788"/>
                    <a:pt x="657" y="788"/>
                  </a:cubicBezTo>
                  <a:cubicBezTo>
                    <a:pt x="657" y="788"/>
                    <a:pt x="654" y="789"/>
                    <a:pt x="652" y="789"/>
                  </a:cubicBezTo>
                  <a:cubicBezTo>
                    <a:pt x="650" y="788"/>
                    <a:pt x="629" y="783"/>
                    <a:pt x="625" y="782"/>
                  </a:cubicBezTo>
                  <a:cubicBezTo>
                    <a:pt x="622" y="781"/>
                    <a:pt x="622" y="784"/>
                    <a:pt x="608" y="774"/>
                  </a:cubicBezTo>
                  <a:cubicBezTo>
                    <a:pt x="594" y="763"/>
                    <a:pt x="599" y="759"/>
                    <a:pt x="599" y="759"/>
                  </a:cubicBezTo>
                  <a:cubicBezTo>
                    <a:pt x="599" y="759"/>
                    <a:pt x="596" y="756"/>
                    <a:pt x="592" y="754"/>
                  </a:cubicBezTo>
                  <a:cubicBezTo>
                    <a:pt x="589" y="752"/>
                    <a:pt x="584" y="749"/>
                    <a:pt x="582" y="749"/>
                  </a:cubicBezTo>
                  <a:cubicBezTo>
                    <a:pt x="581" y="750"/>
                    <a:pt x="572" y="754"/>
                    <a:pt x="574" y="758"/>
                  </a:cubicBezTo>
                  <a:cubicBezTo>
                    <a:pt x="576" y="762"/>
                    <a:pt x="589" y="775"/>
                    <a:pt x="590" y="775"/>
                  </a:cubicBezTo>
                  <a:cubicBezTo>
                    <a:pt x="591" y="775"/>
                    <a:pt x="608" y="794"/>
                    <a:pt x="608" y="794"/>
                  </a:cubicBezTo>
                  <a:cubicBezTo>
                    <a:pt x="615" y="803"/>
                    <a:pt x="615" y="803"/>
                    <a:pt x="615" y="803"/>
                  </a:cubicBezTo>
                  <a:cubicBezTo>
                    <a:pt x="615" y="803"/>
                    <a:pt x="609" y="808"/>
                    <a:pt x="615" y="807"/>
                  </a:cubicBezTo>
                  <a:cubicBezTo>
                    <a:pt x="621" y="806"/>
                    <a:pt x="616" y="805"/>
                    <a:pt x="625" y="806"/>
                  </a:cubicBezTo>
                  <a:cubicBezTo>
                    <a:pt x="634" y="807"/>
                    <a:pt x="639" y="809"/>
                    <a:pt x="642" y="806"/>
                  </a:cubicBezTo>
                  <a:cubicBezTo>
                    <a:pt x="645" y="804"/>
                    <a:pt x="640" y="801"/>
                    <a:pt x="647" y="798"/>
                  </a:cubicBezTo>
                  <a:cubicBezTo>
                    <a:pt x="654" y="795"/>
                    <a:pt x="660" y="796"/>
                    <a:pt x="661" y="797"/>
                  </a:cubicBezTo>
                  <a:cubicBezTo>
                    <a:pt x="662" y="799"/>
                    <a:pt x="666" y="803"/>
                    <a:pt x="667" y="805"/>
                  </a:cubicBezTo>
                  <a:cubicBezTo>
                    <a:pt x="667" y="807"/>
                    <a:pt x="669" y="812"/>
                    <a:pt x="672" y="812"/>
                  </a:cubicBezTo>
                  <a:cubicBezTo>
                    <a:pt x="674" y="813"/>
                    <a:pt x="680" y="812"/>
                    <a:pt x="681" y="816"/>
                  </a:cubicBezTo>
                  <a:cubicBezTo>
                    <a:pt x="682" y="819"/>
                    <a:pt x="689" y="825"/>
                    <a:pt x="689" y="825"/>
                  </a:cubicBezTo>
                  <a:cubicBezTo>
                    <a:pt x="689" y="825"/>
                    <a:pt x="691" y="826"/>
                    <a:pt x="695" y="827"/>
                  </a:cubicBezTo>
                  <a:cubicBezTo>
                    <a:pt x="699" y="829"/>
                    <a:pt x="710" y="835"/>
                    <a:pt x="710" y="835"/>
                  </a:cubicBezTo>
                  <a:cubicBezTo>
                    <a:pt x="707" y="837"/>
                    <a:pt x="702" y="846"/>
                    <a:pt x="698" y="846"/>
                  </a:cubicBezTo>
                  <a:cubicBezTo>
                    <a:pt x="695" y="846"/>
                    <a:pt x="696" y="845"/>
                    <a:pt x="688" y="850"/>
                  </a:cubicBezTo>
                  <a:cubicBezTo>
                    <a:pt x="680" y="854"/>
                    <a:pt x="684" y="864"/>
                    <a:pt x="680" y="865"/>
                  </a:cubicBezTo>
                  <a:cubicBezTo>
                    <a:pt x="676" y="866"/>
                    <a:pt x="670" y="874"/>
                    <a:pt x="667" y="876"/>
                  </a:cubicBezTo>
                  <a:cubicBezTo>
                    <a:pt x="664" y="877"/>
                    <a:pt x="644" y="885"/>
                    <a:pt x="642" y="884"/>
                  </a:cubicBezTo>
                  <a:cubicBezTo>
                    <a:pt x="640" y="884"/>
                    <a:pt x="635" y="887"/>
                    <a:pt x="633" y="887"/>
                  </a:cubicBezTo>
                  <a:cubicBezTo>
                    <a:pt x="632" y="887"/>
                    <a:pt x="633" y="892"/>
                    <a:pt x="632" y="893"/>
                  </a:cubicBezTo>
                  <a:cubicBezTo>
                    <a:pt x="630" y="894"/>
                    <a:pt x="638" y="899"/>
                    <a:pt x="626" y="901"/>
                  </a:cubicBezTo>
                  <a:cubicBezTo>
                    <a:pt x="615" y="902"/>
                    <a:pt x="607" y="906"/>
                    <a:pt x="605" y="906"/>
                  </a:cubicBezTo>
                  <a:cubicBezTo>
                    <a:pt x="602" y="907"/>
                    <a:pt x="597" y="918"/>
                    <a:pt x="588" y="917"/>
                  </a:cubicBezTo>
                  <a:cubicBezTo>
                    <a:pt x="579" y="916"/>
                    <a:pt x="583" y="916"/>
                    <a:pt x="575" y="917"/>
                  </a:cubicBezTo>
                  <a:cubicBezTo>
                    <a:pt x="567" y="917"/>
                    <a:pt x="566" y="920"/>
                    <a:pt x="558" y="921"/>
                  </a:cubicBezTo>
                  <a:cubicBezTo>
                    <a:pt x="550" y="922"/>
                    <a:pt x="545" y="923"/>
                    <a:pt x="545" y="923"/>
                  </a:cubicBezTo>
                  <a:lnTo>
                    <a:pt x="541" y="9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6" name="Freeform 142"/>
            <p:cNvSpPr/>
            <p:nvPr/>
          </p:nvSpPr>
          <p:spPr bwMode="auto">
            <a:xfrm>
              <a:off x="5564188" y="941388"/>
              <a:ext cx="414338" cy="223838"/>
            </a:xfrm>
            <a:custGeom>
              <a:avLst/>
              <a:gdLst>
                <a:gd name="T0" fmla="*/ 83 w 155"/>
                <a:gd name="T1" fmla="*/ 44 h 84"/>
                <a:gd name="T2" fmla="*/ 72 w 155"/>
                <a:gd name="T3" fmla="*/ 57 h 84"/>
                <a:gd name="T4" fmla="*/ 60 w 155"/>
                <a:gd name="T5" fmla="*/ 78 h 84"/>
                <a:gd name="T6" fmla="*/ 52 w 155"/>
                <a:gd name="T7" fmla="*/ 81 h 84"/>
                <a:gd name="T8" fmla="*/ 39 w 155"/>
                <a:gd name="T9" fmla="*/ 69 h 84"/>
                <a:gd name="T10" fmla="*/ 30 w 155"/>
                <a:gd name="T11" fmla="*/ 61 h 84"/>
                <a:gd name="T12" fmla="*/ 30 w 155"/>
                <a:gd name="T13" fmla="*/ 54 h 84"/>
                <a:gd name="T14" fmla="*/ 36 w 155"/>
                <a:gd name="T15" fmla="*/ 52 h 84"/>
                <a:gd name="T16" fmla="*/ 20 w 155"/>
                <a:gd name="T17" fmla="*/ 49 h 84"/>
                <a:gd name="T18" fmla="*/ 21 w 155"/>
                <a:gd name="T19" fmla="*/ 54 h 84"/>
                <a:gd name="T20" fmla="*/ 12 w 155"/>
                <a:gd name="T21" fmla="*/ 50 h 84"/>
                <a:gd name="T22" fmla="*/ 2 w 155"/>
                <a:gd name="T23" fmla="*/ 37 h 84"/>
                <a:gd name="T24" fmla="*/ 16 w 155"/>
                <a:gd name="T25" fmla="*/ 38 h 84"/>
                <a:gd name="T26" fmla="*/ 6 w 155"/>
                <a:gd name="T27" fmla="*/ 27 h 84"/>
                <a:gd name="T28" fmla="*/ 9 w 155"/>
                <a:gd name="T29" fmla="*/ 20 h 84"/>
                <a:gd name="T30" fmla="*/ 20 w 155"/>
                <a:gd name="T31" fmla="*/ 18 h 84"/>
                <a:gd name="T32" fmla="*/ 35 w 155"/>
                <a:gd name="T33" fmla="*/ 18 h 84"/>
                <a:gd name="T34" fmla="*/ 42 w 155"/>
                <a:gd name="T35" fmla="*/ 19 h 84"/>
                <a:gd name="T36" fmla="*/ 50 w 155"/>
                <a:gd name="T37" fmla="*/ 14 h 84"/>
                <a:gd name="T38" fmla="*/ 48 w 155"/>
                <a:gd name="T39" fmla="*/ 10 h 84"/>
                <a:gd name="T40" fmla="*/ 60 w 155"/>
                <a:gd name="T41" fmla="*/ 15 h 84"/>
                <a:gd name="T42" fmla="*/ 82 w 155"/>
                <a:gd name="T43" fmla="*/ 24 h 84"/>
                <a:gd name="T44" fmla="*/ 76 w 155"/>
                <a:gd name="T45" fmla="*/ 27 h 84"/>
                <a:gd name="T46" fmla="*/ 84 w 155"/>
                <a:gd name="T47" fmla="*/ 31 h 84"/>
                <a:gd name="T48" fmla="*/ 85 w 155"/>
                <a:gd name="T49" fmla="*/ 21 h 84"/>
                <a:gd name="T50" fmla="*/ 75 w 155"/>
                <a:gd name="T51" fmla="*/ 14 h 84"/>
                <a:gd name="T52" fmla="*/ 67 w 155"/>
                <a:gd name="T53" fmla="*/ 7 h 84"/>
                <a:gd name="T54" fmla="*/ 76 w 155"/>
                <a:gd name="T55" fmla="*/ 2 h 84"/>
                <a:gd name="T56" fmla="*/ 95 w 155"/>
                <a:gd name="T57" fmla="*/ 4 h 84"/>
                <a:gd name="T58" fmla="*/ 110 w 155"/>
                <a:gd name="T59" fmla="*/ 8 h 84"/>
                <a:gd name="T60" fmla="*/ 116 w 155"/>
                <a:gd name="T61" fmla="*/ 4 h 84"/>
                <a:gd name="T62" fmla="*/ 139 w 155"/>
                <a:gd name="T63" fmla="*/ 8 h 84"/>
                <a:gd name="T64" fmla="*/ 148 w 155"/>
                <a:gd name="T65" fmla="*/ 11 h 84"/>
                <a:gd name="T66" fmla="*/ 151 w 155"/>
                <a:gd name="T67" fmla="*/ 19 h 84"/>
                <a:gd name="T68" fmla="*/ 140 w 155"/>
                <a:gd name="T69" fmla="*/ 26 h 84"/>
                <a:gd name="T70" fmla="*/ 116 w 155"/>
                <a:gd name="T71" fmla="*/ 29 h 84"/>
                <a:gd name="T72" fmla="*/ 99 w 155"/>
                <a:gd name="T73" fmla="*/ 31 h 84"/>
                <a:gd name="T74" fmla="*/ 103 w 155"/>
                <a:gd name="T75" fmla="*/ 42 h 84"/>
                <a:gd name="T76" fmla="*/ 108 w 155"/>
                <a:gd name="T77" fmla="*/ 43 h 84"/>
                <a:gd name="T78" fmla="*/ 128 w 155"/>
                <a:gd name="T79" fmla="*/ 60 h 84"/>
                <a:gd name="T80" fmla="*/ 122 w 155"/>
                <a:gd name="T81" fmla="*/ 62 h 84"/>
                <a:gd name="T82" fmla="*/ 117 w 155"/>
                <a:gd name="T83" fmla="*/ 67 h 84"/>
                <a:gd name="T84" fmla="*/ 101 w 155"/>
                <a:gd name="T85" fmla="*/ 71 h 84"/>
                <a:gd name="T86" fmla="*/ 93 w 155"/>
                <a:gd name="T87" fmla="*/ 68 h 84"/>
                <a:gd name="T88" fmla="*/ 97 w 155"/>
                <a:gd name="T89" fmla="*/ 55 h 84"/>
                <a:gd name="T90" fmla="*/ 88 w 155"/>
                <a:gd name="T91" fmla="*/ 48 h 84"/>
                <a:gd name="T92" fmla="*/ 83 w 155"/>
                <a:gd name="T93" fmla="*/ 4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5" h="84">
                  <a:moveTo>
                    <a:pt x="83" y="44"/>
                  </a:moveTo>
                  <a:cubicBezTo>
                    <a:pt x="79" y="52"/>
                    <a:pt x="78" y="55"/>
                    <a:pt x="72" y="57"/>
                  </a:cubicBezTo>
                  <a:cubicBezTo>
                    <a:pt x="66" y="59"/>
                    <a:pt x="60" y="78"/>
                    <a:pt x="60" y="78"/>
                  </a:cubicBezTo>
                  <a:cubicBezTo>
                    <a:pt x="60" y="78"/>
                    <a:pt x="55" y="84"/>
                    <a:pt x="52" y="81"/>
                  </a:cubicBezTo>
                  <a:cubicBezTo>
                    <a:pt x="49" y="78"/>
                    <a:pt x="43" y="74"/>
                    <a:pt x="39" y="69"/>
                  </a:cubicBezTo>
                  <a:cubicBezTo>
                    <a:pt x="35" y="64"/>
                    <a:pt x="32" y="63"/>
                    <a:pt x="30" y="61"/>
                  </a:cubicBezTo>
                  <a:cubicBezTo>
                    <a:pt x="29" y="59"/>
                    <a:pt x="24" y="54"/>
                    <a:pt x="30" y="54"/>
                  </a:cubicBezTo>
                  <a:cubicBezTo>
                    <a:pt x="35" y="54"/>
                    <a:pt x="40" y="55"/>
                    <a:pt x="36" y="52"/>
                  </a:cubicBezTo>
                  <a:cubicBezTo>
                    <a:pt x="32" y="48"/>
                    <a:pt x="21" y="46"/>
                    <a:pt x="20" y="49"/>
                  </a:cubicBezTo>
                  <a:cubicBezTo>
                    <a:pt x="20" y="52"/>
                    <a:pt x="24" y="53"/>
                    <a:pt x="21" y="54"/>
                  </a:cubicBezTo>
                  <a:cubicBezTo>
                    <a:pt x="17" y="54"/>
                    <a:pt x="18" y="55"/>
                    <a:pt x="12" y="50"/>
                  </a:cubicBezTo>
                  <a:cubicBezTo>
                    <a:pt x="6" y="45"/>
                    <a:pt x="0" y="38"/>
                    <a:pt x="2" y="37"/>
                  </a:cubicBezTo>
                  <a:cubicBezTo>
                    <a:pt x="4" y="35"/>
                    <a:pt x="22" y="45"/>
                    <a:pt x="16" y="38"/>
                  </a:cubicBezTo>
                  <a:cubicBezTo>
                    <a:pt x="10" y="30"/>
                    <a:pt x="6" y="27"/>
                    <a:pt x="6" y="27"/>
                  </a:cubicBezTo>
                  <a:cubicBezTo>
                    <a:pt x="6" y="27"/>
                    <a:pt x="6" y="25"/>
                    <a:pt x="9" y="20"/>
                  </a:cubicBezTo>
                  <a:cubicBezTo>
                    <a:pt x="12" y="15"/>
                    <a:pt x="20" y="18"/>
                    <a:pt x="20" y="18"/>
                  </a:cubicBezTo>
                  <a:cubicBezTo>
                    <a:pt x="20" y="18"/>
                    <a:pt x="33" y="17"/>
                    <a:pt x="35" y="18"/>
                  </a:cubicBezTo>
                  <a:cubicBezTo>
                    <a:pt x="37" y="18"/>
                    <a:pt x="36" y="21"/>
                    <a:pt x="42" y="19"/>
                  </a:cubicBezTo>
                  <a:cubicBezTo>
                    <a:pt x="47" y="17"/>
                    <a:pt x="52" y="18"/>
                    <a:pt x="50" y="14"/>
                  </a:cubicBezTo>
                  <a:cubicBezTo>
                    <a:pt x="48" y="10"/>
                    <a:pt x="48" y="10"/>
                    <a:pt x="48" y="10"/>
                  </a:cubicBezTo>
                  <a:cubicBezTo>
                    <a:pt x="48" y="10"/>
                    <a:pt x="54" y="16"/>
                    <a:pt x="60" y="15"/>
                  </a:cubicBezTo>
                  <a:cubicBezTo>
                    <a:pt x="66" y="14"/>
                    <a:pt x="85" y="21"/>
                    <a:pt x="82" y="24"/>
                  </a:cubicBezTo>
                  <a:cubicBezTo>
                    <a:pt x="78" y="27"/>
                    <a:pt x="74" y="26"/>
                    <a:pt x="76" y="27"/>
                  </a:cubicBezTo>
                  <a:cubicBezTo>
                    <a:pt x="77" y="28"/>
                    <a:pt x="79" y="29"/>
                    <a:pt x="84" y="31"/>
                  </a:cubicBezTo>
                  <a:cubicBezTo>
                    <a:pt x="89" y="32"/>
                    <a:pt x="91" y="27"/>
                    <a:pt x="85" y="21"/>
                  </a:cubicBezTo>
                  <a:cubicBezTo>
                    <a:pt x="80" y="16"/>
                    <a:pt x="75" y="14"/>
                    <a:pt x="75" y="14"/>
                  </a:cubicBezTo>
                  <a:cubicBezTo>
                    <a:pt x="75" y="14"/>
                    <a:pt x="68" y="9"/>
                    <a:pt x="67" y="7"/>
                  </a:cubicBezTo>
                  <a:cubicBezTo>
                    <a:pt x="67" y="5"/>
                    <a:pt x="73" y="3"/>
                    <a:pt x="76" y="2"/>
                  </a:cubicBezTo>
                  <a:cubicBezTo>
                    <a:pt x="79" y="0"/>
                    <a:pt x="91" y="6"/>
                    <a:pt x="95" y="4"/>
                  </a:cubicBezTo>
                  <a:cubicBezTo>
                    <a:pt x="100" y="2"/>
                    <a:pt x="110" y="9"/>
                    <a:pt x="110" y="8"/>
                  </a:cubicBezTo>
                  <a:cubicBezTo>
                    <a:pt x="109" y="6"/>
                    <a:pt x="102" y="4"/>
                    <a:pt x="116" y="4"/>
                  </a:cubicBezTo>
                  <a:cubicBezTo>
                    <a:pt x="130" y="3"/>
                    <a:pt x="135" y="7"/>
                    <a:pt x="139" y="8"/>
                  </a:cubicBezTo>
                  <a:cubicBezTo>
                    <a:pt x="142" y="9"/>
                    <a:pt x="146" y="12"/>
                    <a:pt x="148" y="11"/>
                  </a:cubicBezTo>
                  <a:cubicBezTo>
                    <a:pt x="149" y="11"/>
                    <a:pt x="155" y="18"/>
                    <a:pt x="151" y="19"/>
                  </a:cubicBezTo>
                  <a:cubicBezTo>
                    <a:pt x="148" y="19"/>
                    <a:pt x="147" y="28"/>
                    <a:pt x="140" y="26"/>
                  </a:cubicBezTo>
                  <a:cubicBezTo>
                    <a:pt x="133" y="24"/>
                    <a:pt x="136" y="31"/>
                    <a:pt x="116" y="29"/>
                  </a:cubicBezTo>
                  <a:cubicBezTo>
                    <a:pt x="97" y="27"/>
                    <a:pt x="98" y="26"/>
                    <a:pt x="99" y="31"/>
                  </a:cubicBezTo>
                  <a:cubicBezTo>
                    <a:pt x="100" y="35"/>
                    <a:pt x="103" y="42"/>
                    <a:pt x="103" y="42"/>
                  </a:cubicBezTo>
                  <a:cubicBezTo>
                    <a:pt x="108" y="43"/>
                    <a:pt x="108" y="43"/>
                    <a:pt x="108" y="43"/>
                  </a:cubicBezTo>
                  <a:cubicBezTo>
                    <a:pt x="108" y="43"/>
                    <a:pt x="129" y="60"/>
                    <a:pt x="128" y="60"/>
                  </a:cubicBezTo>
                  <a:cubicBezTo>
                    <a:pt x="127" y="60"/>
                    <a:pt x="126" y="61"/>
                    <a:pt x="122" y="62"/>
                  </a:cubicBezTo>
                  <a:cubicBezTo>
                    <a:pt x="119" y="62"/>
                    <a:pt x="117" y="63"/>
                    <a:pt x="117" y="67"/>
                  </a:cubicBezTo>
                  <a:cubicBezTo>
                    <a:pt x="118" y="71"/>
                    <a:pt x="106" y="74"/>
                    <a:pt x="101" y="71"/>
                  </a:cubicBezTo>
                  <a:cubicBezTo>
                    <a:pt x="96" y="68"/>
                    <a:pt x="95" y="70"/>
                    <a:pt x="93" y="68"/>
                  </a:cubicBezTo>
                  <a:cubicBezTo>
                    <a:pt x="90" y="66"/>
                    <a:pt x="100" y="57"/>
                    <a:pt x="97" y="55"/>
                  </a:cubicBezTo>
                  <a:cubicBezTo>
                    <a:pt x="93" y="52"/>
                    <a:pt x="90" y="49"/>
                    <a:pt x="88" y="48"/>
                  </a:cubicBezTo>
                  <a:cubicBezTo>
                    <a:pt x="87" y="47"/>
                    <a:pt x="83" y="44"/>
                    <a:pt x="83"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7" name="Freeform 143"/>
            <p:cNvSpPr/>
            <p:nvPr/>
          </p:nvSpPr>
          <p:spPr bwMode="auto">
            <a:xfrm>
              <a:off x="6503988" y="1135063"/>
              <a:ext cx="427038" cy="342900"/>
            </a:xfrm>
            <a:custGeom>
              <a:avLst/>
              <a:gdLst>
                <a:gd name="T0" fmla="*/ 66 w 160"/>
                <a:gd name="T1" fmla="*/ 120 h 128"/>
                <a:gd name="T2" fmla="*/ 59 w 160"/>
                <a:gd name="T3" fmla="*/ 124 h 128"/>
                <a:gd name="T4" fmla="*/ 33 w 160"/>
                <a:gd name="T5" fmla="*/ 116 h 128"/>
                <a:gd name="T6" fmla="*/ 16 w 160"/>
                <a:gd name="T7" fmla="*/ 111 h 128"/>
                <a:gd name="T8" fmla="*/ 12 w 160"/>
                <a:gd name="T9" fmla="*/ 103 h 128"/>
                <a:gd name="T10" fmla="*/ 24 w 160"/>
                <a:gd name="T11" fmla="*/ 89 h 128"/>
                <a:gd name="T12" fmla="*/ 26 w 160"/>
                <a:gd name="T13" fmla="*/ 74 h 128"/>
                <a:gd name="T14" fmla="*/ 31 w 160"/>
                <a:gd name="T15" fmla="*/ 73 h 128"/>
                <a:gd name="T16" fmla="*/ 38 w 160"/>
                <a:gd name="T17" fmla="*/ 68 h 128"/>
                <a:gd name="T18" fmla="*/ 32 w 160"/>
                <a:gd name="T19" fmla="*/ 65 h 128"/>
                <a:gd name="T20" fmla="*/ 30 w 160"/>
                <a:gd name="T21" fmla="*/ 59 h 128"/>
                <a:gd name="T22" fmla="*/ 47 w 160"/>
                <a:gd name="T23" fmla="*/ 53 h 128"/>
                <a:gd name="T24" fmla="*/ 46 w 160"/>
                <a:gd name="T25" fmla="*/ 42 h 128"/>
                <a:gd name="T26" fmla="*/ 46 w 160"/>
                <a:gd name="T27" fmla="*/ 33 h 128"/>
                <a:gd name="T28" fmla="*/ 64 w 160"/>
                <a:gd name="T29" fmla="*/ 31 h 128"/>
                <a:gd name="T30" fmla="*/ 87 w 160"/>
                <a:gd name="T31" fmla="*/ 14 h 128"/>
                <a:gd name="T32" fmla="*/ 111 w 160"/>
                <a:gd name="T33" fmla="*/ 14 h 128"/>
                <a:gd name="T34" fmla="*/ 126 w 160"/>
                <a:gd name="T35" fmla="*/ 10 h 128"/>
                <a:gd name="T36" fmla="*/ 136 w 160"/>
                <a:gd name="T37" fmla="*/ 4 h 128"/>
                <a:gd name="T38" fmla="*/ 159 w 160"/>
                <a:gd name="T39" fmla="*/ 3 h 128"/>
                <a:gd name="T40" fmla="*/ 158 w 160"/>
                <a:gd name="T41" fmla="*/ 12 h 128"/>
                <a:gd name="T42" fmla="*/ 152 w 160"/>
                <a:gd name="T43" fmla="*/ 15 h 128"/>
                <a:gd name="T44" fmla="*/ 126 w 160"/>
                <a:gd name="T45" fmla="*/ 23 h 128"/>
                <a:gd name="T46" fmla="*/ 111 w 160"/>
                <a:gd name="T47" fmla="*/ 29 h 128"/>
                <a:gd name="T48" fmla="*/ 94 w 160"/>
                <a:gd name="T49" fmla="*/ 41 h 128"/>
                <a:gd name="T50" fmla="*/ 69 w 160"/>
                <a:gd name="T51" fmla="*/ 49 h 128"/>
                <a:gd name="T52" fmla="*/ 64 w 160"/>
                <a:gd name="T53" fmla="*/ 63 h 128"/>
                <a:gd name="T54" fmla="*/ 57 w 160"/>
                <a:gd name="T55" fmla="*/ 71 h 128"/>
                <a:gd name="T56" fmla="*/ 54 w 160"/>
                <a:gd name="T57" fmla="*/ 77 h 128"/>
                <a:gd name="T58" fmla="*/ 49 w 160"/>
                <a:gd name="T59" fmla="*/ 91 h 128"/>
                <a:gd name="T60" fmla="*/ 49 w 160"/>
                <a:gd name="T61" fmla="*/ 105 h 128"/>
                <a:gd name="T62" fmla="*/ 66 w 160"/>
                <a:gd name="T63" fmla="*/ 116 h 128"/>
                <a:gd name="T64" fmla="*/ 66 w 160"/>
                <a:gd name="T65"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28">
                  <a:moveTo>
                    <a:pt x="66" y="120"/>
                  </a:moveTo>
                  <a:cubicBezTo>
                    <a:pt x="64" y="122"/>
                    <a:pt x="72" y="128"/>
                    <a:pt x="59" y="124"/>
                  </a:cubicBezTo>
                  <a:cubicBezTo>
                    <a:pt x="46" y="120"/>
                    <a:pt x="37" y="123"/>
                    <a:pt x="33" y="116"/>
                  </a:cubicBezTo>
                  <a:cubicBezTo>
                    <a:pt x="30" y="109"/>
                    <a:pt x="20" y="115"/>
                    <a:pt x="16" y="111"/>
                  </a:cubicBezTo>
                  <a:cubicBezTo>
                    <a:pt x="12" y="106"/>
                    <a:pt x="0" y="116"/>
                    <a:pt x="12" y="103"/>
                  </a:cubicBezTo>
                  <a:cubicBezTo>
                    <a:pt x="24" y="89"/>
                    <a:pt x="23" y="98"/>
                    <a:pt x="24" y="89"/>
                  </a:cubicBezTo>
                  <a:cubicBezTo>
                    <a:pt x="25" y="81"/>
                    <a:pt x="26" y="74"/>
                    <a:pt x="26" y="74"/>
                  </a:cubicBezTo>
                  <a:cubicBezTo>
                    <a:pt x="26" y="74"/>
                    <a:pt x="27" y="71"/>
                    <a:pt x="31" y="73"/>
                  </a:cubicBezTo>
                  <a:cubicBezTo>
                    <a:pt x="35" y="74"/>
                    <a:pt x="39" y="69"/>
                    <a:pt x="38" y="68"/>
                  </a:cubicBezTo>
                  <a:cubicBezTo>
                    <a:pt x="36" y="68"/>
                    <a:pt x="35" y="68"/>
                    <a:pt x="32" y="65"/>
                  </a:cubicBezTo>
                  <a:cubicBezTo>
                    <a:pt x="30" y="62"/>
                    <a:pt x="25" y="60"/>
                    <a:pt x="30" y="59"/>
                  </a:cubicBezTo>
                  <a:cubicBezTo>
                    <a:pt x="34" y="58"/>
                    <a:pt x="48" y="56"/>
                    <a:pt x="47" y="53"/>
                  </a:cubicBezTo>
                  <a:cubicBezTo>
                    <a:pt x="47" y="50"/>
                    <a:pt x="46" y="42"/>
                    <a:pt x="46" y="42"/>
                  </a:cubicBezTo>
                  <a:cubicBezTo>
                    <a:pt x="46" y="42"/>
                    <a:pt x="44" y="33"/>
                    <a:pt x="46" y="33"/>
                  </a:cubicBezTo>
                  <a:cubicBezTo>
                    <a:pt x="48" y="32"/>
                    <a:pt x="61" y="33"/>
                    <a:pt x="64" y="31"/>
                  </a:cubicBezTo>
                  <a:cubicBezTo>
                    <a:pt x="66" y="29"/>
                    <a:pt x="83" y="16"/>
                    <a:pt x="87" y="14"/>
                  </a:cubicBezTo>
                  <a:cubicBezTo>
                    <a:pt x="90" y="12"/>
                    <a:pt x="109" y="14"/>
                    <a:pt x="111" y="14"/>
                  </a:cubicBezTo>
                  <a:cubicBezTo>
                    <a:pt x="113" y="14"/>
                    <a:pt x="123" y="13"/>
                    <a:pt x="126" y="10"/>
                  </a:cubicBezTo>
                  <a:cubicBezTo>
                    <a:pt x="130" y="8"/>
                    <a:pt x="131" y="7"/>
                    <a:pt x="136" y="4"/>
                  </a:cubicBezTo>
                  <a:cubicBezTo>
                    <a:pt x="140" y="0"/>
                    <a:pt x="159" y="1"/>
                    <a:pt x="159" y="3"/>
                  </a:cubicBezTo>
                  <a:cubicBezTo>
                    <a:pt x="160" y="6"/>
                    <a:pt x="158" y="12"/>
                    <a:pt x="158" y="12"/>
                  </a:cubicBezTo>
                  <a:cubicBezTo>
                    <a:pt x="158" y="12"/>
                    <a:pt x="157" y="11"/>
                    <a:pt x="152" y="15"/>
                  </a:cubicBezTo>
                  <a:cubicBezTo>
                    <a:pt x="148" y="20"/>
                    <a:pt x="131" y="22"/>
                    <a:pt x="126" y="23"/>
                  </a:cubicBezTo>
                  <a:cubicBezTo>
                    <a:pt x="121" y="24"/>
                    <a:pt x="122" y="26"/>
                    <a:pt x="111" y="29"/>
                  </a:cubicBezTo>
                  <a:cubicBezTo>
                    <a:pt x="101" y="32"/>
                    <a:pt x="108" y="39"/>
                    <a:pt x="94" y="41"/>
                  </a:cubicBezTo>
                  <a:cubicBezTo>
                    <a:pt x="81" y="44"/>
                    <a:pt x="73" y="44"/>
                    <a:pt x="69" y="49"/>
                  </a:cubicBezTo>
                  <a:cubicBezTo>
                    <a:pt x="66" y="55"/>
                    <a:pt x="66" y="61"/>
                    <a:pt x="64" y="63"/>
                  </a:cubicBezTo>
                  <a:cubicBezTo>
                    <a:pt x="62" y="65"/>
                    <a:pt x="57" y="69"/>
                    <a:pt x="57" y="71"/>
                  </a:cubicBezTo>
                  <a:cubicBezTo>
                    <a:pt x="58" y="73"/>
                    <a:pt x="54" y="77"/>
                    <a:pt x="54" y="77"/>
                  </a:cubicBezTo>
                  <a:cubicBezTo>
                    <a:pt x="54" y="77"/>
                    <a:pt x="52" y="89"/>
                    <a:pt x="49" y="91"/>
                  </a:cubicBezTo>
                  <a:cubicBezTo>
                    <a:pt x="47" y="92"/>
                    <a:pt x="44" y="98"/>
                    <a:pt x="49" y="105"/>
                  </a:cubicBezTo>
                  <a:cubicBezTo>
                    <a:pt x="54" y="111"/>
                    <a:pt x="66" y="116"/>
                    <a:pt x="66" y="116"/>
                  </a:cubicBezTo>
                  <a:lnTo>
                    <a:pt x="66"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8" name="Freeform 144"/>
            <p:cNvSpPr/>
            <p:nvPr/>
          </p:nvSpPr>
          <p:spPr bwMode="auto">
            <a:xfrm>
              <a:off x="6338888" y="900113"/>
              <a:ext cx="180975" cy="84138"/>
            </a:xfrm>
            <a:custGeom>
              <a:avLst/>
              <a:gdLst>
                <a:gd name="T0" fmla="*/ 60 w 68"/>
                <a:gd name="T1" fmla="*/ 29 h 31"/>
                <a:gd name="T2" fmla="*/ 41 w 68"/>
                <a:gd name="T3" fmla="*/ 26 h 31"/>
                <a:gd name="T4" fmla="*/ 22 w 68"/>
                <a:gd name="T5" fmla="*/ 21 h 31"/>
                <a:gd name="T6" fmla="*/ 3 w 68"/>
                <a:gd name="T7" fmla="*/ 15 h 31"/>
                <a:gd name="T8" fmla="*/ 4 w 68"/>
                <a:gd name="T9" fmla="*/ 9 h 31"/>
                <a:gd name="T10" fmla="*/ 11 w 68"/>
                <a:gd name="T11" fmla="*/ 8 h 31"/>
                <a:gd name="T12" fmla="*/ 17 w 68"/>
                <a:gd name="T13" fmla="*/ 9 h 31"/>
                <a:gd name="T14" fmla="*/ 37 w 68"/>
                <a:gd name="T15" fmla="*/ 5 h 31"/>
                <a:gd name="T16" fmla="*/ 41 w 68"/>
                <a:gd name="T17" fmla="*/ 8 h 31"/>
                <a:gd name="T18" fmla="*/ 48 w 68"/>
                <a:gd name="T19" fmla="*/ 4 h 31"/>
                <a:gd name="T20" fmla="*/ 64 w 68"/>
                <a:gd name="T21" fmla="*/ 13 h 31"/>
                <a:gd name="T22" fmla="*/ 61 w 68"/>
                <a:gd name="T23" fmla="*/ 24 h 31"/>
                <a:gd name="T24" fmla="*/ 60 w 68"/>
                <a:gd name="T25"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1">
                  <a:moveTo>
                    <a:pt x="60" y="29"/>
                  </a:moveTo>
                  <a:cubicBezTo>
                    <a:pt x="50" y="27"/>
                    <a:pt x="51" y="31"/>
                    <a:pt x="41" y="26"/>
                  </a:cubicBezTo>
                  <a:cubicBezTo>
                    <a:pt x="31" y="20"/>
                    <a:pt x="33" y="20"/>
                    <a:pt x="22" y="21"/>
                  </a:cubicBezTo>
                  <a:cubicBezTo>
                    <a:pt x="10" y="22"/>
                    <a:pt x="6" y="19"/>
                    <a:pt x="3" y="15"/>
                  </a:cubicBezTo>
                  <a:cubicBezTo>
                    <a:pt x="0" y="10"/>
                    <a:pt x="0" y="10"/>
                    <a:pt x="4" y="9"/>
                  </a:cubicBezTo>
                  <a:cubicBezTo>
                    <a:pt x="7" y="8"/>
                    <a:pt x="6" y="7"/>
                    <a:pt x="11" y="8"/>
                  </a:cubicBezTo>
                  <a:cubicBezTo>
                    <a:pt x="17" y="9"/>
                    <a:pt x="4" y="18"/>
                    <a:pt x="17" y="9"/>
                  </a:cubicBezTo>
                  <a:cubicBezTo>
                    <a:pt x="30" y="0"/>
                    <a:pt x="37" y="5"/>
                    <a:pt x="37" y="5"/>
                  </a:cubicBezTo>
                  <a:cubicBezTo>
                    <a:pt x="37" y="5"/>
                    <a:pt x="36" y="11"/>
                    <a:pt x="41" y="8"/>
                  </a:cubicBezTo>
                  <a:cubicBezTo>
                    <a:pt x="47" y="6"/>
                    <a:pt x="48" y="4"/>
                    <a:pt x="48" y="4"/>
                  </a:cubicBezTo>
                  <a:cubicBezTo>
                    <a:pt x="48" y="4"/>
                    <a:pt x="68" y="10"/>
                    <a:pt x="64" y="13"/>
                  </a:cubicBezTo>
                  <a:cubicBezTo>
                    <a:pt x="59" y="17"/>
                    <a:pt x="61" y="24"/>
                    <a:pt x="61" y="24"/>
                  </a:cubicBezTo>
                  <a:lnTo>
                    <a:pt x="6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39" name="Freeform 145"/>
            <p:cNvSpPr/>
            <p:nvPr/>
          </p:nvSpPr>
          <p:spPr bwMode="auto">
            <a:xfrm>
              <a:off x="6527800" y="933451"/>
              <a:ext cx="77788" cy="31750"/>
            </a:xfrm>
            <a:custGeom>
              <a:avLst/>
              <a:gdLst>
                <a:gd name="T0" fmla="*/ 21 w 29"/>
                <a:gd name="T1" fmla="*/ 10 h 12"/>
                <a:gd name="T2" fmla="*/ 9 w 29"/>
                <a:gd name="T3" fmla="*/ 12 h 12"/>
                <a:gd name="T4" fmla="*/ 1 w 29"/>
                <a:gd name="T5" fmla="*/ 9 h 12"/>
                <a:gd name="T6" fmla="*/ 5 w 29"/>
                <a:gd name="T7" fmla="*/ 6 h 12"/>
                <a:gd name="T8" fmla="*/ 12 w 29"/>
                <a:gd name="T9" fmla="*/ 5 h 12"/>
                <a:gd name="T10" fmla="*/ 13 w 29"/>
                <a:gd name="T11" fmla="*/ 0 h 12"/>
                <a:gd name="T12" fmla="*/ 24 w 29"/>
                <a:gd name="T13" fmla="*/ 2 h 12"/>
                <a:gd name="T14" fmla="*/ 27 w 29"/>
                <a:gd name="T15" fmla="*/ 7 h 12"/>
                <a:gd name="T16" fmla="*/ 21 w 29"/>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
                  <a:moveTo>
                    <a:pt x="21" y="10"/>
                  </a:moveTo>
                  <a:cubicBezTo>
                    <a:pt x="9" y="12"/>
                    <a:pt x="9" y="12"/>
                    <a:pt x="9" y="12"/>
                  </a:cubicBezTo>
                  <a:cubicBezTo>
                    <a:pt x="9" y="12"/>
                    <a:pt x="0" y="12"/>
                    <a:pt x="1" y="9"/>
                  </a:cubicBezTo>
                  <a:cubicBezTo>
                    <a:pt x="2" y="7"/>
                    <a:pt x="2" y="9"/>
                    <a:pt x="5" y="6"/>
                  </a:cubicBezTo>
                  <a:cubicBezTo>
                    <a:pt x="8" y="4"/>
                    <a:pt x="9" y="5"/>
                    <a:pt x="12" y="5"/>
                  </a:cubicBezTo>
                  <a:cubicBezTo>
                    <a:pt x="14" y="5"/>
                    <a:pt x="13" y="0"/>
                    <a:pt x="13" y="0"/>
                  </a:cubicBezTo>
                  <a:cubicBezTo>
                    <a:pt x="13" y="0"/>
                    <a:pt x="22" y="1"/>
                    <a:pt x="24" y="2"/>
                  </a:cubicBezTo>
                  <a:cubicBezTo>
                    <a:pt x="26" y="3"/>
                    <a:pt x="29" y="7"/>
                    <a:pt x="27" y="7"/>
                  </a:cubicBezTo>
                  <a:cubicBezTo>
                    <a:pt x="25" y="7"/>
                    <a:pt x="21" y="10"/>
                    <a:pt x="2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0" name="Freeform 146"/>
            <p:cNvSpPr/>
            <p:nvPr/>
          </p:nvSpPr>
          <p:spPr bwMode="auto">
            <a:xfrm>
              <a:off x="6559550" y="860426"/>
              <a:ext cx="120650" cy="69850"/>
            </a:xfrm>
            <a:custGeom>
              <a:avLst/>
              <a:gdLst>
                <a:gd name="T0" fmla="*/ 31 w 45"/>
                <a:gd name="T1" fmla="*/ 24 h 26"/>
                <a:gd name="T2" fmla="*/ 19 w 45"/>
                <a:gd name="T3" fmla="*/ 25 h 26"/>
                <a:gd name="T4" fmla="*/ 14 w 45"/>
                <a:gd name="T5" fmla="*/ 22 h 26"/>
                <a:gd name="T6" fmla="*/ 5 w 45"/>
                <a:gd name="T7" fmla="*/ 22 h 26"/>
                <a:gd name="T8" fmla="*/ 2 w 45"/>
                <a:gd name="T9" fmla="*/ 20 h 26"/>
                <a:gd name="T10" fmla="*/ 12 w 45"/>
                <a:gd name="T11" fmla="*/ 16 h 26"/>
                <a:gd name="T12" fmla="*/ 16 w 45"/>
                <a:gd name="T13" fmla="*/ 11 h 26"/>
                <a:gd name="T14" fmla="*/ 19 w 45"/>
                <a:gd name="T15" fmla="*/ 6 h 26"/>
                <a:gd name="T16" fmla="*/ 22 w 45"/>
                <a:gd name="T17" fmla="*/ 4 h 26"/>
                <a:gd name="T18" fmla="*/ 28 w 45"/>
                <a:gd name="T19" fmla="*/ 1 h 26"/>
                <a:gd name="T20" fmla="*/ 35 w 45"/>
                <a:gd name="T21" fmla="*/ 4 h 26"/>
                <a:gd name="T22" fmla="*/ 34 w 45"/>
                <a:gd name="T23" fmla="*/ 12 h 26"/>
                <a:gd name="T24" fmla="*/ 34 w 45"/>
                <a:gd name="T25" fmla="*/ 16 h 26"/>
                <a:gd name="T26" fmla="*/ 41 w 45"/>
                <a:gd name="T27" fmla="*/ 21 h 26"/>
                <a:gd name="T28" fmla="*/ 34 w 45"/>
                <a:gd name="T29" fmla="*/ 22 h 26"/>
                <a:gd name="T30" fmla="*/ 31 w 45"/>
                <a:gd name="T31"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26">
                  <a:moveTo>
                    <a:pt x="31" y="24"/>
                  </a:moveTo>
                  <a:cubicBezTo>
                    <a:pt x="29" y="24"/>
                    <a:pt x="22" y="26"/>
                    <a:pt x="19" y="25"/>
                  </a:cubicBezTo>
                  <a:cubicBezTo>
                    <a:pt x="17" y="24"/>
                    <a:pt x="17" y="22"/>
                    <a:pt x="14" y="22"/>
                  </a:cubicBezTo>
                  <a:cubicBezTo>
                    <a:pt x="10" y="21"/>
                    <a:pt x="5" y="22"/>
                    <a:pt x="5" y="22"/>
                  </a:cubicBezTo>
                  <a:cubicBezTo>
                    <a:pt x="5" y="22"/>
                    <a:pt x="0" y="25"/>
                    <a:pt x="2" y="20"/>
                  </a:cubicBezTo>
                  <a:cubicBezTo>
                    <a:pt x="5" y="15"/>
                    <a:pt x="11" y="17"/>
                    <a:pt x="12" y="16"/>
                  </a:cubicBezTo>
                  <a:cubicBezTo>
                    <a:pt x="12" y="14"/>
                    <a:pt x="13" y="13"/>
                    <a:pt x="16" y="11"/>
                  </a:cubicBezTo>
                  <a:cubicBezTo>
                    <a:pt x="19" y="8"/>
                    <a:pt x="15" y="9"/>
                    <a:pt x="19" y="6"/>
                  </a:cubicBezTo>
                  <a:cubicBezTo>
                    <a:pt x="22" y="4"/>
                    <a:pt x="22" y="4"/>
                    <a:pt x="22" y="4"/>
                  </a:cubicBezTo>
                  <a:cubicBezTo>
                    <a:pt x="22" y="4"/>
                    <a:pt x="25" y="0"/>
                    <a:pt x="28" y="1"/>
                  </a:cubicBezTo>
                  <a:cubicBezTo>
                    <a:pt x="32" y="2"/>
                    <a:pt x="35" y="4"/>
                    <a:pt x="35" y="4"/>
                  </a:cubicBezTo>
                  <a:cubicBezTo>
                    <a:pt x="35" y="4"/>
                    <a:pt x="36" y="12"/>
                    <a:pt x="34" y="12"/>
                  </a:cubicBezTo>
                  <a:cubicBezTo>
                    <a:pt x="32" y="12"/>
                    <a:pt x="34" y="16"/>
                    <a:pt x="34" y="16"/>
                  </a:cubicBezTo>
                  <a:cubicBezTo>
                    <a:pt x="34" y="16"/>
                    <a:pt x="45" y="20"/>
                    <a:pt x="41" y="21"/>
                  </a:cubicBezTo>
                  <a:cubicBezTo>
                    <a:pt x="37" y="22"/>
                    <a:pt x="34" y="22"/>
                    <a:pt x="34" y="22"/>
                  </a:cubicBezTo>
                  <a:lnTo>
                    <a:pt x="31"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1" name="Freeform 147"/>
            <p:cNvSpPr/>
            <p:nvPr/>
          </p:nvSpPr>
          <p:spPr bwMode="auto">
            <a:xfrm>
              <a:off x="6613525" y="938213"/>
              <a:ext cx="74613" cy="28575"/>
            </a:xfrm>
            <a:custGeom>
              <a:avLst/>
              <a:gdLst>
                <a:gd name="T0" fmla="*/ 1 w 28"/>
                <a:gd name="T1" fmla="*/ 10 h 11"/>
                <a:gd name="T2" fmla="*/ 9 w 28"/>
                <a:gd name="T3" fmla="*/ 9 h 11"/>
                <a:gd name="T4" fmla="*/ 16 w 28"/>
                <a:gd name="T5" fmla="*/ 7 h 11"/>
                <a:gd name="T6" fmla="*/ 25 w 28"/>
                <a:gd name="T7" fmla="*/ 3 h 11"/>
                <a:gd name="T8" fmla="*/ 17 w 28"/>
                <a:gd name="T9" fmla="*/ 2 h 11"/>
                <a:gd name="T10" fmla="*/ 5 w 28"/>
                <a:gd name="T11" fmla="*/ 1 h 11"/>
                <a:gd name="T12" fmla="*/ 0 w 28"/>
                <a:gd name="T13" fmla="*/ 7 h 11"/>
                <a:gd name="T14" fmla="*/ 1 w 28"/>
                <a:gd name="T15" fmla="*/ 1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1" y="10"/>
                  </a:moveTo>
                  <a:cubicBezTo>
                    <a:pt x="4" y="11"/>
                    <a:pt x="6" y="11"/>
                    <a:pt x="9" y="9"/>
                  </a:cubicBezTo>
                  <a:cubicBezTo>
                    <a:pt x="12" y="7"/>
                    <a:pt x="12" y="6"/>
                    <a:pt x="16" y="7"/>
                  </a:cubicBezTo>
                  <a:cubicBezTo>
                    <a:pt x="19" y="8"/>
                    <a:pt x="28" y="3"/>
                    <a:pt x="25" y="3"/>
                  </a:cubicBezTo>
                  <a:cubicBezTo>
                    <a:pt x="23" y="3"/>
                    <a:pt x="19" y="3"/>
                    <a:pt x="17" y="2"/>
                  </a:cubicBezTo>
                  <a:cubicBezTo>
                    <a:pt x="15" y="0"/>
                    <a:pt x="9" y="1"/>
                    <a:pt x="5" y="1"/>
                  </a:cubicBezTo>
                  <a:cubicBezTo>
                    <a:pt x="1" y="2"/>
                    <a:pt x="0" y="7"/>
                    <a:pt x="0" y="7"/>
                  </a:cubicBezTo>
                  <a:lnTo>
                    <a:pt x="1"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2" name="Freeform 148"/>
            <p:cNvSpPr/>
            <p:nvPr/>
          </p:nvSpPr>
          <p:spPr bwMode="auto">
            <a:xfrm>
              <a:off x="6684963" y="900113"/>
              <a:ext cx="69850" cy="66675"/>
            </a:xfrm>
            <a:custGeom>
              <a:avLst/>
              <a:gdLst>
                <a:gd name="T0" fmla="*/ 9 w 26"/>
                <a:gd name="T1" fmla="*/ 18 h 25"/>
                <a:gd name="T2" fmla="*/ 13 w 26"/>
                <a:gd name="T3" fmla="*/ 21 h 25"/>
                <a:gd name="T4" fmla="*/ 21 w 26"/>
                <a:gd name="T5" fmla="*/ 16 h 25"/>
                <a:gd name="T6" fmla="*/ 26 w 26"/>
                <a:gd name="T7" fmla="*/ 10 h 25"/>
                <a:gd name="T8" fmla="*/ 20 w 26"/>
                <a:gd name="T9" fmla="*/ 4 h 25"/>
                <a:gd name="T10" fmla="*/ 15 w 26"/>
                <a:gd name="T11" fmla="*/ 1 h 25"/>
                <a:gd name="T12" fmla="*/ 8 w 26"/>
                <a:gd name="T13" fmla="*/ 10 h 25"/>
                <a:gd name="T14" fmla="*/ 2 w 26"/>
                <a:gd name="T15" fmla="*/ 11 h 25"/>
                <a:gd name="T16" fmla="*/ 9 w 26"/>
                <a:gd name="T17" fmla="*/ 17 h 25"/>
                <a:gd name="T18" fmla="*/ 9 w 26"/>
                <a:gd name="T19"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5">
                  <a:moveTo>
                    <a:pt x="9" y="18"/>
                  </a:moveTo>
                  <a:cubicBezTo>
                    <a:pt x="9" y="18"/>
                    <a:pt x="7" y="25"/>
                    <a:pt x="13" y="21"/>
                  </a:cubicBezTo>
                  <a:cubicBezTo>
                    <a:pt x="19" y="17"/>
                    <a:pt x="19" y="16"/>
                    <a:pt x="21" y="16"/>
                  </a:cubicBezTo>
                  <a:cubicBezTo>
                    <a:pt x="23" y="15"/>
                    <a:pt x="26" y="10"/>
                    <a:pt x="26" y="10"/>
                  </a:cubicBezTo>
                  <a:cubicBezTo>
                    <a:pt x="26" y="10"/>
                    <a:pt x="22" y="6"/>
                    <a:pt x="20" y="4"/>
                  </a:cubicBezTo>
                  <a:cubicBezTo>
                    <a:pt x="17" y="2"/>
                    <a:pt x="20" y="0"/>
                    <a:pt x="15" y="1"/>
                  </a:cubicBezTo>
                  <a:cubicBezTo>
                    <a:pt x="9" y="1"/>
                    <a:pt x="8" y="10"/>
                    <a:pt x="8" y="10"/>
                  </a:cubicBezTo>
                  <a:cubicBezTo>
                    <a:pt x="8" y="10"/>
                    <a:pt x="0" y="7"/>
                    <a:pt x="2" y="11"/>
                  </a:cubicBezTo>
                  <a:cubicBezTo>
                    <a:pt x="4" y="15"/>
                    <a:pt x="9" y="17"/>
                    <a:pt x="9" y="17"/>
                  </a:cubicBezTo>
                  <a:lnTo>
                    <a:pt x="9"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3" name="Freeform 149"/>
            <p:cNvSpPr/>
            <p:nvPr/>
          </p:nvSpPr>
          <p:spPr bwMode="auto">
            <a:xfrm>
              <a:off x="6645275" y="965201"/>
              <a:ext cx="57150" cy="19050"/>
            </a:xfrm>
            <a:custGeom>
              <a:avLst/>
              <a:gdLst>
                <a:gd name="T0" fmla="*/ 9 w 21"/>
                <a:gd name="T1" fmla="*/ 0 h 7"/>
                <a:gd name="T2" fmla="*/ 4 w 21"/>
                <a:gd name="T3" fmla="*/ 5 h 7"/>
                <a:gd name="T4" fmla="*/ 15 w 21"/>
                <a:gd name="T5" fmla="*/ 7 h 7"/>
                <a:gd name="T6" fmla="*/ 20 w 21"/>
                <a:gd name="T7" fmla="*/ 5 h 7"/>
                <a:gd name="T8" fmla="*/ 15 w 21"/>
                <a:gd name="T9" fmla="*/ 0 h 7"/>
                <a:gd name="T10" fmla="*/ 9 w 21"/>
                <a:gd name="T11" fmla="*/ 0 h 7"/>
              </a:gdLst>
              <a:ahLst/>
              <a:cxnLst>
                <a:cxn ang="0">
                  <a:pos x="T0" y="T1"/>
                </a:cxn>
                <a:cxn ang="0">
                  <a:pos x="T2" y="T3"/>
                </a:cxn>
                <a:cxn ang="0">
                  <a:pos x="T4" y="T5"/>
                </a:cxn>
                <a:cxn ang="0">
                  <a:pos x="T6" y="T7"/>
                </a:cxn>
                <a:cxn ang="0">
                  <a:pos x="T8" y="T9"/>
                </a:cxn>
                <a:cxn ang="0">
                  <a:pos x="T10" y="T11"/>
                </a:cxn>
              </a:cxnLst>
              <a:rect l="0" t="0" r="r" b="b"/>
              <a:pathLst>
                <a:path w="21" h="7">
                  <a:moveTo>
                    <a:pt x="9" y="0"/>
                  </a:moveTo>
                  <a:cubicBezTo>
                    <a:pt x="7" y="0"/>
                    <a:pt x="0" y="3"/>
                    <a:pt x="4" y="5"/>
                  </a:cubicBezTo>
                  <a:cubicBezTo>
                    <a:pt x="8" y="7"/>
                    <a:pt x="14" y="7"/>
                    <a:pt x="15" y="7"/>
                  </a:cubicBezTo>
                  <a:cubicBezTo>
                    <a:pt x="17" y="7"/>
                    <a:pt x="20" y="7"/>
                    <a:pt x="20" y="5"/>
                  </a:cubicBezTo>
                  <a:cubicBezTo>
                    <a:pt x="21" y="3"/>
                    <a:pt x="15" y="0"/>
                    <a:pt x="15" y="0"/>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4" name="Freeform 150"/>
            <p:cNvSpPr/>
            <p:nvPr/>
          </p:nvSpPr>
          <p:spPr bwMode="auto">
            <a:xfrm>
              <a:off x="6645275" y="839788"/>
              <a:ext cx="34925" cy="23813"/>
            </a:xfrm>
            <a:custGeom>
              <a:avLst/>
              <a:gdLst>
                <a:gd name="T0" fmla="*/ 9 w 13"/>
                <a:gd name="T1" fmla="*/ 9 h 9"/>
                <a:gd name="T2" fmla="*/ 0 w 13"/>
                <a:gd name="T3" fmla="*/ 4 h 9"/>
                <a:gd name="T4" fmla="*/ 8 w 13"/>
                <a:gd name="T5" fmla="*/ 0 h 9"/>
                <a:gd name="T6" fmla="*/ 12 w 13"/>
                <a:gd name="T7" fmla="*/ 2 h 9"/>
                <a:gd name="T8" fmla="*/ 9 w 13"/>
                <a:gd name="T9" fmla="*/ 9 h 9"/>
              </a:gdLst>
              <a:ahLst/>
              <a:cxnLst>
                <a:cxn ang="0">
                  <a:pos x="T0" y="T1"/>
                </a:cxn>
                <a:cxn ang="0">
                  <a:pos x="T2" y="T3"/>
                </a:cxn>
                <a:cxn ang="0">
                  <a:pos x="T4" y="T5"/>
                </a:cxn>
                <a:cxn ang="0">
                  <a:pos x="T6" y="T7"/>
                </a:cxn>
                <a:cxn ang="0">
                  <a:pos x="T8" y="T9"/>
                </a:cxn>
              </a:cxnLst>
              <a:rect l="0" t="0" r="r" b="b"/>
              <a:pathLst>
                <a:path w="13" h="9">
                  <a:moveTo>
                    <a:pt x="9" y="9"/>
                  </a:moveTo>
                  <a:cubicBezTo>
                    <a:pt x="9" y="9"/>
                    <a:pt x="0" y="6"/>
                    <a:pt x="0" y="4"/>
                  </a:cubicBezTo>
                  <a:cubicBezTo>
                    <a:pt x="1" y="3"/>
                    <a:pt x="6" y="0"/>
                    <a:pt x="8" y="0"/>
                  </a:cubicBezTo>
                  <a:cubicBezTo>
                    <a:pt x="9" y="1"/>
                    <a:pt x="13" y="0"/>
                    <a:pt x="12" y="2"/>
                  </a:cubicBezTo>
                  <a:cubicBezTo>
                    <a:pt x="12" y="4"/>
                    <a:pt x="9" y="9"/>
                    <a:pt x="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5" name="Freeform 151"/>
            <p:cNvSpPr/>
            <p:nvPr/>
          </p:nvSpPr>
          <p:spPr bwMode="auto">
            <a:xfrm>
              <a:off x="6746875" y="868363"/>
              <a:ext cx="77788" cy="61913"/>
            </a:xfrm>
            <a:custGeom>
              <a:avLst/>
              <a:gdLst>
                <a:gd name="T0" fmla="*/ 16 w 29"/>
                <a:gd name="T1" fmla="*/ 22 h 23"/>
                <a:gd name="T2" fmla="*/ 19 w 29"/>
                <a:gd name="T3" fmla="*/ 19 h 23"/>
                <a:gd name="T4" fmla="*/ 29 w 29"/>
                <a:gd name="T5" fmla="*/ 12 h 23"/>
                <a:gd name="T6" fmla="*/ 26 w 29"/>
                <a:gd name="T7" fmla="*/ 7 h 23"/>
                <a:gd name="T8" fmla="*/ 17 w 29"/>
                <a:gd name="T9" fmla="*/ 1 h 23"/>
                <a:gd name="T10" fmla="*/ 11 w 29"/>
                <a:gd name="T11" fmla="*/ 11 h 23"/>
                <a:gd name="T12" fmla="*/ 3 w 29"/>
                <a:gd name="T13" fmla="*/ 13 h 23"/>
                <a:gd name="T14" fmla="*/ 5 w 29"/>
                <a:gd name="T15" fmla="*/ 18 h 23"/>
                <a:gd name="T16" fmla="*/ 10 w 29"/>
                <a:gd name="T17" fmla="*/ 23 h 23"/>
                <a:gd name="T18" fmla="*/ 16 w 29"/>
                <a:gd name="T19"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3">
                  <a:moveTo>
                    <a:pt x="16" y="22"/>
                  </a:moveTo>
                  <a:cubicBezTo>
                    <a:pt x="15" y="22"/>
                    <a:pt x="15" y="21"/>
                    <a:pt x="19" y="19"/>
                  </a:cubicBezTo>
                  <a:cubicBezTo>
                    <a:pt x="22" y="18"/>
                    <a:pt x="29" y="14"/>
                    <a:pt x="29" y="12"/>
                  </a:cubicBezTo>
                  <a:cubicBezTo>
                    <a:pt x="29" y="11"/>
                    <a:pt x="28" y="10"/>
                    <a:pt x="26" y="7"/>
                  </a:cubicBezTo>
                  <a:cubicBezTo>
                    <a:pt x="23" y="5"/>
                    <a:pt x="19" y="0"/>
                    <a:pt x="17" y="1"/>
                  </a:cubicBezTo>
                  <a:cubicBezTo>
                    <a:pt x="14" y="3"/>
                    <a:pt x="13" y="10"/>
                    <a:pt x="11" y="11"/>
                  </a:cubicBezTo>
                  <a:cubicBezTo>
                    <a:pt x="10" y="12"/>
                    <a:pt x="6" y="13"/>
                    <a:pt x="3" y="13"/>
                  </a:cubicBezTo>
                  <a:cubicBezTo>
                    <a:pt x="0" y="13"/>
                    <a:pt x="3" y="18"/>
                    <a:pt x="5" y="18"/>
                  </a:cubicBezTo>
                  <a:cubicBezTo>
                    <a:pt x="8" y="19"/>
                    <a:pt x="8" y="23"/>
                    <a:pt x="10" y="23"/>
                  </a:cubicBezTo>
                  <a:cubicBezTo>
                    <a:pt x="12" y="22"/>
                    <a:pt x="16" y="22"/>
                    <a:pt x="16"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6" name="Freeform 152"/>
            <p:cNvSpPr/>
            <p:nvPr/>
          </p:nvSpPr>
          <p:spPr bwMode="auto">
            <a:xfrm>
              <a:off x="7412038" y="890588"/>
              <a:ext cx="246063" cy="168275"/>
            </a:xfrm>
            <a:custGeom>
              <a:avLst/>
              <a:gdLst>
                <a:gd name="T0" fmla="*/ 23 w 92"/>
                <a:gd name="T1" fmla="*/ 42 h 63"/>
                <a:gd name="T2" fmla="*/ 22 w 92"/>
                <a:gd name="T3" fmla="*/ 49 h 63"/>
                <a:gd name="T4" fmla="*/ 8 w 92"/>
                <a:gd name="T5" fmla="*/ 40 h 63"/>
                <a:gd name="T6" fmla="*/ 2 w 92"/>
                <a:gd name="T7" fmla="*/ 45 h 63"/>
                <a:gd name="T8" fmla="*/ 3 w 92"/>
                <a:gd name="T9" fmla="*/ 35 h 63"/>
                <a:gd name="T10" fmla="*/ 7 w 92"/>
                <a:gd name="T11" fmla="*/ 31 h 63"/>
                <a:gd name="T12" fmla="*/ 8 w 92"/>
                <a:gd name="T13" fmla="*/ 21 h 63"/>
                <a:gd name="T14" fmla="*/ 13 w 92"/>
                <a:gd name="T15" fmla="*/ 17 h 63"/>
                <a:gd name="T16" fmla="*/ 29 w 92"/>
                <a:gd name="T17" fmla="*/ 8 h 63"/>
                <a:gd name="T18" fmla="*/ 34 w 92"/>
                <a:gd name="T19" fmla="*/ 2 h 63"/>
                <a:gd name="T20" fmla="*/ 44 w 92"/>
                <a:gd name="T21" fmla="*/ 6 h 63"/>
                <a:gd name="T22" fmla="*/ 51 w 92"/>
                <a:gd name="T23" fmla="*/ 16 h 63"/>
                <a:gd name="T24" fmla="*/ 61 w 92"/>
                <a:gd name="T25" fmla="*/ 27 h 63"/>
                <a:gd name="T26" fmla="*/ 70 w 92"/>
                <a:gd name="T27" fmla="*/ 36 h 63"/>
                <a:gd name="T28" fmla="*/ 90 w 92"/>
                <a:gd name="T29" fmla="*/ 42 h 63"/>
                <a:gd name="T30" fmla="*/ 85 w 92"/>
                <a:gd name="T31" fmla="*/ 47 h 63"/>
                <a:gd name="T32" fmla="*/ 86 w 92"/>
                <a:gd name="T33" fmla="*/ 51 h 63"/>
                <a:gd name="T34" fmla="*/ 87 w 92"/>
                <a:gd name="T35" fmla="*/ 58 h 63"/>
                <a:gd name="T36" fmla="*/ 72 w 92"/>
                <a:gd name="T37" fmla="*/ 58 h 63"/>
                <a:gd name="T38" fmla="*/ 66 w 92"/>
                <a:gd name="T39" fmla="*/ 62 h 63"/>
                <a:gd name="T40" fmla="*/ 55 w 92"/>
                <a:gd name="T41" fmla="*/ 57 h 63"/>
                <a:gd name="T42" fmla="*/ 44 w 92"/>
                <a:gd name="T43" fmla="*/ 52 h 63"/>
                <a:gd name="T44" fmla="*/ 36 w 92"/>
                <a:gd name="T45" fmla="*/ 51 h 63"/>
                <a:gd name="T46" fmla="*/ 28 w 92"/>
                <a:gd name="T47" fmla="*/ 41 h 63"/>
                <a:gd name="T48" fmla="*/ 23 w 92"/>
                <a:gd name="T49" fmla="*/ 4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 h="63">
                  <a:moveTo>
                    <a:pt x="23" y="42"/>
                  </a:moveTo>
                  <a:cubicBezTo>
                    <a:pt x="21" y="46"/>
                    <a:pt x="33" y="56"/>
                    <a:pt x="22" y="49"/>
                  </a:cubicBezTo>
                  <a:cubicBezTo>
                    <a:pt x="10" y="42"/>
                    <a:pt x="8" y="40"/>
                    <a:pt x="8" y="40"/>
                  </a:cubicBezTo>
                  <a:cubicBezTo>
                    <a:pt x="2" y="45"/>
                    <a:pt x="2" y="45"/>
                    <a:pt x="2" y="45"/>
                  </a:cubicBezTo>
                  <a:cubicBezTo>
                    <a:pt x="2" y="45"/>
                    <a:pt x="0" y="37"/>
                    <a:pt x="3" y="35"/>
                  </a:cubicBezTo>
                  <a:cubicBezTo>
                    <a:pt x="7" y="33"/>
                    <a:pt x="8" y="37"/>
                    <a:pt x="7" y="31"/>
                  </a:cubicBezTo>
                  <a:cubicBezTo>
                    <a:pt x="6" y="24"/>
                    <a:pt x="6" y="23"/>
                    <a:pt x="8" y="21"/>
                  </a:cubicBezTo>
                  <a:cubicBezTo>
                    <a:pt x="10" y="18"/>
                    <a:pt x="9" y="20"/>
                    <a:pt x="13" y="17"/>
                  </a:cubicBezTo>
                  <a:cubicBezTo>
                    <a:pt x="16" y="14"/>
                    <a:pt x="27" y="12"/>
                    <a:pt x="29" y="8"/>
                  </a:cubicBezTo>
                  <a:cubicBezTo>
                    <a:pt x="31" y="5"/>
                    <a:pt x="33" y="3"/>
                    <a:pt x="34" y="2"/>
                  </a:cubicBezTo>
                  <a:cubicBezTo>
                    <a:pt x="36" y="0"/>
                    <a:pt x="40" y="5"/>
                    <a:pt x="44" y="6"/>
                  </a:cubicBezTo>
                  <a:cubicBezTo>
                    <a:pt x="49" y="7"/>
                    <a:pt x="51" y="16"/>
                    <a:pt x="51" y="16"/>
                  </a:cubicBezTo>
                  <a:cubicBezTo>
                    <a:pt x="51" y="16"/>
                    <a:pt x="58" y="24"/>
                    <a:pt x="61" y="27"/>
                  </a:cubicBezTo>
                  <a:cubicBezTo>
                    <a:pt x="65" y="30"/>
                    <a:pt x="64" y="38"/>
                    <a:pt x="70" y="36"/>
                  </a:cubicBezTo>
                  <a:cubicBezTo>
                    <a:pt x="77" y="35"/>
                    <a:pt x="92" y="42"/>
                    <a:pt x="90" y="42"/>
                  </a:cubicBezTo>
                  <a:cubicBezTo>
                    <a:pt x="88" y="43"/>
                    <a:pt x="85" y="47"/>
                    <a:pt x="85" y="47"/>
                  </a:cubicBezTo>
                  <a:cubicBezTo>
                    <a:pt x="86" y="51"/>
                    <a:pt x="86" y="51"/>
                    <a:pt x="86" y="51"/>
                  </a:cubicBezTo>
                  <a:cubicBezTo>
                    <a:pt x="86" y="51"/>
                    <a:pt x="91" y="58"/>
                    <a:pt x="87" y="58"/>
                  </a:cubicBezTo>
                  <a:cubicBezTo>
                    <a:pt x="83" y="57"/>
                    <a:pt x="78" y="58"/>
                    <a:pt x="72" y="58"/>
                  </a:cubicBezTo>
                  <a:cubicBezTo>
                    <a:pt x="66" y="58"/>
                    <a:pt x="68" y="63"/>
                    <a:pt x="66" y="62"/>
                  </a:cubicBezTo>
                  <a:cubicBezTo>
                    <a:pt x="63" y="61"/>
                    <a:pt x="61" y="60"/>
                    <a:pt x="55" y="57"/>
                  </a:cubicBezTo>
                  <a:cubicBezTo>
                    <a:pt x="49" y="53"/>
                    <a:pt x="52" y="53"/>
                    <a:pt x="44" y="52"/>
                  </a:cubicBezTo>
                  <a:cubicBezTo>
                    <a:pt x="36" y="51"/>
                    <a:pt x="41" y="60"/>
                    <a:pt x="36" y="51"/>
                  </a:cubicBezTo>
                  <a:cubicBezTo>
                    <a:pt x="31" y="43"/>
                    <a:pt x="28" y="41"/>
                    <a:pt x="28" y="41"/>
                  </a:cubicBezTo>
                  <a:lnTo>
                    <a:pt x="23"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7" name="Freeform 153"/>
            <p:cNvSpPr/>
            <p:nvPr/>
          </p:nvSpPr>
          <p:spPr bwMode="auto">
            <a:xfrm>
              <a:off x="7631113" y="1004888"/>
              <a:ext cx="157163" cy="90488"/>
            </a:xfrm>
            <a:custGeom>
              <a:avLst/>
              <a:gdLst>
                <a:gd name="T0" fmla="*/ 5 w 59"/>
                <a:gd name="T1" fmla="*/ 32 h 34"/>
                <a:gd name="T2" fmla="*/ 19 w 59"/>
                <a:gd name="T3" fmla="*/ 28 h 34"/>
                <a:gd name="T4" fmla="*/ 35 w 59"/>
                <a:gd name="T5" fmla="*/ 30 h 34"/>
                <a:gd name="T6" fmla="*/ 48 w 59"/>
                <a:gd name="T7" fmla="*/ 29 h 34"/>
                <a:gd name="T8" fmla="*/ 49 w 59"/>
                <a:gd name="T9" fmla="*/ 25 h 34"/>
                <a:gd name="T10" fmla="*/ 55 w 59"/>
                <a:gd name="T11" fmla="*/ 22 h 34"/>
                <a:gd name="T12" fmla="*/ 39 w 59"/>
                <a:gd name="T13" fmla="*/ 9 h 34"/>
                <a:gd name="T14" fmla="*/ 25 w 59"/>
                <a:gd name="T15" fmla="*/ 1 h 34"/>
                <a:gd name="T16" fmla="*/ 13 w 59"/>
                <a:gd name="T17" fmla="*/ 6 h 34"/>
                <a:gd name="T18" fmla="*/ 10 w 59"/>
                <a:gd name="T19" fmla="*/ 13 h 34"/>
                <a:gd name="T20" fmla="*/ 2 w 59"/>
                <a:gd name="T21" fmla="*/ 24 h 34"/>
                <a:gd name="T22" fmla="*/ 2 w 59"/>
                <a:gd name="T23" fmla="*/ 32 h 34"/>
                <a:gd name="T24" fmla="*/ 5 w 59"/>
                <a:gd name="T25"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34">
                  <a:moveTo>
                    <a:pt x="5" y="32"/>
                  </a:moveTo>
                  <a:cubicBezTo>
                    <a:pt x="11" y="30"/>
                    <a:pt x="14" y="28"/>
                    <a:pt x="19" y="28"/>
                  </a:cubicBezTo>
                  <a:cubicBezTo>
                    <a:pt x="25" y="28"/>
                    <a:pt x="31" y="29"/>
                    <a:pt x="35" y="30"/>
                  </a:cubicBezTo>
                  <a:cubicBezTo>
                    <a:pt x="38" y="31"/>
                    <a:pt x="47" y="31"/>
                    <a:pt x="48" y="29"/>
                  </a:cubicBezTo>
                  <a:cubicBezTo>
                    <a:pt x="48" y="27"/>
                    <a:pt x="49" y="25"/>
                    <a:pt x="49" y="25"/>
                  </a:cubicBezTo>
                  <a:cubicBezTo>
                    <a:pt x="49" y="25"/>
                    <a:pt x="59" y="26"/>
                    <a:pt x="55" y="22"/>
                  </a:cubicBezTo>
                  <a:cubicBezTo>
                    <a:pt x="51" y="18"/>
                    <a:pt x="39" y="9"/>
                    <a:pt x="39" y="9"/>
                  </a:cubicBezTo>
                  <a:cubicBezTo>
                    <a:pt x="39" y="9"/>
                    <a:pt x="28" y="2"/>
                    <a:pt x="25" y="1"/>
                  </a:cubicBezTo>
                  <a:cubicBezTo>
                    <a:pt x="22" y="0"/>
                    <a:pt x="17" y="4"/>
                    <a:pt x="13" y="6"/>
                  </a:cubicBezTo>
                  <a:cubicBezTo>
                    <a:pt x="10" y="7"/>
                    <a:pt x="10" y="10"/>
                    <a:pt x="10" y="13"/>
                  </a:cubicBezTo>
                  <a:cubicBezTo>
                    <a:pt x="10" y="15"/>
                    <a:pt x="5" y="24"/>
                    <a:pt x="2" y="24"/>
                  </a:cubicBezTo>
                  <a:cubicBezTo>
                    <a:pt x="0" y="24"/>
                    <a:pt x="1" y="30"/>
                    <a:pt x="2" y="32"/>
                  </a:cubicBezTo>
                  <a:cubicBezTo>
                    <a:pt x="3" y="34"/>
                    <a:pt x="5" y="32"/>
                    <a:pt x="5"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8" name="Freeform 154"/>
            <p:cNvSpPr/>
            <p:nvPr/>
          </p:nvSpPr>
          <p:spPr bwMode="auto">
            <a:xfrm>
              <a:off x="7227888" y="1185863"/>
              <a:ext cx="39688" cy="42863"/>
            </a:xfrm>
            <a:custGeom>
              <a:avLst/>
              <a:gdLst>
                <a:gd name="T0" fmla="*/ 8 w 15"/>
                <a:gd name="T1" fmla="*/ 0 h 16"/>
                <a:gd name="T2" fmla="*/ 1 w 15"/>
                <a:gd name="T3" fmla="*/ 3 h 16"/>
                <a:gd name="T4" fmla="*/ 2 w 15"/>
                <a:gd name="T5" fmla="*/ 8 h 16"/>
                <a:gd name="T6" fmla="*/ 0 w 15"/>
                <a:gd name="T7" fmla="*/ 14 h 16"/>
                <a:gd name="T8" fmla="*/ 3 w 15"/>
                <a:gd name="T9" fmla="*/ 15 h 16"/>
                <a:gd name="T10" fmla="*/ 7 w 15"/>
                <a:gd name="T11" fmla="*/ 11 h 16"/>
                <a:gd name="T12" fmla="*/ 8 w 15"/>
                <a:gd name="T13" fmla="*/ 4 h 16"/>
                <a:gd name="T14" fmla="*/ 15 w 15"/>
                <a:gd name="T15" fmla="*/ 4 h 16"/>
                <a:gd name="T16" fmla="*/ 8 w 15"/>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8" y="0"/>
                  </a:moveTo>
                  <a:cubicBezTo>
                    <a:pt x="1" y="3"/>
                    <a:pt x="1" y="3"/>
                    <a:pt x="1" y="3"/>
                  </a:cubicBezTo>
                  <a:cubicBezTo>
                    <a:pt x="1" y="3"/>
                    <a:pt x="4" y="8"/>
                    <a:pt x="2" y="8"/>
                  </a:cubicBezTo>
                  <a:cubicBezTo>
                    <a:pt x="1" y="8"/>
                    <a:pt x="0" y="14"/>
                    <a:pt x="0" y="14"/>
                  </a:cubicBezTo>
                  <a:cubicBezTo>
                    <a:pt x="0" y="14"/>
                    <a:pt x="0" y="16"/>
                    <a:pt x="3" y="15"/>
                  </a:cubicBezTo>
                  <a:cubicBezTo>
                    <a:pt x="7" y="14"/>
                    <a:pt x="7" y="11"/>
                    <a:pt x="7" y="11"/>
                  </a:cubicBezTo>
                  <a:cubicBezTo>
                    <a:pt x="7" y="11"/>
                    <a:pt x="5" y="4"/>
                    <a:pt x="8" y="4"/>
                  </a:cubicBezTo>
                  <a:cubicBezTo>
                    <a:pt x="10" y="4"/>
                    <a:pt x="15" y="4"/>
                    <a:pt x="15" y="4"/>
                  </a:cubicBez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49" name="Freeform 155"/>
            <p:cNvSpPr/>
            <p:nvPr/>
          </p:nvSpPr>
          <p:spPr bwMode="auto">
            <a:xfrm>
              <a:off x="7391400" y="1114426"/>
              <a:ext cx="33338" cy="28575"/>
            </a:xfrm>
            <a:custGeom>
              <a:avLst/>
              <a:gdLst>
                <a:gd name="T0" fmla="*/ 0 w 13"/>
                <a:gd name="T1" fmla="*/ 11 h 11"/>
                <a:gd name="T2" fmla="*/ 8 w 13"/>
                <a:gd name="T3" fmla="*/ 7 h 11"/>
                <a:gd name="T4" fmla="*/ 10 w 13"/>
                <a:gd name="T5" fmla="*/ 0 h 11"/>
                <a:gd name="T6" fmla="*/ 4 w 13"/>
                <a:gd name="T7" fmla="*/ 3 h 11"/>
                <a:gd name="T8" fmla="*/ 4 w 13"/>
                <a:gd name="T9" fmla="*/ 9 h 11"/>
                <a:gd name="T10" fmla="*/ 0 w 13"/>
                <a:gd name="T11" fmla="*/ 11 h 11"/>
              </a:gdLst>
              <a:ahLst/>
              <a:cxnLst>
                <a:cxn ang="0">
                  <a:pos x="T0" y="T1"/>
                </a:cxn>
                <a:cxn ang="0">
                  <a:pos x="T2" y="T3"/>
                </a:cxn>
                <a:cxn ang="0">
                  <a:pos x="T4" y="T5"/>
                </a:cxn>
                <a:cxn ang="0">
                  <a:pos x="T6" y="T7"/>
                </a:cxn>
                <a:cxn ang="0">
                  <a:pos x="T8" y="T9"/>
                </a:cxn>
                <a:cxn ang="0">
                  <a:pos x="T10" y="T11"/>
                </a:cxn>
              </a:cxnLst>
              <a:rect l="0" t="0" r="r" b="b"/>
              <a:pathLst>
                <a:path w="13" h="11">
                  <a:moveTo>
                    <a:pt x="0" y="11"/>
                  </a:moveTo>
                  <a:cubicBezTo>
                    <a:pt x="0" y="11"/>
                    <a:pt x="4" y="11"/>
                    <a:pt x="8" y="7"/>
                  </a:cubicBezTo>
                  <a:cubicBezTo>
                    <a:pt x="11" y="3"/>
                    <a:pt x="13" y="0"/>
                    <a:pt x="10" y="0"/>
                  </a:cubicBezTo>
                  <a:cubicBezTo>
                    <a:pt x="8" y="0"/>
                    <a:pt x="4" y="3"/>
                    <a:pt x="4" y="3"/>
                  </a:cubicBezTo>
                  <a:cubicBezTo>
                    <a:pt x="4" y="9"/>
                    <a:pt x="4" y="9"/>
                    <a:pt x="4" y="9"/>
                  </a:cubicBez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0" name="Freeform 156"/>
            <p:cNvSpPr/>
            <p:nvPr/>
          </p:nvSpPr>
          <p:spPr bwMode="auto">
            <a:xfrm>
              <a:off x="7131050" y="914401"/>
              <a:ext cx="30163" cy="19050"/>
            </a:xfrm>
            <a:custGeom>
              <a:avLst/>
              <a:gdLst>
                <a:gd name="T0" fmla="*/ 0 w 11"/>
                <a:gd name="T1" fmla="*/ 6 h 7"/>
                <a:gd name="T2" fmla="*/ 11 w 11"/>
                <a:gd name="T3" fmla="*/ 7 h 7"/>
                <a:gd name="T4" fmla="*/ 9 w 11"/>
                <a:gd name="T5" fmla="*/ 0 h 7"/>
                <a:gd name="T6" fmla="*/ 0 w 11"/>
                <a:gd name="T7" fmla="*/ 6 h 7"/>
              </a:gdLst>
              <a:ahLst/>
              <a:cxnLst>
                <a:cxn ang="0">
                  <a:pos x="T0" y="T1"/>
                </a:cxn>
                <a:cxn ang="0">
                  <a:pos x="T2" y="T3"/>
                </a:cxn>
                <a:cxn ang="0">
                  <a:pos x="T4" y="T5"/>
                </a:cxn>
                <a:cxn ang="0">
                  <a:pos x="T6" y="T7"/>
                </a:cxn>
              </a:cxnLst>
              <a:rect l="0" t="0" r="r" b="b"/>
              <a:pathLst>
                <a:path w="11" h="7">
                  <a:moveTo>
                    <a:pt x="0" y="6"/>
                  </a:moveTo>
                  <a:cubicBezTo>
                    <a:pt x="5" y="6"/>
                    <a:pt x="11" y="7"/>
                    <a:pt x="11" y="7"/>
                  </a:cubicBezTo>
                  <a:cubicBezTo>
                    <a:pt x="11" y="7"/>
                    <a:pt x="10" y="0"/>
                    <a:pt x="9" y="0"/>
                  </a:cubicBezTo>
                  <a:cubicBezTo>
                    <a:pt x="7" y="0"/>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1" name="Freeform 157"/>
            <p:cNvSpPr/>
            <p:nvPr/>
          </p:nvSpPr>
          <p:spPr bwMode="auto">
            <a:xfrm>
              <a:off x="8523288" y="1162051"/>
              <a:ext cx="211138" cy="101600"/>
            </a:xfrm>
            <a:custGeom>
              <a:avLst/>
              <a:gdLst>
                <a:gd name="T0" fmla="*/ 7 w 79"/>
                <a:gd name="T1" fmla="*/ 9 h 38"/>
                <a:gd name="T2" fmla="*/ 5 w 79"/>
                <a:gd name="T3" fmla="*/ 23 h 38"/>
                <a:gd name="T4" fmla="*/ 16 w 79"/>
                <a:gd name="T5" fmla="*/ 30 h 38"/>
                <a:gd name="T6" fmla="*/ 24 w 79"/>
                <a:gd name="T7" fmla="*/ 37 h 38"/>
                <a:gd name="T8" fmla="*/ 30 w 79"/>
                <a:gd name="T9" fmla="*/ 31 h 38"/>
                <a:gd name="T10" fmla="*/ 30 w 79"/>
                <a:gd name="T11" fmla="*/ 29 h 38"/>
                <a:gd name="T12" fmla="*/ 42 w 79"/>
                <a:gd name="T13" fmla="*/ 31 h 38"/>
                <a:gd name="T14" fmla="*/ 49 w 79"/>
                <a:gd name="T15" fmla="*/ 32 h 38"/>
                <a:gd name="T16" fmla="*/ 52 w 79"/>
                <a:gd name="T17" fmla="*/ 28 h 38"/>
                <a:gd name="T18" fmla="*/ 59 w 79"/>
                <a:gd name="T19" fmla="*/ 29 h 38"/>
                <a:gd name="T20" fmla="*/ 76 w 79"/>
                <a:gd name="T21" fmla="*/ 22 h 38"/>
                <a:gd name="T22" fmla="*/ 76 w 79"/>
                <a:gd name="T23" fmla="*/ 15 h 38"/>
                <a:gd name="T24" fmla="*/ 70 w 79"/>
                <a:gd name="T25" fmla="*/ 13 h 38"/>
                <a:gd name="T26" fmla="*/ 61 w 79"/>
                <a:gd name="T27" fmla="*/ 9 h 38"/>
                <a:gd name="T28" fmla="*/ 39 w 79"/>
                <a:gd name="T29" fmla="*/ 9 h 38"/>
                <a:gd name="T30" fmla="*/ 35 w 79"/>
                <a:gd name="T31" fmla="*/ 11 h 38"/>
                <a:gd name="T32" fmla="*/ 28 w 79"/>
                <a:gd name="T33" fmla="*/ 9 h 38"/>
                <a:gd name="T34" fmla="*/ 20 w 79"/>
                <a:gd name="T35" fmla="*/ 1 h 38"/>
                <a:gd name="T36" fmla="*/ 9 w 79"/>
                <a:gd name="T37" fmla="*/ 6 h 38"/>
                <a:gd name="T38" fmla="*/ 7 w 79"/>
                <a:gd name="T39" fmla="*/ 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38">
                  <a:moveTo>
                    <a:pt x="7" y="9"/>
                  </a:moveTo>
                  <a:cubicBezTo>
                    <a:pt x="4" y="3"/>
                    <a:pt x="0" y="19"/>
                    <a:pt x="5" y="23"/>
                  </a:cubicBezTo>
                  <a:cubicBezTo>
                    <a:pt x="9" y="26"/>
                    <a:pt x="16" y="30"/>
                    <a:pt x="16" y="30"/>
                  </a:cubicBezTo>
                  <a:cubicBezTo>
                    <a:pt x="16" y="30"/>
                    <a:pt x="23" y="36"/>
                    <a:pt x="24" y="37"/>
                  </a:cubicBezTo>
                  <a:cubicBezTo>
                    <a:pt x="25" y="38"/>
                    <a:pt x="30" y="31"/>
                    <a:pt x="30" y="31"/>
                  </a:cubicBezTo>
                  <a:cubicBezTo>
                    <a:pt x="30" y="31"/>
                    <a:pt x="21" y="29"/>
                    <a:pt x="30" y="29"/>
                  </a:cubicBezTo>
                  <a:cubicBezTo>
                    <a:pt x="38" y="29"/>
                    <a:pt x="42" y="31"/>
                    <a:pt x="42" y="31"/>
                  </a:cubicBezTo>
                  <a:cubicBezTo>
                    <a:pt x="42" y="31"/>
                    <a:pt x="48" y="34"/>
                    <a:pt x="49" y="32"/>
                  </a:cubicBezTo>
                  <a:cubicBezTo>
                    <a:pt x="50" y="31"/>
                    <a:pt x="48" y="28"/>
                    <a:pt x="52" y="28"/>
                  </a:cubicBezTo>
                  <a:cubicBezTo>
                    <a:pt x="55" y="28"/>
                    <a:pt x="54" y="27"/>
                    <a:pt x="59" y="29"/>
                  </a:cubicBezTo>
                  <a:cubicBezTo>
                    <a:pt x="64" y="31"/>
                    <a:pt x="76" y="22"/>
                    <a:pt x="76" y="22"/>
                  </a:cubicBezTo>
                  <a:cubicBezTo>
                    <a:pt x="76" y="22"/>
                    <a:pt x="79" y="16"/>
                    <a:pt x="76" y="15"/>
                  </a:cubicBezTo>
                  <a:cubicBezTo>
                    <a:pt x="72" y="13"/>
                    <a:pt x="72" y="14"/>
                    <a:pt x="70" y="13"/>
                  </a:cubicBezTo>
                  <a:cubicBezTo>
                    <a:pt x="68" y="13"/>
                    <a:pt x="72" y="14"/>
                    <a:pt x="61" y="9"/>
                  </a:cubicBezTo>
                  <a:cubicBezTo>
                    <a:pt x="49" y="5"/>
                    <a:pt x="42" y="9"/>
                    <a:pt x="39" y="9"/>
                  </a:cubicBezTo>
                  <a:cubicBezTo>
                    <a:pt x="35" y="9"/>
                    <a:pt x="39" y="11"/>
                    <a:pt x="35" y="11"/>
                  </a:cubicBezTo>
                  <a:cubicBezTo>
                    <a:pt x="32" y="11"/>
                    <a:pt x="36" y="18"/>
                    <a:pt x="28" y="9"/>
                  </a:cubicBezTo>
                  <a:cubicBezTo>
                    <a:pt x="20" y="1"/>
                    <a:pt x="25" y="0"/>
                    <a:pt x="20" y="1"/>
                  </a:cubicBezTo>
                  <a:cubicBezTo>
                    <a:pt x="16" y="2"/>
                    <a:pt x="9" y="6"/>
                    <a:pt x="9" y="6"/>
                  </a:cubicBezTo>
                  <a:cubicBezTo>
                    <a:pt x="9" y="6"/>
                    <a:pt x="8" y="11"/>
                    <a:pt x="7"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2" name="Freeform 158"/>
            <p:cNvSpPr/>
            <p:nvPr/>
          </p:nvSpPr>
          <p:spPr bwMode="auto">
            <a:xfrm>
              <a:off x="8618538" y="1263651"/>
              <a:ext cx="101600" cy="65088"/>
            </a:xfrm>
            <a:custGeom>
              <a:avLst/>
              <a:gdLst>
                <a:gd name="T0" fmla="*/ 15 w 38"/>
                <a:gd name="T1" fmla="*/ 23 h 24"/>
                <a:gd name="T2" fmla="*/ 38 w 38"/>
                <a:gd name="T3" fmla="*/ 24 h 24"/>
                <a:gd name="T4" fmla="*/ 34 w 38"/>
                <a:gd name="T5" fmla="*/ 17 h 24"/>
                <a:gd name="T6" fmla="*/ 25 w 38"/>
                <a:gd name="T7" fmla="*/ 12 h 24"/>
                <a:gd name="T8" fmla="*/ 18 w 38"/>
                <a:gd name="T9" fmla="*/ 6 h 24"/>
                <a:gd name="T10" fmla="*/ 15 w 38"/>
                <a:gd name="T11" fmla="*/ 5 h 24"/>
                <a:gd name="T12" fmla="*/ 8 w 38"/>
                <a:gd name="T13" fmla="*/ 0 h 24"/>
                <a:gd name="T14" fmla="*/ 4 w 38"/>
                <a:gd name="T15" fmla="*/ 3 h 24"/>
                <a:gd name="T16" fmla="*/ 5 w 38"/>
                <a:gd name="T17" fmla="*/ 10 h 24"/>
                <a:gd name="T18" fmla="*/ 11 w 38"/>
                <a:gd name="T19" fmla="*/ 14 h 24"/>
                <a:gd name="T20" fmla="*/ 7 w 38"/>
                <a:gd name="T21" fmla="*/ 19 h 24"/>
                <a:gd name="T22" fmla="*/ 15 w 38"/>
                <a:gd name="T23"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4">
                  <a:moveTo>
                    <a:pt x="15" y="23"/>
                  </a:moveTo>
                  <a:cubicBezTo>
                    <a:pt x="38" y="24"/>
                    <a:pt x="38" y="24"/>
                    <a:pt x="38" y="24"/>
                  </a:cubicBezTo>
                  <a:cubicBezTo>
                    <a:pt x="34" y="17"/>
                    <a:pt x="34" y="17"/>
                    <a:pt x="34" y="17"/>
                  </a:cubicBezTo>
                  <a:cubicBezTo>
                    <a:pt x="25" y="12"/>
                    <a:pt x="25" y="12"/>
                    <a:pt x="25" y="12"/>
                  </a:cubicBezTo>
                  <a:cubicBezTo>
                    <a:pt x="25" y="12"/>
                    <a:pt x="21" y="7"/>
                    <a:pt x="18" y="6"/>
                  </a:cubicBezTo>
                  <a:cubicBezTo>
                    <a:pt x="15" y="5"/>
                    <a:pt x="18" y="7"/>
                    <a:pt x="15" y="5"/>
                  </a:cubicBezTo>
                  <a:cubicBezTo>
                    <a:pt x="12" y="3"/>
                    <a:pt x="11" y="0"/>
                    <a:pt x="8" y="0"/>
                  </a:cubicBezTo>
                  <a:cubicBezTo>
                    <a:pt x="6" y="0"/>
                    <a:pt x="8" y="0"/>
                    <a:pt x="4" y="3"/>
                  </a:cubicBezTo>
                  <a:cubicBezTo>
                    <a:pt x="0" y="7"/>
                    <a:pt x="5" y="10"/>
                    <a:pt x="5" y="10"/>
                  </a:cubicBezTo>
                  <a:cubicBezTo>
                    <a:pt x="11" y="14"/>
                    <a:pt x="11" y="14"/>
                    <a:pt x="11" y="14"/>
                  </a:cubicBezTo>
                  <a:cubicBezTo>
                    <a:pt x="11" y="14"/>
                    <a:pt x="6" y="17"/>
                    <a:pt x="7" y="19"/>
                  </a:cubicBezTo>
                  <a:cubicBezTo>
                    <a:pt x="8" y="21"/>
                    <a:pt x="15" y="23"/>
                    <a:pt x="15"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3" name="Freeform 159"/>
            <p:cNvSpPr/>
            <p:nvPr/>
          </p:nvSpPr>
          <p:spPr bwMode="auto">
            <a:xfrm>
              <a:off x="8488363" y="1252538"/>
              <a:ext cx="46038" cy="41275"/>
            </a:xfrm>
            <a:custGeom>
              <a:avLst/>
              <a:gdLst>
                <a:gd name="T0" fmla="*/ 17 w 17"/>
                <a:gd name="T1" fmla="*/ 15 h 15"/>
                <a:gd name="T2" fmla="*/ 4 w 17"/>
                <a:gd name="T3" fmla="*/ 6 h 15"/>
                <a:gd name="T4" fmla="*/ 5 w 17"/>
                <a:gd name="T5" fmla="*/ 3 h 15"/>
                <a:gd name="T6" fmla="*/ 17 w 17"/>
                <a:gd name="T7" fmla="*/ 10 h 15"/>
                <a:gd name="T8" fmla="*/ 17 w 17"/>
                <a:gd name="T9" fmla="*/ 15 h 15"/>
              </a:gdLst>
              <a:ahLst/>
              <a:cxnLst>
                <a:cxn ang="0">
                  <a:pos x="T0" y="T1"/>
                </a:cxn>
                <a:cxn ang="0">
                  <a:pos x="T2" y="T3"/>
                </a:cxn>
                <a:cxn ang="0">
                  <a:pos x="T4" y="T5"/>
                </a:cxn>
                <a:cxn ang="0">
                  <a:pos x="T6" y="T7"/>
                </a:cxn>
                <a:cxn ang="0">
                  <a:pos x="T8" y="T9"/>
                </a:cxn>
              </a:cxnLst>
              <a:rect l="0" t="0" r="r" b="b"/>
              <a:pathLst>
                <a:path w="17" h="15">
                  <a:moveTo>
                    <a:pt x="17" y="15"/>
                  </a:moveTo>
                  <a:cubicBezTo>
                    <a:pt x="4" y="6"/>
                    <a:pt x="4" y="6"/>
                    <a:pt x="4" y="6"/>
                  </a:cubicBezTo>
                  <a:cubicBezTo>
                    <a:pt x="4" y="6"/>
                    <a:pt x="0" y="0"/>
                    <a:pt x="5" y="3"/>
                  </a:cubicBezTo>
                  <a:cubicBezTo>
                    <a:pt x="10" y="6"/>
                    <a:pt x="17" y="10"/>
                    <a:pt x="17" y="10"/>
                  </a:cubicBezTo>
                  <a:lnTo>
                    <a:pt x="17"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4" name="Freeform 160"/>
            <p:cNvSpPr/>
            <p:nvPr/>
          </p:nvSpPr>
          <p:spPr bwMode="auto">
            <a:xfrm>
              <a:off x="8755063" y="1185863"/>
              <a:ext cx="109538" cy="66675"/>
            </a:xfrm>
            <a:custGeom>
              <a:avLst/>
              <a:gdLst>
                <a:gd name="T0" fmla="*/ 2 w 41"/>
                <a:gd name="T1" fmla="*/ 3 h 25"/>
                <a:gd name="T2" fmla="*/ 8 w 41"/>
                <a:gd name="T3" fmla="*/ 14 h 25"/>
                <a:gd name="T4" fmla="*/ 13 w 41"/>
                <a:gd name="T5" fmla="*/ 16 h 25"/>
                <a:gd name="T6" fmla="*/ 22 w 41"/>
                <a:gd name="T7" fmla="*/ 22 h 25"/>
                <a:gd name="T8" fmla="*/ 27 w 41"/>
                <a:gd name="T9" fmla="*/ 24 h 25"/>
                <a:gd name="T10" fmla="*/ 33 w 41"/>
                <a:gd name="T11" fmla="*/ 23 h 25"/>
                <a:gd name="T12" fmla="*/ 38 w 41"/>
                <a:gd name="T13" fmla="*/ 20 h 25"/>
                <a:gd name="T14" fmla="*/ 40 w 41"/>
                <a:gd name="T15" fmla="*/ 16 h 25"/>
                <a:gd name="T16" fmla="*/ 37 w 41"/>
                <a:gd name="T17" fmla="*/ 14 h 25"/>
                <a:gd name="T18" fmla="*/ 25 w 41"/>
                <a:gd name="T19" fmla="*/ 11 h 25"/>
                <a:gd name="T20" fmla="*/ 13 w 41"/>
                <a:gd name="T21" fmla="*/ 5 h 25"/>
                <a:gd name="T22" fmla="*/ 9 w 41"/>
                <a:gd name="T23" fmla="*/ 3 h 25"/>
                <a:gd name="T24" fmla="*/ 2 w 41"/>
                <a:gd name="T25"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5">
                  <a:moveTo>
                    <a:pt x="2" y="3"/>
                  </a:moveTo>
                  <a:cubicBezTo>
                    <a:pt x="3" y="5"/>
                    <a:pt x="8" y="14"/>
                    <a:pt x="8" y="14"/>
                  </a:cubicBezTo>
                  <a:cubicBezTo>
                    <a:pt x="8" y="14"/>
                    <a:pt x="11" y="14"/>
                    <a:pt x="13" y="16"/>
                  </a:cubicBezTo>
                  <a:cubicBezTo>
                    <a:pt x="15" y="17"/>
                    <a:pt x="22" y="22"/>
                    <a:pt x="22" y="22"/>
                  </a:cubicBezTo>
                  <a:cubicBezTo>
                    <a:pt x="27" y="24"/>
                    <a:pt x="27" y="24"/>
                    <a:pt x="27" y="24"/>
                  </a:cubicBezTo>
                  <a:cubicBezTo>
                    <a:pt x="27" y="24"/>
                    <a:pt x="28" y="25"/>
                    <a:pt x="33" y="23"/>
                  </a:cubicBezTo>
                  <a:cubicBezTo>
                    <a:pt x="38" y="22"/>
                    <a:pt x="36" y="22"/>
                    <a:pt x="38" y="20"/>
                  </a:cubicBezTo>
                  <a:cubicBezTo>
                    <a:pt x="40" y="18"/>
                    <a:pt x="41" y="18"/>
                    <a:pt x="40" y="16"/>
                  </a:cubicBezTo>
                  <a:cubicBezTo>
                    <a:pt x="39" y="14"/>
                    <a:pt x="40" y="14"/>
                    <a:pt x="37" y="14"/>
                  </a:cubicBezTo>
                  <a:cubicBezTo>
                    <a:pt x="33" y="13"/>
                    <a:pt x="31" y="13"/>
                    <a:pt x="25" y="11"/>
                  </a:cubicBezTo>
                  <a:cubicBezTo>
                    <a:pt x="18" y="10"/>
                    <a:pt x="15" y="6"/>
                    <a:pt x="13" y="5"/>
                  </a:cubicBezTo>
                  <a:cubicBezTo>
                    <a:pt x="11" y="3"/>
                    <a:pt x="17" y="5"/>
                    <a:pt x="9" y="3"/>
                  </a:cubicBezTo>
                  <a:cubicBezTo>
                    <a:pt x="0" y="0"/>
                    <a:pt x="2"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5" name="Freeform 161"/>
            <p:cNvSpPr/>
            <p:nvPr/>
          </p:nvSpPr>
          <p:spPr bwMode="auto">
            <a:xfrm>
              <a:off x="9567863" y="1404938"/>
              <a:ext cx="111125" cy="46038"/>
            </a:xfrm>
            <a:custGeom>
              <a:avLst/>
              <a:gdLst>
                <a:gd name="T0" fmla="*/ 7 w 42"/>
                <a:gd name="T1" fmla="*/ 4 h 17"/>
                <a:gd name="T2" fmla="*/ 3 w 42"/>
                <a:gd name="T3" fmla="*/ 8 h 17"/>
                <a:gd name="T4" fmla="*/ 13 w 42"/>
                <a:gd name="T5" fmla="*/ 12 h 17"/>
                <a:gd name="T6" fmla="*/ 24 w 42"/>
                <a:gd name="T7" fmla="*/ 16 h 17"/>
                <a:gd name="T8" fmla="*/ 33 w 42"/>
                <a:gd name="T9" fmla="*/ 12 h 17"/>
                <a:gd name="T10" fmla="*/ 41 w 42"/>
                <a:gd name="T11" fmla="*/ 13 h 17"/>
                <a:gd name="T12" fmla="*/ 39 w 42"/>
                <a:gd name="T13" fmla="*/ 7 h 17"/>
                <a:gd name="T14" fmla="*/ 30 w 42"/>
                <a:gd name="T15" fmla="*/ 2 h 17"/>
                <a:gd name="T16" fmla="*/ 25 w 42"/>
                <a:gd name="T17" fmla="*/ 2 h 17"/>
                <a:gd name="T18" fmla="*/ 9 w 42"/>
                <a:gd name="T19" fmla="*/ 0 h 17"/>
                <a:gd name="T20" fmla="*/ 7 w 42"/>
                <a:gd name="T21"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17">
                  <a:moveTo>
                    <a:pt x="7" y="4"/>
                  </a:moveTo>
                  <a:cubicBezTo>
                    <a:pt x="5" y="4"/>
                    <a:pt x="0" y="7"/>
                    <a:pt x="3" y="8"/>
                  </a:cubicBezTo>
                  <a:cubicBezTo>
                    <a:pt x="7" y="9"/>
                    <a:pt x="7" y="10"/>
                    <a:pt x="13" y="12"/>
                  </a:cubicBezTo>
                  <a:cubicBezTo>
                    <a:pt x="20" y="14"/>
                    <a:pt x="22" y="17"/>
                    <a:pt x="24" y="16"/>
                  </a:cubicBezTo>
                  <a:cubicBezTo>
                    <a:pt x="26" y="16"/>
                    <a:pt x="28" y="12"/>
                    <a:pt x="33" y="12"/>
                  </a:cubicBezTo>
                  <a:cubicBezTo>
                    <a:pt x="37" y="12"/>
                    <a:pt x="40" y="15"/>
                    <a:pt x="41" y="13"/>
                  </a:cubicBezTo>
                  <a:cubicBezTo>
                    <a:pt x="42" y="12"/>
                    <a:pt x="42" y="8"/>
                    <a:pt x="39" y="7"/>
                  </a:cubicBezTo>
                  <a:cubicBezTo>
                    <a:pt x="36" y="5"/>
                    <a:pt x="32" y="2"/>
                    <a:pt x="30" y="2"/>
                  </a:cubicBezTo>
                  <a:cubicBezTo>
                    <a:pt x="28" y="2"/>
                    <a:pt x="28" y="2"/>
                    <a:pt x="25" y="2"/>
                  </a:cubicBezTo>
                  <a:cubicBezTo>
                    <a:pt x="22" y="2"/>
                    <a:pt x="9" y="0"/>
                    <a:pt x="9" y="0"/>
                  </a:cubicBezTo>
                  <a:lnTo>
                    <a:pt x="7"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6" name="Freeform 162"/>
            <p:cNvSpPr/>
            <p:nvPr/>
          </p:nvSpPr>
          <p:spPr bwMode="auto">
            <a:xfrm>
              <a:off x="10475913" y="1951038"/>
              <a:ext cx="60325" cy="114300"/>
            </a:xfrm>
            <a:custGeom>
              <a:avLst/>
              <a:gdLst>
                <a:gd name="T0" fmla="*/ 6 w 23"/>
                <a:gd name="T1" fmla="*/ 0 h 43"/>
                <a:gd name="T2" fmla="*/ 4 w 23"/>
                <a:gd name="T3" fmla="*/ 8 h 43"/>
                <a:gd name="T4" fmla="*/ 4 w 23"/>
                <a:gd name="T5" fmla="*/ 13 h 43"/>
                <a:gd name="T6" fmla="*/ 6 w 23"/>
                <a:gd name="T7" fmla="*/ 24 h 43"/>
                <a:gd name="T8" fmla="*/ 6 w 23"/>
                <a:gd name="T9" fmla="*/ 28 h 43"/>
                <a:gd name="T10" fmla="*/ 5 w 23"/>
                <a:gd name="T11" fmla="*/ 37 h 43"/>
                <a:gd name="T12" fmla="*/ 13 w 23"/>
                <a:gd name="T13" fmla="*/ 38 h 43"/>
                <a:gd name="T14" fmla="*/ 15 w 23"/>
                <a:gd name="T15" fmla="*/ 33 h 43"/>
                <a:gd name="T16" fmla="*/ 22 w 23"/>
                <a:gd name="T17" fmla="*/ 29 h 43"/>
                <a:gd name="T18" fmla="*/ 20 w 23"/>
                <a:gd name="T19" fmla="*/ 23 h 43"/>
                <a:gd name="T20" fmla="*/ 14 w 23"/>
                <a:gd name="T21" fmla="*/ 5 h 43"/>
                <a:gd name="T22" fmla="*/ 6 w 23"/>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43">
                  <a:moveTo>
                    <a:pt x="6" y="0"/>
                  </a:moveTo>
                  <a:cubicBezTo>
                    <a:pt x="6" y="2"/>
                    <a:pt x="4" y="8"/>
                    <a:pt x="4" y="8"/>
                  </a:cubicBezTo>
                  <a:cubicBezTo>
                    <a:pt x="4" y="8"/>
                    <a:pt x="5" y="10"/>
                    <a:pt x="4" y="13"/>
                  </a:cubicBezTo>
                  <a:cubicBezTo>
                    <a:pt x="4" y="15"/>
                    <a:pt x="8" y="24"/>
                    <a:pt x="6" y="24"/>
                  </a:cubicBezTo>
                  <a:cubicBezTo>
                    <a:pt x="5" y="24"/>
                    <a:pt x="10" y="24"/>
                    <a:pt x="6" y="28"/>
                  </a:cubicBezTo>
                  <a:cubicBezTo>
                    <a:pt x="3" y="31"/>
                    <a:pt x="0" y="35"/>
                    <a:pt x="5" y="37"/>
                  </a:cubicBezTo>
                  <a:cubicBezTo>
                    <a:pt x="9" y="38"/>
                    <a:pt x="13" y="43"/>
                    <a:pt x="13" y="38"/>
                  </a:cubicBezTo>
                  <a:cubicBezTo>
                    <a:pt x="13" y="34"/>
                    <a:pt x="14" y="36"/>
                    <a:pt x="15" y="33"/>
                  </a:cubicBezTo>
                  <a:cubicBezTo>
                    <a:pt x="17" y="29"/>
                    <a:pt x="22" y="31"/>
                    <a:pt x="22" y="29"/>
                  </a:cubicBezTo>
                  <a:cubicBezTo>
                    <a:pt x="22" y="27"/>
                    <a:pt x="23" y="27"/>
                    <a:pt x="20" y="23"/>
                  </a:cubicBezTo>
                  <a:cubicBezTo>
                    <a:pt x="17" y="19"/>
                    <a:pt x="14" y="5"/>
                    <a:pt x="14" y="5"/>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7" name="Freeform 163"/>
            <p:cNvSpPr/>
            <p:nvPr/>
          </p:nvSpPr>
          <p:spPr bwMode="auto">
            <a:xfrm>
              <a:off x="10464800" y="2085976"/>
              <a:ext cx="42863" cy="33338"/>
            </a:xfrm>
            <a:custGeom>
              <a:avLst/>
              <a:gdLst>
                <a:gd name="T0" fmla="*/ 11 w 16"/>
                <a:gd name="T1" fmla="*/ 0 h 12"/>
                <a:gd name="T2" fmla="*/ 2 w 16"/>
                <a:gd name="T3" fmla="*/ 4 h 12"/>
                <a:gd name="T4" fmla="*/ 13 w 16"/>
                <a:gd name="T5" fmla="*/ 9 h 12"/>
                <a:gd name="T6" fmla="*/ 16 w 16"/>
                <a:gd name="T7" fmla="*/ 6 h 12"/>
                <a:gd name="T8" fmla="*/ 11 w 16"/>
                <a:gd name="T9" fmla="*/ 0 h 12"/>
              </a:gdLst>
              <a:ahLst/>
              <a:cxnLst>
                <a:cxn ang="0">
                  <a:pos x="T0" y="T1"/>
                </a:cxn>
                <a:cxn ang="0">
                  <a:pos x="T2" y="T3"/>
                </a:cxn>
                <a:cxn ang="0">
                  <a:pos x="T4" y="T5"/>
                </a:cxn>
                <a:cxn ang="0">
                  <a:pos x="T6" y="T7"/>
                </a:cxn>
                <a:cxn ang="0">
                  <a:pos x="T8" y="T9"/>
                </a:cxn>
              </a:cxnLst>
              <a:rect l="0" t="0" r="r" b="b"/>
              <a:pathLst>
                <a:path w="16" h="12">
                  <a:moveTo>
                    <a:pt x="11" y="0"/>
                  </a:moveTo>
                  <a:cubicBezTo>
                    <a:pt x="8" y="0"/>
                    <a:pt x="0" y="3"/>
                    <a:pt x="2" y="4"/>
                  </a:cubicBezTo>
                  <a:cubicBezTo>
                    <a:pt x="3" y="6"/>
                    <a:pt x="12" y="12"/>
                    <a:pt x="13" y="9"/>
                  </a:cubicBezTo>
                  <a:cubicBezTo>
                    <a:pt x="14" y="7"/>
                    <a:pt x="16" y="9"/>
                    <a:pt x="16" y="6"/>
                  </a:cubicBezTo>
                  <a:cubicBezTo>
                    <a:pt x="16" y="3"/>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8" name="Freeform 164"/>
            <p:cNvSpPr/>
            <p:nvPr/>
          </p:nvSpPr>
          <p:spPr bwMode="auto">
            <a:xfrm>
              <a:off x="10445750" y="2124076"/>
              <a:ext cx="74613" cy="58738"/>
            </a:xfrm>
            <a:custGeom>
              <a:avLst/>
              <a:gdLst>
                <a:gd name="T0" fmla="*/ 3 w 28"/>
                <a:gd name="T1" fmla="*/ 2 h 22"/>
                <a:gd name="T2" fmla="*/ 27 w 28"/>
                <a:gd name="T3" fmla="*/ 1 h 22"/>
                <a:gd name="T4" fmla="*/ 22 w 28"/>
                <a:gd name="T5" fmla="*/ 8 h 22"/>
                <a:gd name="T6" fmla="*/ 12 w 28"/>
                <a:gd name="T7" fmla="*/ 9 h 22"/>
                <a:gd name="T8" fmla="*/ 10 w 28"/>
                <a:gd name="T9" fmla="*/ 20 h 22"/>
                <a:gd name="T10" fmla="*/ 1 w 28"/>
                <a:gd name="T11" fmla="*/ 10 h 22"/>
                <a:gd name="T12" fmla="*/ 3 w 28"/>
                <a:gd name="T13" fmla="*/ 2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3" y="2"/>
                  </a:moveTo>
                  <a:cubicBezTo>
                    <a:pt x="3" y="2"/>
                    <a:pt x="28" y="0"/>
                    <a:pt x="27" y="1"/>
                  </a:cubicBezTo>
                  <a:cubicBezTo>
                    <a:pt x="25" y="1"/>
                    <a:pt x="27" y="8"/>
                    <a:pt x="22" y="8"/>
                  </a:cubicBezTo>
                  <a:cubicBezTo>
                    <a:pt x="16" y="9"/>
                    <a:pt x="14" y="5"/>
                    <a:pt x="12" y="9"/>
                  </a:cubicBezTo>
                  <a:cubicBezTo>
                    <a:pt x="10" y="13"/>
                    <a:pt x="13" y="22"/>
                    <a:pt x="10" y="20"/>
                  </a:cubicBezTo>
                  <a:cubicBezTo>
                    <a:pt x="6" y="18"/>
                    <a:pt x="1" y="12"/>
                    <a:pt x="1" y="10"/>
                  </a:cubicBezTo>
                  <a:cubicBezTo>
                    <a:pt x="0" y="8"/>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59" name="Freeform 165"/>
            <p:cNvSpPr/>
            <p:nvPr/>
          </p:nvSpPr>
          <p:spPr bwMode="auto">
            <a:xfrm>
              <a:off x="10085388" y="1993901"/>
              <a:ext cx="46038" cy="39688"/>
            </a:xfrm>
            <a:custGeom>
              <a:avLst/>
              <a:gdLst>
                <a:gd name="T0" fmla="*/ 17 w 17"/>
                <a:gd name="T1" fmla="*/ 15 h 15"/>
                <a:gd name="T2" fmla="*/ 13 w 17"/>
                <a:gd name="T3" fmla="*/ 1 h 15"/>
                <a:gd name="T4" fmla="*/ 1 w 17"/>
                <a:gd name="T5" fmla="*/ 2 h 15"/>
                <a:gd name="T6" fmla="*/ 10 w 17"/>
                <a:gd name="T7" fmla="*/ 12 h 15"/>
                <a:gd name="T8" fmla="*/ 17 w 17"/>
                <a:gd name="T9" fmla="*/ 15 h 15"/>
              </a:gdLst>
              <a:ahLst/>
              <a:cxnLst>
                <a:cxn ang="0">
                  <a:pos x="T0" y="T1"/>
                </a:cxn>
                <a:cxn ang="0">
                  <a:pos x="T2" y="T3"/>
                </a:cxn>
                <a:cxn ang="0">
                  <a:pos x="T4" y="T5"/>
                </a:cxn>
                <a:cxn ang="0">
                  <a:pos x="T6" y="T7"/>
                </a:cxn>
                <a:cxn ang="0">
                  <a:pos x="T8" y="T9"/>
                </a:cxn>
              </a:cxnLst>
              <a:rect l="0" t="0" r="r" b="b"/>
              <a:pathLst>
                <a:path w="17" h="15">
                  <a:moveTo>
                    <a:pt x="17" y="15"/>
                  </a:moveTo>
                  <a:cubicBezTo>
                    <a:pt x="16" y="11"/>
                    <a:pt x="15" y="1"/>
                    <a:pt x="13" y="1"/>
                  </a:cubicBezTo>
                  <a:cubicBezTo>
                    <a:pt x="11" y="0"/>
                    <a:pt x="2" y="1"/>
                    <a:pt x="1" y="2"/>
                  </a:cubicBezTo>
                  <a:cubicBezTo>
                    <a:pt x="0" y="4"/>
                    <a:pt x="10" y="12"/>
                    <a:pt x="10" y="12"/>
                  </a:cubicBezTo>
                  <a:lnTo>
                    <a:pt x="17"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0" name="Freeform 166"/>
            <p:cNvSpPr/>
            <p:nvPr/>
          </p:nvSpPr>
          <p:spPr bwMode="auto">
            <a:xfrm>
              <a:off x="9880600" y="1806576"/>
              <a:ext cx="114300" cy="44450"/>
            </a:xfrm>
            <a:custGeom>
              <a:avLst/>
              <a:gdLst>
                <a:gd name="T0" fmla="*/ 32 w 43"/>
                <a:gd name="T1" fmla="*/ 17 h 17"/>
                <a:gd name="T2" fmla="*/ 16 w 43"/>
                <a:gd name="T3" fmla="*/ 13 h 17"/>
                <a:gd name="T4" fmla="*/ 8 w 43"/>
                <a:gd name="T5" fmla="*/ 9 h 17"/>
                <a:gd name="T6" fmla="*/ 19 w 43"/>
                <a:gd name="T7" fmla="*/ 1 h 17"/>
                <a:gd name="T8" fmla="*/ 29 w 43"/>
                <a:gd name="T9" fmla="*/ 3 h 17"/>
                <a:gd name="T10" fmla="*/ 41 w 43"/>
                <a:gd name="T11" fmla="*/ 10 h 17"/>
                <a:gd name="T12" fmla="*/ 40 w 43"/>
                <a:gd name="T13" fmla="*/ 14 h 17"/>
                <a:gd name="T14" fmla="*/ 32 w 43"/>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7">
                  <a:moveTo>
                    <a:pt x="32" y="17"/>
                  </a:moveTo>
                  <a:cubicBezTo>
                    <a:pt x="26" y="14"/>
                    <a:pt x="19" y="14"/>
                    <a:pt x="16" y="13"/>
                  </a:cubicBezTo>
                  <a:cubicBezTo>
                    <a:pt x="13" y="12"/>
                    <a:pt x="17" y="17"/>
                    <a:pt x="8" y="9"/>
                  </a:cubicBezTo>
                  <a:cubicBezTo>
                    <a:pt x="0" y="1"/>
                    <a:pt x="12" y="1"/>
                    <a:pt x="19" y="1"/>
                  </a:cubicBezTo>
                  <a:cubicBezTo>
                    <a:pt x="26" y="0"/>
                    <a:pt x="20" y="0"/>
                    <a:pt x="29" y="3"/>
                  </a:cubicBezTo>
                  <a:cubicBezTo>
                    <a:pt x="37" y="6"/>
                    <a:pt x="41" y="10"/>
                    <a:pt x="41" y="10"/>
                  </a:cubicBezTo>
                  <a:cubicBezTo>
                    <a:pt x="41" y="10"/>
                    <a:pt x="43" y="14"/>
                    <a:pt x="40" y="14"/>
                  </a:cubicBezTo>
                  <a:cubicBezTo>
                    <a:pt x="36" y="15"/>
                    <a:pt x="32" y="17"/>
                    <a:pt x="32"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1" name="Freeform 167"/>
            <p:cNvSpPr/>
            <p:nvPr/>
          </p:nvSpPr>
          <p:spPr bwMode="auto">
            <a:xfrm>
              <a:off x="10158413" y="2297113"/>
              <a:ext cx="58738" cy="46038"/>
            </a:xfrm>
            <a:custGeom>
              <a:avLst/>
              <a:gdLst>
                <a:gd name="T0" fmla="*/ 18 w 22"/>
                <a:gd name="T1" fmla="*/ 0 h 17"/>
                <a:gd name="T2" fmla="*/ 10 w 22"/>
                <a:gd name="T3" fmla="*/ 7 h 17"/>
                <a:gd name="T4" fmla="*/ 1 w 22"/>
                <a:gd name="T5" fmla="*/ 10 h 17"/>
                <a:gd name="T6" fmla="*/ 7 w 22"/>
                <a:gd name="T7" fmla="*/ 17 h 17"/>
                <a:gd name="T8" fmla="*/ 7 w 22"/>
                <a:gd name="T9" fmla="*/ 13 h 17"/>
                <a:gd name="T10" fmla="*/ 17 w 22"/>
                <a:gd name="T11" fmla="*/ 11 h 17"/>
                <a:gd name="T12" fmla="*/ 21 w 22"/>
                <a:gd name="T13" fmla="*/ 6 h 17"/>
                <a:gd name="T14" fmla="*/ 21 w 22"/>
                <a:gd name="T15" fmla="*/ 2 h 17"/>
                <a:gd name="T16" fmla="*/ 18 w 22"/>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7">
                  <a:moveTo>
                    <a:pt x="18" y="0"/>
                  </a:moveTo>
                  <a:cubicBezTo>
                    <a:pt x="16" y="3"/>
                    <a:pt x="13" y="9"/>
                    <a:pt x="10" y="7"/>
                  </a:cubicBezTo>
                  <a:cubicBezTo>
                    <a:pt x="8" y="6"/>
                    <a:pt x="0" y="9"/>
                    <a:pt x="1" y="10"/>
                  </a:cubicBezTo>
                  <a:cubicBezTo>
                    <a:pt x="2" y="11"/>
                    <a:pt x="7" y="17"/>
                    <a:pt x="7" y="17"/>
                  </a:cubicBezTo>
                  <a:cubicBezTo>
                    <a:pt x="7" y="17"/>
                    <a:pt x="5" y="16"/>
                    <a:pt x="7" y="13"/>
                  </a:cubicBezTo>
                  <a:cubicBezTo>
                    <a:pt x="9" y="9"/>
                    <a:pt x="14" y="12"/>
                    <a:pt x="17" y="11"/>
                  </a:cubicBezTo>
                  <a:cubicBezTo>
                    <a:pt x="20" y="9"/>
                    <a:pt x="21" y="7"/>
                    <a:pt x="21" y="6"/>
                  </a:cubicBezTo>
                  <a:cubicBezTo>
                    <a:pt x="22" y="4"/>
                    <a:pt x="22" y="4"/>
                    <a:pt x="21" y="2"/>
                  </a:cubicBezTo>
                  <a:cubicBezTo>
                    <a:pt x="21" y="1"/>
                    <a:pt x="18" y="0"/>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2" name="Freeform 168"/>
            <p:cNvSpPr/>
            <p:nvPr/>
          </p:nvSpPr>
          <p:spPr bwMode="auto">
            <a:xfrm>
              <a:off x="9999663" y="2343151"/>
              <a:ext cx="65088" cy="39688"/>
            </a:xfrm>
            <a:custGeom>
              <a:avLst/>
              <a:gdLst>
                <a:gd name="T0" fmla="*/ 16 w 24"/>
                <a:gd name="T1" fmla="*/ 12 h 15"/>
                <a:gd name="T2" fmla="*/ 9 w 24"/>
                <a:gd name="T3" fmla="*/ 15 h 15"/>
                <a:gd name="T4" fmla="*/ 1 w 24"/>
                <a:gd name="T5" fmla="*/ 10 h 15"/>
                <a:gd name="T6" fmla="*/ 8 w 24"/>
                <a:gd name="T7" fmla="*/ 5 h 15"/>
                <a:gd name="T8" fmla="*/ 14 w 24"/>
                <a:gd name="T9" fmla="*/ 5 h 15"/>
                <a:gd name="T10" fmla="*/ 16 w 24"/>
                <a:gd name="T11" fmla="*/ 12 h 15"/>
              </a:gdLst>
              <a:ahLst/>
              <a:cxnLst>
                <a:cxn ang="0">
                  <a:pos x="T0" y="T1"/>
                </a:cxn>
                <a:cxn ang="0">
                  <a:pos x="T2" y="T3"/>
                </a:cxn>
                <a:cxn ang="0">
                  <a:pos x="T4" y="T5"/>
                </a:cxn>
                <a:cxn ang="0">
                  <a:pos x="T6" y="T7"/>
                </a:cxn>
                <a:cxn ang="0">
                  <a:pos x="T8" y="T9"/>
                </a:cxn>
                <a:cxn ang="0">
                  <a:pos x="T10" y="T11"/>
                </a:cxn>
              </a:cxnLst>
              <a:rect l="0" t="0" r="r" b="b"/>
              <a:pathLst>
                <a:path w="24" h="15">
                  <a:moveTo>
                    <a:pt x="16" y="12"/>
                  </a:moveTo>
                  <a:cubicBezTo>
                    <a:pt x="11" y="12"/>
                    <a:pt x="11" y="15"/>
                    <a:pt x="9" y="15"/>
                  </a:cubicBezTo>
                  <a:cubicBezTo>
                    <a:pt x="6" y="15"/>
                    <a:pt x="0" y="10"/>
                    <a:pt x="1" y="10"/>
                  </a:cubicBezTo>
                  <a:cubicBezTo>
                    <a:pt x="3" y="9"/>
                    <a:pt x="6" y="5"/>
                    <a:pt x="8" y="5"/>
                  </a:cubicBezTo>
                  <a:cubicBezTo>
                    <a:pt x="9" y="4"/>
                    <a:pt x="5" y="0"/>
                    <a:pt x="14" y="5"/>
                  </a:cubicBezTo>
                  <a:cubicBezTo>
                    <a:pt x="24" y="10"/>
                    <a:pt x="16" y="12"/>
                    <a:pt x="1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3" name="Freeform 169"/>
            <p:cNvSpPr/>
            <p:nvPr/>
          </p:nvSpPr>
          <p:spPr bwMode="auto">
            <a:xfrm>
              <a:off x="9931400" y="2378076"/>
              <a:ext cx="55563" cy="20638"/>
            </a:xfrm>
            <a:custGeom>
              <a:avLst/>
              <a:gdLst>
                <a:gd name="T0" fmla="*/ 21 w 21"/>
                <a:gd name="T1" fmla="*/ 6 h 8"/>
                <a:gd name="T2" fmla="*/ 8 w 21"/>
                <a:gd name="T3" fmla="*/ 6 h 8"/>
                <a:gd name="T4" fmla="*/ 3 w 21"/>
                <a:gd name="T5" fmla="*/ 1 h 8"/>
                <a:gd name="T6" fmla="*/ 12 w 21"/>
                <a:gd name="T7" fmla="*/ 1 h 8"/>
                <a:gd name="T8" fmla="*/ 20 w 21"/>
                <a:gd name="T9" fmla="*/ 2 h 8"/>
                <a:gd name="T10" fmla="*/ 21 w 21"/>
                <a:gd name="T11" fmla="*/ 6 h 8"/>
              </a:gdLst>
              <a:ahLst/>
              <a:cxnLst>
                <a:cxn ang="0">
                  <a:pos x="T0" y="T1"/>
                </a:cxn>
                <a:cxn ang="0">
                  <a:pos x="T2" y="T3"/>
                </a:cxn>
                <a:cxn ang="0">
                  <a:pos x="T4" y="T5"/>
                </a:cxn>
                <a:cxn ang="0">
                  <a:pos x="T6" y="T7"/>
                </a:cxn>
                <a:cxn ang="0">
                  <a:pos x="T8" y="T9"/>
                </a:cxn>
                <a:cxn ang="0">
                  <a:pos x="T10" y="T11"/>
                </a:cxn>
              </a:cxnLst>
              <a:rect l="0" t="0" r="r" b="b"/>
              <a:pathLst>
                <a:path w="21" h="8">
                  <a:moveTo>
                    <a:pt x="21" y="6"/>
                  </a:moveTo>
                  <a:cubicBezTo>
                    <a:pt x="16" y="8"/>
                    <a:pt x="8" y="6"/>
                    <a:pt x="8" y="6"/>
                  </a:cubicBezTo>
                  <a:cubicBezTo>
                    <a:pt x="8" y="6"/>
                    <a:pt x="0" y="2"/>
                    <a:pt x="3" y="1"/>
                  </a:cubicBezTo>
                  <a:cubicBezTo>
                    <a:pt x="6" y="0"/>
                    <a:pt x="9" y="1"/>
                    <a:pt x="12" y="1"/>
                  </a:cubicBezTo>
                  <a:cubicBezTo>
                    <a:pt x="15" y="2"/>
                    <a:pt x="20" y="2"/>
                    <a:pt x="20" y="2"/>
                  </a:cubicBezTo>
                  <a:lnTo>
                    <a:pt x="2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4" name="Freeform 170"/>
            <p:cNvSpPr/>
            <p:nvPr/>
          </p:nvSpPr>
          <p:spPr bwMode="auto">
            <a:xfrm>
              <a:off x="9847263" y="2379663"/>
              <a:ext cx="46038" cy="26988"/>
            </a:xfrm>
            <a:custGeom>
              <a:avLst/>
              <a:gdLst>
                <a:gd name="T0" fmla="*/ 10 w 17"/>
                <a:gd name="T1" fmla="*/ 10 h 10"/>
                <a:gd name="T2" fmla="*/ 3 w 17"/>
                <a:gd name="T3" fmla="*/ 1 h 10"/>
                <a:gd name="T4" fmla="*/ 15 w 17"/>
                <a:gd name="T5" fmla="*/ 5 h 10"/>
                <a:gd name="T6" fmla="*/ 10 w 17"/>
                <a:gd name="T7" fmla="*/ 10 h 10"/>
              </a:gdLst>
              <a:ahLst/>
              <a:cxnLst>
                <a:cxn ang="0">
                  <a:pos x="T0" y="T1"/>
                </a:cxn>
                <a:cxn ang="0">
                  <a:pos x="T2" y="T3"/>
                </a:cxn>
                <a:cxn ang="0">
                  <a:pos x="T4" y="T5"/>
                </a:cxn>
                <a:cxn ang="0">
                  <a:pos x="T6" y="T7"/>
                </a:cxn>
              </a:cxnLst>
              <a:rect l="0" t="0" r="r" b="b"/>
              <a:pathLst>
                <a:path w="17" h="10">
                  <a:moveTo>
                    <a:pt x="10" y="10"/>
                  </a:moveTo>
                  <a:cubicBezTo>
                    <a:pt x="8" y="8"/>
                    <a:pt x="0" y="0"/>
                    <a:pt x="3" y="1"/>
                  </a:cubicBezTo>
                  <a:cubicBezTo>
                    <a:pt x="6" y="2"/>
                    <a:pt x="17" y="4"/>
                    <a:pt x="15" y="5"/>
                  </a:cubicBezTo>
                  <a:cubicBezTo>
                    <a:pt x="13" y="6"/>
                    <a:pt x="10" y="10"/>
                    <a:pt x="1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5" name="Freeform 171"/>
            <p:cNvSpPr/>
            <p:nvPr/>
          </p:nvSpPr>
          <p:spPr bwMode="auto">
            <a:xfrm>
              <a:off x="9485313" y="2174876"/>
              <a:ext cx="63500" cy="61913"/>
            </a:xfrm>
            <a:custGeom>
              <a:avLst/>
              <a:gdLst>
                <a:gd name="T0" fmla="*/ 20 w 24"/>
                <a:gd name="T1" fmla="*/ 23 h 23"/>
                <a:gd name="T2" fmla="*/ 5 w 24"/>
                <a:gd name="T3" fmla="*/ 16 h 23"/>
                <a:gd name="T4" fmla="*/ 5 w 24"/>
                <a:gd name="T5" fmla="*/ 5 h 23"/>
                <a:gd name="T6" fmla="*/ 14 w 24"/>
                <a:gd name="T7" fmla="*/ 17 h 23"/>
                <a:gd name="T8" fmla="*/ 24 w 24"/>
                <a:gd name="T9" fmla="*/ 23 h 23"/>
                <a:gd name="T10" fmla="*/ 20 w 24"/>
                <a:gd name="T11" fmla="*/ 23 h 23"/>
              </a:gdLst>
              <a:ahLst/>
              <a:cxnLst>
                <a:cxn ang="0">
                  <a:pos x="T0" y="T1"/>
                </a:cxn>
                <a:cxn ang="0">
                  <a:pos x="T2" y="T3"/>
                </a:cxn>
                <a:cxn ang="0">
                  <a:pos x="T4" y="T5"/>
                </a:cxn>
                <a:cxn ang="0">
                  <a:pos x="T6" y="T7"/>
                </a:cxn>
                <a:cxn ang="0">
                  <a:pos x="T8" y="T9"/>
                </a:cxn>
                <a:cxn ang="0">
                  <a:pos x="T10" y="T11"/>
                </a:cxn>
              </a:cxnLst>
              <a:rect l="0" t="0" r="r" b="b"/>
              <a:pathLst>
                <a:path w="24" h="23">
                  <a:moveTo>
                    <a:pt x="20" y="23"/>
                  </a:moveTo>
                  <a:cubicBezTo>
                    <a:pt x="17" y="22"/>
                    <a:pt x="7" y="19"/>
                    <a:pt x="5" y="16"/>
                  </a:cubicBezTo>
                  <a:cubicBezTo>
                    <a:pt x="4" y="12"/>
                    <a:pt x="0" y="0"/>
                    <a:pt x="5" y="5"/>
                  </a:cubicBezTo>
                  <a:cubicBezTo>
                    <a:pt x="9" y="11"/>
                    <a:pt x="10" y="16"/>
                    <a:pt x="14" y="17"/>
                  </a:cubicBezTo>
                  <a:cubicBezTo>
                    <a:pt x="18" y="19"/>
                    <a:pt x="24" y="23"/>
                    <a:pt x="24" y="23"/>
                  </a:cubicBezTo>
                  <a:lnTo>
                    <a:pt x="20"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6" name="Freeform 172"/>
            <p:cNvSpPr/>
            <p:nvPr/>
          </p:nvSpPr>
          <p:spPr bwMode="auto">
            <a:xfrm>
              <a:off x="9544050" y="2206626"/>
              <a:ext cx="50800" cy="39688"/>
            </a:xfrm>
            <a:custGeom>
              <a:avLst/>
              <a:gdLst>
                <a:gd name="T0" fmla="*/ 12 w 19"/>
                <a:gd name="T1" fmla="*/ 15 h 15"/>
                <a:gd name="T2" fmla="*/ 15 w 19"/>
                <a:gd name="T3" fmla="*/ 10 h 15"/>
                <a:gd name="T4" fmla="*/ 7 w 19"/>
                <a:gd name="T5" fmla="*/ 6 h 15"/>
                <a:gd name="T6" fmla="*/ 2 w 19"/>
                <a:gd name="T7" fmla="*/ 2 h 15"/>
                <a:gd name="T8" fmla="*/ 7 w 19"/>
                <a:gd name="T9" fmla="*/ 11 h 15"/>
                <a:gd name="T10" fmla="*/ 12 w 19"/>
                <a:gd name="T11" fmla="*/ 15 h 15"/>
              </a:gdLst>
              <a:ahLst/>
              <a:cxnLst>
                <a:cxn ang="0">
                  <a:pos x="T0" y="T1"/>
                </a:cxn>
                <a:cxn ang="0">
                  <a:pos x="T2" y="T3"/>
                </a:cxn>
                <a:cxn ang="0">
                  <a:pos x="T4" y="T5"/>
                </a:cxn>
                <a:cxn ang="0">
                  <a:pos x="T6" y="T7"/>
                </a:cxn>
                <a:cxn ang="0">
                  <a:pos x="T8" y="T9"/>
                </a:cxn>
                <a:cxn ang="0">
                  <a:pos x="T10" y="T11"/>
                </a:cxn>
              </a:cxnLst>
              <a:rect l="0" t="0" r="r" b="b"/>
              <a:pathLst>
                <a:path w="19" h="15">
                  <a:moveTo>
                    <a:pt x="12" y="15"/>
                  </a:moveTo>
                  <a:cubicBezTo>
                    <a:pt x="16" y="13"/>
                    <a:pt x="19" y="11"/>
                    <a:pt x="15" y="10"/>
                  </a:cubicBezTo>
                  <a:cubicBezTo>
                    <a:pt x="11" y="9"/>
                    <a:pt x="13" y="9"/>
                    <a:pt x="7" y="6"/>
                  </a:cubicBezTo>
                  <a:cubicBezTo>
                    <a:pt x="2" y="2"/>
                    <a:pt x="4" y="0"/>
                    <a:pt x="2" y="2"/>
                  </a:cubicBezTo>
                  <a:cubicBezTo>
                    <a:pt x="0" y="4"/>
                    <a:pt x="7" y="11"/>
                    <a:pt x="7" y="11"/>
                  </a:cubicBezTo>
                  <a:lnTo>
                    <a:pt x="12"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7" name="Freeform 173"/>
            <p:cNvSpPr/>
            <p:nvPr/>
          </p:nvSpPr>
          <p:spPr bwMode="auto">
            <a:xfrm>
              <a:off x="8923338" y="2244726"/>
              <a:ext cx="147638" cy="330200"/>
            </a:xfrm>
            <a:custGeom>
              <a:avLst/>
              <a:gdLst>
                <a:gd name="T0" fmla="*/ 28 w 55"/>
                <a:gd name="T1" fmla="*/ 123 h 124"/>
                <a:gd name="T2" fmla="*/ 23 w 55"/>
                <a:gd name="T3" fmla="*/ 109 h 124"/>
                <a:gd name="T4" fmla="*/ 17 w 55"/>
                <a:gd name="T5" fmla="*/ 80 h 124"/>
                <a:gd name="T6" fmla="*/ 13 w 55"/>
                <a:gd name="T7" fmla="*/ 65 h 124"/>
                <a:gd name="T8" fmla="*/ 7 w 55"/>
                <a:gd name="T9" fmla="*/ 47 h 124"/>
                <a:gd name="T10" fmla="*/ 2 w 55"/>
                <a:gd name="T11" fmla="*/ 18 h 124"/>
                <a:gd name="T12" fmla="*/ 1 w 55"/>
                <a:gd name="T13" fmla="*/ 0 h 124"/>
                <a:gd name="T14" fmla="*/ 12 w 55"/>
                <a:gd name="T15" fmla="*/ 9 h 124"/>
                <a:gd name="T16" fmla="*/ 21 w 55"/>
                <a:gd name="T17" fmla="*/ 41 h 124"/>
                <a:gd name="T18" fmla="*/ 26 w 55"/>
                <a:gd name="T19" fmla="*/ 55 h 124"/>
                <a:gd name="T20" fmla="*/ 31 w 55"/>
                <a:gd name="T21" fmla="*/ 58 h 124"/>
                <a:gd name="T22" fmla="*/ 35 w 55"/>
                <a:gd name="T23" fmla="*/ 67 h 124"/>
                <a:gd name="T24" fmla="*/ 33 w 55"/>
                <a:gd name="T25" fmla="*/ 71 h 124"/>
                <a:gd name="T26" fmla="*/ 45 w 55"/>
                <a:gd name="T27" fmla="*/ 79 h 124"/>
                <a:gd name="T28" fmla="*/ 50 w 55"/>
                <a:gd name="T29" fmla="*/ 88 h 124"/>
                <a:gd name="T30" fmla="*/ 39 w 55"/>
                <a:gd name="T31" fmla="*/ 86 h 124"/>
                <a:gd name="T32" fmla="*/ 32 w 55"/>
                <a:gd name="T33" fmla="*/ 80 h 124"/>
                <a:gd name="T34" fmla="*/ 29 w 55"/>
                <a:gd name="T35" fmla="*/ 81 h 124"/>
                <a:gd name="T36" fmla="*/ 29 w 55"/>
                <a:gd name="T37" fmla="*/ 90 h 124"/>
                <a:gd name="T38" fmla="*/ 30 w 55"/>
                <a:gd name="T39" fmla="*/ 104 h 124"/>
                <a:gd name="T40" fmla="*/ 35 w 55"/>
                <a:gd name="T41" fmla="*/ 113 h 124"/>
                <a:gd name="T42" fmla="*/ 40 w 55"/>
                <a:gd name="T43" fmla="*/ 118 h 124"/>
                <a:gd name="T44" fmla="*/ 43 w 55"/>
                <a:gd name="T45" fmla="*/ 123 h 124"/>
                <a:gd name="T46" fmla="*/ 33 w 55"/>
                <a:gd name="T47" fmla="*/ 122 h 124"/>
                <a:gd name="T48" fmla="*/ 28 w 55"/>
                <a:gd name="T49" fmla="*/ 12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124">
                  <a:moveTo>
                    <a:pt x="28" y="123"/>
                  </a:moveTo>
                  <a:cubicBezTo>
                    <a:pt x="29" y="121"/>
                    <a:pt x="27" y="121"/>
                    <a:pt x="23" y="109"/>
                  </a:cubicBezTo>
                  <a:cubicBezTo>
                    <a:pt x="18" y="97"/>
                    <a:pt x="17" y="86"/>
                    <a:pt x="17" y="80"/>
                  </a:cubicBezTo>
                  <a:cubicBezTo>
                    <a:pt x="17" y="73"/>
                    <a:pt x="16" y="73"/>
                    <a:pt x="13" y="65"/>
                  </a:cubicBezTo>
                  <a:cubicBezTo>
                    <a:pt x="10" y="57"/>
                    <a:pt x="6" y="51"/>
                    <a:pt x="7" y="47"/>
                  </a:cubicBezTo>
                  <a:cubicBezTo>
                    <a:pt x="7" y="43"/>
                    <a:pt x="3" y="22"/>
                    <a:pt x="2" y="18"/>
                  </a:cubicBezTo>
                  <a:cubicBezTo>
                    <a:pt x="1" y="14"/>
                    <a:pt x="0" y="0"/>
                    <a:pt x="1" y="0"/>
                  </a:cubicBezTo>
                  <a:cubicBezTo>
                    <a:pt x="3" y="0"/>
                    <a:pt x="10" y="5"/>
                    <a:pt x="12" y="9"/>
                  </a:cubicBezTo>
                  <a:cubicBezTo>
                    <a:pt x="14" y="12"/>
                    <a:pt x="18" y="36"/>
                    <a:pt x="21" y="41"/>
                  </a:cubicBezTo>
                  <a:cubicBezTo>
                    <a:pt x="24" y="47"/>
                    <a:pt x="21" y="53"/>
                    <a:pt x="26" y="55"/>
                  </a:cubicBezTo>
                  <a:cubicBezTo>
                    <a:pt x="31" y="58"/>
                    <a:pt x="31" y="50"/>
                    <a:pt x="31" y="58"/>
                  </a:cubicBezTo>
                  <a:cubicBezTo>
                    <a:pt x="31" y="66"/>
                    <a:pt x="38" y="67"/>
                    <a:pt x="35" y="67"/>
                  </a:cubicBezTo>
                  <a:cubicBezTo>
                    <a:pt x="32" y="67"/>
                    <a:pt x="33" y="71"/>
                    <a:pt x="33" y="71"/>
                  </a:cubicBezTo>
                  <a:cubicBezTo>
                    <a:pt x="33" y="71"/>
                    <a:pt x="43" y="77"/>
                    <a:pt x="45" y="79"/>
                  </a:cubicBezTo>
                  <a:cubicBezTo>
                    <a:pt x="47" y="81"/>
                    <a:pt x="55" y="89"/>
                    <a:pt x="50" y="88"/>
                  </a:cubicBezTo>
                  <a:cubicBezTo>
                    <a:pt x="44" y="87"/>
                    <a:pt x="42" y="91"/>
                    <a:pt x="39" y="86"/>
                  </a:cubicBezTo>
                  <a:cubicBezTo>
                    <a:pt x="35" y="82"/>
                    <a:pt x="35" y="82"/>
                    <a:pt x="32" y="80"/>
                  </a:cubicBezTo>
                  <a:cubicBezTo>
                    <a:pt x="30" y="78"/>
                    <a:pt x="28" y="77"/>
                    <a:pt x="29" y="81"/>
                  </a:cubicBezTo>
                  <a:cubicBezTo>
                    <a:pt x="30" y="84"/>
                    <a:pt x="29" y="84"/>
                    <a:pt x="29" y="90"/>
                  </a:cubicBezTo>
                  <a:cubicBezTo>
                    <a:pt x="30" y="96"/>
                    <a:pt x="31" y="101"/>
                    <a:pt x="30" y="104"/>
                  </a:cubicBezTo>
                  <a:cubicBezTo>
                    <a:pt x="29" y="106"/>
                    <a:pt x="33" y="112"/>
                    <a:pt x="35" y="113"/>
                  </a:cubicBezTo>
                  <a:cubicBezTo>
                    <a:pt x="37" y="114"/>
                    <a:pt x="40" y="116"/>
                    <a:pt x="40" y="118"/>
                  </a:cubicBezTo>
                  <a:cubicBezTo>
                    <a:pt x="41" y="119"/>
                    <a:pt x="48" y="123"/>
                    <a:pt x="43" y="123"/>
                  </a:cubicBezTo>
                  <a:cubicBezTo>
                    <a:pt x="38" y="124"/>
                    <a:pt x="33" y="122"/>
                    <a:pt x="33" y="122"/>
                  </a:cubicBezTo>
                  <a:lnTo>
                    <a:pt x="28" y="1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8" name="Freeform 174"/>
            <p:cNvSpPr/>
            <p:nvPr/>
          </p:nvSpPr>
          <p:spPr bwMode="auto">
            <a:xfrm>
              <a:off x="8963025" y="2543176"/>
              <a:ext cx="276225" cy="198438"/>
            </a:xfrm>
            <a:custGeom>
              <a:avLst/>
              <a:gdLst>
                <a:gd name="T0" fmla="*/ 39 w 103"/>
                <a:gd name="T1" fmla="*/ 39 h 74"/>
                <a:gd name="T2" fmla="*/ 23 w 103"/>
                <a:gd name="T3" fmla="*/ 30 h 74"/>
                <a:gd name="T4" fmla="*/ 14 w 103"/>
                <a:gd name="T5" fmla="*/ 22 h 74"/>
                <a:gd name="T6" fmla="*/ 7 w 103"/>
                <a:gd name="T7" fmla="*/ 25 h 74"/>
                <a:gd name="T8" fmla="*/ 13 w 103"/>
                <a:gd name="T9" fmla="*/ 35 h 74"/>
                <a:gd name="T10" fmla="*/ 13 w 103"/>
                <a:gd name="T11" fmla="*/ 40 h 74"/>
                <a:gd name="T12" fmla="*/ 10 w 103"/>
                <a:gd name="T13" fmla="*/ 48 h 74"/>
                <a:gd name="T14" fmla="*/ 6 w 103"/>
                <a:gd name="T15" fmla="*/ 51 h 74"/>
                <a:gd name="T16" fmla="*/ 3 w 103"/>
                <a:gd name="T17" fmla="*/ 55 h 74"/>
                <a:gd name="T18" fmla="*/ 8 w 103"/>
                <a:gd name="T19" fmla="*/ 65 h 74"/>
                <a:gd name="T20" fmla="*/ 3 w 103"/>
                <a:gd name="T21" fmla="*/ 70 h 74"/>
                <a:gd name="T22" fmla="*/ 10 w 103"/>
                <a:gd name="T23" fmla="*/ 72 h 74"/>
                <a:gd name="T24" fmla="*/ 16 w 103"/>
                <a:gd name="T25" fmla="*/ 66 h 74"/>
                <a:gd name="T26" fmla="*/ 20 w 103"/>
                <a:gd name="T27" fmla="*/ 59 h 74"/>
                <a:gd name="T28" fmla="*/ 28 w 103"/>
                <a:gd name="T29" fmla="*/ 60 h 74"/>
                <a:gd name="T30" fmla="*/ 32 w 103"/>
                <a:gd name="T31" fmla="*/ 62 h 74"/>
                <a:gd name="T32" fmla="*/ 39 w 103"/>
                <a:gd name="T33" fmla="*/ 65 h 74"/>
                <a:gd name="T34" fmla="*/ 40 w 103"/>
                <a:gd name="T35" fmla="*/ 60 h 74"/>
                <a:gd name="T36" fmla="*/ 48 w 103"/>
                <a:gd name="T37" fmla="*/ 54 h 74"/>
                <a:gd name="T38" fmla="*/ 56 w 103"/>
                <a:gd name="T39" fmla="*/ 53 h 74"/>
                <a:gd name="T40" fmla="*/ 56 w 103"/>
                <a:gd name="T41" fmla="*/ 44 h 74"/>
                <a:gd name="T42" fmla="*/ 53 w 103"/>
                <a:gd name="T43" fmla="*/ 39 h 74"/>
                <a:gd name="T44" fmla="*/ 74 w 103"/>
                <a:gd name="T45" fmla="*/ 32 h 74"/>
                <a:gd name="T46" fmla="*/ 85 w 103"/>
                <a:gd name="T47" fmla="*/ 28 h 74"/>
                <a:gd name="T48" fmla="*/ 90 w 103"/>
                <a:gd name="T49" fmla="*/ 15 h 74"/>
                <a:gd name="T50" fmla="*/ 102 w 103"/>
                <a:gd name="T51" fmla="*/ 8 h 74"/>
                <a:gd name="T52" fmla="*/ 96 w 103"/>
                <a:gd name="T53" fmla="*/ 5 h 74"/>
                <a:gd name="T54" fmla="*/ 81 w 103"/>
                <a:gd name="T55" fmla="*/ 18 h 74"/>
                <a:gd name="T56" fmla="*/ 67 w 103"/>
                <a:gd name="T57" fmla="*/ 27 h 74"/>
                <a:gd name="T58" fmla="*/ 58 w 103"/>
                <a:gd name="T59" fmla="*/ 34 h 74"/>
                <a:gd name="T60" fmla="*/ 41 w 103"/>
                <a:gd name="T61" fmla="*/ 36 h 74"/>
                <a:gd name="T62" fmla="*/ 39 w 103"/>
                <a:gd name="T63" fmla="*/ 3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74">
                  <a:moveTo>
                    <a:pt x="39" y="39"/>
                  </a:moveTo>
                  <a:cubicBezTo>
                    <a:pt x="28" y="33"/>
                    <a:pt x="29" y="37"/>
                    <a:pt x="23" y="30"/>
                  </a:cubicBezTo>
                  <a:cubicBezTo>
                    <a:pt x="17" y="24"/>
                    <a:pt x="14" y="22"/>
                    <a:pt x="14" y="22"/>
                  </a:cubicBezTo>
                  <a:cubicBezTo>
                    <a:pt x="7" y="25"/>
                    <a:pt x="7" y="25"/>
                    <a:pt x="7" y="25"/>
                  </a:cubicBezTo>
                  <a:cubicBezTo>
                    <a:pt x="13" y="35"/>
                    <a:pt x="13" y="35"/>
                    <a:pt x="13" y="35"/>
                  </a:cubicBezTo>
                  <a:cubicBezTo>
                    <a:pt x="13" y="35"/>
                    <a:pt x="15" y="38"/>
                    <a:pt x="13" y="40"/>
                  </a:cubicBezTo>
                  <a:cubicBezTo>
                    <a:pt x="12" y="41"/>
                    <a:pt x="12" y="48"/>
                    <a:pt x="10" y="48"/>
                  </a:cubicBezTo>
                  <a:cubicBezTo>
                    <a:pt x="9" y="49"/>
                    <a:pt x="9" y="52"/>
                    <a:pt x="6" y="51"/>
                  </a:cubicBezTo>
                  <a:cubicBezTo>
                    <a:pt x="3" y="51"/>
                    <a:pt x="4" y="52"/>
                    <a:pt x="3" y="55"/>
                  </a:cubicBezTo>
                  <a:cubicBezTo>
                    <a:pt x="2" y="57"/>
                    <a:pt x="11" y="64"/>
                    <a:pt x="8" y="65"/>
                  </a:cubicBezTo>
                  <a:cubicBezTo>
                    <a:pt x="4" y="66"/>
                    <a:pt x="0" y="69"/>
                    <a:pt x="3" y="70"/>
                  </a:cubicBezTo>
                  <a:cubicBezTo>
                    <a:pt x="6" y="71"/>
                    <a:pt x="8" y="74"/>
                    <a:pt x="10" y="72"/>
                  </a:cubicBezTo>
                  <a:cubicBezTo>
                    <a:pt x="13" y="71"/>
                    <a:pt x="18" y="69"/>
                    <a:pt x="16" y="66"/>
                  </a:cubicBezTo>
                  <a:cubicBezTo>
                    <a:pt x="14" y="64"/>
                    <a:pt x="18" y="59"/>
                    <a:pt x="20" y="59"/>
                  </a:cubicBezTo>
                  <a:cubicBezTo>
                    <a:pt x="23" y="59"/>
                    <a:pt x="25" y="59"/>
                    <a:pt x="28" y="60"/>
                  </a:cubicBezTo>
                  <a:cubicBezTo>
                    <a:pt x="31" y="60"/>
                    <a:pt x="30" y="62"/>
                    <a:pt x="32" y="62"/>
                  </a:cubicBezTo>
                  <a:cubicBezTo>
                    <a:pt x="34" y="63"/>
                    <a:pt x="35" y="66"/>
                    <a:pt x="39" y="65"/>
                  </a:cubicBezTo>
                  <a:cubicBezTo>
                    <a:pt x="43" y="64"/>
                    <a:pt x="37" y="62"/>
                    <a:pt x="40" y="60"/>
                  </a:cubicBezTo>
                  <a:cubicBezTo>
                    <a:pt x="43" y="58"/>
                    <a:pt x="46" y="55"/>
                    <a:pt x="48" y="54"/>
                  </a:cubicBezTo>
                  <a:cubicBezTo>
                    <a:pt x="51" y="53"/>
                    <a:pt x="56" y="53"/>
                    <a:pt x="56" y="53"/>
                  </a:cubicBezTo>
                  <a:cubicBezTo>
                    <a:pt x="56" y="44"/>
                    <a:pt x="56" y="44"/>
                    <a:pt x="56" y="44"/>
                  </a:cubicBezTo>
                  <a:cubicBezTo>
                    <a:pt x="56" y="44"/>
                    <a:pt x="53" y="41"/>
                    <a:pt x="53" y="39"/>
                  </a:cubicBezTo>
                  <a:cubicBezTo>
                    <a:pt x="54" y="36"/>
                    <a:pt x="72" y="33"/>
                    <a:pt x="74" y="32"/>
                  </a:cubicBezTo>
                  <a:cubicBezTo>
                    <a:pt x="75" y="31"/>
                    <a:pt x="82" y="32"/>
                    <a:pt x="85" y="28"/>
                  </a:cubicBezTo>
                  <a:cubicBezTo>
                    <a:pt x="87" y="24"/>
                    <a:pt x="88" y="17"/>
                    <a:pt x="90" y="15"/>
                  </a:cubicBezTo>
                  <a:cubicBezTo>
                    <a:pt x="93" y="14"/>
                    <a:pt x="102" y="10"/>
                    <a:pt x="102" y="8"/>
                  </a:cubicBezTo>
                  <a:cubicBezTo>
                    <a:pt x="101" y="7"/>
                    <a:pt x="103" y="0"/>
                    <a:pt x="96" y="5"/>
                  </a:cubicBezTo>
                  <a:cubicBezTo>
                    <a:pt x="90" y="10"/>
                    <a:pt x="90" y="13"/>
                    <a:pt x="81" y="18"/>
                  </a:cubicBezTo>
                  <a:cubicBezTo>
                    <a:pt x="72" y="22"/>
                    <a:pt x="69" y="25"/>
                    <a:pt x="67" y="27"/>
                  </a:cubicBezTo>
                  <a:cubicBezTo>
                    <a:pt x="65" y="29"/>
                    <a:pt x="68" y="34"/>
                    <a:pt x="58" y="34"/>
                  </a:cubicBezTo>
                  <a:cubicBezTo>
                    <a:pt x="47" y="34"/>
                    <a:pt x="41" y="36"/>
                    <a:pt x="41" y="36"/>
                  </a:cubicBezTo>
                  <a:lnTo>
                    <a:pt x="39"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69" name="Freeform 175"/>
            <p:cNvSpPr/>
            <p:nvPr/>
          </p:nvSpPr>
          <p:spPr bwMode="auto">
            <a:xfrm>
              <a:off x="8755063" y="2735263"/>
              <a:ext cx="320675" cy="360363"/>
            </a:xfrm>
            <a:custGeom>
              <a:avLst/>
              <a:gdLst>
                <a:gd name="T0" fmla="*/ 98 w 120"/>
                <a:gd name="T1" fmla="*/ 0 h 135"/>
                <a:gd name="T2" fmla="*/ 91 w 120"/>
                <a:gd name="T3" fmla="*/ 6 h 135"/>
                <a:gd name="T4" fmla="*/ 85 w 120"/>
                <a:gd name="T5" fmla="*/ 12 h 135"/>
                <a:gd name="T6" fmla="*/ 89 w 120"/>
                <a:gd name="T7" fmla="*/ 29 h 135"/>
                <a:gd name="T8" fmla="*/ 92 w 120"/>
                <a:gd name="T9" fmla="*/ 41 h 135"/>
                <a:gd name="T10" fmla="*/ 86 w 120"/>
                <a:gd name="T11" fmla="*/ 45 h 135"/>
                <a:gd name="T12" fmla="*/ 81 w 120"/>
                <a:gd name="T13" fmla="*/ 51 h 135"/>
                <a:gd name="T14" fmla="*/ 78 w 120"/>
                <a:gd name="T15" fmla="*/ 55 h 135"/>
                <a:gd name="T16" fmla="*/ 70 w 120"/>
                <a:gd name="T17" fmla="*/ 48 h 135"/>
                <a:gd name="T18" fmla="*/ 65 w 120"/>
                <a:gd name="T19" fmla="*/ 55 h 135"/>
                <a:gd name="T20" fmla="*/ 63 w 120"/>
                <a:gd name="T21" fmla="*/ 60 h 135"/>
                <a:gd name="T22" fmla="*/ 60 w 120"/>
                <a:gd name="T23" fmla="*/ 66 h 135"/>
                <a:gd name="T24" fmla="*/ 51 w 120"/>
                <a:gd name="T25" fmla="*/ 72 h 135"/>
                <a:gd name="T26" fmla="*/ 49 w 120"/>
                <a:gd name="T27" fmla="*/ 77 h 135"/>
                <a:gd name="T28" fmla="*/ 28 w 120"/>
                <a:gd name="T29" fmla="*/ 79 h 135"/>
                <a:gd name="T30" fmla="*/ 21 w 120"/>
                <a:gd name="T31" fmla="*/ 84 h 135"/>
                <a:gd name="T32" fmla="*/ 18 w 120"/>
                <a:gd name="T33" fmla="*/ 90 h 135"/>
                <a:gd name="T34" fmla="*/ 14 w 120"/>
                <a:gd name="T35" fmla="*/ 99 h 135"/>
                <a:gd name="T36" fmla="*/ 2 w 120"/>
                <a:gd name="T37" fmla="*/ 101 h 135"/>
                <a:gd name="T38" fmla="*/ 6 w 120"/>
                <a:gd name="T39" fmla="*/ 109 h 135"/>
                <a:gd name="T40" fmla="*/ 17 w 120"/>
                <a:gd name="T41" fmla="*/ 115 h 135"/>
                <a:gd name="T42" fmla="*/ 21 w 120"/>
                <a:gd name="T43" fmla="*/ 129 h 135"/>
                <a:gd name="T44" fmla="*/ 21 w 120"/>
                <a:gd name="T45" fmla="*/ 130 h 135"/>
                <a:gd name="T46" fmla="*/ 30 w 120"/>
                <a:gd name="T47" fmla="*/ 120 h 135"/>
                <a:gd name="T48" fmla="*/ 36 w 120"/>
                <a:gd name="T49" fmla="*/ 100 h 135"/>
                <a:gd name="T50" fmla="*/ 46 w 120"/>
                <a:gd name="T51" fmla="*/ 103 h 135"/>
                <a:gd name="T52" fmla="*/ 55 w 120"/>
                <a:gd name="T53" fmla="*/ 93 h 135"/>
                <a:gd name="T54" fmla="*/ 58 w 120"/>
                <a:gd name="T55" fmla="*/ 93 h 135"/>
                <a:gd name="T56" fmla="*/ 65 w 120"/>
                <a:gd name="T57" fmla="*/ 98 h 135"/>
                <a:gd name="T58" fmla="*/ 78 w 120"/>
                <a:gd name="T59" fmla="*/ 90 h 135"/>
                <a:gd name="T60" fmla="*/ 77 w 120"/>
                <a:gd name="T61" fmla="*/ 81 h 135"/>
                <a:gd name="T62" fmla="*/ 84 w 120"/>
                <a:gd name="T63" fmla="*/ 78 h 135"/>
                <a:gd name="T64" fmla="*/ 91 w 120"/>
                <a:gd name="T65" fmla="*/ 84 h 135"/>
                <a:gd name="T66" fmla="*/ 112 w 120"/>
                <a:gd name="T67" fmla="*/ 80 h 135"/>
                <a:gd name="T68" fmla="*/ 108 w 120"/>
                <a:gd name="T69" fmla="*/ 67 h 135"/>
                <a:gd name="T70" fmla="*/ 111 w 120"/>
                <a:gd name="T71" fmla="*/ 61 h 135"/>
                <a:gd name="T72" fmla="*/ 108 w 120"/>
                <a:gd name="T73" fmla="*/ 42 h 135"/>
                <a:gd name="T74" fmla="*/ 117 w 120"/>
                <a:gd name="T75" fmla="*/ 33 h 135"/>
                <a:gd name="T76" fmla="*/ 117 w 120"/>
                <a:gd name="T77" fmla="*/ 27 h 135"/>
                <a:gd name="T78" fmla="*/ 109 w 120"/>
                <a:gd name="T79" fmla="*/ 11 h 135"/>
                <a:gd name="T80" fmla="*/ 101 w 120"/>
                <a:gd name="T81" fmla="*/ 4 h 135"/>
                <a:gd name="T82" fmla="*/ 98 w 120"/>
                <a:gd name="T83"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0" h="135">
                  <a:moveTo>
                    <a:pt x="98" y="0"/>
                  </a:moveTo>
                  <a:cubicBezTo>
                    <a:pt x="97" y="1"/>
                    <a:pt x="93" y="4"/>
                    <a:pt x="91" y="6"/>
                  </a:cubicBezTo>
                  <a:cubicBezTo>
                    <a:pt x="88" y="8"/>
                    <a:pt x="85" y="8"/>
                    <a:pt x="85" y="12"/>
                  </a:cubicBezTo>
                  <a:cubicBezTo>
                    <a:pt x="85" y="17"/>
                    <a:pt x="90" y="22"/>
                    <a:pt x="89" y="29"/>
                  </a:cubicBezTo>
                  <a:cubicBezTo>
                    <a:pt x="87" y="35"/>
                    <a:pt x="97" y="40"/>
                    <a:pt x="92" y="41"/>
                  </a:cubicBezTo>
                  <a:cubicBezTo>
                    <a:pt x="87" y="43"/>
                    <a:pt x="88" y="44"/>
                    <a:pt x="86" y="45"/>
                  </a:cubicBezTo>
                  <a:cubicBezTo>
                    <a:pt x="83" y="47"/>
                    <a:pt x="81" y="51"/>
                    <a:pt x="81" y="51"/>
                  </a:cubicBezTo>
                  <a:cubicBezTo>
                    <a:pt x="81" y="51"/>
                    <a:pt x="84" y="60"/>
                    <a:pt x="78" y="55"/>
                  </a:cubicBezTo>
                  <a:cubicBezTo>
                    <a:pt x="71" y="50"/>
                    <a:pt x="71" y="48"/>
                    <a:pt x="70" y="48"/>
                  </a:cubicBezTo>
                  <a:cubicBezTo>
                    <a:pt x="68" y="48"/>
                    <a:pt x="67" y="54"/>
                    <a:pt x="65" y="55"/>
                  </a:cubicBezTo>
                  <a:cubicBezTo>
                    <a:pt x="63" y="56"/>
                    <a:pt x="64" y="58"/>
                    <a:pt x="63" y="60"/>
                  </a:cubicBezTo>
                  <a:cubicBezTo>
                    <a:pt x="62" y="61"/>
                    <a:pt x="68" y="62"/>
                    <a:pt x="60" y="66"/>
                  </a:cubicBezTo>
                  <a:cubicBezTo>
                    <a:pt x="51" y="69"/>
                    <a:pt x="50" y="70"/>
                    <a:pt x="51" y="72"/>
                  </a:cubicBezTo>
                  <a:cubicBezTo>
                    <a:pt x="51" y="73"/>
                    <a:pt x="64" y="76"/>
                    <a:pt x="49" y="77"/>
                  </a:cubicBezTo>
                  <a:cubicBezTo>
                    <a:pt x="34" y="78"/>
                    <a:pt x="33" y="78"/>
                    <a:pt x="28" y="79"/>
                  </a:cubicBezTo>
                  <a:cubicBezTo>
                    <a:pt x="23" y="79"/>
                    <a:pt x="23" y="81"/>
                    <a:pt x="21" y="84"/>
                  </a:cubicBezTo>
                  <a:cubicBezTo>
                    <a:pt x="18" y="86"/>
                    <a:pt x="20" y="88"/>
                    <a:pt x="18" y="90"/>
                  </a:cubicBezTo>
                  <a:cubicBezTo>
                    <a:pt x="16" y="91"/>
                    <a:pt x="20" y="100"/>
                    <a:pt x="14" y="99"/>
                  </a:cubicBezTo>
                  <a:cubicBezTo>
                    <a:pt x="8" y="98"/>
                    <a:pt x="3" y="99"/>
                    <a:pt x="2" y="101"/>
                  </a:cubicBezTo>
                  <a:cubicBezTo>
                    <a:pt x="1" y="102"/>
                    <a:pt x="0" y="106"/>
                    <a:pt x="6" y="109"/>
                  </a:cubicBezTo>
                  <a:cubicBezTo>
                    <a:pt x="12" y="112"/>
                    <a:pt x="19" y="112"/>
                    <a:pt x="17" y="115"/>
                  </a:cubicBezTo>
                  <a:cubicBezTo>
                    <a:pt x="15" y="118"/>
                    <a:pt x="20" y="128"/>
                    <a:pt x="21" y="129"/>
                  </a:cubicBezTo>
                  <a:cubicBezTo>
                    <a:pt x="21" y="130"/>
                    <a:pt x="18" y="133"/>
                    <a:pt x="21" y="130"/>
                  </a:cubicBezTo>
                  <a:cubicBezTo>
                    <a:pt x="25" y="127"/>
                    <a:pt x="26" y="135"/>
                    <a:pt x="30" y="120"/>
                  </a:cubicBezTo>
                  <a:cubicBezTo>
                    <a:pt x="33" y="105"/>
                    <a:pt x="26" y="98"/>
                    <a:pt x="36" y="100"/>
                  </a:cubicBezTo>
                  <a:cubicBezTo>
                    <a:pt x="46" y="103"/>
                    <a:pt x="44" y="105"/>
                    <a:pt x="46" y="103"/>
                  </a:cubicBezTo>
                  <a:cubicBezTo>
                    <a:pt x="48" y="100"/>
                    <a:pt x="54" y="97"/>
                    <a:pt x="55" y="93"/>
                  </a:cubicBezTo>
                  <a:cubicBezTo>
                    <a:pt x="55" y="90"/>
                    <a:pt x="56" y="90"/>
                    <a:pt x="58" y="93"/>
                  </a:cubicBezTo>
                  <a:cubicBezTo>
                    <a:pt x="61" y="95"/>
                    <a:pt x="59" y="98"/>
                    <a:pt x="65" y="98"/>
                  </a:cubicBezTo>
                  <a:cubicBezTo>
                    <a:pt x="70" y="98"/>
                    <a:pt x="78" y="94"/>
                    <a:pt x="78" y="90"/>
                  </a:cubicBezTo>
                  <a:cubicBezTo>
                    <a:pt x="77" y="87"/>
                    <a:pt x="79" y="82"/>
                    <a:pt x="77" y="81"/>
                  </a:cubicBezTo>
                  <a:cubicBezTo>
                    <a:pt x="76" y="80"/>
                    <a:pt x="80" y="76"/>
                    <a:pt x="84" y="78"/>
                  </a:cubicBezTo>
                  <a:cubicBezTo>
                    <a:pt x="89" y="80"/>
                    <a:pt x="86" y="83"/>
                    <a:pt x="91" y="84"/>
                  </a:cubicBezTo>
                  <a:cubicBezTo>
                    <a:pt x="96" y="84"/>
                    <a:pt x="114" y="84"/>
                    <a:pt x="112" y="80"/>
                  </a:cubicBezTo>
                  <a:cubicBezTo>
                    <a:pt x="109" y="76"/>
                    <a:pt x="110" y="69"/>
                    <a:pt x="108" y="67"/>
                  </a:cubicBezTo>
                  <a:cubicBezTo>
                    <a:pt x="106" y="64"/>
                    <a:pt x="111" y="69"/>
                    <a:pt x="111" y="61"/>
                  </a:cubicBezTo>
                  <a:cubicBezTo>
                    <a:pt x="111" y="53"/>
                    <a:pt x="109" y="53"/>
                    <a:pt x="108" y="42"/>
                  </a:cubicBezTo>
                  <a:cubicBezTo>
                    <a:pt x="108" y="31"/>
                    <a:pt x="117" y="35"/>
                    <a:pt x="117" y="33"/>
                  </a:cubicBezTo>
                  <a:cubicBezTo>
                    <a:pt x="117" y="30"/>
                    <a:pt x="120" y="34"/>
                    <a:pt x="117" y="27"/>
                  </a:cubicBezTo>
                  <a:cubicBezTo>
                    <a:pt x="114" y="20"/>
                    <a:pt x="111" y="12"/>
                    <a:pt x="109" y="11"/>
                  </a:cubicBezTo>
                  <a:cubicBezTo>
                    <a:pt x="107" y="9"/>
                    <a:pt x="101" y="4"/>
                    <a:pt x="101" y="4"/>
                  </a:cubicBezTo>
                  <a:lnTo>
                    <a:pt x="9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0" name="Freeform 176"/>
            <p:cNvSpPr/>
            <p:nvPr/>
          </p:nvSpPr>
          <p:spPr bwMode="auto">
            <a:xfrm>
              <a:off x="8555038" y="3227388"/>
              <a:ext cx="61913" cy="95250"/>
            </a:xfrm>
            <a:custGeom>
              <a:avLst/>
              <a:gdLst>
                <a:gd name="T0" fmla="*/ 15 w 23"/>
                <a:gd name="T1" fmla="*/ 0 h 36"/>
                <a:gd name="T2" fmla="*/ 5 w 23"/>
                <a:gd name="T3" fmla="*/ 11 h 36"/>
                <a:gd name="T4" fmla="*/ 13 w 23"/>
                <a:gd name="T5" fmla="*/ 34 h 36"/>
                <a:gd name="T6" fmla="*/ 16 w 23"/>
                <a:gd name="T7" fmla="*/ 29 h 36"/>
                <a:gd name="T8" fmla="*/ 20 w 23"/>
                <a:gd name="T9" fmla="*/ 24 h 36"/>
                <a:gd name="T10" fmla="*/ 21 w 23"/>
                <a:gd name="T11" fmla="*/ 17 h 36"/>
                <a:gd name="T12" fmla="*/ 20 w 23"/>
                <a:gd name="T13" fmla="*/ 10 h 36"/>
                <a:gd name="T14" fmla="*/ 15 w 23"/>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6">
                  <a:moveTo>
                    <a:pt x="15" y="0"/>
                  </a:moveTo>
                  <a:cubicBezTo>
                    <a:pt x="8" y="4"/>
                    <a:pt x="0" y="4"/>
                    <a:pt x="5" y="11"/>
                  </a:cubicBezTo>
                  <a:cubicBezTo>
                    <a:pt x="11" y="17"/>
                    <a:pt x="15" y="36"/>
                    <a:pt x="13" y="34"/>
                  </a:cubicBezTo>
                  <a:cubicBezTo>
                    <a:pt x="12" y="32"/>
                    <a:pt x="13" y="33"/>
                    <a:pt x="16" y="29"/>
                  </a:cubicBezTo>
                  <a:cubicBezTo>
                    <a:pt x="19" y="26"/>
                    <a:pt x="22" y="26"/>
                    <a:pt x="20" y="24"/>
                  </a:cubicBezTo>
                  <a:cubicBezTo>
                    <a:pt x="18" y="22"/>
                    <a:pt x="19" y="19"/>
                    <a:pt x="21" y="17"/>
                  </a:cubicBezTo>
                  <a:cubicBezTo>
                    <a:pt x="23" y="15"/>
                    <a:pt x="22" y="15"/>
                    <a:pt x="20" y="10"/>
                  </a:cubicBezTo>
                  <a:cubicBezTo>
                    <a:pt x="19" y="5"/>
                    <a:pt x="15"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1" name="Freeform 177"/>
            <p:cNvSpPr/>
            <p:nvPr/>
          </p:nvSpPr>
          <p:spPr bwMode="auto">
            <a:xfrm>
              <a:off x="8667750" y="3227388"/>
              <a:ext cx="50800" cy="42863"/>
            </a:xfrm>
            <a:custGeom>
              <a:avLst/>
              <a:gdLst>
                <a:gd name="T0" fmla="*/ 1 w 19"/>
                <a:gd name="T1" fmla="*/ 12 h 16"/>
                <a:gd name="T2" fmla="*/ 17 w 19"/>
                <a:gd name="T3" fmla="*/ 11 h 16"/>
                <a:gd name="T4" fmla="*/ 14 w 19"/>
                <a:gd name="T5" fmla="*/ 3 h 16"/>
                <a:gd name="T6" fmla="*/ 4 w 19"/>
                <a:gd name="T7" fmla="*/ 10 h 16"/>
                <a:gd name="T8" fmla="*/ 1 w 19"/>
                <a:gd name="T9" fmla="*/ 12 h 16"/>
              </a:gdLst>
              <a:ahLst/>
              <a:cxnLst>
                <a:cxn ang="0">
                  <a:pos x="T0" y="T1"/>
                </a:cxn>
                <a:cxn ang="0">
                  <a:pos x="T2" y="T3"/>
                </a:cxn>
                <a:cxn ang="0">
                  <a:pos x="T4" y="T5"/>
                </a:cxn>
                <a:cxn ang="0">
                  <a:pos x="T6" y="T7"/>
                </a:cxn>
                <a:cxn ang="0">
                  <a:pos x="T8" y="T9"/>
                </a:cxn>
              </a:cxnLst>
              <a:rect l="0" t="0" r="r" b="b"/>
              <a:pathLst>
                <a:path w="19" h="16">
                  <a:moveTo>
                    <a:pt x="1" y="12"/>
                  </a:moveTo>
                  <a:cubicBezTo>
                    <a:pt x="0" y="13"/>
                    <a:pt x="19" y="16"/>
                    <a:pt x="17" y="11"/>
                  </a:cubicBezTo>
                  <a:cubicBezTo>
                    <a:pt x="14" y="7"/>
                    <a:pt x="19" y="6"/>
                    <a:pt x="14" y="3"/>
                  </a:cubicBezTo>
                  <a:cubicBezTo>
                    <a:pt x="10" y="0"/>
                    <a:pt x="4" y="10"/>
                    <a:pt x="4" y="10"/>
                  </a:cubicBezTo>
                  <a:lnTo>
                    <a:pt x="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2" name="Freeform 178"/>
            <p:cNvSpPr/>
            <p:nvPr/>
          </p:nvSpPr>
          <p:spPr bwMode="auto">
            <a:xfrm>
              <a:off x="8758238" y="3179763"/>
              <a:ext cx="23813" cy="23813"/>
            </a:xfrm>
            <a:custGeom>
              <a:avLst/>
              <a:gdLst>
                <a:gd name="T0" fmla="*/ 3 w 9"/>
                <a:gd name="T1" fmla="*/ 9 h 9"/>
                <a:gd name="T2" fmla="*/ 9 w 9"/>
                <a:gd name="T3" fmla="*/ 5 h 9"/>
                <a:gd name="T4" fmla="*/ 3 w 9"/>
                <a:gd name="T5" fmla="*/ 1 h 9"/>
                <a:gd name="T6" fmla="*/ 3 w 9"/>
                <a:gd name="T7" fmla="*/ 9 h 9"/>
              </a:gdLst>
              <a:ahLst/>
              <a:cxnLst>
                <a:cxn ang="0">
                  <a:pos x="T0" y="T1"/>
                </a:cxn>
                <a:cxn ang="0">
                  <a:pos x="T2" y="T3"/>
                </a:cxn>
                <a:cxn ang="0">
                  <a:pos x="T4" y="T5"/>
                </a:cxn>
                <a:cxn ang="0">
                  <a:pos x="T6" y="T7"/>
                </a:cxn>
              </a:cxnLst>
              <a:rect l="0" t="0" r="r" b="b"/>
              <a:pathLst>
                <a:path w="9" h="9">
                  <a:moveTo>
                    <a:pt x="3" y="9"/>
                  </a:moveTo>
                  <a:cubicBezTo>
                    <a:pt x="4" y="9"/>
                    <a:pt x="9" y="8"/>
                    <a:pt x="9" y="5"/>
                  </a:cubicBezTo>
                  <a:cubicBezTo>
                    <a:pt x="9" y="3"/>
                    <a:pt x="5" y="0"/>
                    <a:pt x="3" y="1"/>
                  </a:cubicBezTo>
                  <a:cubicBezTo>
                    <a:pt x="0" y="2"/>
                    <a:pt x="3" y="9"/>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3" name="Freeform 179"/>
            <p:cNvSpPr/>
            <p:nvPr/>
          </p:nvSpPr>
          <p:spPr bwMode="auto">
            <a:xfrm>
              <a:off x="8763000" y="3136901"/>
              <a:ext cx="49213" cy="34925"/>
            </a:xfrm>
            <a:custGeom>
              <a:avLst/>
              <a:gdLst>
                <a:gd name="T0" fmla="*/ 16 w 18"/>
                <a:gd name="T1" fmla="*/ 13 h 13"/>
                <a:gd name="T2" fmla="*/ 4 w 18"/>
                <a:gd name="T3" fmla="*/ 9 h 13"/>
                <a:gd name="T4" fmla="*/ 6 w 18"/>
                <a:gd name="T5" fmla="*/ 2 h 13"/>
                <a:gd name="T6" fmla="*/ 16 w 18"/>
                <a:gd name="T7" fmla="*/ 5 h 13"/>
                <a:gd name="T8" fmla="*/ 16 w 18"/>
                <a:gd name="T9" fmla="*/ 13 h 13"/>
              </a:gdLst>
              <a:ahLst/>
              <a:cxnLst>
                <a:cxn ang="0">
                  <a:pos x="T0" y="T1"/>
                </a:cxn>
                <a:cxn ang="0">
                  <a:pos x="T2" y="T3"/>
                </a:cxn>
                <a:cxn ang="0">
                  <a:pos x="T4" y="T5"/>
                </a:cxn>
                <a:cxn ang="0">
                  <a:pos x="T6" y="T7"/>
                </a:cxn>
                <a:cxn ang="0">
                  <a:pos x="T8" y="T9"/>
                </a:cxn>
              </a:cxnLst>
              <a:rect l="0" t="0" r="r" b="b"/>
              <a:pathLst>
                <a:path w="18" h="13">
                  <a:moveTo>
                    <a:pt x="16" y="13"/>
                  </a:moveTo>
                  <a:cubicBezTo>
                    <a:pt x="13" y="12"/>
                    <a:pt x="9" y="13"/>
                    <a:pt x="4" y="9"/>
                  </a:cubicBezTo>
                  <a:cubicBezTo>
                    <a:pt x="0" y="5"/>
                    <a:pt x="5" y="3"/>
                    <a:pt x="6" y="2"/>
                  </a:cubicBezTo>
                  <a:cubicBezTo>
                    <a:pt x="6" y="0"/>
                    <a:pt x="18" y="4"/>
                    <a:pt x="16" y="5"/>
                  </a:cubicBezTo>
                  <a:cubicBezTo>
                    <a:pt x="15" y="6"/>
                    <a:pt x="16" y="13"/>
                    <a:pt x="1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4" name="Freeform 180"/>
            <p:cNvSpPr/>
            <p:nvPr/>
          </p:nvSpPr>
          <p:spPr bwMode="auto">
            <a:xfrm>
              <a:off x="8605838" y="3408363"/>
              <a:ext cx="136525" cy="168275"/>
            </a:xfrm>
            <a:custGeom>
              <a:avLst/>
              <a:gdLst>
                <a:gd name="T0" fmla="*/ 19 w 51"/>
                <a:gd name="T1" fmla="*/ 38 h 63"/>
                <a:gd name="T2" fmla="*/ 19 w 51"/>
                <a:gd name="T3" fmla="*/ 29 h 63"/>
                <a:gd name="T4" fmla="*/ 28 w 51"/>
                <a:gd name="T5" fmla="*/ 22 h 63"/>
                <a:gd name="T6" fmla="*/ 20 w 51"/>
                <a:gd name="T7" fmla="*/ 5 h 63"/>
                <a:gd name="T8" fmla="*/ 12 w 51"/>
                <a:gd name="T9" fmla="*/ 2 h 63"/>
                <a:gd name="T10" fmla="*/ 3 w 51"/>
                <a:gd name="T11" fmla="*/ 14 h 63"/>
                <a:gd name="T12" fmla="*/ 2 w 51"/>
                <a:gd name="T13" fmla="*/ 21 h 63"/>
                <a:gd name="T14" fmla="*/ 1 w 51"/>
                <a:gd name="T15" fmla="*/ 25 h 63"/>
                <a:gd name="T16" fmla="*/ 9 w 51"/>
                <a:gd name="T17" fmla="*/ 34 h 63"/>
                <a:gd name="T18" fmla="*/ 7 w 51"/>
                <a:gd name="T19" fmla="*/ 41 h 63"/>
                <a:gd name="T20" fmla="*/ 14 w 51"/>
                <a:gd name="T21" fmla="*/ 47 h 63"/>
                <a:gd name="T22" fmla="*/ 12 w 51"/>
                <a:gd name="T23" fmla="*/ 53 h 63"/>
                <a:gd name="T24" fmla="*/ 12 w 51"/>
                <a:gd name="T25" fmla="*/ 55 h 63"/>
                <a:gd name="T26" fmla="*/ 24 w 51"/>
                <a:gd name="T27" fmla="*/ 62 h 63"/>
                <a:gd name="T28" fmla="*/ 19 w 51"/>
                <a:gd name="T29" fmla="*/ 54 h 63"/>
                <a:gd name="T30" fmla="*/ 27 w 51"/>
                <a:gd name="T31" fmla="*/ 50 h 63"/>
                <a:gd name="T32" fmla="*/ 47 w 51"/>
                <a:gd name="T33" fmla="*/ 63 h 63"/>
                <a:gd name="T34" fmla="*/ 49 w 51"/>
                <a:gd name="T35" fmla="*/ 59 h 63"/>
                <a:gd name="T36" fmla="*/ 48 w 51"/>
                <a:gd name="T37" fmla="*/ 50 h 63"/>
                <a:gd name="T38" fmla="*/ 44 w 51"/>
                <a:gd name="T39" fmla="*/ 48 h 63"/>
                <a:gd name="T40" fmla="*/ 34 w 51"/>
                <a:gd name="T41" fmla="*/ 45 h 63"/>
                <a:gd name="T42" fmla="*/ 27 w 51"/>
                <a:gd name="T43" fmla="*/ 44 h 63"/>
                <a:gd name="T44" fmla="*/ 19 w 51"/>
                <a:gd name="T45"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 h="63">
                  <a:moveTo>
                    <a:pt x="19" y="38"/>
                  </a:moveTo>
                  <a:cubicBezTo>
                    <a:pt x="17" y="35"/>
                    <a:pt x="15" y="32"/>
                    <a:pt x="19" y="29"/>
                  </a:cubicBezTo>
                  <a:cubicBezTo>
                    <a:pt x="24" y="26"/>
                    <a:pt x="30" y="27"/>
                    <a:pt x="28" y="22"/>
                  </a:cubicBezTo>
                  <a:cubicBezTo>
                    <a:pt x="26" y="19"/>
                    <a:pt x="20" y="7"/>
                    <a:pt x="20" y="5"/>
                  </a:cubicBezTo>
                  <a:cubicBezTo>
                    <a:pt x="20" y="4"/>
                    <a:pt x="13" y="0"/>
                    <a:pt x="12" y="2"/>
                  </a:cubicBezTo>
                  <a:cubicBezTo>
                    <a:pt x="10" y="4"/>
                    <a:pt x="3" y="14"/>
                    <a:pt x="3" y="14"/>
                  </a:cubicBezTo>
                  <a:cubicBezTo>
                    <a:pt x="2" y="21"/>
                    <a:pt x="2" y="21"/>
                    <a:pt x="2" y="21"/>
                  </a:cubicBezTo>
                  <a:cubicBezTo>
                    <a:pt x="2" y="21"/>
                    <a:pt x="2" y="24"/>
                    <a:pt x="1" y="25"/>
                  </a:cubicBezTo>
                  <a:cubicBezTo>
                    <a:pt x="0" y="27"/>
                    <a:pt x="6" y="33"/>
                    <a:pt x="9" y="34"/>
                  </a:cubicBezTo>
                  <a:cubicBezTo>
                    <a:pt x="12" y="36"/>
                    <a:pt x="6" y="38"/>
                    <a:pt x="7" y="41"/>
                  </a:cubicBezTo>
                  <a:cubicBezTo>
                    <a:pt x="8" y="43"/>
                    <a:pt x="14" y="47"/>
                    <a:pt x="14" y="47"/>
                  </a:cubicBezTo>
                  <a:cubicBezTo>
                    <a:pt x="12" y="53"/>
                    <a:pt x="12" y="53"/>
                    <a:pt x="12" y="53"/>
                  </a:cubicBezTo>
                  <a:cubicBezTo>
                    <a:pt x="12" y="53"/>
                    <a:pt x="5" y="53"/>
                    <a:pt x="12" y="55"/>
                  </a:cubicBezTo>
                  <a:cubicBezTo>
                    <a:pt x="19" y="58"/>
                    <a:pt x="24" y="63"/>
                    <a:pt x="24" y="62"/>
                  </a:cubicBezTo>
                  <a:cubicBezTo>
                    <a:pt x="23" y="61"/>
                    <a:pt x="19" y="54"/>
                    <a:pt x="19" y="54"/>
                  </a:cubicBezTo>
                  <a:cubicBezTo>
                    <a:pt x="27" y="50"/>
                    <a:pt x="27" y="50"/>
                    <a:pt x="27" y="50"/>
                  </a:cubicBezTo>
                  <a:cubicBezTo>
                    <a:pt x="47" y="63"/>
                    <a:pt x="47" y="63"/>
                    <a:pt x="47" y="63"/>
                  </a:cubicBezTo>
                  <a:cubicBezTo>
                    <a:pt x="47" y="63"/>
                    <a:pt x="47" y="60"/>
                    <a:pt x="49" y="59"/>
                  </a:cubicBezTo>
                  <a:cubicBezTo>
                    <a:pt x="51" y="57"/>
                    <a:pt x="48" y="50"/>
                    <a:pt x="48" y="50"/>
                  </a:cubicBezTo>
                  <a:cubicBezTo>
                    <a:pt x="48" y="50"/>
                    <a:pt x="51" y="49"/>
                    <a:pt x="44" y="48"/>
                  </a:cubicBezTo>
                  <a:cubicBezTo>
                    <a:pt x="37" y="46"/>
                    <a:pt x="37" y="45"/>
                    <a:pt x="34" y="45"/>
                  </a:cubicBezTo>
                  <a:cubicBezTo>
                    <a:pt x="32" y="45"/>
                    <a:pt x="31" y="47"/>
                    <a:pt x="27" y="44"/>
                  </a:cubicBezTo>
                  <a:cubicBezTo>
                    <a:pt x="24" y="42"/>
                    <a:pt x="19" y="38"/>
                    <a:pt x="19"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5" name="Freeform 181"/>
            <p:cNvSpPr/>
            <p:nvPr/>
          </p:nvSpPr>
          <p:spPr bwMode="auto">
            <a:xfrm>
              <a:off x="8680450" y="3641726"/>
              <a:ext cx="168275" cy="111125"/>
            </a:xfrm>
            <a:custGeom>
              <a:avLst/>
              <a:gdLst>
                <a:gd name="T0" fmla="*/ 44 w 63"/>
                <a:gd name="T1" fmla="*/ 0 h 42"/>
                <a:gd name="T2" fmla="*/ 31 w 63"/>
                <a:gd name="T3" fmla="*/ 13 h 42"/>
                <a:gd name="T4" fmla="*/ 23 w 63"/>
                <a:gd name="T5" fmla="*/ 11 h 42"/>
                <a:gd name="T6" fmla="*/ 14 w 63"/>
                <a:gd name="T7" fmla="*/ 14 h 42"/>
                <a:gd name="T8" fmla="*/ 13 w 63"/>
                <a:gd name="T9" fmla="*/ 20 h 42"/>
                <a:gd name="T10" fmla="*/ 6 w 63"/>
                <a:gd name="T11" fmla="*/ 29 h 42"/>
                <a:gd name="T12" fmla="*/ 26 w 63"/>
                <a:gd name="T13" fmla="*/ 26 h 42"/>
                <a:gd name="T14" fmla="*/ 35 w 63"/>
                <a:gd name="T15" fmla="*/ 29 h 42"/>
                <a:gd name="T16" fmla="*/ 43 w 63"/>
                <a:gd name="T17" fmla="*/ 39 h 42"/>
                <a:gd name="T18" fmla="*/ 53 w 63"/>
                <a:gd name="T19" fmla="*/ 40 h 42"/>
                <a:gd name="T20" fmla="*/ 52 w 63"/>
                <a:gd name="T21" fmla="*/ 30 h 42"/>
                <a:gd name="T22" fmla="*/ 61 w 63"/>
                <a:gd name="T23" fmla="*/ 25 h 42"/>
                <a:gd name="T24" fmla="*/ 62 w 63"/>
                <a:gd name="T25" fmla="*/ 15 h 42"/>
                <a:gd name="T26" fmla="*/ 54 w 63"/>
                <a:gd name="T27" fmla="*/ 7 h 42"/>
                <a:gd name="T28" fmla="*/ 44 w 63"/>
                <a:gd name="T2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42">
                  <a:moveTo>
                    <a:pt x="44" y="0"/>
                  </a:moveTo>
                  <a:cubicBezTo>
                    <a:pt x="38" y="5"/>
                    <a:pt x="38" y="15"/>
                    <a:pt x="31" y="13"/>
                  </a:cubicBezTo>
                  <a:cubicBezTo>
                    <a:pt x="23" y="11"/>
                    <a:pt x="33" y="14"/>
                    <a:pt x="23" y="11"/>
                  </a:cubicBezTo>
                  <a:cubicBezTo>
                    <a:pt x="14" y="8"/>
                    <a:pt x="16" y="11"/>
                    <a:pt x="14" y="14"/>
                  </a:cubicBezTo>
                  <a:cubicBezTo>
                    <a:pt x="12" y="16"/>
                    <a:pt x="13" y="20"/>
                    <a:pt x="13" y="20"/>
                  </a:cubicBezTo>
                  <a:cubicBezTo>
                    <a:pt x="13" y="20"/>
                    <a:pt x="0" y="29"/>
                    <a:pt x="6" y="29"/>
                  </a:cubicBezTo>
                  <a:cubicBezTo>
                    <a:pt x="12" y="28"/>
                    <a:pt x="18" y="27"/>
                    <a:pt x="26" y="26"/>
                  </a:cubicBezTo>
                  <a:cubicBezTo>
                    <a:pt x="35" y="24"/>
                    <a:pt x="38" y="27"/>
                    <a:pt x="35" y="29"/>
                  </a:cubicBezTo>
                  <a:cubicBezTo>
                    <a:pt x="33" y="30"/>
                    <a:pt x="38" y="37"/>
                    <a:pt x="43" y="39"/>
                  </a:cubicBezTo>
                  <a:cubicBezTo>
                    <a:pt x="47" y="40"/>
                    <a:pt x="54" y="42"/>
                    <a:pt x="53" y="40"/>
                  </a:cubicBezTo>
                  <a:cubicBezTo>
                    <a:pt x="53" y="37"/>
                    <a:pt x="52" y="35"/>
                    <a:pt x="52" y="30"/>
                  </a:cubicBezTo>
                  <a:cubicBezTo>
                    <a:pt x="51" y="26"/>
                    <a:pt x="61" y="25"/>
                    <a:pt x="61" y="25"/>
                  </a:cubicBezTo>
                  <a:cubicBezTo>
                    <a:pt x="61" y="25"/>
                    <a:pt x="63" y="16"/>
                    <a:pt x="62" y="15"/>
                  </a:cubicBezTo>
                  <a:cubicBezTo>
                    <a:pt x="60" y="14"/>
                    <a:pt x="56" y="9"/>
                    <a:pt x="54" y="7"/>
                  </a:cubicBezTo>
                  <a:cubicBezTo>
                    <a:pt x="52" y="4"/>
                    <a:pt x="44" y="0"/>
                    <a:pt x="4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6" name="Freeform 182"/>
            <p:cNvSpPr/>
            <p:nvPr/>
          </p:nvSpPr>
          <p:spPr bwMode="auto">
            <a:xfrm>
              <a:off x="8366125" y="3705226"/>
              <a:ext cx="298450" cy="274638"/>
            </a:xfrm>
            <a:custGeom>
              <a:avLst/>
              <a:gdLst>
                <a:gd name="T0" fmla="*/ 94 w 112"/>
                <a:gd name="T1" fmla="*/ 29 h 103"/>
                <a:gd name="T2" fmla="*/ 97 w 112"/>
                <a:gd name="T3" fmla="*/ 42 h 103"/>
                <a:gd name="T4" fmla="*/ 107 w 112"/>
                <a:gd name="T5" fmla="*/ 51 h 103"/>
                <a:gd name="T6" fmla="*/ 102 w 112"/>
                <a:gd name="T7" fmla="*/ 58 h 103"/>
                <a:gd name="T8" fmla="*/ 94 w 112"/>
                <a:gd name="T9" fmla="*/ 67 h 103"/>
                <a:gd name="T10" fmla="*/ 99 w 112"/>
                <a:gd name="T11" fmla="*/ 83 h 103"/>
                <a:gd name="T12" fmla="*/ 91 w 112"/>
                <a:gd name="T13" fmla="*/ 84 h 103"/>
                <a:gd name="T14" fmla="*/ 89 w 112"/>
                <a:gd name="T15" fmla="*/ 88 h 103"/>
                <a:gd name="T16" fmla="*/ 91 w 112"/>
                <a:gd name="T17" fmla="*/ 100 h 103"/>
                <a:gd name="T18" fmla="*/ 82 w 112"/>
                <a:gd name="T19" fmla="*/ 101 h 103"/>
                <a:gd name="T20" fmla="*/ 65 w 112"/>
                <a:gd name="T21" fmla="*/ 101 h 103"/>
                <a:gd name="T22" fmla="*/ 49 w 112"/>
                <a:gd name="T23" fmla="*/ 96 h 103"/>
                <a:gd name="T24" fmla="*/ 36 w 112"/>
                <a:gd name="T25" fmla="*/ 95 h 103"/>
                <a:gd name="T26" fmla="*/ 22 w 112"/>
                <a:gd name="T27" fmla="*/ 88 h 103"/>
                <a:gd name="T28" fmla="*/ 9 w 112"/>
                <a:gd name="T29" fmla="*/ 81 h 103"/>
                <a:gd name="T30" fmla="*/ 2 w 112"/>
                <a:gd name="T31" fmla="*/ 67 h 103"/>
                <a:gd name="T32" fmla="*/ 9 w 112"/>
                <a:gd name="T33" fmla="*/ 47 h 103"/>
                <a:gd name="T34" fmla="*/ 23 w 112"/>
                <a:gd name="T35" fmla="*/ 57 h 103"/>
                <a:gd name="T36" fmla="*/ 37 w 112"/>
                <a:gd name="T37" fmla="*/ 43 h 103"/>
                <a:gd name="T38" fmla="*/ 56 w 112"/>
                <a:gd name="T39" fmla="*/ 30 h 103"/>
                <a:gd name="T40" fmla="*/ 61 w 112"/>
                <a:gd name="T41" fmla="*/ 27 h 103"/>
                <a:gd name="T42" fmla="*/ 65 w 112"/>
                <a:gd name="T43" fmla="*/ 15 h 103"/>
                <a:gd name="T44" fmla="*/ 76 w 112"/>
                <a:gd name="T45" fmla="*/ 3 h 103"/>
                <a:gd name="T46" fmla="*/ 102 w 112"/>
                <a:gd name="T47" fmla="*/ 15 h 103"/>
                <a:gd name="T48" fmla="*/ 94 w 112"/>
                <a:gd name="T49" fmla="*/ 2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2" h="103">
                  <a:moveTo>
                    <a:pt x="94" y="29"/>
                  </a:moveTo>
                  <a:cubicBezTo>
                    <a:pt x="91" y="34"/>
                    <a:pt x="96" y="40"/>
                    <a:pt x="97" y="42"/>
                  </a:cubicBezTo>
                  <a:cubicBezTo>
                    <a:pt x="98" y="44"/>
                    <a:pt x="112" y="45"/>
                    <a:pt x="107" y="51"/>
                  </a:cubicBezTo>
                  <a:cubicBezTo>
                    <a:pt x="103" y="56"/>
                    <a:pt x="100" y="56"/>
                    <a:pt x="102" y="58"/>
                  </a:cubicBezTo>
                  <a:cubicBezTo>
                    <a:pt x="105" y="60"/>
                    <a:pt x="95" y="60"/>
                    <a:pt x="94" y="67"/>
                  </a:cubicBezTo>
                  <a:cubicBezTo>
                    <a:pt x="93" y="74"/>
                    <a:pt x="100" y="83"/>
                    <a:pt x="99" y="83"/>
                  </a:cubicBezTo>
                  <a:cubicBezTo>
                    <a:pt x="97" y="83"/>
                    <a:pt x="93" y="83"/>
                    <a:pt x="91" y="84"/>
                  </a:cubicBezTo>
                  <a:cubicBezTo>
                    <a:pt x="88" y="84"/>
                    <a:pt x="89" y="83"/>
                    <a:pt x="89" y="88"/>
                  </a:cubicBezTo>
                  <a:cubicBezTo>
                    <a:pt x="90" y="93"/>
                    <a:pt x="91" y="100"/>
                    <a:pt x="91" y="100"/>
                  </a:cubicBezTo>
                  <a:cubicBezTo>
                    <a:pt x="91" y="100"/>
                    <a:pt x="85" y="103"/>
                    <a:pt x="82" y="101"/>
                  </a:cubicBezTo>
                  <a:cubicBezTo>
                    <a:pt x="79" y="99"/>
                    <a:pt x="69" y="100"/>
                    <a:pt x="65" y="101"/>
                  </a:cubicBezTo>
                  <a:cubicBezTo>
                    <a:pt x="61" y="102"/>
                    <a:pt x="53" y="96"/>
                    <a:pt x="49" y="96"/>
                  </a:cubicBezTo>
                  <a:cubicBezTo>
                    <a:pt x="45" y="96"/>
                    <a:pt x="45" y="97"/>
                    <a:pt x="36" y="95"/>
                  </a:cubicBezTo>
                  <a:cubicBezTo>
                    <a:pt x="27" y="92"/>
                    <a:pt x="29" y="90"/>
                    <a:pt x="22" y="88"/>
                  </a:cubicBezTo>
                  <a:cubicBezTo>
                    <a:pt x="16" y="86"/>
                    <a:pt x="14" y="92"/>
                    <a:pt x="9" y="81"/>
                  </a:cubicBezTo>
                  <a:cubicBezTo>
                    <a:pt x="4" y="71"/>
                    <a:pt x="3" y="71"/>
                    <a:pt x="2" y="67"/>
                  </a:cubicBezTo>
                  <a:cubicBezTo>
                    <a:pt x="0" y="64"/>
                    <a:pt x="9" y="49"/>
                    <a:pt x="9" y="47"/>
                  </a:cubicBezTo>
                  <a:cubicBezTo>
                    <a:pt x="10" y="45"/>
                    <a:pt x="23" y="56"/>
                    <a:pt x="23" y="57"/>
                  </a:cubicBezTo>
                  <a:cubicBezTo>
                    <a:pt x="24" y="58"/>
                    <a:pt x="39" y="45"/>
                    <a:pt x="37" y="43"/>
                  </a:cubicBezTo>
                  <a:cubicBezTo>
                    <a:pt x="35" y="41"/>
                    <a:pt x="56" y="34"/>
                    <a:pt x="56" y="30"/>
                  </a:cubicBezTo>
                  <a:cubicBezTo>
                    <a:pt x="57" y="27"/>
                    <a:pt x="59" y="26"/>
                    <a:pt x="61" y="27"/>
                  </a:cubicBezTo>
                  <a:cubicBezTo>
                    <a:pt x="64" y="29"/>
                    <a:pt x="65" y="19"/>
                    <a:pt x="65" y="15"/>
                  </a:cubicBezTo>
                  <a:cubicBezTo>
                    <a:pt x="65" y="10"/>
                    <a:pt x="72" y="5"/>
                    <a:pt x="76" y="3"/>
                  </a:cubicBezTo>
                  <a:cubicBezTo>
                    <a:pt x="80" y="0"/>
                    <a:pt x="103" y="17"/>
                    <a:pt x="102" y="15"/>
                  </a:cubicBezTo>
                  <a:cubicBezTo>
                    <a:pt x="101" y="12"/>
                    <a:pt x="94" y="29"/>
                    <a:pt x="9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7" name="Freeform 183"/>
            <p:cNvSpPr/>
            <p:nvPr/>
          </p:nvSpPr>
          <p:spPr bwMode="auto">
            <a:xfrm>
              <a:off x="9009063" y="3881438"/>
              <a:ext cx="644525" cy="273050"/>
            </a:xfrm>
            <a:custGeom>
              <a:avLst/>
              <a:gdLst>
                <a:gd name="T0" fmla="*/ 35 w 241"/>
                <a:gd name="T1" fmla="*/ 39 h 102"/>
                <a:gd name="T2" fmla="*/ 70 w 241"/>
                <a:gd name="T3" fmla="*/ 45 h 102"/>
                <a:gd name="T4" fmla="*/ 93 w 241"/>
                <a:gd name="T5" fmla="*/ 59 h 102"/>
                <a:gd name="T6" fmla="*/ 95 w 241"/>
                <a:gd name="T7" fmla="*/ 68 h 102"/>
                <a:gd name="T8" fmla="*/ 87 w 241"/>
                <a:gd name="T9" fmla="*/ 78 h 102"/>
                <a:gd name="T10" fmla="*/ 99 w 241"/>
                <a:gd name="T11" fmla="*/ 81 h 102"/>
                <a:gd name="T12" fmla="*/ 117 w 241"/>
                <a:gd name="T13" fmla="*/ 79 h 102"/>
                <a:gd name="T14" fmla="*/ 133 w 241"/>
                <a:gd name="T15" fmla="*/ 87 h 102"/>
                <a:gd name="T16" fmla="*/ 139 w 241"/>
                <a:gd name="T17" fmla="*/ 89 h 102"/>
                <a:gd name="T18" fmla="*/ 150 w 241"/>
                <a:gd name="T19" fmla="*/ 86 h 102"/>
                <a:gd name="T20" fmla="*/ 162 w 241"/>
                <a:gd name="T21" fmla="*/ 77 h 102"/>
                <a:gd name="T22" fmla="*/ 184 w 241"/>
                <a:gd name="T23" fmla="*/ 80 h 102"/>
                <a:gd name="T24" fmla="*/ 194 w 241"/>
                <a:gd name="T25" fmla="*/ 91 h 102"/>
                <a:gd name="T26" fmla="*/ 219 w 241"/>
                <a:gd name="T27" fmla="*/ 102 h 102"/>
                <a:gd name="T28" fmla="*/ 236 w 241"/>
                <a:gd name="T29" fmla="*/ 102 h 102"/>
                <a:gd name="T30" fmla="*/ 238 w 241"/>
                <a:gd name="T31" fmla="*/ 94 h 102"/>
                <a:gd name="T32" fmla="*/ 230 w 241"/>
                <a:gd name="T33" fmla="*/ 91 h 102"/>
                <a:gd name="T34" fmla="*/ 206 w 241"/>
                <a:gd name="T35" fmla="*/ 81 h 102"/>
                <a:gd name="T36" fmla="*/ 194 w 241"/>
                <a:gd name="T37" fmla="*/ 70 h 102"/>
                <a:gd name="T38" fmla="*/ 192 w 241"/>
                <a:gd name="T39" fmla="*/ 62 h 102"/>
                <a:gd name="T40" fmla="*/ 190 w 241"/>
                <a:gd name="T41" fmla="*/ 60 h 102"/>
                <a:gd name="T42" fmla="*/ 170 w 241"/>
                <a:gd name="T43" fmla="*/ 44 h 102"/>
                <a:gd name="T44" fmla="*/ 153 w 241"/>
                <a:gd name="T45" fmla="*/ 37 h 102"/>
                <a:gd name="T46" fmla="*/ 119 w 241"/>
                <a:gd name="T47" fmla="*/ 25 h 102"/>
                <a:gd name="T48" fmla="*/ 95 w 241"/>
                <a:gd name="T49" fmla="*/ 19 h 102"/>
                <a:gd name="T50" fmla="*/ 67 w 241"/>
                <a:gd name="T51" fmla="*/ 14 h 102"/>
                <a:gd name="T52" fmla="*/ 61 w 241"/>
                <a:gd name="T53" fmla="*/ 23 h 102"/>
                <a:gd name="T54" fmla="*/ 52 w 241"/>
                <a:gd name="T55" fmla="*/ 33 h 102"/>
                <a:gd name="T56" fmla="*/ 41 w 241"/>
                <a:gd name="T57" fmla="*/ 28 h 102"/>
                <a:gd name="T58" fmla="*/ 39 w 241"/>
                <a:gd name="T59" fmla="*/ 19 h 102"/>
                <a:gd name="T60" fmla="*/ 28 w 241"/>
                <a:gd name="T61" fmla="*/ 10 h 102"/>
                <a:gd name="T62" fmla="*/ 2 w 241"/>
                <a:gd name="T63" fmla="*/ 6 h 102"/>
                <a:gd name="T64" fmla="*/ 8 w 241"/>
                <a:gd name="T65" fmla="*/ 15 h 102"/>
                <a:gd name="T66" fmla="*/ 23 w 241"/>
                <a:gd name="T67" fmla="*/ 23 h 102"/>
                <a:gd name="T68" fmla="*/ 28 w 241"/>
                <a:gd name="T69" fmla="*/ 26 h 102"/>
                <a:gd name="T70" fmla="*/ 21 w 241"/>
                <a:gd name="T71" fmla="*/ 30 h 102"/>
                <a:gd name="T72" fmla="*/ 35 w 241"/>
                <a:gd name="T73" fmla="*/ 3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1" h="102">
                  <a:moveTo>
                    <a:pt x="35" y="39"/>
                  </a:moveTo>
                  <a:cubicBezTo>
                    <a:pt x="37" y="39"/>
                    <a:pt x="51" y="36"/>
                    <a:pt x="70" y="45"/>
                  </a:cubicBezTo>
                  <a:cubicBezTo>
                    <a:pt x="88" y="54"/>
                    <a:pt x="94" y="57"/>
                    <a:pt x="93" y="59"/>
                  </a:cubicBezTo>
                  <a:cubicBezTo>
                    <a:pt x="93" y="61"/>
                    <a:pt x="99" y="68"/>
                    <a:pt x="95" y="68"/>
                  </a:cubicBezTo>
                  <a:cubicBezTo>
                    <a:pt x="91" y="68"/>
                    <a:pt x="80" y="75"/>
                    <a:pt x="87" y="78"/>
                  </a:cubicBezTo>
                  <a:cubicBezTo>
                    <a:pt x="93" y="81"/>
                    <a:pt x="91" y="84"/>
                    <a:pt x="99" y="81"/>
                  </a:cubicBezTo>
                  <a:cubicBezTo>
                    <a:pt x="106" y="78"/>
                    <a:pt x="102" y="75"/>
                    <a:pt x="117" y="79"/>
                  </a:cubicBezTo>
                  <a:cubicBezTo>
                    <a:pt x="131" y="84"/>
                    <a:pt x="133" y="87"/>
                    <a:pt x="133" y="87"/>
                  </a:cubicBezTo>
                  <a:cubicBezTo>
                    <a:pt x="133" y="87"/>
                    <a:pt x="128" y="91"/>
                    <a:pt x="139" y="89"/>
                  </a:cubicBezTo>
                  <a:cubicBezTo>
                    <a:pt x="149" y="88"/>
                    <a:pt x="148" y="88"/>
                    <a:pt x="150" y="86"/>
                  </a:cubicBezTo>
                  <a:cubicBezTo>
                    <a:pt x="153" y="84"/>
                    <a:pt x="162" y="80"/>
                    <a:pt x="162" y="77"/>
                  </a:cubicBezTo>
                  <a:cubicBezTo>
                    <a:pt x="162" y="75"/>
                    <a:pt x="182" y="78"/>
                    <a:pt x="184" y="80"/>
                  </a:cubicBezTo>
                  <a:cubicBezTo>
                    <a:pt x="187" y="82"/>
                    <a:pt x="191" y="90"/>
                    <a:pt x="194" y="91"/>
                  </a:cubicBezTo>
                  <a:cubicBezTo>
                    <a:pt x="196" y="91"/>
                    <a:pt x="212" y="102"/>
                    <a:pt x="219" y="102"/>
                  </a:cubicBezTo>
                  <a:cubicBezTo>
                    <a:pt x="226" y="102"/>
                    <a:pt x="236" y="102"/>
                    <a:pt x="236" y="102"/>
                  </a:cubicBezTo>
                  <a:cubicBezTo>
                    <a:pt x="236" y="102"/>
                    <a:pt x="241" y="96"/>
                    <a:pt x="238" y="94"/>
                  </a:cubicBezTo>
                  <a:cubicBezTo>
                    <a:pt x="236" y="92"/>
                    <a:pt x="236" y="93"/>
                    <a:pt x="230" y="91"/>
                  </a:cubicBezTo>
                  <a:cubicBezTo>
                    <a:pt x="223" y="89"/>
                    <a:pt x="214" y="86"/>
                    <a:pt x="206" y="81"/>
                  </a:cubicBezTo>
                  <a:cubicBezTo>
                    <a:pt x="198" y="76"/>
                    <a:pt x="194" y="73"/>
                    <a:pt x="194" y="70"/>
                  </a:cubicBezTo>
                  <a:cubicBezTo>
                    <a:pt x="193" y="67"/>
                    <a:pt x="192" y="62"/>
                    <a:pt x="192" y="62"/>
                  </a:cubicBezTo>
                  <a:cubicBezTo>
                    <a:pt x="192" y="62"/>
                    <a:pt x="205" y="71"/>
                    <a:pt x="190" y="60"/>
                  </a:cubicBezTo>
                  <a:cubicBezTo>
                    <a:pt x="176" y="49"/>
                    <a:pt x="174" y="44"/>
                    <a:pt x="170" y="44"/>
                  </a:cubicBezTo>
                  <a:cubicBezTo>
                    <a:pt x="166" y="44"/>
                    <a:pt x="165" y="43"/>
                    <a:pt x="153" y="37"/>
                  </a:cubicBezTo>
                  <a:cubicBezTo>
                    <a:pt x="142" y="32"/>
                    <a:pt x="127" y="27"/>
                    <a:pt x="119" y="25"/>
                  </a:cubicBezTo>
                  <a:cubicBezTo>
                    <a:pt x="111" y="23"/>
                    <a:pt x="107" y="21"/>
                    <a:pt x="95" y="19"/>
                  </a:cubicBezTo>
                  <a:cubicBezTo>
                    <a:pt x="84" y="16"/>
                    <a:pt x="70" y="12"/>
                    <a:pt x="67" y="14"/>
                  </a:cubicBezTo>
                  <a:cubicBezTo>
                    <a:pt x="64" y="15"/>
                    <a:pt x="63" y="20"/>
                    <a:pt x="61" y="23"/>
                  </a:cubicBezTo>
                  <a:cubicBezTo>
                    <a:pt x="60" y="25"/>
                    <a:pt x="60" y="37"/>
                    <a:pt x="52" y="33"/>
                  </a:cubicBezTo>
                  <a:cubicBezTo>
                    <a:pt x="44" y="28"/>
                    <a:pt x="44" y="32"/>
                    <a:pt x="41" y="28"/>
                  </a:cubicBezTo>
                  <a:cubicBezTo>
                    <a:pt x="39" y="23"/>
                    <a:pt x="42" y="26"/>
                    <a:pt x="39" y="19"/>
                  </a:cubicBezTo>
                  <a:cubicBezTo>
                    <a:pt x="36" y="12"/>
                    <a:pt x="34" y="10"/>
                    <a:pt x="28" y="10"/>
                  </a:cubicBezTo>
                  <a:cubicBezTo>
                    <a:pt x="22" y="10"/>
                    <a:pt x="0" y="0"/>
                    <a:pt x="2" y="6"/>
                  </a:cubicBezTo>
                  <a:cubicBezTo>
                    <a:pt x="4" y="12"/>
                    <a:pt x="8" y="15"/>
                    <a:pt x="8" y="15"/>
                  </a:cubicBezTo>
                  <a:cubicBezTo>
                    <a:pt x="8" y="15"/>
                    <a:pt x="25" y="23"/>
                    <a:pt x="23" y="23"/>
                  </a:cubicBezTo>
                  <a:cubicBezTo>
                    <a:pt x="22" y="23"/>
                    <a:pt x="29" y="22"/>
                    <a:pt x="28" y="26"/>
                  </a:cubicBezTo>
                  <a:cubicBezTo>
                    <a:pt x="27" y="31"/>
                    <a:pt x="20" y="28"/>
                    <a:pt x="21" y="30"/>
                  </a:cubicBezTo>
                  <a:cubicBezTo>
                    <a:pt x="22" y="31"/>
                    <a:pt x="21" y="40"/>
                    <a:pt x="35"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8" name="Freeform 184"/>
            <p:cNvSpPr/>
            <p:nvPr/>
          </p:nvSpPr>
          <p:spPr bwMode="auto">
            <a:xfrm>
              <a:off x="9115425" y="4006851"/>
              <a:ext cx="53975" cy="46038"/>
            </a:xfrm>
            <a:custGeom>
              <a:avLst/>
              <a:gdLst>
                <a:gd name="T0" fmla="*/ 8 w 20"/>
                <a:gd name="T1" fmla="*/ 0 h 17"/>
                <a:gd name="T2" fmla="*/ 2 w 20"/>
                <a:gd name="T3" fmla="*/ 8 h 17"/>
                <a:gd name="T4" fmla="*/ 5 w 20"/>
                <a:gd name="T5" fmla="*/ 17 h 17"/>
                <a:gd name="T6" fmla="*/ 15 w 20"/>
                <a:gd name="T7" fmla="*/ 15 h 17"/>
                <a:gd name="T8" fmla="*/ 18 w 20"/>
                <a:gd name="T9" fmla="*/ 11 h 17"/>
                <a:gd name="T10" fmla="*/ 8 w 20"/>
                <a:gd name="T11" fmla="*/ 0 h 17"/>
              </a:gdLst>
              <a:ahLst/>
              <a:cxnLst>
                <a:cxn ang="0">
                  <a:pos x="T0" y="T1"/>
                </a:cxn>
                <a:cxn ang="0">
                  <a:pos x="T2" y="T3"/>
                </a:cxn>
                <a:cxn ang="0">
                  <a:pos x="T4" y="T5"/>
                </a:cxn>
                <a:cxn ang="0">
                  <a:pos x="T6" y="T7"/>
                </a:cxn>
                <a:cxn ang="0">
                  <a:pos x="T8" y="T9"/>
                </a:cxn>
                <a:cxn ang="0">
                  <a:pos x="T10" y="T11"/>
                </a:cxn>
              </a:cxnLst>
              <a:rect l="0" t="0" r="r" b="b"/>
              <a:pathLst>
                <a:path w="20" h="17">
                  <a:moveTo>
                    <a:pt x="8" y="0"/>
                  </a:moveTo>
                  <a:cubicBezTo>
                    <a:pt x="6" y="0"/>
                    <a:pt x="0" y="6"/>
                    <a:pt x="2" y="8"/>
                  </a:cubicBezTo>
                  <a:cubicBezTo>
                    <a:pt x="4" y="9"/>
                    <a:pt x="5" y="17"/>
                    <a:pt x="5" y="17"/>
                  </a:cubicBezTo>
                  <a:cubicBezTo>
                    <a:pt x="5" y="17"/>
                    <a:pt x="10" y="17"/>
                    <a:pt x="15" y="15"/>
                  </a:cubicBezTo>
                  <a:cubicBezTo>
                    <a:pt x="20" y="14"/>
                    <a:pt x="20" y="13"/>
                    <a:pt x="18" y="11"/>
                  </a:cubicBezTo>
                  <a:cubicBezTo>
                    <a:pt x="16" y="9"/>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79" name="Freeform 185"/>
            <p:cNvSpPr/>
            <p:nvPr/>
          </p:nvSpPr>
          <p:spPr bwMode="auto">
            <a:xfrm>
              <a:off x="8836025" y="4089401"/>
              <a:ext cx="117475" cy="65088"/>
            </a:xfrm>
            <a:custGeom>
              <a:avLst/>
              <a:gdLst>
                <a:gd name="T0" fmla="*/ 10 w 44"/>
                <a:gd name="T1" fmla="*/ 21 h 24"/>
                <a:gd name="T2" fmla="*/ 33 w 44"/>
                <a:gd name="T3" fmla="*/ 7 h 24"/>
                <a:gd name="T4" fmla="*/ 37 w 44"/>
                <a:gd name="T5" fmla="*/ 1 h 24"/>
                <a:gd name="T6" fmla="*/ 16 w 44"/>
                <a:gd name="T7" fmla="*/ 1 h 24"/>
                <a:gd name="T8" fmla="*/ 5 w 44"/>
                <a:gd name="T9" fmla="*/ 10 h 24"/>
                <a:gd name="T10" fmla="*/ 1 w 44"/>
                <a:gd name="T11" fmla="*/ 13 h 24"/>
                <a:gd name="T12" fmla="*/ 10 w 44"/>
                <a:gd name="T13" fmla="*/ 21 h 24"/>
              </a:gdLst>
              <a:ahLst/>
              <a:cxnLst>
                <a:cxn ang="0">
                  <a:pos x="T0" y="T1"/>
                </a:cxn>
                <a:cxn ang="0">
                  <a:pos x="T2" y="T3"/>
                </a:cxn>
                <a:cxn ang="0">
                  <a:pos x="T4" y="T5"/>
                </a:cxn>
                <a:cxn ang="0">
                  <a:pos x="T6" y="T7"/>
                </a:cxn>
                <a:cxn ang="0">
                  <a:pos x="T8" y="T9"/>
                </a:cxn>
                <a:cxn ang="0">
                  <a:pos x="T10" y="T11"/>
                </a:cxn>
                <a:cxn ang="0">
                  <a:pos x="T12" y="T13"/>
                </a:cxn>
              </a:cxnLst>
              <a:rect l="0" t="0" r="r" b="b"/>
              <a:pathLst>
                <a:path w="44" h="24">
                  <a:moveTo>
                    <a:pt x="10" y="21"/>
                  </a:moveTo>
                  <a:cubicBezTo>
                    <a:pt x="16" y="18"/>
                    <a:pt x="30" y="9"/>
                    <a:pt x="33" y="7"/>
                  </a:cubicBezTo>
                  <a:cubicBezTo>
                    <a:pt x="37" y="5"/>
                    <a:pt x="44" y="1"/>
                    <a:pt x="37" y="1"/>
                  </a:cubicBezTo>
                  <a:cubicBezTo>
                    <a:pt x="31" y="1"/>
                    <a:pt x="20" y="0"/>
                    <a:pt x="16" y="1"/>
                  </a:cubicBezTo>
                  <a:cubicBezTo>
                    <a:pt x="12" y="2"/>
                    <a:pt x="6" y="8"/>
                    <a:pt x="5" y="10"/>
                  </a:cubicBezTo>
                  <a:cubicBezTo>
                    <a:pt x="4" y="12"/>
                    <a:pt x="3" y="13"/>
                    <a:pt x="1" y="13"/>
                  </a:cubicBezTo>
                  <a:cubicBezTo>
                    <a:pt x="0" y="13"/>
                    <a:pt x="4" y="24"/>
                    <a:pt x="1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80" name="Freeform 186"/>
            <p:cNvSpPr/>
            <p:nvPr/>
          </p:nvSpPr>
          <p:spPr bwMode="auto">
            <a:xfrm>
              <a:off x="8704263" y="4113213"/>
              <a:ext cx="80963" cy="33338"/>
            </a:xfrm>
            <a:custGeom>
              <a:avLst/>
              <a:gdLst>
                <a:gd name="T0" fmla="*/ 20 w 30"/>
                <a:gd name="T1" fmla="*/ 11 h 12"/>
                <a:gd name="T2" fmla="*/ 0 w 30"/>
                <a:gd name="T3" fmla="*/ 4 h 12"/>
                <a:gd name="T4" fmla="*/ 9 w 30"/>
                <a:gd name="T5" fmla="*/ 1 h 12"/>
                <a:gd name="T6" fmla="*/ 20 w 30"/>
                <a:gd name="T7" fmla="*/ 11 h 12"/>
              </a:gdLst>
              <a:ahLst/>
              <a:cxnLst>
                <a:cxn ang="0">
                  <a:pos x="T0" y="T1"/>
                </a:cxn>
                <a:cxn ang="0">
                  <a:pos x="T2" y="T3"/>
                </a:cxn>
                <a:cxn ang="0">
                  <a:pos x="T4" y="T5"/>
                </a:cxn>
                <a:cxn ang="0">
                  <a:pos x="T6" y="T7"/>
                </a:cxn>
              </a:cxnLst>
              <a:rect l="0" t="0" r="r" b="b"/>
              <a:pathLst>
                <a:path w="30" h="12">
                  <a:moveTo>
                    <a:pt x="20" y="11"/>
                  </a:moveTo>
                  <a:cubicBezTo>
                    <a:pt x="13" y="12"/>
                    <a:pt x="0" y="4"/>
                    <a:pt x="0" y="4"/>
                  </a:cubicBezTo>
                  <a:cubicBezTo>
                    <a:pt x="0" y="4"/>
                    <a:pt x="6" y="0"/>
                    <a:pt x="9" y="1"/>
                  </a:cubicBezTo>
                  <a:cubicBezTo>
                    <a:pt x="12" y="3"/>
                    <a:pt x="30" y="10"/>
                    <a:pt x="2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81" name="Freeform 187"/>
            <p:cNvSpPr/>
            <p:nvPr/>
          </p:nvSpPr>
          <p:spPr bwMode="auto">
            <a:xfrm>
              <a:off x="8293100" y="4029076"/>
              <a:ext cx="536575" cy="82550"/>
            </a:xfrm>
            <a:custGeom>
              <a:avLst/>
              <a:gdLst>
                <a:gd name="T0" fmla="*/ 18 w 201"/>
                <a:gd name="T1" fmla="*/ 1 h 31"/>
                <a:gd name="T2" fmla="*/ 5 w 201"/>
                <a:gd name="T3" fmla="*/ 13 h 31"/>
                <a:gd name="T4" fmla="*/ 27 w 201"/>
                <a:gd name="T5" fmla="*/ 20 h 31"/>
                <a:gd name="T6" fmla="*/ 55 w 201"/>
                <a:gd name="T7" fmla="*/ 23 h 31"/>
                <a:gd name="T8" fmla="*/ 80 w 201"/>
                <a:gd name="T9" fmla="*/ 25 h 31"/>
                <a:gd name="T10" fmla="*/ 92 w 201"/>
                <a:gd name="T11" fmla="*/ 28 h 31"/>
                <a:gd name="T12" fmla="*/ 117 w 201"/>
                <a:gd name="T13" fmla="*/ 28 h 31"/>
                <a:gd name="T14" fmla="*/ 130 w 201"/>
                <a:gd name="T15" fmla="*/ 30 h 31"/>
                <a:gd name="T16" fmla="*/ 143 w 201"/>
                <a:gd name="T17" fmla="*/ 29 h 31"/>
                <a:gd name="T18" fmla="*/ 177 w 201"/>
                <a:gd name="T19" fmla="*/ 28 h 31"/>
                <a:gd name="T20" fmla="*/ 189 w 201"/>
                <a:gd name="T21" fmla="*/ 29 h 31"/>
                <a:gd name="T22" fmla="*/ 200 w 201"/>
                <a:gd name="T23" fmla="*/ 25 h 31"/>
                <a:gd name="T24" fmla="*/ 172 w 201"/>
                <a:gd name="T25" fmla="*/ 27 h 31"/>
                <a:gd name="T26" fmla="*/ 153 w 201"/>
                <a:gd name="T27" fmla="*/ 24 h 31"/>
                <a:gd name="T28" fmla="*/ 130 w 201"/>
                <a:gd name="T29" fmla="*/ 24 h 31"/>
                <a:gd name="T30" fmla="*/ 122 w 201"/>
                <a:gd name="T31" fmla="*/ 24 h 31"/>
                <a:gd name="T32" fmla="*/ 98 w 201"/>
                <a:gd name="T33" fmla="*/ 17 h 31"/>
                <a:gd name="T34" fmla="*/ 91 w 201"/>
                <a:gd name="T35" fmla="*/ 11 h 31"/>
                <a:gd name="T36" fmla="*/ 77 w 201"/>
                <a:gd name="T37" fmla="*/ 12 h 31"/>
                <a:gd name="T38" fmla="*/ 67 w 201"/>
                <a:gd name="T39" fmla="*/ 10 h 31"/>
                <a:gd name="T40" fmla="*/ 43 w 201"/>
                <a:gd name="T41" fmla="*/ 7 h 31"/>
                <a:gd name="T42" fmla="*/ 27 w 201"/>
                <a:gd name="T43" fmla="*/ 3 h 31"/>
                <a:gd name="T44" fmla="*/ 18 w 201"/>
                <a:gd name="T4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1" h="31">
                  <a:moveTo>
                    <a:pt x="18" y="1"/>
                  </a:moveTo>
                  <a:cubicBezTo>
                    <a:pt x="9" y="5"/>
                    <a:pt x="0" y="11"/>
                    <a:pt x="5" y="13"/>
                  </a:cubicBezTo>
                  <a:cubicBezTo>
                    <a:pt x="9" y="15"/>
                    <a:pt x="17" y="21"/>
                    <a:pt x="27" y="20"/>
                  </a:cubicBezTo>
                  <a:cubicBezTo>
                    <a:pt x="38" y="20"/>
                    <a:pt x="40" y="23"/>
                    <a:pt x="55" y="23"/>
                  </a:cubicBezTo>
                  <a:cubicBezTo>
                    <a:pt x="70" y="22"/>
                    <a:pt x="77" y="25"/>
                    <a:pt x="80" y="25"/>
                  </a:cubicBezTo>
                  <a:cubicBezTo>
                    <a:pt x="83" y="25"/>
                    <a:pt x="82" y="28"/>
                    <a:pt x="92" y="28"/>
                  </a:cubicBezTo>
                  <a:cubicBezTo>
                    <a:pt x="101" y="29"/>
                    <a:pt x="112" y="28"/>
                    <a:pt x="117" y="28"/>
                  </a:cubicBezTo>
                  <a:cubicBezTo>
                    <a:pt x="122" y="28"/>
                    <a:pt x="123" y="29"/>
                    <a:pt x="130" y="30"/>
                  </a:cubicBezTo>
                  <a:cubicBezTo>
                    <a:pt x="137" y="31"/>
                    <a:pt x="126" y="29"/>
                    <a:pt x="143" y="29"/>
                  </a:cubicBezTo>
                  <a:cubicBezTo>
                    <a:pt x="159" y="30"/>
                    <a:pt x="170" y="27"/>
                    <a:pt x="177" y="28"/>
                  </a:cubicBezTo>
                  <a:cubicBezTo>
                    <a:pt x="184" y="28"/>
                    <a:pt x="186" y="29"/>
                    <a:pt x="189" y="29"/>
                  </a:cubicBezTo>
                  <a:cubicBezTo>
                    <a:pt x="191" y="29"/>
                    <a:pt x="201" y="27"/>
                    <a:pt x="200" y="25"/>
                  </a:cubicBezTo>
                  <a:cubicBezTo>
                    <a:pt x="198" y="22"/>
                    <a:pt x="177" y="29"/>
                    <a:pt x="172" y="27"/>
                  </a:cubicBezTo>
                  <a:cubicBezTo>
                    <a:pt x="168" y="25"/>
                    <a:pt x="156" y="24"/>
                    <a:pt x="153" y="24"/>
                  </a:cubicBezTo>
                  <a:cubicBezTo>
                    <a:pt x="150" y="25"/>
                    <a:pt x="136" y="24"/>
                    <a:pt x="130" y="24"/>
                  </a:cubicBezTo>
                  <a:cubicBezTo>
                    <a:pt x="124" y="24"/>
                    <a:pt x="137" y="27"/>
                    <a:pt x="122" y="24"/>
                  </a:cubicBezTo>
                  <a:cubicBezTo>
                    <a:pt x="107" y="21"/>
                    <a:pt x="98" y="17"/>
                    <a:pt x="98" y="17"/>
                  </a:cubicBezTo>
                  <a:cubicBezTo>
                    <a:pt x="98" y="17"/>
                    <a:pt x="102" y="11"/>
                    <a:pt x="91" y="11"/>
                  </a:cubicBezTo>
                  <a:cubicBezTo>
                    <a:pt x="79" y="12"/>
                    <a:pt x="77" y="12"/>
                    <a:pt x="77" y="12"/>
                  </a:cubicBezTo>
                  <a:cubicBezTo>
                    <a:pt x="77" y="12"/>
                    <a:pt x="84" y="12"/>
                    <a:pt x="67" y="10"/>
                  </a:cubicBezTo>
                  <a:cubicBezTo>
                    <a:pt x="51" y="7"/>
                    <a:pt x="49" y="7"/>
                    <a:pt x="43" y="7"/>
                  </a:cubicBezTo>
                  <a:cubicBezTo>
                    <a:pt x="38" y="7"/>
                    <a:pt x="31" y="6"/>
                    <a:pt x="27" y="3"/>
                  </a:cubicBezTo>
                  <a:cubicBezTo>
                    <a:pt x="22" y="0"/>
                    <a:pt x="18" y="1"/>
                    <a:pt x="1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82" name="Freeform 188"/>
            <p:cNvSpPr/>
            <p:nvPr/>
          </p:nvSpPr>
          <p:spPr bwMode="auto">
            <a:xfrm>
              <a:off x="7967663" y="3748088"/>
              <a:ext cx="365125" cy="290513"/>
            </a:xfrm>
            <a:custGeom>
              <a:avLst/>
              <a:gdLst>
                <a:gd name="T0" fmla="*/ 122 w 137"/>
                <a:gd name="T1" fmla="*/ 103 h 109"/>
                <a:gd name="T2" fmla="*/ 101 w 137"/>
                <a:gd name="T3" fmla="*/ 94 h 109"/>
                <a:gd name="T4" fmla="*/ 79 w 137"/>
                <a:gd name="T5" fmla="*/ 81 h 109"/>
                <a:gd name="T6" fmla="*/ 51 w 137"/>
                <a:gd name="T7" fmla="*/ 47 h 109"/>
                <a:gd name="T8" fmla="*/ 27 w 137"/>
                <a:gd name="T9" fmla="*/ 30 h 109"/>
                <a:gd name="T10" fmla="*/ 0 w 137"/>
                <a:gd name="T11" fmla="*/ 4 h 109"/>
                <a:gd name="T12" fmla="*/ 23 w 137"/>
                <a:gd name="T13" fmla="*/ 1 h 109"/>
                <a:gd name="T14" fmla="*/ 52 w 137"/>
                <a:gd name="T15" fmla="*/ 24 h 109"/>
                <a:gd name="T16" fmla="*/ 117 w 137"/>
                <a:gd name="T17" fmla="*/ 66 h 109"/>
                <a:gd name="T18" fmla="*/ 123 w 137"/>
                <a:gd name="T19" fmla="*/ 87 h 109"/>
                <a:gd name="T20" fmla="*/ 122 w 137"/>
                <a:gd name="T21" fmla="*/ 10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09">
                  <a:moveTo>
                    <a:pt x="122" y="103"/>
                  </a:moveTo>
                  <a:cubicBezTo>
                    <a:pt x="121" y="103"/>
                    <a:pt x="112" y="100"/>
                    <a:pt x="101" y="94"/>
                  </a:cubicBezTo>
                  <a:cubicBezTo>
                    <a:pt x="90" y="87"/>
                    <a:pt x="87" y="89"/>
                    <a:pt x="79" y="81"/>
                  </a:cubicBezTo>
                  <a:cubicBezTo>
                    <a:pt x="70" y="73"/>
                    <a:pt x="59" y="55"/>
                    <a:pt x="51" y="47"/>
                  </a:cubicBezTo>
                  <a:cubicBezTo>
                    <a:pt x="43" y="40"/>
                    <a:pt x="47" y="44"/>
                    <a:pt x="27" y="30"/>
                  </a:cubicBezTo>
                  <a:cubicBezTo>
                    <a:pt x="7" y="16"/>
                    <a:pt x="0" y="4"/>
                    <a:pt x="0" y="4"/>
                  </a:cubicBezTo>
                  <a:cubicBezTo>
                    <a:pt x="0" y="4"/>
                    <a:pt x="19" y="0"/>
                    <a:pt x="23" y="1"/>
                  </a:cubicBezTo>
                  <a:cubicBezTo>
                    <a:pt x="27" y="3"/>
                    <a:pt x="31" y="11"/>
                    <a:pt x="52" y="24"/>
                  </a:cubicBezTo>
                  <a:cubicBezTo>
                    <a:pt x="72" y="37"/>
                    <a:pt x="112" y="58"/>
                    <a:pt x="117" y="66"/>
                  </a:cubicBezTo>
                  <a:cubicBezTo>
                    <a:pt x="122" y="74"/>
                    <a:pt x="119" y="82"/>
                    <a:pt x="123" y="87"/>
                  </a:cubicBezTo>
                  <a:cubicBezTo>
                    <a:pt x="127" y="92"/>
                    <a:pt x="137" y="109"/>
                    <a:pt x="122"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83" name="Freeform 189"/>
            <p:cNvSpPr/>
            <p:nvPr/>
          </p:nvSpPr>
          <p:spPr bwMode="auto">
            <a:xfrm>
              <a:off x="7500938" y="3651251"/>
              <a:ext cx="111125" cy="92075"/>
            </a:xfrm>
            <a:custGeom>
              <a:avLst/>
              <a:gdLst>
                <a:gd name="T0" fmla="*/ 11 w 42"/>
                <a:gd name="T1" fmla="*/ 0 h 34"/>
                <a:gd name="T2" fmla="*/ 6 w 42"/>
                <a:gd name="T3" fmla="*/ 15 h 34"/>
                <a:gd name="T4" fmla="*/ 14 w 42"/>
                <a:gd name="T5" fmla="*/ 31 h 34"/>
                <a:gd name="T6" fmla="*/ 23 w 42"/>
                <a:gd name="T7" fmla="*/ 32 h 34"/>
                <a:gd name="T8" fmla="*/ 35 w 42"/>
                <a:gd name="T9" fmla="*/ 25 h 34"/>
                <a:gd name="T10" fmla="*/ 42 w 42"/>
                <a:gd name="T11" fmla="*/ 23 h 34"/>
                <a:gd name="T12" fmla="*/ 17 w 42"/>
                <a:gd name="T13" fmla="*/ 6 h 34"/>
                <a:gd name="T14" fmla="*/ 11 w 42"/>
                <a:gd name="T15" fmla="*/ 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4">
                  <a:moveTo>
                    <a:pt x="11" y="0"/>
                  </a:moveTo>
                  <a:cubicBezTo>
                    <a:pt x="2" y="3"/>
                    <a:pt x="0" y="4"/>
                    <a:pt x="6" y="15"/>
                  </a:cubicBezTo>
                  <a:cubicBezTo>
                    <a:pt x="12" y="26"/>
                    <a:pt x="10" y="30"/>
                    <a:pt x="14" y="31"/>
                  </a:cubicBezTo>
                  <a:cubicBezTo>
                    <a:pt x="19" y="31"/>
                    <a:pt x="20" y="34"/>
                    <a:pt x="23" y="32"/>
                  </a:cubicBezTo>
                  <a:cubicBezTo>
                    <a:pt x="27" y="31"/>
                    <a:pt x="32" y="27"/>
                    <a:pt x="35" y="25"/>
                  </a:cubicBezTo>
                  <a:cubicBezTo>
                    <a:pt x="38" y="23"/>
                    <a:pt x="42" y="23"/>
                    <a:pt x="42" y="23"/>
                  </a:cubicBezTo>
                  <a:cubicBezTo>
                    <a:pt x="42" y="23"/>
                    <a:pt x="20" y="9"/>
                    <a:pt x="17" y="6"/>
                  </a:cubicBezTo>
                  <a:cubicBezTo>
                    <a:pt x="14" y="4"/>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84" name="Freeform 190"/>
            <p:cNvSpPr/>
            <p:nvPr/>
          </p:nvSpPr>
          <p:spPr bwMode="auto">
            <a:xfrm>
              <a:off x="10390188" y="4995863"/>
              <a:ext cx="203200" cy="200025"/>
            </a:xfrm>
            <a:custGeom>
              <a:avLst/>
              <a:gdLst>
                <a:gd name="T0" fmla="*/ 14 w 76"/>
                <a:gd name="T1" fmla="*/ 69 h 75"/>
                <a:gd name="T2" fmla="*/ 37 w 76"/>
                <a:gd name="T3" fmla="*/ 74 h 75"/>
                <a:gd name="T4" fmla="*/ 57 w 76"/>
                <a:gd name="T5" fmla="*/ 62 h 75"/>
                <a:gd name="T6" fmla="*/ 57 w 76"/>
                <a:gd name="T7" fmla="*/ 48 h 75"/>
                <a:gd name="T8" fmla="*/ 71 w 76"/>
                <a:gd name="T9" fmla="*/ 33 h 75"/>
                <a:gd name="T10" fmla="*/ 72 w 76"/>
                <a:gd name="T11" fmla="*/ 20 h 75"/>
                <a:gd name="T12" fmla="*/ 69 w 76"/>
                <a:gd name="T13" fmla="*/ 9 h 75"/>
                <a:gd name="T14" fmla="*/ 51 w 76"/>
                <a:gd name="T15" fmla="*/ 0 h 75"/>
                <a:gd name="T16" fmla="*/ 50 w 76"/>
                <a:gd name="T17" fmla="*/ 10 h 75"/>
                <a:gd name="T18" fmla="*/ 47 w 76"/>
                <a:gd name="T19" fmla="*/ 30 h 75"/>
                <a:gd name="T20" fmla="*/ 27 w 76"/>
                <a:gd name="T21" fmla="*/ 38 h 75"/>
                <a:gd name="T22" fmla="*/ 20 w 76"/>
                <a:gd name="T23" fmla="*/ 48 h 75"/>
                <a:gd name="T24" fmla="*/ 1 w 76"/>
                <a:gd name="T25" fmla="*/ 65 h 75"/>
                <a:gd name="T26" fmla="*/ 14 w 76"/>
                <a:gd name="T27" fmla="*/ 6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75">
                  <a:moveTo>
                    <a:pt x="14" y="69"/>
                  </a:moveTo>
                  <a:cubicBezTo>
                    <a:pt x="22" y="70"/>
                    <a:pt x="29" y="75"/>
                    <a:pt x="37" y="74"/>
                  </a:cubicBezTo>
                  <a:cubicBezTo>
                    <a:pt x="46" y="74"/>
                    <a:pt x="61" y="64"/>
                    <a:pt x="57" y="62"/>
                  </a:cubicBezTo>
                  <a:cubicBezTo>
                    <a:pt x="54" y="60"/>
                    <a:pt x="52" y="58"/>
                    <a:pt x="57" y="48"/>
                  </a:cubicBezTo>
                  <a:cubicBezTo>
                    <a:pt x="61" y="38"/>
                    <a:pt x="72" y="38"/>
                    <a:pt x="71" y="33"/>
                  </a:cubicBezTo>
                  <a:cubicBezTo>
                    <a:pt x="70" y="28"/>
                    <a:pt x="72" y="24"/>
                    <a:pt x="72" y="20"/>
                  </a:cubicBezTo>
                  <a:cubicBezTo>
                    <a:pt x="71" y="15"/>
                    <a:pt x="76" y="13"/>
                    <a:pt x="69" y="9"/>
                  </a:cubicBezTo>
                  <a:cubicBezTo>
                    <a:pt x="63" y="5"/>
                    <a:pt x="51" y="0"/>
                    <a:pt x="51" y="0"/>
                  </a:cubicBezTo>
                  <a:cubicBezTo>
                    <a:pt x="51" y="0"/>
                    <a:pt x="48" y="0"/>
                    <a:pt x="50" y="10"/>
                  </a:cubicBezTo>
                  <a:cubicBezTo>
                    <a:pt x="52" y="20"/>
                    <a:pt x="59" y="29"/>
                    <a:pt x="47" y="30"/>
                  </a:cubicBezTo>
                  <a:cubicBezTo>
                    <a:pt x="35" y="30"/>
                    <a:pt x="34" y="35"/>
                    <a:pt x="27" y="38"/>
                  </a:cubicBezTo>
                  <a:cubicBezTo>
                    <a:pt x="20" y="40"/>
                    <a:pt x="31" y="45"/>
                    <a:pt x="20" y="48"/>
                  </a:cubicBezTo>
                  <a:cubicBezTo>
                    <a:pt x="8" y="51"/>
                    <a:pt x="0" y="61"/>
                    <a:pt x="1" y="65"/>
                  </a:cubicBezTo>
                  <a:cubicBezTo>
                    <a:pt x="2" y="68"/>
                    <a:pt x="14" y="69"/>
                    <a:pt x="14"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85" name="Freeform 191"/>
            <p:cNvSpPr/>
            <p:nvPr/>
          </p:nvSpPr>
          <p:spPr bwMode="auto">
            <a:xfrm>
              <a:off x="10475913" y="4795838"/>
              <a:ext cx="228600" cy="223838"/>
            </a:xfrm>
            <a:custGeom>
              <a:avLst/>
              <a:gdLst>
                <a:gd name="T0" fmla="*/ 57 w 86"/>
                <a:gd name="T1" fmla="*/ 80 h 84"/>
                <a:gd name="T2" fmla="*/ 51 w 86"/>
                <a:gd name="T3" fmla="*/ 68 h 84"/>
                <a:gd name="T4" fmla="*/ 40 w 86"/>
                <a:gd name="T5" fmla="*/ 61 h 84"/>
                <a:gd name="T6" fmla="*/ 32 w 86"/>
                <a:gd name="T7" fmla="*/ 53 h 84"/>
                <a:gd name="T8" fmla="*/ 45 w 86"/>
                <a:gd name="T9" fmla="*/ 51 h 84"/>
                <a:gd name="T10" fmla="*/ 34 w 86"/>
                <a:gd name="T11" fmla="*/ 34 h 84"/>
                <a:gd name="T12" fmla="*/ 0 w 86"/>
                <a:gd name="T13" fmla="*/ 0 h 84"/>
                <a:gd name="T14" fmla="*/ 32 w 86"/>
                <a:gd name="T15" fmla="*/ 17 h 84"/>
                <a:gd name="T16" fmla="*/ 57 w 86"/>
                <a:gd name="T17" fmla="*/ 35 h 84"/>
                <a:gd name="T18" fmla="*/ 70 w 86"/>
                <a:gd name="T19" fmla="*/ 43 h 84"/>
                <a:gd name="T20" fmla="*/ 79 w 86"/>
                <a:gd name="T21" fmla="*/ 34 h 84"/>
                <a:gd name="T22" fmla="*/ 80 w 86"/>
                <a:gd name="T23" fmla="*/ 43 h 84"/>
                <a:gd name="T24" fmla="*/ 80 w 86"/>
                <a:gd name="T25" fmla="*/ 57 h 84"/>
                <a:gd name="T26" fmla="*/ 69 w 86"/>
                <a:gd name="T27" fmla="*/ 59 h 84"/>
                <a:gd name="T28" fmla="*/ 69 w 86"/>
                <a:gd name="T29" fmla="*/ 66 h 84"/>
                <a:gd name="T30" fmla="*/ 57 w 86"/>
                <a:gd name="T31"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 h="84">
                  <a:moveTo>
                    <a:pt x="57" y="80"/>
                  </a:moveTo>
                  <a:cubicBezTo>
                    <a:pt x="53" y="79"/>
                    <a:pt x="52" y="71"/>
                    <a:pt x="51" y="68"/>
                  </a:cubicBezTo>
                  <a:cubicBezTo>
                    <a:pt x="50" y="64"/>
                    <a:pt x="40" y="61"/>
                    <a:pt x="40" y="61"/>
                  </a:cubicBezTo>
                  <a:cubicBezTo>
                    <a:pt x="40" y="61"/>
                    <a:pt x="32" y="55"/>
                    <a:pt x="32" y="53"/>
                  </a:cubicBezTo>
                  <a:cubicBezTo>
                    <a:pt x="33" y="51"/>
                    <a:pt x="47" y="53"/>
                    <a:pt x="45" y="51"/>
                  </a:cubicBezTo>
                  <a:cubicBezTo>
                    <a:pt x="43" y="48"/>
                    <a:pt x="44" y="41"/>
                    <a:pt x="34" y="34"/>
                  </a:cubicBezTo>
                  <a:cubicBezTo>
                    <a:pt x="25" y="28"/>
                    <a:pt x="0" y="0"/>
                    <a:pt x="0" y="0"/>
                  </a:cubicBezTo>
                  <a:cubicBezTo>
                    <a:pt x="0" y="0"/>
                    <a:pt x="15" y="10"/>
                    <a:pt x="32" y="17"/>
                  </a:cubicBezTo>
                  <a:cubicBezTo>
                    <a:pt x="50" y="24"/>
                    <a:pt x="56" y="32"/>
                    <a:pt x="57" y="35"/>
                  </a:cubicBezTo>
                  <a:cubicBezTo>
                    <a:pt x="58" y="39"/>
                    <a:pt x="71" y="47"/>
                    <a:pt x="70" y="43"/>
                  </a:cubicBezTo>
                  <a:cubicBezTo>
                    <a:pt x="70" y="39"/>
                    <a:pt x="77" y="31"/>
                    <a:pt x="79" y="34"/>
                  </a:cubicBezTo>
                  <a:cubicBezTo>
                    <a:pt x="80" y="36"/>
                    <a:pt x="84" y="41"/>
                    <a:pt x="80" y="43"/>
                  </a:cubicBezTo>
                  <a:cubicBezTo>
                    <a:pt x="76" y="45"/>
                    <a:pt x="86" y="56"/>
                    <a:pt x="80" y="57"/>
                  </a:cubicBezTo>
                  <a:cubicBezTo>
                    <a:pt x="75" y="57"/>
                    <a:pt x="69" y="59"/>
                    <a:pt x="69" y="59"/>
                  </a:cubicBezTo>
                  <a:cubicBezTo>
                    <a:pt x="69" y="66"/>
                    <a:pt x="69" y="66"/>
                    <a:pt x="69" y="66"/>
                  </a:cubicBezTo>
                  <a:cubicBezTo>
                    <a:pt x="69" y="66"/>
                    <a:pt x="72" y="84"/>
                    <a:pt x="57"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86" name="Freeform 192"/>
            <p:cNvSpPr/>
            <p:nvPr/>
          </p:nvSpPr>
          <p:spPr bwMode="auto">
            <a:xfrm>
              <a:off x="8632825" y="4151313"/>
              <a:ext cx="1241425" cy="809625"/>
            </a:xfrm>
            <a:custGeom>
              <a:avLst/>
              <a:gdLst>
                <a:gd name="T0" fmla="*/ 254 w 465"/>
                <a:gd name="T1" fmla="*/ 230 h 303"/>
                <a:gd name="T2" fmla="*/ 211 w 465"/>
                <a:gd name="T3" fmla="*/ 217 h 303"/>
                <a:gd name="T4" fmla="*/ 146 w 465"/>
                <a:gd name="T5" fmla="*/ 232 h 303"/>
                <a:gd name="T6" fmla="*/ 126 w 465"/>
                <a:gd name="T7" fmla="*/ 244 h 303"/>
                <a:gd name="T8" fmla="*/ 106 w 465"/>
                <a:gd name="T9" fmla="*/ 244 h 303"/>
                <a:gd name="T10" fmla="*/ 88 w 465"/>
                <a:gd name="T11" fmla="*/ 251 h 303"/>
                <a:gd name="T12" fmla="*/ 77 w 465"/>
                <a:gd name="T13" fmla="*/ 256 h 303"/>
                <a:gd name="T14" fmla="*/ 45 w 465"/>
                <a:gd name="T15" fmla="*/ 248 h 303"/>
                <a:gd name="T16" fmla="*/ 38 w 465"/>
                <a:gd name="T17" fmla="*/ 232 h 303"/>
                <a:gd name="T18" fmla="*/ 27 w 465"/>
                <a:gd name="T19" fmla="*/ 201 h 303"/>
                <a:gd name="T20" fmla="*/ 14 w 465"/>
                <a:gd name="T21" fmla="*/ 180 h 303"/>
                <a:gd name="T22" fmla="*/ 0 w 465"/>
                <a:gd name="T23" fmla="*/ 155 h 303"/>
                <a:gd name="T24" fmla="*/ 5 w 465"/>
                <a:gd name="T25" fmla="*/ 145 h 303"/>
                <a:gd name="T26" fmla="*/ 11 w 465"/>
                <a:gd name="T27" fmla="*/ 108 h 303"/>
                <a:gd name="T28" fmla="*/ 80 w 465"/>
                <a:gd name="T29" fmla="*/ 65 h 303"/>
                <a:gd name="T30" fmla="*/ 96 w 465"/>
                <a:gd name="T31" fmla="*/ 59 h 303"/>
                <a:gd name="T32" fmla="*/ 104 w 465"/>
                <a:gd name="T33" fmla="*/ 38 h 303"/>
                <a:gd name="T34" fmla="*/ 145 w 465"/>
                <a:gd name="T35" fmla="*/ 41 h 303"/>
                <a:gd name="T36" fmla="*/ 152 w 465"/>
                <a:gd name="T37" fmla="*/ 30 h 303"/>
                <a:gd name="T38" fmla="*/ 166 w 465"/>
                <a:gd name="T39" fmla="*/ 16 h 303"/>
                <a:gd name="T40" fmla="*/ 171 w 465"/>
                <a:gd name="T41" fmla="*/ 6 h 303"/>
                <a:gd name="T42" fmla="*/ 200 w 465"/>
                <a:gd name="T43" fmla="*/ 11 h 303"/>
                <a:gd name="T44" fmla="*/ 230 w 465"/>
                <a:gd name="T45" fmla="*/ 16 h 303"/>
                <a:gd name="T46" fmla="*/ 234 w 465"/>
                <a:gd name="T47" fmla="*/ 47 h 303"/>
                <a:gd name="T48" fmla="*/ 266 w 465"/>
                <a:gd name="T49" fmla="*/ 64 h 303"/>
                <a:gd name="T50" fmla="*/ 290 w 465"/>
                <a:gd name="T51" fmla="*/ 59 h 303"/>
                <a:gd name="T52" fmla="*/ 282 w 465"/>
                <a:gd name="T53" fmla="*/ 12 h 303"/>
                <a:gd name="T54" fmla="*/ 288 w 465"/>
                <a:gd name="T55" fmla="*/ 1 h 303"/>
                <a:gd name="T56" fmla="*/ 310 w 465"/>
                <a:gd name="T57" fmla="*/ 29 h 303"/>
                <a:gd name="T58" fmla="*/ 337 w 465"/>
                <a:gd name="T59" fmla="*/ 51 h 303"/>
                <a:gd name="T60" fmla="*/ 348 w 465"/>
                <a:gd name="T61" fmla="*/ 75 h 303"/>
                <a:gd name="T62" fmla="*/ 372 w 465"/>
                <a:gd name="T63" fmla="*/ 91 h 303"/>
                <a:gd name="T64" fmla="*/ 406 w 465"/>
                <a:gd name="T65" fmla="*/ 118 h 303"/>
                <a:gd name="T66" fmla="*/ 430 w 465"/>
                <a:gd name="T67" fmla="*/ 133 h 303"/>
                <a:gd name="T68" fmla="*/ 456 w 465"/>
                <a:gd name="T69" fmla="*/ 189 h 303"/>
                <a:gd name="T70" fmla="*/ 456 w 465"/>
                <a:gd name="T71" fmla="*/ 228 h 303"/>
                <a:gd name="T72" fmla="*/ 444 w 465"/>
                <a:gd name="T73" fmla="*/ 265 h 303"/>
                <a:gd name="T74" fmla="*/ 420 w 465"/>
                <a:gd name="T75" fmla="*/ 281 h 303"/>
                <a:gd name="T76" fmla="*/ 410 w 465"/>
                <a:gd name="T77" fmla="*/ 296 h 303"/>
                <a:gd name="T78" fmla="*/ 391 w 465"/>
                <a:gd name="T79" fmla="*/ 283 h 303"/>
                <a:gd name="T80" fmla="*/ 373 w 465"/>
                <a:gd name="T81" fmla="*/ 298 h 303"/>
                <a:gd name="T82" fmla="*/ 341 w 465"/>
                <a:gd name="T83" fmla="*/ 286 h 303"/>
                <a:gd name="T84" fmla="*/ 324 w 465"/>
                <a:gd name="T85" fmla="*/ 259 h 303"/>
                <a:gd name="T86" fmla="*/ 296 w 465"/>
                <a:gd name="T87" fmla="*/ 259 h 303"/>
                <a:gd name="T88" fmla="*/ 269 w 465"/>
                <a:gd name="T89" fmla="*/ 25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5" h="303">
                  <a:moveTo>
                    <a:pt x="269" y="251"/>
                  </a:moveTo>
                  <a:cubicBezTo>
                    <a:pt x="259" y="244"/>
                    <a:pt x="264" y="238"/>
                    <a:pt x="254" y="230"/>
                  </a:cubicBezTo>
                  <a:cubicBezTo>
                    <a:pt x="244" y="223"/>
                    <a:pt x="263" y="223"/>
                    <a:pt x="237" y="220"/>
                  </a:cubicBezTo>
                  <a:cubicBezTo>
                    <a:pt x="211" y="217"/>
                    <a:pt x="211" y="214"/>
                    <a:pt x="211" y="217"/>
                  </a:cubicBezTo>
                  <a:cubicBezTo>
                    <a:pt x="211" y="219"/>
                    <a:pt x="171" y="224"/>
                    <a:pt x="168" y="225"/>
                  </a:cubicBezTo>
                  <a:cubicBezTo>
                    <a:pt x="164" y="226"/>
                    <a:pt x="157" y="228"/>
                    <a:pt x="146" y="232"/>
                  </a:cubicBezTo>
                  <a:cubicBezTo>
                    <a:pt x="135" y="235"/>
                    <a:pt x="139" y="239"/>
                    <a:pt x="136" y="241"/>
                  </a:cubicBezTo>
                  <a:cubicBezTo>
                    <a:pt x="132" y="243"/>
                    <a:pt x="130" y="246"/>
                    <a:pt x="126" y="244"/>
                  </a:cubicBezTo>
                  <a:cubicBezTo>
                    <a:pt x="122" y="242"/>
                    <a:pt x="119" y="240"/>
                    <a:pt x="116" y="240"/>
                  </a:cubicBezTo>
                  <a:cubicBezTo>
                    <a:pt x="113" y="240"/>
                    <a:pt x="112" y="244"/>
                    <a:pt x="106" y="244"/>
                  </a:cubicBezTo>
                  <a:cubicBezTo>
                    <a:pt x="99" y="244"/>
                    <a:pt x="98" y="243"/>
                    <a:pt x="94" y="245"/>
                  </a:cubicBezTo>
                  <a:cubicBezTo>
                    <a:pt x="90" y="247"/>
                    <a:pt x="90" y="250"/>
                    <a:pt x="88" y="251"/>
                  </a:cubicBezTo>
                  <a:cubicBezTo>
                    <a:pt x="85" y="251"/>
                    <a:pt x="87" y="253"/>
                    <a:pt x="84" y="254"/>
                  </a:cubicBezTo>
                  <a:cubicBezTo>
                    <a:pt x="80" y="255"/>
                    <a:pt x="89" y="257"/>
                    <a:pt x="77" y="256"/>
                  </a:cubicBezTo>
                  <a:cubicBezTo>
                    <a:pt x="64" y="255"/>
                    <a:pt x="72" y="257"/>
                    <a:pt x="60" y="254"/>
                  </a:cubicBezTo>
                  <a:cubicBezTo>
                    <a:pt x="47" y="251"/>
                    <a:pt x="49" y="251"/>
                    <a:pt x="45" y="248"/>
                  </a:cubicBezTo>
                  <a:cubicBezTo>
                    <a:pt x="42" y="245"/>
                    <a:pt x="40" y="251"/>
                    <a:pt x="35" y="242"/>
                  </a:cubicBezTo>
                  <a:cubicBezTo>
                    <a:pt x="29" y="232"/>
                    <a:pt x="39" y="234"/>
                    <a:pt x="38" y="232"/>
                  </a:cubicBezTo>
                  <a:cubicBezTo>
                    <a:pt x="38" y="230"/>
                    <a:pt x="34" y="215"/>
                    <a:pt x="34" y="215"/>
                  </a:cubicBezTo>
                  <a:cubicBezTo>
                    <a:pt x="34" y="215"/>
                    <a:pt x="32" y="204"/>
                    <a:pt x="27" y="201"/>
                  </a:cubicBezTo>
                  <a:cubicBezTo>
                    <a:pt x="21" y="197"/>
                    <a:pt x="23" y="198"/>
                    <a:pt x="22" y="192"/>
                  </a:cubicBezTo>
                  <a:cubicBezTo>
                    <a:pt x="22" y="186"/>
                    <a:pt x="23" y="187"/>
                    <a:pt x="14" y="180"/>
                  </a:cubicBezTo>
                  <a:cubicBezTo>
                    <a:pt x="6" y="174"/>
                    <a:pt x="6" y="173"/>
                    <a:pt x="3" y="168"/>
                  </a:cubicBezTo>
                  <a:cubicBezTo>
                    <a:pt x="0" y="163"/>
                    <a:pt x="0" y="157"/>
                    <a:pt x="0" y="155"/>
                  </a:cubicBezTo>
                  <a:cubicBezTo>
                    <a:pt x="1" y="152"/>
                    <a:pt x="0" y="156"/>
                    <a:pt x="5" y="153"/>
                  </a:cubicBezTo>
                  <a:cubicBezTo>
                    <a:pt x="10" y="151"/>
                    <a:pt x="10" y="147"/>
                    <a:pt x="5" y="145"/>
                  </a:cubicBezTo>
                  <a:cubicBezTo>
                    <a:pt x="0" y="142"/>
                    <a:pt x="0" y="138"/>
                    <a:pt x="2" y="129"/>
                  </a:cubicBezTo>
                  <a:cubicBezTo>
                    <a:pt x="4" y="120"/>
                    <a:pt x="1" y="116"/>
                    <a:pt x="11" y="108"/>
                  </a:cubicBezTo>
                  <a:cubicBezTo>
                    <a:pt x="21" y="100"/>
                    <a:pt x="23" y="96"/>
                    <a:pt x="49" y="93"/>
                  </a:cubicBezTo>
                  <a:cubicBezTo>
                    <a:pt x="75" y="89"/>
                    <a:pt x="80" y="81"/>
                    <a:pt x="80" y="65"/>
                  </a:cubicBezTo>
                  <a:cubicBezTo>
                    <a:pt x="81" y="49"/>
                    <a:pt x="85" y="55"/>
                    <a:pt x="85" y="55"/>
                  </a:cubicBezTo>
                  <a:cubicBezTo>
                    <a:pt x="96" y="59"/>
                    <a:pt x="96" y="59"/>
                    <a:pt x="96" y="59"/>
                  </a:cubicBezTo>
                  <a:cubicBezTo>
                    <a:pt x="96" y="59"/>
                    <a:pt x="101" y="60"/>
                    <a:pt x="100" y="53"/>
                  </a:cubicBezTo>
                  <a:cubicBezTo>
                    <a:pt x="100" y="47"/>
                    <a:pt x="99" y="38"/>
                    <a:pt x="104" y="38"/>
                  </a:cubicBezTo>
                  <a:cubicBezTo>
                    <a:pt x="110" y="38"/>
                    <a:pt x="130" y="27"/>
                    <a:pt x="133" y="28"/>
                  </a:cubicBezTo>
                  <a:cubicBezTo>
                    <a:pt x="136" y="30"/>
                    <a:pt x="137" y="34"/>
                    <a:pt x="145" y="41"/>
                  </a:cubicBezTo>
                  <a:cubicBezTo>
                    <a:pt x="153" y="47"/>
                    <a:pt x="150" y="37"/>
                    <a:pt x="153" y="39"/>
                  </a:cubicBezTo>
                  <a:cubicBezTo>
                    <a:pt x="155" y="41"/>
                    <a:pt x="151" y="33"/>
                    <a:pt x="152" y="30"/>
                  </a:cubicBezTo>
                  <a:cubicBezTo>
                    <a:pt x="152" y="28"/>
                    <a:pt x="157" y="21"/>
                    <a:pt x="157" y="21"/>
                  </a:cubicBezTo>
                  <a:cubicBezTo>
                    <a:pt x="166" y="16"/>
                    <a:pt x="166" y="16"/>
                    <a:pt x="166" y="16"/>
                  </a:cubicBezTo>
                  <a:cubicBezTo>
                    <a:pt x="178" y="13"/>
                    <a:pt x="178" y="13"/>
                    <a:pt x="178" y="13"/>
                  </a:cubicBezTo>
                  <a:cubicBezTo>
                    <a:pt x="178" y="13"/>
                    <a:pt x="169" y="9"/>
                    <a:pt x="171" y="6"/>
                  </a:cubicBezTo>
                  <a:cubicBezTo>
                    <a:pt x="173" y="4"/>
                    <a:pt x="174" y="5"/>
                    <a:pt x="181" y="5"/>
                  </a:cubicBezTo>
                  <a:cubicBezTo>
                    <a:pt x="188" y="5"/>
                    <a:pt x="197" y="11"/>
                    <a:pt x="200" y="11"/>
                  </a:cubicBezTo>
                  <a:cubicBezTo>
                    <a:pt x="203" y="11"/>
                    <a:pt x="223" y="13"/>
                    <a:pt x="223" y="13"/>
                  </a:cubicBezTo>
                  <a:cubicBezTo>
                    <a:pt x="230" y="16"/>
                    <a:pt x="230" y="16"/>
                    <a:pt x="230" y="16"/>
                  </a:cubicBezTo>
                  <a:cubicBezTo>
                    <a:pt x="230" y="16"/>
                    <a:pt x="230" y="36"/>
                    <a:pt x="227" y="36"/>
                  </a:cubicBezTo>
                  <a:cubicBezTo>
                    <a:pt x="225" y="36"/>
                    <a:pt x="223" y="44"/>
                    <a:pt x="234" y="47"/>
                  </a:cubicBezTo>
                  <a:cubicBezTo>
                    <a:pt x="244" y="51"/>
                    <a:pt x="249" y="54"/>
                    <a:pt x="249" y="54"/>
                  </a:cubicBezTo>
                  <a:cubicBezTo>
                    <a:pt x="266" y="64"/>
                    <a:pt x="266" y="64"/>
                    <a:pt x="266" y="64"/>
                  </a:cubicBezTo>
                  <a:cubicBezTo>
                    <a:pt x="266" y="64"/>
                    <a:pt x="291" y="72"/>
                    <a:pt x="284" y="68"/>
                  </a:cubicBezTo>
                  <a:cubicBezTo>
                    <a:pt x="277" y="65"/>
                    <a:pt x="293" y="73"/>
                    <a:pt x="290" y="59"/>
                  </a:cubicBezTo>
                  <a:cubicBezTo>
                    <a:pt x="286" y="45"/>
                    <a:pt x="288" y="37"/>
                    <a:pt x="285" y="31"/>
                  </a:cubicBezTo>
                  <a:cubicBezTo>
                    <a:pt x="283" y="26"/>
                    <a:pt x="281" y="15"/>
                    <a:pt x="282" y="12"/>
                  </a:cubicBezTo>
                  <a:cubicBezTo>
                    <a:pt x="284" y="10"/>
                    <a:pt x="284" y="8"/>
                    <a:pt x="286" y="4"/>
                  </a:cubicBezTo>
                  <a:cubicBezTo>
                    <a:pt x="288" y="1"/>
                    <a:pt x="281" y="0"/>
                    <a:pt x="288" y="1"/>
                  </a:cubicBezTo>
                  <a:cubicBezTo>
                    <a:pt x="294" y="1"/>
                    <a:pt x="298" y="6"/>
                    <a:pt x="298" y="6"/>
                  </a:cubicBezTo>
                  <a:cubicBezTo>
                    <a:pt x="298" y="6"/>
                    <a:pt x="304" y="26"/>
                    <a:pt x="310" y="29"/>
                  </a:cubicBezTo>
                  <a:cubicBezTo>
                    <a:pt x="315" y="32"/>
                    <a:pt x="325" y="35"/>
                    <a:pt x="325" y="35"/>
                  </a:cubicBezTo>
                  <a:cubicBezTo>
                    <a:pt x="325" y="35"/>
                    <a:pt x="336" y="47"/>
                    <a:pt x="337" y="51"/>
                  </a:cubicBezTo>
                  <a:cubicBezTo>
                    <a:pt x="338" y="56"/>
                    <a:pt x="353" y="60"/>
                    <a:pt x="348" y="64"/>
                  </a:cubicBezTo>
                  <a:cubicBezTo>
                    <a:pt x="344" y="69"/>
                    <a:pt x="345" y="74"/>
                    <a:pt x="348" y="75"/>
                  </a:cubicBezTo>
                  <a:cubicBezTo>
                    <a:pt x="352" y="76"/>
                    <a:pt x="361" y="83"/>
                    <a:pt x="361" y="83"/>
                  </a:cubicBezTo>
                  <a:cubicBezTo>
                    <a:pt x="361" y="83"/>
                    <a:pt x="365" y="88"/>
                    <a:pt x="372" y="91"/>
                  </a:cubicBezTo>
                  <a:cubicBezTo>
                    <a:pt x="378" y="93"/>
                    <a:pt x="382" y="101"/>
                    <a:pt x="382" y="101"/>
                  </a:cubicBezTo>
                  <a:cubicBezTo>
                    <a:pt x="406" y="118"/>
                    <a:pt x="406" y="118"/>
                    <a:pt x="406" y="118"/>
                  </a:cubicBezTo>
                  <a:cubicBezTo>
                    <a:pt x="406" y="118"/>
                    <a:pt x="392" y="117"/>
                    <a:pt x="400" y="120"/>
                  </a:cubicBezTo>
                  <a:cubicBezTo>
                    <a:pt x="408" y="124"/>
                    <a:pt x="429" y="131"/>
                    <a:pt x="430" y="133"/>
                  </a:cubicBezTo>
                  <a:cubicBezTo>
                    <a:pt x="430" y="135"/>
                    <a:pt x="446" y="143"/>
                    <a:pt x="448" y="153"/>
                  </a:cubicBezTo>
                  <a:cubicBezTo>
                    <a:pt x="450" y="163"/>
                    <a:pt x="458" y="180"/>
                    <a:pt x="456" y="189"/>
                  </a:cubicBezTo>
                  <a:cubicBezTo>
                    <a:pt x="454" y="197"/>
                    <a:pt x="458" y="210"/>
                    <a:pt x="460" y="214"/>
                  </a:cubicBezTo>
                  <a:cubicBezTo>
                    <a:pt x="462" y="218"/>
                    <a:pt x="465" y="224"/>
                    <a:pt x="456" y="228"/>
                  </a:cubicBezTo>
                  <a:cubicBezTo>
                    <a:pt x="447" y="233"/>
                    <a:pt x="449" y="242"/>
                    <a:pt x="445" y="247"/>
                  </a:cubicBezTo>
                  <a:cubicBezTo>
                    <a:pt x="441" y="252"/>
                    <a:pt x="447" y="264"/>
                    <a:pt x="444" y="265"/>
                  </a:cubicBezTo>
                  <a:cubicBezTo>
                    <a:pt x="440" y="265"/>
                    <a:pt x="451" y="277"/>
                    <a:pt x="443" y="279"/>
                  </a:cubicBezTo>
                  <a:cubicBezTo>
                    <a:pt x="435" y="280"/>
                    <a:pt x="420" y="281"/>
                    <a:pt x="420" y="281"/>
                  </a:cubicBezTo>
                  <a:cubicBezTo>
                    <a:pt x="420" y="281"/>
                    <a:pt x="419" y="286"/>
                    <a:pt x="417" y="290"/>
                  </a:cubicBezTo>
                  <a:cubicBezTo>
                    <a:pt x="415" y="294"/>
                    <a:pt x="420" y="297"/>
                    <a:pt x="410" y="296"/>
                  </a:cubicBezTo>
                  <a:cubicBezTo>
                    <a:pt x="401" y="296"/>
                    <a:pt x="396" y="303"/>
                    <a:pt x="395" y="292"/>
                  </a:cubicBezTo>
                  <a:cubicBezTo>
                    <a:pt x="394" y="282"/>
                    <a:pt x="396" y="280"/>
                    <a:pt x="391" y="283"/>
                  </a:cubicBezTo>
                  <a:cubicBezTo>
                    <a:pt x="386" y="286"/>
                    <a:pt x="377" y="288"/>
                    <a:pt x="376" y="291"/>
                  </a:cubicBezTo>
                  <a:cubicBezTo>
                    <a:pt x="375" y="294"/>
                    <a:pt x="378" y="298"/>
                    <a:pt x="373" y="298"/>
                  </a:cubicBezTo>
                  <a:cubicBezTo>
                    <a:pt x="369" y="299"/>
                    <a:pt x="358" y="296"/>
                    <a:pt x="350" y="291"/>
                  </a:cubicBezTo>
                  <a:cubicBezTo>
                    <a:pt x="341" y="286"/>
                    <a:pt x="353" y="294"/>
                    <a:pt x="341" y="286"/>
                  </a:cubicBezTo>
                  <a:cubicBezTo>
                    <a:pt x="329" y="279"/>
                    <a:pt x="322" y="269"/>
                    <a:pt x="322" y="267"/>
                  </a:cubicBezTo>
                  <a:cubicBezTo>
                    <a:pt x="323" y="264"/>
                    <a:pt x="332" y="266"/>
                    <a:pt x="324" y="259"/>
                  </a:cubicBezTo>
                  <a:cubicBezTo>
                    <a:pt x="316" y="251"/>
                    <a:pt x="311" y="263"/>
                    <a:pt x="306" y="261"/>
                  </a:cubicBezTo>
                  <a:cubicBezTo>
                    <a:pt x="301" y="259"/>
                    <a:pt x="303" y="264"/>
                    <a:pt x="296" y="259"/>
                  </a:cubicBezTo>
                  <a:cubicBezTo>
                    <a:pt x="290" y="255"/>
                    <a:pt x="286" y="251"/>
                    <a:pt x="286" y="251"/>
                  </a:cubicBezTo>
                  <a:lnTo>
                    <a:pt x="269" y="2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sp>
          <p:nvSpPr>
            <p:cNvPr id="87" name="Freeform 193"/>
            <p:cNvSpPr/>
            <p:nvPr/>
          </p:nvSpPr>
          <p:spPr bwMode="auto">
            <a:xfrm>
              <a:off x="9653588" y="4995863"/>
              <a:ext cx="165100" cy="103188"/>
            </a:xfrm>
            <a:custGeom>
              <a:avLst/>
              <a:gdLst>
                <a:gd name="T0" fmla="*/ 37 w 62"/>
                <a:gd name="T1" fmla="*/ 11 h 39"/>
                <a:gd name="T2" fmla="*/ 9 w 62"/>
                <a:gd name="T3" fmla="*/ 3 h 39"/>
                <a:gd name="T4" fmla="*/ 13 w 62"/>
                <a:gd name="T5" fmla="*/ 17 h 39"/>
                <a:gd name="T6" fmla="*/ 25 w 62"/>
                <a:gd name="T7" fmla="*/ 27 h 39"/>
                <a:gd name="T8" fmla="*/ 36 w 62"/>
                <a:gd name="T9" fmla="*/ 38 h 39"/>
                <a:gd name="T10" fmla="*/ 55 w 62"/>
                <a:gd name="T11" fmla="*/ 31 h 39"/>
                <a:gd name="T12" fmla="*/ 57 w 62"/>
                <a:gd name="T13" fmla="*/ 11 h 39"/>
                <a:gd name="T14" fmla="*/ 49 w 62"/>
                <a:gd name="T15" fmla="*/ 2 h 39"/>
                <a:gd name="T16" fmla="*/ 37 w 62"/>
                <a:gd name="T17"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9">
                  <a:moveTo>
                    <a:pt x="37" y="11"/>
                  </a:moveTo>
                  <a:cubicBezTo>
                    <a:pt x="19" y="8"/>
                    <a:pt x="19" y="3"/>
                    <a:pt x="9" y="3"/>
                  </a:cubicBezTo>
                  <a:cubicBezTo>
                    <a:pt x="0" y="3"/>
                    <a:pt x="7" y="14"/>
                    <a:pt x="13" y="17"/>
                  </a:cubicBezTo>
                  <a:cubicBezTo>
                    <a:pt x="20" y="20"/>
                    <a:pt x="20" y="21"/>
                    <a:pt x="25" y="27"/>
                  </a:cubicBezTo>
                  <a:cubicBezTo>
                    <a:pt x="30" y="33"/>
                    <a:pt x="25" y="38"/>
                    <a:pt x="36" y="38"/>
                  </a:cubicBezTo>
                  <a:cubicBezTo>
                    <a:pt x="48" y="39"/>
                    <a:pt x="54" y="34"/>
                    <a:pt x="55" y="31"/>
                  </a:cubicBezTo>
                  <a:cubicBezTo>
                    <a:pt x="56" y="28"/>
                    <a:pt x="62" y="18"/>
                    <a:pt x="57" y="11"/>
                  </a:cubicBezTo>
                  <a:cubicBezTo>
                    <a:pt x="51" y="5"/>
                    <a:pt x="54" y="0"/>
                    <a:pt x="49" y="2"/>
                  </a:cubicBezTo>
                  <a:cubicBezTo>
                    <a:pt x="44" y="4"/>
                    <a:pt x="37" y="11"/>
                    <a:pt x="37"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020">
                <a:latin typeface="+mn-lt"/>
                <a:ea typeface="+mn-ea"/>
              </a:endParaRPr>
            </a:p>
          </p:txBody>
        </p:sp>
      </p:grpSp>
      <p:sp>
        <p:nvSpPr>
          <p:cNvPr id="88" name="任意多边形 87"/>
          <p:cNvSpPr/>
          <p:nvPr userDrawn="1"/>
        </p:nvSpPr>
        <p:spPr>
          <a:xfrm>
            <a:off x="7127" y="910439"/>
            <a:ext cx="9899053" cy="113243"/>
          </a:xfrm>
          <a:custGeom>
            <a:avLst/>
            <a:gdLst>
              <a:gd name="connsiteX0" fmla="*/ 0 w 8821621"/>
              <a:gd name="connsiteY0" fmla="*/ 0 h 98038"/>
              <a:gd name="connsiteX1" fmla="*/ 8723583 w 8821621"/>
              <a:gd name="connsiteY1" fmla="*/ 0 h 98038"/>
              <a:gd name="connsiteX2" fmla="*/ 8821621 w 8821621"/>
              <a:gd name="connsiteY2" fmla="*/ 98038 h 98038"/>
              <a:gd name="connsiteX3" fmla="*/ 0 w 8821621"/>
              <a:gd name="connsiteY3" fmla="*/ 98038 h 98038"/>
              <a:gd name="connsiteX4" fmla="*/ 0 w 8821621"/>
              <a:gd name="connsiteY4" fmla="*/ 0 h 98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1621" h="98038">
                <a:moveTo>
                  <a:pt x="0" y="0"/>
                </a:moveTo>
                <a:lnTo>
                  <a:pt x="8723583" y="0"/>
                </a:lnTo>
                <a:lnTo>
                  <a:pt x="8821621" y="98038"/>
                </a:lnTo>
                <a:lnTo>
                  <a:pt x="0" y="98038"/>
                </a:lnTo>
                <a:lnTo>
                  <a:pt x="0" y="0"/>
                </a:lnTo>
                <a:close/>
              </a:path>
            </a:pathLst>
          </a:custGeom>
          <a:solidFill>
            <a:srgbClr val="E40000"/>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915" dirty="0">
              <a:solidFill>
                <a:srgbClr val="FFFFFF"/>
              </a:solidFill>
              <a:latin typeface="+mn-ea"/>
            </a:endParaRPr>
          </a:p>
        </p:txBody>
      </p:sp>
      <p:sp>
        <p:nvSpPr>
          <p:cNvPr id="89" name="任意多边形 88"/>
          <p:cNvSpPr/>
          <p:nvPr userDrawn="1"/>
        </p:nvSpPr>
        <p:spPr>
          <a:xfrm>
            <a:off x="12439578" y="910439"/>
            <a:ext cx="1248624" cy="113243"/>
          </a:xfrm>
          <a:custGeom>
            <a:avLst/>
            <a:gdLst>
              <a:gd name="connsiteX0" fmla="*/ 98038 w 1112721"/>
              <a:gd name="connsiteY0" fmla="*/ 0 h 98038"/>
              <a:gd name="connsiteX1" fmla="*/ 1112721 w 1112721"/>
              <a:gd name="connsiteY1" fmla="*/ 0 h 98038"/>
              <a:gd name="connsiteX2" fmla="*/ 1112721 w 1112721"/>
              <a:gd name="connsiteY2" fmla="*/ 98038 h 98038"/>
              <a:gd name="connsiteX3" fmla="*/ 0 w 1112721"/>
              <a:gd name="connsiteY3" fmla="*/ 98038 h 98038"/>
              <a:gd name="connsiteX4" fmla="*/ 98038 w 1112721"/>
              <a:gd name="connsiteY4" fmla="*/ 0 h 98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721" h="98038">
                <a:moveTo>
                  <a:pt x="98038" y="0"/>
                </a:moveTo>
                <a:lnTo>
                  <a:pt x="1112721" y="0"/>
                </a:lnTo>
                <a:lnTo>
                  <a:pt x="1112721" y="98038"/>
                </a:lnTo>
                <a:lnTo>
                  <a:pt x="0" y="98038"/>
                </a:lnTo>
                <a:lnTo>
                  <a:pt x="98038" y="0"/>
                </a:lnTo>
                <a:close/>
              </a:path>
            </a:pathLst>
          </a:custGeom>
          <a:solidFill>
            <a:srgbClr val="E40000"/>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915" dirty="0">
              <a:solidFill>
                <a:srgbClr val="FFFFFF"/>
              </a:solidFill>
              <a:latin typeface="+mn-ea"/>
            </a:endParaRPr>
          </a:p>
        </p:txBody>
      </p:sp>
      <p:sp>
        <p:nvSpPr>
          <p:cNvPr id="90" name="任意多边形 89"/>
          <p:cNvSpPr/>
          <p:nvPr userDrawn="1"/>
        </p:nvSpPr>
        <p:spPr>
          <a:xfrm>
            <a:off x="9906179" y="1023682"/>
            <a:ext cx="2533398" cy="47204"/>
          </a:xfrm>
          <a:custGeom>
            <a:avLst/>
            <a:gdLst>
              <a:gd name="connsiteX0" fmla="*/ 0 w 2257658"/>
              <a:gd name="connsiteY0" fmla="*/ 0 h 40866"/>
              <a:gd name="connsiteX1" fmla="*/ 2257658 w 2257658"/>
              <a:gd name="connsiteY1" fmla="*/ 0 h 40866"/>
              <a:gd name="connsiteX2" fmla="*/ 2216792 w 2257658"/>
              <a:gd name="connsiteY2" fmla="*/ 40866 h 40866"/>
              <a:gd name="connsiteX3" fmla="*/ 40866 w 2257658"/>
              <a:gd name="connsiteY3" fmla="*/ 40866 h 40866"/>
              <a:gd name="connsiteX4" fmla="*/ 0 w 2257658"/>
              <a:gd name="connsiteY4" fmla="*/ 0 h 40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7658" h="40866">
                <a:moveTo>
                  <a:pt x="0" y="0"/>
                </a:moveTo>
                <a:lnTo>
                  <a:pt x="2257658" y="0"/>
                </a:lnTo>
                <a:lnTo>
                  <a:pt x="2216792" y="40866"/>
                </a:lnTo>
                <a:lnTo>
                  <a:pt x="40866" y="40866"/>
                </a:lnTo>
                <a:lnTo>
                  <a:pt x="0" y="0"/>
                </a:lnTo>
                <a:close/>
              </a:path>
            </a:pathLst>
          </a:custGeom>
          <a:solidFill>
            <a:srgbClr val="E40000"/>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915" dirty="0">
              <a:solidFill>
                <a:srgbClr val="FFFFFF"/>
              </a:solidFill>
              <a:latin typeface="+mn-ea"/>
            </a:endParaRPr>
          </a:p>
        </p:txBody>
      </p:sp>
      <p:sp>
        <p:nvSpPr>
          <p:cNvPr id="96" name="直角三角形 95"/>
          <p:cNvSpPr/>
          <p:nvPr userDrawn="1"/>
        </p:nvSpPr>
        <p:spPr>
          <a:xfrm>
            <a:off x="9503" y="406636"/>
            <a:ext cx="489429" cy="503804"/>
          </a:xfrm>
          <a:prstGeom prst="rtTriangle">
            <a:avLst/>
          </a:prstGeom>
          <a:solidFill>
            <a:srgbClr val="E40000"/>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915" dirty="0">
              <a:solidFill>
                <a:srgbClr val="FFFFFF"/>
              </a:solidFill>
              <a:latin typeface="+mn-ea"/>
            </a:endParaRPr>
          </a:p>
        </p:txBody>
      </p:sp>
      <p:pic>
        <p:nvPicPr>
          <p:cNvPr id="119" name="图片 118"/>
          <p:cNvPicPr>
            <a:picLocks noChangeAspect="1"/>
          </p:cNvPicPr>
          <p:nvPr userDrawn="1"/>
        </p:nvPicPr>
        <p:blipFill>
          <a:blip r:embed="rId3" cstate="print"/>
          <a:stretch>
            <a:fillRect/>
          </a:stretch>
        </p:blipFill>
        <p:spPr>
          <a:xfrm>
            <a:off x="10018637" y="386724"/>
            <a:ext cx="2312303" cy="5985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4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3000" contrast="-5000"/>
                    </a14:imgEffect>
                  </a14:imgLayer>
                </a14:imgProps>
              </a:ext>
              <a:ext uri="{28A0092B-C50C-407E-A947-70E740481C1C}">
                <a14:useLocalDpi xmlns:a14="http://schemas.microsoft.com/office/drawing/2010/main" val="0"/>
              </a:ext>
            </a:extLst>
          </a:blip>
          <a:srcRect t="25398"/>
          <a:stretch>
            <a:fillRect/>
          </a:stretch>
        </p:blipFill>
        <p:spPr>
          <a:xfrm>
            <a:off x="0" y="1"/>
            <a:ext cx="13681075" cy="792162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94692E2-2E36-4BA6-BF46-F8FA43FD31EF}"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63B8D0-EB74-4420-911C-521F82DBBECC}"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5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3000" contrast="-5000"/>
                    </a14:imgEffect>
                  </a14:imgLayer>
                </a14:imgProps>
              </a:ext>
              <a:ext uri="{28A0092B-C50C-407E-A947-70E740481C1C}">
                <a14:useLocalDpi xmlns:a14="http://schemas.microsoft.com/office/drawing/2010/main" val="0"/>
              </a:ext>
            </a:extLst>
          </a:blip>
          <a:srcRect t="25398"/>
          <a:stretch>
            <a:fillRect/>
          </a:stretch>
        </p:blipFill>
        <p:spPr>
          <a:xfrm>
            <a:off x="0" y="1"/>
            <a:ext cx="13681075" cy="792162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080711" y="5090379"/>
            <a:ext cx="11628914" cy="1573323"/>
          </a:xfrm>
        </p:spPr>
        <p:txBody>
          <a:bodyPr anchor="t"/>
          <a:lstStyle>
            <a:lvl1pPr algn="l">
              <a:defRPr sz="5800" b="1" cap="all"/>
            </a:lvl1pPr>
          </a:lstStyle>
          <a:p>
            <a:r>
              <a:rPr lang="zh-CN" altLang="en-US"/>
              <a:t>单击此处编辑母版标题样式</a:t>
            </a:r>
          </a:p>
        </p:txBody>
      </p:sp>
      <p:sp>
        <p:nvSpPr>
          <p:cNvPr id="3" name="文本占位符 2"/>
          <p:cNvSpPr>
            <a:spLocks noGrp="1"/>
          </p:cNvSpPr>
          <p:nvPr>
            <p:ph type="body" idx="1"/>
          </p:nvPr>
        </p:nvSpPr>
        <p:spPr>
          <a:xfrm>
            <a:off x="1080711" y="3357523"/>
            <a:ext cx="11628914" cy="1732855"/>
          </a:xfrm>
        </p:spPr>
        <p:txBody>
          <a:bodyPr anchor="b"/>
          <a:lstStyle>
            <a:lvl1pPr marL="0" indent="0">
              <a:buNone/>
              <a:defRPr sz="2900">
                <a:solidFill>
                  <a:schemeClr val="tx1">
                    <a:tint val="75000"/>
                  </a:schemeClr>
                </a:solidFill>
              </a:defRPr>
            </a:lvl1pPr>
            <a:lvl2pPr marL="656590" indent="0">
              <a:buNone/>
              <a:defRPr sz="2600">
                <a:solidFill>
                  <a:schemeClr val="tx1">
                    <a:tint val="75000"/>
                  </a:schemeClr>
                </a:solidFill>
              </a:defRPr>
            </a:lvl2pPr>
            <a:lvl3pPr marL="1313180" indent="0">
              <a:buNone/>
              <a:defRPr sz="2300">
                <a:solidFill>
                  <a:schemeClr val="tx1">
                    <a:tint val="75000"/>
                  </a:schemeClr>
                </a:solidFill>
              </a:defRPr>
            </a:lvl3pPr>
            <a:lvl4pPr marL="1969770" indent="0">
              <a:buNone/>
              <a:defRPr sz="2000">
                <a:solidFill>
                  <a:schemeClr val="tx1">
                    <a:tint val="75000"/>
                  </a:schemeClr>
                </a:solidFill>
              </a:defRPr>
            </a:lvl4pPr>
            <a:lvl5pPr marL="2626360" indent="0">
              <a:buNone/>
              <a:defRPr sz="2000">
                <a:solidFill>
                  <a:schemeClr val="tx1">
                    <a:tint val="75000"/>
                  </a:schemeClr>
                </a:solidFill>
              </a:defRPr>
            </a:lvl5pPr>
            <a:lvl6pPr marL="3282950" indent="0">
              <a:buNone/>
              <a:defRPr sz="2000">
                <a:solidFill>
                  <a:schemeClr val="tx1">
                    <a:tint val="75000"/>
                  </a:schemeClr>
                </a:solidFill>
              </a:defRPr>
            </a:lvl6pPr>
            <a:lvl7pPr marL="3940175" indent="0">
              <a:buNone/>
              <a:defRPr sz="2000">
                <a:solidFill>
                  <a:schemeClr val="tx1">
                    <a:tint val="75000"/>
                  </a:schemeClr>
                </a:solidFill>
              </a:defRPr>
            </a:lvl7pPr>
            <a:lvl8pPr marL="4596765" indent="0">
              <a:buNone/>
              <a:defRPr sz="2000">
                <a:solidFill>
                  <a:schemeClr val="tx1">
                    <a:tint val="75000"/>
                  </a:schemeClr>
                </a:solidFill>
              </a:defRPr>
            </a:lvl8pPr>
            <a:lvl9pPr marL="5253355" indent="0">
              <a:buNone/>
              <a:defRPr sz="20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94692E2-2E36-4BA6-BF46-F8FA43FD31EF}"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63B8D0-EB74-4420-911C-521F82DBBEC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84056" y="1386287"/>
            <a:ext cx="6042475" cy="3920471"/>
          </a:xfrm>
        </p:spPr>
        <p:txBody>
          <a:bodyPr/>
          <a:lstStyle>
            <a:lvl1pPr>
              <a:defRPr sz="4000"/>
            </a:lvl1pPr>
            <a:lvl2pPr>
              <a:defRPr sz="3500"/>
            </a:lvl2pPr>
            <a:lvl3pPr>
              <a:defRPr sz="2900"/>
            </a:lvl3pPr>
            <a:lvl4pPr>
              <a:defRPr sz="2600"/>
            </a:lvl4pPr>
            <a:lvl5pPr>
              <a:defRPr sz="2600"/>
            </a:lvl5pPr>
            <a:lvl6pPr>
              <a:defRPr sz="2600"/>
            </a:lvl6pPr>
            <a:lvl7pPr>
              <a:defRPr sz="2600"/>
            </a:lvl7pPr>
            <a:lvl8pPr>
              <a:defRPr sz="2600"/>
            </a:lvl8pPr>
            <a:lvl9pPr>
              <a:defRPr sz="2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954548" y="1386287"/>
            <a:ext cx="6042475" cy="3920471"/>
          </a:xfrm>
        </p:spPr>
        <p:txBody>
          <a:bodyPr/>
          <a:lstStyle>
            <a:lvl1pPr>
              <a:defRPr sz="4000"/>
            </a:lvl1pPr>
            <a:lvl2pPr>
              <a:defRPr sz="3500"/>
            </a:lvl2pPr>
            <a:lvl3pPr>
              <a:defRPr sz="2900"/>
            </a:lvl3pPr>
            <a:lvl4pPr>
              <a:defRPr sz="2600"/>
            </a:lvl4pPr>
            <a:lvl5pPr>
              <a:defRPr sz="2600"/>
            </a:lvl5pPr>
            <a:lvl6pPr>
              <a:defRPr sz="2600"/>
            </a:lvl6pPr>
            <a:lvl7pPr>
              <a:defRPr sz="2600"/>
            </a:lvl7pPr>
            <a:lvl8pPr>
              <a:defRPr sz="2600"/>
            </a:lvl8pPr>
            <a:lvl9pPr>
              <a:defRPr sz="2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94692E2-2E36-4BA6-BF46-F8FA43FD31EF}"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763B8D0-EB74-4420-911C-521F82DBBEC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84054" y="317233"/>
            <a:ext cx="12312968" cy="1320271"/>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84055" y="1773199"/>
            <a:ext cx="6044851" cy="738985"/>
          </a:xfrm>
        </p:spPr>
        <p:txBody>
          <a:bodyPr anchor="b"/>
          <a:lstStyle>
            <a:lvl1pPr marL="0" indent="0">
              <a:buNone/>
              <a:defRPr sz="3500" b="1"/>
            </a:lvl1pPr>
            <a:lvl2pPr marL="656590" indent="0">
              <a:buNone/>
              <a:defRPr sz="2900" b="1"/>
            </a:lvl2pPr>
            <a:lvl3pPr marL="1313180" indent="0">
              <a:buNone/>
              <a:defRPr sz="2600" b="1"/>
            </a:lvl3pPr>
            <a:lvl4pPr marL="1969770" indent="0">
              <a:buNone/>
              <a:defRPr sz="2300" b="1"/>
            </a:lvl4pPr>
            <a:lvl5pPr marL="2626360" indent="0">
              <a:buNone/>
              <a:defRPr sz="2300" b="1"/>
            </a:lvl5pPr>
            <a:lvl6pPr marL="3282950" indent="0">
              <a:buNone/>
              <a:defRPr sz="2300" b="1"/>
            </a:lvl6pPr>
            <a:lvl7pPr marL="3940175" indent="0">
              <a:buNone/>
              <a:defRPr sz="2300" b="1"/>
            </a:lvl7pPr>
            <a:lvl8pPr marL="4596765" indent="0">
              <a:buNone/>
              <a:defRPr sz="2300" b="1"/>
            </a:lvl8pPr>
            <a:lvl9pPr marL="5253355" indent="0">
              <a:buNone/>
              <a:defRPr sz="2300" b="1"/>
            </a:lvl9pPr>
          </a:lstStyle>
          <a:p>
            <a:pPr lvl="0"/>
            <a:r>
              <a:rPr lang="zh-CN" altLang="en-US"/>
              <a:t>单击此处编辑母版文本样式</a:t>
            </a:r>
          </a:p>
        </p:txBody>
      </p:sp>
      <p:sp>
        <p:nvSpPr>
          <p:cNvPr id="4" name="内容占位符 3"/>
          <p:cNvSpPr>
            <a:spLocks noGrp="1"/>
          </p:cNvSpPr>
          <p:nvPr>
            <p:ph sz="half" idx="2"/>
          </p:nvPr>
        </p:nvSpPr>
        <p:spPr>
          <a:xfrm>
            <a:off x="684055" y="2512182"/>
            <a:ext cx="6044851" cy="4564103"/>
          </a:xfrm>
        </p:spPr>
        <p:txBody>
          <a:bodyPr/>
          <a:lstStyle>
            <a:lvl1pPr>
              <a:defRPr sz="35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949800" y="1773199"/>
            <a:ext cx="6047225" cy="738985"/>
          </a:xfrm>
        </p:spPr>
        <p:txBody>
          <a:bodyPr anchor="b"/>
          <a:lstStyle>
            <a:lvl1pPr marL="0" indent="0">
              <a:buNone/>
              <a:defRPr sz="3500" b="1"/>
            </a:lvl1pPr>
            <a:lvl2pPr marL="656590" indent="0">
              <a:buNone/>
              <a:defRPr sz="2900" b="1"/>
            </a:lvl2pPr>
            <a:lvl3pPr marL="1313180" indent="0">
              <a:buNone/>
              <a:defRPr sz="2600" b="1"/>
            </a:lvl3pPr>
            <a:lvl4pPr marL="1969770" indent="0">
              <a:buNone/>
              <a:defRPr sz="2300" b="1"/>
            </a:lvl4pPr>
            <a:lvl5pPr marL="2626360" indent="0">
              <a:buNone/>
              <a:defRPr sz="2300" b="1"/>
            </a:lvl5pPr>
            <a:lvl6pPr marL="3282950" indent="0">
              <a:buNone/>
              <a:defRPr sz="2300" b="1"/>
            </a:lvl6pPr>
            <a:lvl7pPr marL="3940175" indent="0">
              <a:buNone/>
              <a:defRPr sz="2300" b="1"/>
            </a:lvl7pPr>
            <a:lvl8pPr marL="4596765" indent="0">
              <a:buNone/>
              <a:defRPr sz="2300" b="1"/>
            </a:lvl8pPr>
            <a:lvl9pPr marL="5253355" indent="0">
              <a:buNone/>
              <a:defRPr sz="2300" b="1"/>
            </a:lvl9pPr>
          </a:lstStyle>
          <a:p>
            <a:pPr lvl="0"/>
            <a:r>
              <a:rPr lang="zh-CN" altLang="en-US"/>
              <a:t>单击此处编辑母版文本样式</a:t>
            </a:r>
          </a:p>
        </p:txBody>
      </p:sp>
      <p:sp>
        <p:nvSpPr>
          <p:cNvPr id="6" name="内容占位符 5"/>
          <p:cNvSpPr>
            <a:spLocks noGrp="1"/>
          </p:cNvSpPr>
          <p:nvPr>
            <p:ph sz="quarter" idx="4"/>
          </p:nvPr>
        </p:nvSpPr>
        <p:spPr>
          <a:xfrm>
            <a:off x="6949800" y="2512182"/>
            <a:ext cx="6047225" cy="4564103"/>
          </a:xfrm>
        </p:spPr>
        <p:txBody>
          <a:bodyPr/>
          <a:lstStyle>
            <a:lvl1pPr>
              <a:defRPr sz="35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94692E2-2E36-4BA6-BF46-F8FA43FD31EF}"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763B8D0-EB74-4420-911C-521F82DBBEC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94692E2-2E36-4BA6-BF46-F8FA43FD31EF}"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763B8D0-EB74-4420-911C-521F82DBBEC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94692E2-2E36-4BA6-BF46-F8FA43FD31EF}"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763B8D0-EB74-4420-911C-521F82DBBEC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4056" y="315398"/>
            <a:ext cx="4500980" cy="1342276"/>
          </a:xfrm>
        </p:spPr>
        <p:txBody>
          <a:bodyPr anchor="b"/>
          <a:lstStyle>
            <a:lvl1pPr algn="l">
              <a:defRPr sz="2900" b="1"/>
            </a:lvl1pPr>
          </a:lstStyle>
          <a:p>
            <a:r>
              <a:rPr lang="zh-CN" altLang="en-US"/>
              <a:t>单击此处编辑母版标题样式</a:t>
            </a:r>
          </a:p>
        </p:txBody>
      </p:sp>
      <p:sp>
        <p:nvSpPr>
          <p:cNvPr id="3" name="内容占位符 2"/>
          <p:cNvSpPr>
            <a:spLocks noGrp="1"/>
          </p:cNvSpPr>
          <p:nvPr>
            <p:ph idx="1"/>
          </p:nvPr>
        </p:nvSpPr>
        <p:spPr>
          <a:xfrm>
            <a:off x="5348922" y="315400"/>
            <a:ext cx="7648101" cy="6760888"/>
          </a:xfrm>
        </p:spPr>
        <p:txBody>
          <a:bodyPr/>
          <a:lstStyle>
            <a:lvl1pPr>
              <a:defRPr sz="4600"/>
            </a:lvl1pPr>
            <a:lvl2pPr>
              <a:defRPr sz="4000"/>
            </a:lvl2pPr>
            <a:lvl3pPr>
              <a:defRPr sz="3500"/>
            </a:lvl3pPr>
            <a:lvl4pPr>
              <a:defRPr sz="2900"/>
            </a:lvl4pPr>
            <a:lvl5pPr>
              <a:defRPr sz="2900"/>
            </a:lvl5pPr>
            <a:lvl6pPr>
              <a:defRPr sz="2900"/>
            </a:lvl6pPr>
            <a:lvl7pPr>
              <a:defRPr sz="2900"/>
            </a:lvl7pPr>
            <a:lvl8pPr>
              <a:defRPr sz="2900"/>
            </a:lvl8pPr>
            <a:lvl9pPr>
              <a:defRPr sz="29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84056" y="1657676"/>
            <a:ext cx="4500980" cy="5418612"/>
          </a:xfrm>
        </p:spPr>
        <p:txBody>
          <a:bodyPr/>
          <a:lstStyle>
            <a:lvl1pPr marL="0" indent="0">
              <a:buNone/>
              <a:defRPr sz="2000"/>
            </a:lvl1pPr>
            <a:lvl2pPr marL="656590" indent="0">
              <a:buNone/>
              <a:defRPr sz="1700"/>
            </a:lvl2pPr>
            <a:lvl3pPr marL="1313180" indent="0">
              <a:buNone/>
              <a:defRPr sz="1400"/>
            </a:lvl3pPr>
            <a:lvl4pPr marL="1969770" indent="0">
              <a:buNone/>
              <a:defRPr sz="1300"/>
            </a:lvl4pPr>
            <a:lvl5pPr marL="2626360" indent="0">
              <a:buNone/>
              <a:defRPr sz="1300"/>
            </a:lvl5pPr>
            <a:lvl6pPr marL="3282950" indent="0">
              <a:buNone/>
              <a:defRPr sz="1300"/>
            </a:lvl6pPr>
            <a:lvl7pPr marL="3940175" indent="0">
              <a:buNone/>
              <a:defRPr sz="1300"/>
            </a:lvl7pPr>
            <a:lvl8pPr marL="4596765" indent="0">
              <a:buNone/>
              <a:defRPr sz="1300"/>
            </a:lvl8pPr>
            <a:lvl9pPr marL="5253355" indent="0">
              <a:buNone/>
              <a:defRPr sz="13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94692E2-2E36-4BA6-BF46-F8FA43FD31EF}"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763B8D0-EB74-4420-911C-521F82DBBEC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681588" y="5545138"/>
            <a:ext cx="8208645" cy="654636"/>
          </a:xfrm>
        </p:spPr>
        <p:txBody>
          <a:bodyPr anchor="b"/>
          <a:lstStyle>
            <a:lvl1pPr algn="l">
              <a:defRPr sz="2900" b="1"/>
            </a:lvl1pPr>
          </a:lstStyle>
          <a:p>
            <a:r>
              <a:rPr lang="zh-CN" altLang="en-US"/>
              <a:t>单击此处编辑母版标题样式</a:t>
            </a:r>
          </a:p>
        </p:txBody>
      </p:sp>
      <p:sp>
        <p:nvSpPr>
          <p:cNvPr id="3" name="图片占位符 2"/>
          <p:cNvSpPr>
            <a:spLocks noGrp="1"/>
          </p:cNvSpPr>
          <p:nvPr>
            <p:ph type="pic" idx="1"/>
          </p:nvPr>
        </p:nvSpPr>
        <p:spPr>
          <a:xfrm>
            <a:off x="2681588" y="707813"/>
            <a:ext cx="8208645" cy="4752975"/>
          </a:xfrm>
        </p:spPr>
        <p:txBody>
          <a:bodyPr/>
          <a:lstStyle>
            <a:lvl1pPr marL="0" indent="0">
              <a:buNone/>
              <a:defRPr sz="4600"/>
            </a:lvl1pPr>
            <a:lvl2pPr marL="656590" indent="0">
              <a:buNone/>
              <a:defRPr sz="4000"/>
            </a:lvl2pPr>
            <a:lvl3pPr marL="1313180" indent="0">
              <a:buNone/>
              <a:defRPr sz="3500"/>
            </a:lvl3pPr>
            <a:lvl4pPr marL="1969770" indent="0">
              <a:buNone/>
              <a:defRPr sz="2900"/>
            </a:lvl4pPr>
            <a:lvl5pPr marL="2626360" indent="0">
              <a:buNone/>
              <a:defRPr sz="2900"/>
            </a:lvl5pPr>
            <a:lvl6pPr marL="3282950" indent="0">
              <a:buNone/>
              <a:defRPr sz="2900"/>
            </a:lvl6pPr>
            <a:lvl7pPr marL="3940175" indent="0">
              <a:buNone/>
              <a:defRPr sz="2900"/>
            </a:lvl7pPr>
            <a:lvl8pPr marL="4596765" indent="0">
              <a:buNone/>
              <a:defRPr sz="2900"/>
            </a:lvl8pPr>
            <a:lvl9pPr marL="5253355" indent="0">
              <a:buNone/>
              <a:defRPr sz="2900"/>
            </a:lvl9pPr>
          </a:lstStyle>
          <a:p>
            <a:endParaRPr lang="zh-CN" altLang="en-US"/>
          </a:p>
        </p:txBody>
      </p:sp>
      <p:sp>
        <p:nvSpPr>
          <p:cNvPr id="4" name="文本占位符 3"/>
          <p:cNvSpPr>
            <a:spLocks noGrp="1"/>
          </p:cNvSpPr>
          <p:nvPr>
            <p:ph type="body" sz="half" idx="2"/>
          </p:nvPr>
        </p:nvSpPr>
        <p:spPr>
          <a:xfrm>
            <a:off x="2681588" y="6199774"/>
            <a:ext cx="8208645" cy="929690"/>
          </a:xfrm>
        </p:spPr>
        <p:txBody>
          <a:bodyPr/>
          <a:lstStyle>
            <a:lvl1pPr marL="0" indent="0">
              <a:buNone/>
              <a:defRPr sz="2000"/>
            </a:lvl1pPr>
            <a:lvl2pPr marL="656590" indent="0">
              <a:buNone/>
              <a:defRPr sz="1700"/>
            </a:lvl2pPr>
            <a:lvl3pPr marL="1313180" indent="0">
              <a:buNone/>
              <a:defRPr sz="1400"/>
            </a:lvl3pPr>
            <a:lvl4pPr marL="1969770" indent="0">
              <a:buNone/>
              <a:defRPr sz="1300"/>
            </a:lvl4pPr>
            <a:lvl5pPr marL="2626360" indent="0">
              <a:buNone/>
              <a:defRPr sz="1300"/>
            </a:lvl5pPr>
            <a:lvl6pPr marL="3282950" indent="0">
              <a:buNone/>
              <a:defRPr sz="1300"/>
            </a:lvl6pPr>
            <a:lvl7pPr marL="3940175" indent="0">
              <a:buNone/>
              <a:defRPr sz="1300"/>
            </a:lvl7pPr>
            <a:lvl8pPr marL="4596765" indent="0">
              <a:buNone/>
              <a:defRPr sz="1300"/>
            </a:lvl8pPr>
            <a:lvl9pPr marL="5253355" indent="0">
              <a:buNone/>
              <a:defRPr sz="13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94692E2-2E36-4BA6-BF46-F8FA43FD31EF}"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763B8D0-EB74-4420-911C-521F82DBBEC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cstate="print">
            <a:lum/>
          </a:blip>
          <a:srcRect/>
          <a:stretch>
            <a:fillRect t="-36000" b="-36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84054" y="317233"/>
            <a:ext cx="12312968" cy="1320271"/>
          </a:xfrm>
          <a:prstGeom prst="rect">
            <a:avLst/>
          </a:prstGeom>
        </p:spPr>
        <p:txBody>
          <a:bodyPr vert="horz" lIns="131330" tIns="65665" rIns="131330" bIns="65665" rtlCol="0" anchor="ctr">
            <a:normAutofit/>
          </a:bodyPr>
          <a:lstStyle/>
          <a:p>
            <a:r>
              <a:rPr lang="zh-CN" altLang="en-US"/>
              <a:t>单击此处编辑母版标题样式</a:t>
            </a:r>
          </a:p>
        </p:txBody>
      </p:sp>
      <p:sp>
        <p:nvSpPr>
          <p:cNvPr id="3" name="文本占位符 2"/>
          <p:cNvSpPr>
            <a:spLocks noGrp="1"/>
          </p:cNvSpPr>
          <p:nvPr>
            <p:ph type="body" idx="1"/>
          </p:nvPr>
        </p:nvSpPr>
        <p:spPr>
          <a:xfrm>
            <a:off x="684054" y="1848381"/>
            <a:ext cx="12312968" cy="5227905"/>
          </a:xfrm>
          <a:prstGeom prst="rect">
            <a:avLst/>
          </a:prstGeom>
        </p:spPr>
        <p:txBody>
          <a:bodyPr vert="horz" lIns="131330" tIns="65665" rIns="131330" bIns="65665"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84055" y="7342173"/>
            <a:ext cx="3192251" cy="421754"/>
          </a:xfrm>
          <a:prstGeom prst="rect">
            <a:avLst/>
          </a:prstGeom>
        </p:spPr>
        <p:txBody>
          <a:bodyPr vert="horz" lIns="131330" tIns="65665" rIns="131330" bIns="65665" rtlCol="0" anchor="ctr"/>
          <a:lstStyle>
            <a:lvl1pPr algn="l">
              <a:defRPr sz="1700">
                <a:solidFill>
                  <a:schemeClr val="tx1">
                    <a:tint val="75000"/>
                  </a:schemeClr>
                </a:solidFill>
              </a:defRPr>
            </a:lvl1pPr>
          </a:lstStyle>
          <a:p>
            <a:fld id="{294692E2-2E36-4BA6-BF46-F8FA43FD31EF}" type="datetimeFigureOut">
              <a:rPr lang="zh-CN" altLang="en-US" smtClean="0"/>
              <a:t>2021/1/5</a:t>
            </a:fld>
            <a:endParaRPr lang="zh-CN" altLang="en-US"/>
          </a:p>
        </p:txBody>
      </p:sp>
      <p:sp>
        <p:nvSpPr>
          <p:cNvPr id="5" name="页脚占位符 4"/>
          <p:cNvSpPr>
            <a:spLocks noGrp="1"/>
          </p:cNvSpPr>
          <p:nvPr>
            <p:ph type="ftr" sz="quarter" idx="3"/>
          </p:nvPr>
        </p:nvSpPr>
        <p:spPr>
          <a:xfrm>
            <a:off x="4674368" y="7342173"/>
            <a:ext cx="4332341" cy="421754"/>
          </a:xfrm>
          <a:prstGeom prst="rect">
            <a:avLst/>
          </a:prstGeom>
        </p:spPr>
        <p:txBody>
          <a:bodyPr vert="horz" lIns="131330" tIns="65665" rIns="131330" bIns="65665" rtlCol="0" anchor="ctr"/>
          <a:lstStyle>
            <a:lvl1pPr algn="ctr">
              <a:defRPr sz="17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804773" y="7342173"/>
            <a:ext cx="3192251" cy="421754"/>
          </a:xfrm>
          <a:prstGeom prst="rect">
            <a:avLst/>
          </a:prstGeom>
        </p:spPr>
        <p:txBody>
          <a:bodyPr vert="horz" lIns="131330" tIns="65665" rIns="131330" bIns="65665" rtlCol="0" anchor="ctr"/>
          <a:lstStyle>
            <a:lvl1pPr algn="r">
              <a:defRPr sz="1700">
                <a:solidFill>
                  <a:schemeClr val="tx1">
                    <a:tint val="75000"/>
                  </a:schemeClr>
                </a:solidFill>
              </a:defRPr>
            </a:lvl1pPr>
          </a:lstStyle>
          <a:p>
            <a:fld id="{6763B8D0-EB74-4420-911C-521F82DBBEC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a:lvl1pPr algn="ctr" defTabSz="1313180" rtl="0" eaLnBrk="1" latinLnBrk="0" hangingPunct="1">
        <a:spcBef>
          <a:spcPct val="0"/>
        </a:spcBef>
        <a:buNone/>
        <a:defRPr sz="6300" kern="1200">
          <a:solidFill>
            <a:schemeClr val="tx1"/>
          </a:solidFill>
          <a:latin typeface="+mj-lt"/>
          <a:ea typeface="+mj-ea"/>
          <a:cs typeface="+mj-cs"/>
        </a:defRPr>
      </a:lvl1pPr>
    </p:titleStyle>
    <p:bodyStyle>
      <a:lvl1pPr marL="492760" indent="-492760" algn="l" defTabSz="131318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6800" indent="-410210" algn="l" defTabSz="131318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41475" indent="-328295" algn="l" defTabSz="131318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3pPr>
      <a:lvl4pPr marL="2298065" indent="-328295" algn="l" defTabSz="131318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54655" indent="-328295" algn="l" defTabSz="131318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611880" indent="-328295" algn="l" defTabSz="131318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68470" indent="-328295" algn="l" defTabSz="131318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925060" indent="-328295" algn="l" defTabSz="131318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81650" indent="-328295" algn="l" defTabSz="131318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zh-CN"/>
      </a:defPPr>
      <a:lvl1pPr marL="0" algn="l" defTabSz="1313180" rtl="0" eaLnBrk="1" latinLnBrk="0" hangingPunct="1">
        <a:defRPr sz="2600" kern="1200">
          <a:solidFill>
            <a:schemeClr val="tx1"/>
          </a:solidFill>
          <a:latin typeface="+mn-lt"/>
          <a:ea typeface="+mn-ea"/>
          <a:cs typeface="+mn-cs"/>
        </a:defRPr>
      </a:lvl1pPr>
      <a:lvl2pPr marL="656590" algn="l" defTabSz="1313180" rtl="0" eaLnBrk="1" latinLnBrk="0" hangingPunct="1">
        <a:defRPr sz="2600" kern="1200">
          <a:solidFill>
            <a:schemeClr val="tx1"/>
          </a:solidFill>
          <a:latin typeface="+mn-lt"/>
          <a:ea typeface="+mn-ea"/>
          <a:cs typeface="+mn-cs"/>
        </a:defRPr>
      </a:lvl2pPr>
      <a:lvl3pPr marL="1313180" algn="l" defTabSz="1313180" rtl="0" eaLnBrk="1" latinLnBrk="0" hangingPunct="1">
        <a:defRPr sz="2600" kern="1200">
          <a:solidFill>
            <a:schemeClr val="tx1"/>
          </a:solidFill>
          <a:latin typeface="+mn-lt"/>
          <a:ea typeface="+mn-ea"/>
          <a:cs typeface="+mn-cs"/>
        </a:defRPr>
      </a:lvl3pPr>
      <a:lvl4pPr marL="1969770" algn="l" defTabSz="1313180" rtl="0" eaLnBrk="1" latinLnBrk="0" hangingPunct="1">
        <a:defRPr sz="2600" kern="1200">
          <a:solidFill>
            <a:schemeClr val="tx1"/>
          </a:solidFill>
          <a:latin typeface="+mn-lt"/>
          <a:ea typeface="+mn-ea"/>
          <a:cs typeface="+mn-cs"/>
        </a:defRPr>
      </a:lvl4pPr>
      <a:lvl5pPr marL="2626360" algn="l" defTabSz="1313180" rtl="0" eaLnBrk="1" latinLnBrk="0" hangingPunct="1">
        <a:defRPr sz="2600" kern="1200">
          <a:solidFill>
            <a:schemeClr val="tx1"/>
          </a:solidFill>
          <a:latin typeface="+mn-lt"/>
          <a:ea typeface="+mn-ea"/>
          <a:cs typeface="+mn-cs"/>
        </a:defRPr>
      </a:lvl5pPr>
      <a:lvl6pPr marL="3282950" algn="l" defTabSz="1313180" rtl="0" eaLnBrk="1" latinLnBrk="0" hangingPunct="1">
        <a:defRPr sz="2600" kern="1200">
          <a:solidFill>
            <a:schemeClr val="tx1"/>
          </a:solidFill>
          <a:latin typeface="+mn-lt"/>
          <a:ea typeface="+mn-ea"/>
          <a:cs typeface="+mn-cs"/>
        </a:defRPr>
      </a:lvl6pPr>
      <a:lvl7pPr marL="3940175" algn="l" defTabSz="1313180" rtl="0" eaLnBrk="1" latinLnBrk="0" hangingPunct="1">
        <a:defRPr sz="2600" kern="1200">
          <a:solidFill>
            <a:schemeClr val="tx1"/>
          </a:solidFill>
          <a:latin typeface="+mn-lt"/>
          <a:ea typeface="+mn-ea"/>
          <a:cs typeface="+mn-cs"/>
        </a:defRPr>
      </a:lvl7pPr>
      <a:lvl8pPr marL="4596765" algn="l" defTabSz="1313180" rtl="0" eaLnBrk="1" latinLnBrk="0" hangingPunct="1">
        <a:defRPr sz="2600" kern="1200">
          <a:solidFill>
            <a:schemeClr val="tx1"/>
          </a:solidFill>
          <a:latin typeface="+mn-lt"/>
          <a:ea typeface="+mn-ea"/>
          <a:cs typeface="+mn-cs"/>
        </a:defRPr>
      </a:lvl8pPr>
      <a:lvl9pPr marL="5253355" algn="l" defTabSz="131318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6.xml"/><Relationship Id="rId3" Type="http://schemas.openxmlformats.org/officeDocument/2006/relationships/tags" Target="../tags/tag3.xml"/><Relationship Id="rId7" Type="http://schemas.openxmlformats.org/officeDocument/2006/relationships/tags" Target="../tags/tag5.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audio" Target="../media/media1.mp3"/><Relationship Id="rId11" Type="http://schemas.openxmlformats.org/officeDocument/2006/relationships/image" Target="../media/image5.png"/><Relationship Id="rId5" Type="http://schemas.microsoft.com/office/2007/relationships/media" Target="../media/media1.mp3"/><Relationship Id="rId10" Type="http://schemas.openxmlformats.org/officeDocument/2006/relationships/notesSlide" Target="../notesSlides/notesSlide1.xml"/><Relationship Id="rId4" Type="http://schemas.openxmlformats.org/officeDocument/2006/relationships/tags" Target="../tags/tag4.xml"/><Relationship Id="rId9"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7" Type="http://schemas.microsoft.com/office/2007/relationships/hdphoto" Target="../media/hdphoto3.wdp"/><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4.png"/><Relationship Id="rId5" Type="http://schemas.microsoft.com/office/2007/relationships/hdphoto" Target="../media/hdphoto2.wdp"/><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hyperlink" Target="http://www.rapidesign.cn/"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6" name="PA_淘宝店chenying0907出品 15"/>
          <p:cNvGrpSpPr/>
          <p:nvPr>
            <p:custDataLst>
              <p:tags r:id="rId1"/>
            </p:custDataLst>
          </p:nvPr>
        </p:nvGrpSpPr>
        <p:grpSpPr>
          <a:xfrm>
            <a:off x="344133" y="2642119"/>
            <a:ext cx="13105455" cy="770284"/>
            <a:chOff x="304800" y="673100"/>
            <a:chExt cx="4000500" cy="4000500"/>
          </a:xfrm>
          <a:solidFill>
            <a:srgbClr val="C00000"/>
          </a:solidFill>
          <a:effectLst>
            <a:outerShdw blurRad="444500" dist="254000" dir="8100000" algn="tr" rotWithShape="0">
              <a:prstClr val="black">
                <a:alpha val="50000"/>
              </a:prstClr>
            </a:outerShdw>
          </a:effectLst>
        </p:grpSpPr>
        <p:sp>
          <p:nvSpPr>
            <p:cNvPr id="17" name="同心圆 131"/>
            <p:cNvSpPr/>
            <p:nvPr/>
          </p:nvSpPr>
          <p:spPr>
            <a:xfrm>
              <a:off x="304800" y="673100"/>
              <a:ext cx="4000500" cy="4000500"/>
            </a:xfrm>
            <a:prstGeom prst="hexagon">
              <a:avLst/>
            </a:prstGeom>
            <a:grpFill/>
            <a:ln w="25400" cap="flat" cmpd="sng" algn="ctr">
              <a:noFill/>
              <a:prstDash val="solid"/>
            </a:ln>
            <a:effectLst/>
          </p:spPr>
          <p:txBody>
            <a:bodyPr rtlCol="0" anchor="ctr"/>
            <a:lstStyle/>
            <a:p>
              <a:pPr algn="ctr" defTabSz="1287145">
                <a:defRPr/>
              </a:pPr>
              <a:endParaRPr lang="zh-CN" altLang="en-US" sz="1690" kern="0">
                <a:solidFill>
                  <a:sysClr val="windowText" lastClr="000000"/>
                </a:solidFill>
                <a:latin typeface="Calibri" panose="020F0502020204030204"/>
                <a:ea typeface="宋体" panose="02010600030101010101" pitchFamily="2" charset="-122"/>
              </a:endParaRPr>
            </a:p>
          </p:txBody>
        </p:sp>
        <p:sp>
          <p:nvSpPr>
            <p:cNvPr id="18" name="淘宝店chenying0907出品 132"/>
            <p:cNvSpPr/>
            <p:nvPr/>
          </p:nvSpPr>
          <p:spPr>
            <a:xfrm>
              <a:off x="392112" y="760412"/>
              <a:ext cx="3825874" cy="3825874"/>
            </a:xfrm>
            <a:prstGeom prst="hexagon">
              <a:avLst/>
            </a:prstGeom>
            <a:grpFill/>
            <a:ln w="25400" cap="flat" cmpd="sng" algn="ctr">
              <a:noFill/>
              <a:prstDash val="solid"/>
            </a:ln>
            <a:effectLst/>
          </p:spPr>
          <p:txBody>
            <a:bodyPr rtlCol="0" anchor="ctr"/>
            <a:lstStyle/>
            <a:p>
              <a:pPr algn="ctr" defTabSz="1287145">
                <a:defRPr/>
              </a:pPr>
              <a:endParaRPr lang="zh-CN" altLang="en-US" sz="1690" kern="0">
                <a:solidFill>
                  <a:sysClr val="windowText" lastClr="000000"/>
                </a:solidFill>
                <a:latin typeface="Calibri" panose="020F0502020204030204"/>
                <a:ea typeface="宋体" panose="02010600030101010101" pitchFamily="2" charset="-122"/>
              </a:endParaRPr>
            </a:p>
          </p:txBody>
        </p:sp>
      </p:grpSp>
      <p:sp>
        <p:nvSpPr>
          <p:cNvPr id="8" name="PA_淘宝店chenying0907出品 7"/>
          <p:cNvSpPr txBox="1"/>
          <p:nvPr>
            <p:custDataLst>
              <p:tags r:id="rId2"/>
            </p:custDataLst>
          </p:nvPr>
        </p:nvSpPr>
        <p:spPr>
          <a:xfrm>
            <a:off x="3479408" y="4564315"/>
            <a:ext cx="7873596" cy="1001941"/>
          </a:xfrm>
          <a:prstGeom prst="rect">
            <a:avLst/>
          </a:prstGeom>
          <a:noFill/>
        </p:spPr>
        <p:txBody>
          <a:bodyPr wrap="square" rtlCol="0">
            <a:spAutoFit/>
          </a:bodyPr>
          <a:lstStyle/>
          <a:p>
            <a:r>
              <a:rPr lang="zh-CN" altLang="en-US" sz="5910" b="1" spc="111" dirty="0">
                <a:solidFill>
                  <a:srgbClr val="FF0000"/>
                </a:solidFill>
                <a:latin typeface="方正兰亭粗黑_GBK" panose="02000000000000000000" pitchFamily="2" charset="-122"/>
                <a:ea typeface="方正兰亭粗黑_GBK" panose="02000000000000000000" pitchFamily="2" charset="-122"/>
              </a:rPr>
              <a:t>工作总结暨新年计划</a:t>
            </a:r>
          </a:p>
        </p:txBody>
      </p:sp>
      <p:sp>
        <p:nvSpPr>
          <p:cNvPr id="9" name="PA_淘宝店chenying0907出品 17"/>
          <p:cNvSpPr>
            <a:spLocks noChangeArrowheads="1"/>
          </p:cNvSpPr>
          <p:nvPr>
            <p:custDataLst>
              <p:tags r:id="rId3"/>
            </p:custDataLst>
          </p:nvPr>
        </p:nvSpPr>
        <p:spPr bwMode="auto">
          <a:xfrm>
            <a:off x="4500400" y="5641424"/>
            <a:ext cx="4894396" cy="342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dist"/>
            <a:r>
              <a:rPr lang="zh-CN" altLang="en-US" sz="1625" dirty="0">
                <a:solidFill>
                  <a:srgbClr val="FF0000"/>
                </a:solidFill>
                <a:latin typeface="ITC Avant Garde Std XLt" panose="020B0302020202020204" pitchFamily="34" charset="0"/>
              </a:rPr>
              <a:t>修改简单 使用方便 通用</a:t>
            </a:r>
            <a:r>
              <a:rPr lang="en-US" altLang="zh-CN" sz="1625" dirty="0">
                <a:solidFill>
                  <a:srgbClr val="FF0000"/>
                </a:solidFill>
                <a:latin typeface="ITC Avant Garde Std XLt" panose="020B0302020202020204" pitchFamily="34" charset="0"/>
              </a:rPr>
              <a:t>PPT</a:t>
            </a:r>
            <a:r>
              <a:rPr lang="zh-CN" altLang="en-US" sz="1625" dirty="0">
                <a:solidFill>
                  <a:srgbClr val="FF0000"/>
                </a:solidFill>
                <a:latin typeface="ITC Avant Garde Std XLt" panose="020B0302020202020204" pitchFamily="34" charset="0"/>
              </a:rPr>
              <a:t>模板 欢迎下载</a:t>
            </a:r>
          </a:p>
        </p:txBody>
      </p:sp>
      <p:grpSp>
        <p:nvGrpSpPr>
          <p:cNvPr id="10" name="PA_淘宝店chenying0907出品 9"/>
          <p:cNvGrpSpPr/>
          <p:nvPr>
            <p:custDataLst>
              <p:tags r:id="rId4"/>
            </p:custDataLst>
          </p:nvPr>
        </p:nvGrpSpPr>
        <p:grpSpPr>
          <a:xfrm>
            <a:off x="5828496" y="6344575"/>
            <a:ext cx="1944337" cy="415108"/>
            <a:chOff x="5213994" y="4953670"/>
            <a:chExt cx="1754484" cy="374574"/>
          </a:xfrm>
        </p:grpSpPr>
        <p:sp>
          <p:nvSpPr>
            <p:cNvPr id="11" name="淘宝店chenying0907出品 10"/>
            <p:cNvSpPr/>
            <p:nvPr/>
          </p:nvSpPr>
          <p:spPr>
            <a:xfrm>
              <a:off x="5213994" y="4953670"/>
              <a:ext cx="1754484" cy="374574"/>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a:solidFill>
                  <a:srgbClr val="FFFFFF">
                    <a:lumMod val="50000"/>
                  </a:srgbClr>
                </a:solidFill>
              </a:endParaRPr>
            </a:p>
          </p:txBody>
        </p:sp>
        <p:sp>
          <p:nvSpPr>
            <p:cNvPr id="12" name="淘宝店chenying0907出品 11"/>
            <p:cNvSpPr txBox="1"/>
            <p:nvPr/>
          </p:nvSpPr>
          <p:spPr>
            <a:xfrm>
              <a:off x="5293192" y="4991941"/>
              <a:ext cx="1596080" cy="276756"/>
            </a:xfrm>
            <a:prstGeom prst="rect">
              <a:avLst/>
            </a:prstGeom>
            <a:noFill/>
            <a:ln>
              <a:solidFill>
                <a:srgbClr val="C00000"/>
              </a:solidFill>
            </a:ln>
          </p:spPr>
          <p:txBody>
            <a:bodyPr wrap="square" rtlCol="0">
              <a:spAutoFit/>
            </a:bodyPr>
            <a:lstStyle/>
            <a:p>
              <a:pPr algn="ctr"/>
              <a:r>
                <a:rPr lang="zh-CN" altLang="en-US" sz="1400">
                  <a:solidFill>
                    <a:srgbClr val="FF0000"/>
                  </a:solidFill>
                  <a:latin typeface="方正正纤黑简体" panose="02000000000000000000" pitchFamily="2" charset="-122"/>
                  <a:ea typeface="方正正纤黑简体" panose="02000000000000000000" pitchFamily="2" charset="-122"/>
                </a:rPr>
                <a:t>汇报人：</a:t>
              </a:r>
              <a:r>
                <a:rPr lang="en-US" altLang="zh-CN" sz="1400">
                  <a:solidFill>
                    <a:srgbClr val="FF0000"/>
                  </a:solidFill>
                  <a:latin typeface="方正正纤黑简体" panose="02000000000000000000" pitchFamily="2" charset="-122"/>
                  <a:ea typeface="方正正纤黑简体" panose="02000000000000000000" pitchFamily="2" charset="-122"/>
                </a:rPr>
                <a:t>xiazaii</a:t>
              </a:r>
              <a:endParaRPr lang="zh-CN" altLang="en-US" sz="1400" dirty="0">
                <a:solidFill>
                  <a:srgbClr val="FF0000"/>
                </a:solidFill>
                <a:latin typeface="方正正纤黑简体" panose="02000000000000000000" pitchFamily="2" charset="-122"/>
                <a:ea typeface="方正正纤黑简体" panose="02000000000000000000" pitchFamily="2" charset="-122"/>
              </a:endParaRPr>
            </a:p>
          </p:txBody>
        </p:sp>
      </p:grpSp>
      <p:pic>
        <p:nvPicPr>
          <p:cNvPr id="3" name="PA_天空之城钢琴独奏">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cstate="print"/>
          <a:stretch>
            <a:fillRect/>
          </a:stretch>
        </p:blipFill>
        <p:spPr>
          <a:xfrm>
            <a:off x="-1245085" y="3132321"/>
            <a:ext cx="857860" cy="857860"/>
          </a:xfrm>
          <a:prstGeom prst="rect">
            <a:avLst/>
          </a:prstGeom>
        </p:spPr>
      </p:pic>
      <p:grpSp>
        <p:nvGrpSpPr>
          <p:cNvPr id="25" name="PA_淘宝店chenying0907出品 24"/>
          <p:cNvGrpSpPr/>
          <p:nvPr>
            <p:custDataLst>
              <p:tags r:id="rId7"/>
            </p:custDataLst>
          </p:nvPr>
        </p:nvGrpSpPr>
        <p:grpSpPr>
          <a:xfrm>
            <a:off x="4946422" y="533314"/>
            <a:ext cx="4003046" cy="4004037"/>
            <a:chOff x="1041891" y="2887277"/>
            <a:chExt cx="1036261" cy="1036518"/>
          </a:xfrm>
        </p:grpSpPr>
        <p:sp>
          <p:nvSpPr>
            <p:cNvPr id="26" name="Oval 53"/>
            <p:cNvSpPr>
              <a:spLocks noChangeArrowheads="1"/>
            </p:cNvSpPr>
            <p:nvPr/>
          </p:nvSpPr>
          <p:spPr bwMode="auto">
            <a:xfrm>
              <a:off x="1041891" y="2887277"/>
              <a:ext cx="1036261" cy="1036518"/>
            </a:xfrm>
            <a:prstGeom prst="ellipse">
              <a:avLst/>
            </a:prstGeom>
            <a:solidFill>
              <a:srgbClr val="C00000"/>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335" tIns="50668" rIns="101335" bIns="50668" anchor="ctr"/>
            <a:lstStyle/>
            <a:p>
              <a:pPr algn="ctr">
                <a:defRPr/>
              </a:pPr>
              <a:endParaRPr lang="zh-CN" altLang="en-US" sz="6500">
                <a:latin typeface="微软雅黑" panose="020B0503020204020204" pitchFamily="34" charset="-122"/>
                <a:ea typeface="微软雅黑" panose="020B0503020204020204" pitchFamily="34" charset="-122"/>
              </a:endParaRPr>
            </a:p>
          </p:txBody>
        </p:sp>
        <p:sp>
          <p:nvSpPr>
            <p:cNvPr id="27" name="Text Box 58"/>
            <p:cNvSpPr txBox="1">
              <a:spLocks noChangeArrowheads="1"/>
            </p:cNvSpPr>
            <p:nvPr/>
          </p:nvSpPr>
          <p:spPr bwMode="auto">
            <a:xfrm>
              <a:off x="1069891" y="3077737"/>
              <a:ext cx="924651" cy="474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1335" tIns="50668" rIns="101335" bIns="50668">
              <a:spAutoFit/>
            </a:bodyPr>
            <a:lstStyle/>
            <a:p>
              <a:pPr algn="ctr"/>
              <a:r>
                <a:rPr lang="en-US" altLang="zh-CN" sz="11260">
                  <a:solidFill>
                    <a:schemeClr val="bg1"/>
                  </a:solidFill>
                  <a:latin typeface="Impact" panose="020B0806030902050204" pitchFamily="34" charset="0"/>
                  <a:ea typeface="微软雅黑" panose="020B0503020204020204" pitchFamily="34" charset="-122"/>
                </a:rPr>
                <a:t>202X</a:t>
              </a:r>
              <a:endParaRPr lang="en-US" altLang="zh-CN" sz="11260" dirty="0">
                <a:solidFill>
                  <a:schemeClr val="bg1"/>
                </a:solidFill>
                <a:latin typeface="Impact" panose="020B0806030902050204" pitchFamily="34" charset="0"/>
                <a:ea typeface="微软雅黑" panose="020B0503020204020204" pitchFamily="34" charset="-122"/>
              </a:endParaRPr>
            </a:p>
          </p:txBody>
        </p:sp>
      </p:grpSp>
      <p:sp>
        <p:nvSpPr>
          <p:cNvPr id="13" name="PA_淘宝店chenying0907出品 12"/>
          <p:cNvSpPr txBox="1"/>
          <p:nvPr>
            <p:custDataLst>
              <p:tags r:id="rId8"/>
            </p:custDataLst>
          </p:nvPr>
        </p:nvSpPr>
        <p:spPr>
          <a:xfrm>
            <a:off x="5071877" y="2979079"/>
            <a:ext cx="3752134" cy="433324"/>
          </a:xfrm>
          <a:prstGeom prst="rect">
            <a:avLst/>
          </a:prstGeom>
          <a:noFill/>
        </p:spPr>
        <p:txBody>
          <a:bodyPr wrap="square" rtlCol="0">
            <a:spAutoFit/>
          </a:bodyPr>
          <a:lstStyle/>
          <a:p>
            <a:pPr algn="dist"/>
            <a:r>
              <a:rPr lang="zh-CN" altLang="en-US" sz="2215" dirty="0">
                <a:solidFill>
                  <a:schemeClr val="bg1"/>
                </a:solidFill>
                <a:latin typeface="方正正纤黑简体" panose="02000000000000000000" pitchFamily="2" charset="-122"/>
                <a:ea typeface="方正正纤黑简体" panose="02000000000000000000" pitchFamily="2" charset="-122"/>
              </a:rPr>
              <a:t>最新设计全动态</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23" presetClass="entr" presetSubtype="528" fill="hold" nodeType="withEffect">
                                  <p:stCondLst>
                                    <p:cond delay="0"/>
                                  </p:stCondLst>
                                  <p:childTnLst>
                                    <p:set>
                                      <p:cBhvr>
                                        <p:cTn id="8" dur="1" fill="hold">
                                          <p:stCondLst>
                                            <p:cond delay="0"/>
                                          </p:stCondLst>
                                        </p:cTn>
                                        <p:tgtEl>
                                          <p:spTgt spid="16"/>
                                        </p:tgtEl>
                                        <p:attrNameLst>
                                          <p:attrName>style.visibility</p:attrName>
                                        </p:attrNameLst>
                                      </p:cBhvr>
                                      <p:to>
                                        <p:strVal val="visible"/>
                                      </p:to>
                                    </p:set>
                                    <p:anim calcmode="lin" valueType="num">
                                      <p:cBhvr>
                                        <p:cTn id="9" dur="500" fill="hold"/>
                                        <p:tgtEl>
                                          <p:spTgt spid="16"/>
                                        </p:tgtEl>
                                        <p:attrNameLst>
                                          <p:attrName>ppt_w</p:attrName>
                                        </p:attrNameLst>
                                      </p:cBhvr>
                                      <p:tavLst>
                                        <p:tav tm="0">
                                          <p:val>
                                            <p:fltVal val="0"/>
                                          </p:val>
                                        </p:tav>
                                        <p:tav tm="100000">
                                          <p:val>
                                            <p:strVal val="#ppt_w"/>
                                          </p:val>
                                        </p:tav>
                                      </p:tavLst>
                                    </p:anim>
                                    <p:anim calcmode="lin" valueType="num">
                                      <p:cBhvr>
                                        <p:cTn id="10" dur="500" fill="hold"/>
                                        <p:tgtEl>
                                          <p:spTgt spid="16"/>
                                        </p:tgtEl>
                                        <p:attrNameLst>
                                          <p:attrName>ppt_h</p:attrName>
                                        </p:attrNameLst>
                                      </p:cBhvr>
                                      <p:tavLst>
                                        <p:tav tm="0">
                                          <p:val>
                                            <p:fltVal val="0"/>
                                          </p:val>
                                        </p:tav>
                                        <p:tav tm="100000">
                                          <p:val>
                                            <p:strVal val="#ppt_h"/>
                                          </p:val>
                                        </p:tav>
                                      </p:tavLst>
                                    </p:anim>
                                    <p:anim calcmode="lin" valueType="num">
                                      <p:cBhvr>
                                        <p:cTn id="11" dur="500" fill="hold"/>
                                        <p:tgtEl>
                                          <p:spTgt spid="16"/>
                                        </p:tgtEl>
                                        <p:attrNameLst>
                                          <p:attrName>ppt_x</p:attrName>
                                        </p:attrNameLst>
                                      </p:cBhvr>
                                      <p:tavLst>
                                        <p:tav tm="0">
                                          <p:val>
                                            <p:fltVal val="0.5"/>
                                          </p:val>
                                        </p:tav>
                                        <p:tav tm="100000">
                                          <p:val>
                                            <p:strVal val="#ppt_x"/>
                                          </p:val>
                                        </p:tav>
                                      </p:tavLst>
                                    </p:anim>
                                    <p:anim calcmode="lin" valueType="num">
                                      <p:cBhvr>
                                        <p:cTn id="12" dur="500" fill="hold"/>
                                        <p:tgtEl>
                                          <p:spTgt spid="16"/>
                                        </p:tgtEl>
                                        <p:attrNameLst>
                                          <p:attrName>ppt_y</p:attrName>
                                        </p:attrNameLst>
                                      </p:cBhvr>
                                      <p:tavLst>
                                        <p:tav tm="0">
                                          <p:val>
                                            <p:fltVal val="0.5"/>
                                          </p:val>
                                        </p:tav>
                                        <p:tav tm="100000">
                                          <p:val>
                                            <p:strVal val="#ppt_y"/>
                                          </p:val>
                                        </p:tav>
                                      </p:tavLst>
                                    </p:anim>
                                  </p:childTnLst>
                                </p:cTn>
                              </p:par>
                            </p:childTnLst>
                          </p:cTn>
                        </p:par>
                        <p:par>
                          <p:cTn id="13" fill="hold">
                            <p:stCondLst>
                              <p:cond delay="0"/>
                            </p:stCondLst>
                            <p:childTnLst>
                              <p:par>
                                <p:cTn id="14" presetID="21" presetClass="entr" presetSubtype="1"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heel(1)">
                                      <p:cBhvr>
                                        <p:cTn id="16" dur="65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6" presetClass="emph" presetSubtype="0" fill="hold" grpId="1" nodeType="clickEffect">
                                  <p:stCondLst>
                                    <p:cond delay="0"/>
                                  </p:stCondLst>
                                  <p:childTnLst>
                                    <p:animEffect transition="out" filter="fade">
                                      <p:cBhvr>
                                        <p:cTn id="43" dur="500" tmFilter="0, 0; .2, .5; .8, .5; 1, 0"/>
                                        <p:tgtEl>
                                          <p:spTgt spid="8"/>
                                        </p:tgtEl>
                                      </p:cBhvr>
                                    </p:animEffect>
                                    <p:animScale>
                                      <p:cBhvr>
                                        <p:cTn id="44"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5" repeatCount="indefinite" fill="hold" display="0">
                  <p:stCondLst>
                    <p:cond delay="indefinite"/>
                  </p:stCondLst>
                  <p:endCondLst>
                    <p:cond evt="onStopAudio" delay="0">
                      <p:tgtEl>
                        <p:sldTgt/>
                      </p:tgtEl>
                    </p:cond>
                  </p:endCondLst>
                </p:cTn>
                <p:tgtEl>
                  <p:spTgt spid="3"/>
                </p:tgtEl>
              </p:cMediaNode>
            </p:audio>
          </p:childTnLst>
        </p:cTn>
      </p:par>
    </p:tnLst>
    <p:bldLst>
      <p:bldP spid="8" grpId="0"/>
      <p:bldP spid="8" grpId="1"/>
      <p:bldP spid="9"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 name="TextBox 115"/>
          <p:cNvSpPr txBox="1"/>
          <p:nvPr/>
        </p:nvSpPr>
        <p:spPr>
          <a:xfrm>
            <a:off x="16059671" y="1806498"/>
            <a:ext cx="2505211" cy="642606"/>
          </a:xfrm>
          <a:prstGeom prst="rect">
            <a:avLst/>
          </a:prstGeom>
          <a:noFill/>
        </p:spPr>
        <p:txBody>
          <a:bodyPr wrap="square" lIns="102611" tIns="51305" rIns="102611" bIns="51305" rtlCol="0">
            <a:spAutoFit/>
          </a:bodyPr>
          <a:lstStyle/>
          <a:p>
            <a:pPr algn="ctr">
              <a:lnSpc>
                <a:spcPct val="130000"/>
              </a:lnSpc>
            </a:pPr>
            <a:r>
              <a:rPr lang="zh-CN" altLang="en-US" sz="1345" dirty="0">
                <a:solidFill>
                  <a:schemeClr val="bg1">
                    <a:lumMod val="75000"/>
                  </a:schemeClr>
                </a:solidFill>
                <a:latin typeface="微软雅黑" panose="020B0503020204020204" pitchFamily="34" charset="-122"/>
                <a:ea typeface="微软雅黑" panose="020B0503020204020204" pitchFamily="34" charset="-122"/>
              </a:rPr>
              <a:t>您的内容打在这里，或者通过复制您的文本后，</a:t>
            </a:r>
          </a:p>
        </p:txBody>
      </p:sp>
      <p:sp>
        <p:nvSpPr>
          <p:cNvPr id="117" name="TextBox 116"/>
          <p:cNvSpPr txBox="1"/>
          <p:nvPr/>
        </p:nvSpPr>
        <p:spPr>
          <a:xfrm>
            <a:off x="16311634" y="1288383"/>
            <a:ext cx="1991237" cy="518219"/>
          </a:xfrm>
          <a:prstGeom prst="rect">
            <a:avLst/>
          </a:prstGeom>
          <a:noFill/>
        </p:spPr>
        <p:txBody>
          <a:bodyPr wrap="square" lIns="102611" tIns="0" rIns="102611" bIns="0" rtlCol="0" anchor="t">
            <a:spAutoFit/>
          </a:bodyPr>
          <a:lstStyle/>
          <a:p>
            <a:pPr algn="ctr">
              <a:lnSpc>
                <a:spcPct val="150000"/>
              </a:lnSpc>
            </a:pPr>
            <a:r>
              <a:rPr lang="zh-CN" altLang="en-US" sz="2245" dirty="0">
                <a:solidFill>
                  <a:schemeClr val="bg1">
                    <a:lumMod val="75000"/>
                  </a:scheme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119" name="TextBox 118"/>
          <p:cNvSpPr txBox="1"/>
          <p:nvPr/>
        </p:nvSpPr>
        <p:spPr>
          <a:xfrm>
            <a:off x="20597447" y="1297634"/>
            <a:ext cx="1991237" cy="518219"/>
          </a:xfrm>
          <a:prstGeom prst="rect">
            <a:avLst/>
          </a:prstGeom>
          <a:noFill/>
        </p:spPr>
        <p:txBody>
          <a:bodyPr wrap="square" lIns="102611" tIns="0" rIns="102611" bIns="0" rtlCol="0" anchor="t">
            <a:spAutoFit/>
          </a:bodyPr>
          <a:lstStyle/>
          <a:p>
            <a:pPr algn="ctr">
              <a:lnSpc>
                <a:spcPct val="150000"/>
              </a:lnSpc>
            </a:pPr>
            <a:r>
              <a:rPr lang="zh-CN" altLang="en-US" sz="2245" dirty="0">
                <a:solidFill>
                  <a:schemeClr val="bg1">
                    <a:lumMod val="75000"/>
                  </a:scheme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124" name="TextBox 123"/>
          <p:cNvSpPr txBox="1"/>
          <p:nvPr/>
        </p:nvSpPr>
        <p:spPr>
          <a:xfrm>
            <a:off x="20385904" y="1815746"/>
            <a:ext cx="2505211" cy="642606"/>
          </a:xfrm>
          <a:prstGeom prst="rect">
            <a:avLst/>
          </a:prstGeom>
          <a:noFill/>
        </p:spPr>
        <p:txBody>
          <a:bodyPr wrap="square" lIns="102611" tIns="51305" rIns="102611" bIns="51305" rtlCol="0">
            <a:spAutoFit/>
          </a:bodyPr>
          <a:lstStyle/>
          <a:p>
            <a:pPr algn="ctr">
              <a:lnSpc>
                <a:spcPct val="130000"/>
              </a:lnSpc>
            </a:pPr>
            <a:r>
              <a:rPr lang="zh-CN" altLang="en-US" sz="1345" dirty="0">
                <a:solidFill>
                  <a:schemeClr val="bg1">
                    <a:lumMod val="75000"/>
                  </a:schemeClr>
                </a:solidFill>
                <a:latin typeface="微软雅黑" panose="020B0503020204020204" pitchFamily="34" charset="-122"/>
                <a:ea typeface="微软雅黑" panose="020B0503020204020204" pitchFamily="34" charset="-122"/>
              </a:rPr>
              <a:t>您的内容打在这里，或者通过复制您的文本后，</a:t>
            </a:r>
          </a:p>
        </p:txBody>
      </p:sp>
      <p:grpSp>
        <p:nvGrpSpPr>
          <p:cNvPr id="4" name="淘宝店chenying0907出品 3"/>
          <p:cNvGrpSpPr/>
          <p:nvPr/>
        </p:nvGrpSpPr>
        <p:grpSpPr>
          <a:xfrm>
            <a:off x="1637707" y="2485572"/>
            <a:ext cx="4077911" cy="3080210"/>
            <a:chOff x="1061987" y="1994163"/>
            <a:chExt cx="4169575" cy="2926139"/>
          </a:xfrm>
        </p:grpSpPr>
        <p:sp>
          <p:nvSpPr>
            <p:cNvPr id="80" name="淘宝店chenying0907出品 79"/>
            <p:cNvSpPr/>
            <p:nvPr/>
          </p:nvSpPr>
          <p:spPr>
            <a:xfrm rot="16200000">
              <a:off x="4044692" y="3940802"/>
              <a:ext cx="929078" cy="372690"/>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102611" tIns="51305" rIns="102611" bIns="51305" spcCol="0" rtlCol="0" anchor="ctr"/>
            <a:lstStyle/>
            <a:p>
              <a:pPr algn="ctr"/>
              <a:endParaRPr lang="zh-CN" altLang="en-US" sz="2920"/>
            </a:p>
          </p:txBody>
        </p:sp>
        <p:sp>
          <p:nvSpPr>
            <p:cNvPr id="81" name="淘宝店chenying0907出品 80"/>
            <p:cNvSpPr/>
            <p:nvPr/>
          </p:nvSpPr>
          <p:spPr>
            <a:xfrm rot="16200000">
              <a:off x="2915758" y="3570745"/>
              <a:ext cx="1668414" cy="372691"/>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102611" tIns="51305" rIns="102611" bIns="51305" spcCol="0" rtlCol="0" anchor="ctr"/>
            <a:lstStyle/>
            <a:p>
              <a:pPr algn="ctr"/>
              <a:endParaRPr lang="zh-CN" altLang="en-US" sz="2920"/>
            </a:p>
          </p:txBody>
        </p:sp>
        <p:sp>
          <p:nvSpPr>
            <p:cNvPr id="89" name="淘宝店chenying0907出品 88"/>
            <p:cNvSpPr/>
            <p:nvPr/>
          </p:nvSpPr>
          <p:spPr>
            <a:xfrm rot="16200000">
              <a:off x="1953189" y="3367444"/>
              <a:ext cx="2075017" cy="372692"/>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102611" tIns="51305" rIns="102611" bIns="51305" spcCol="0" rtlCol="0" anchor="ctr"/>
            <a:lstStyle/>
            <a:p>
              <a:pPr algn="ctr"/>
              <a:endParaRPr lang="zh-CN" altLang="en-US" sz="2920"/>
            </a:p>
          </p:txBody>
        </p:sp>
        <p:sp>
          <p:nvSpPr>
            <p:cNvPr id="90" name="淘宝店chenying0907出品 89"/>
            <p:cNvSpPr/>
            <p:nvPr/>
          </p:nvSpPr>
          <p:spPr>
            <a:xfrm rot="16200000">
              <a:off x="1540667" y="3714190"/>
              <a:ext cx="1381522" cy="372692"/>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102611" tIns="51305" rIns="102611" bIns="51305" spcCol="0" rtlCol="0" anchor="ctr"/>
            <a:lstStyle/>
            <a:p>
              <a:pPr algn="ctr"/>
              <a:endParaRPr lang="zh-CN" altLang="en-US" sz="2920"/>
            </a:p>
          </p:txBody>
        </p:sp>
        <p:sp>
          <p:nvSpPr>
            <p:cNvPr id="96" name="TextBox 95"/>
            <p:cNvSpPr txBox="1"/>
            <p:nvPr/>
          </p:nvSpPr>
          <p:spPr>
            <a:xfrm>
              <a:off x="1988380" y="2915204"/>
              <a:ext cx="669578" cy="360964"/>
            </a:xfrm>
            <a:prstGeom prst="rect">
              <a:avLst/>
            </a:prstGeom>
            <a:noFill/>
          </p:spPr>
          <p:txBody>
            <a:bodyPr wrap="square" lIns="102611" tIns="51305" rIns="102611" bIns="51305" rtlCol="0">
              <a:spAutoFit/>
            </a:bodyPr>
            <a:lstStyle/>
            <a:p>
              <a:r>
                <a:rPr lang="en-US" altLang="zh-CN" sz="1795" spc="-168" dirty="0">
                  <a:solidFill>
                    <a:schemeClr val="bg1">
                      <a:lumMod val="50000"/>
                    </a:schemeClr>
                  </a:solidFill>
                  <a:latin typeface="微软雅黑" panose="020B0503020204020204" pitchFamily="34" charset="-122"/>
                  <a:ea typeface="微软雅黑" panose="020B0503020204020204" pitchFamily="34" charset="-122"/>
                </a:rPr>
                <a:t>66%</a:t>
              </a:r>
              <a:endParaRPr lang="zh-CN" altLang="en-US" sz="1795" spc="-168"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3" name="TextBox 102"/>
            <p:cNvSpPr txBox="1"/>
            <p:nvPr/>
          </p:nvSpPr>
          <p:spPr>
            <a:xfrm>
              <a:off x="3512305" y="2634259"/>
              <a:ext cx="669578" cy="393735"/>
            </a:xfrm>
            <a:prstGeom prst="rect">
              <a:avLst/>
            </a:prstGeom>
            <a:noFill/>
          </p:spPr>
          <p:txBody>
            <a:bodyPr wrap="square" lIns="102611" tIns="51305" rIns="102611" bIns="51305" rtlCol="0">
              <a:spAutoFit/>
            </a:bodyPr>
            <a:lstStyle/>
            <a:p>
              <a:r>
                <a:rPr lang="en-US" altLang="zh-CN" sz="2020" spc="-169" dirty="0">
                  <a:solidFill>
                    <a:schemeClr val="bg1">
                      <a:lumMod val="50000"/>
                    </a:schemeClr>
                  </a:solidFill>
                </a:rPr>
                <a:t>79%</a:t>
              </a:r>
              <a:endParaRPr lang="zh-CN" altLang="en-US" sz="2020" spc="-169" dirty="0">
                <a:solidFill>
                  <a:schemeClr val="bg1">
                    <a:lumMod val="50000"/>
                  </a:schemeClr>
                </a:solidFill>
              </a:endParaRPr>
            </a:p>
          </p:txBody>
        </p:sp>
        <p:sp>
          <p:nvSpPr>
            <p:cNvPr id="104" name="TextBox 103"/>
            <p:cNvSpPr txBox="1"/>
            <p:nvPr/>
          </p:nvSpPr>
          <p:spPr>
            <a:xfrm>
              <a:off x="4259100" y="3364068"/>
              <a:ext cx="669578" cy="393735"/>
            </a:xfrm>
            <a:prstGeom prst="rect">
              <a:avLst/>
            </a:prstGeom>
            <a:noFill/>
          </p:spPr>
          <p:txBody>
            <a:bodyPr wrap="square" lIns="102611" tIns="51305" rIns="102611" bIns="51305" rtlCol="0">
              <a:spAutoFit/>
            </a:bodyPr>
            <a:lstStyle/>
            <a:p>
              <a:r>
                <a:rPr lang="en-US" altLang="zh-CN" sz="2020" spc="-169" dirty="0">
                  <a:solidFill>
                    <a:schemeClr val="bg1">
                      <a:lumMod val="50000"/>
                    </a:schemeClr>
                  </a:solidFill>
                </a:rPr>
                <a:t>43%</a:t>
              </a:r>
              <a:endParaRPr lang="zh-CN" altLang="en-US" sz="2020" spc="-169" dirty="0">
                <a:solidFill>
                  <a:schemeClr val="bg1">
                    <a:lumMod val="50000"/>
                  </a:schemeClr>
                </a:solidFill>
              </a:endParaRPr>
            </a:p>
          </p:txBody>
        </p:sp>
        <p:sp>
          <p:nvSpPr>
            <p:cNvPr id="105" name="TextBox 104"/>
            <p:cNvSpPr txBox="1"/>
            <p:nvPr/>
          </p:nvSpPr>
          <p:spPr>
            <a:xfrm>
              <a:off x="2751607" y="2243684"/>
              <a:ext cx="669578" cy="360964"/>
            </a:xfrm>
            <a:prstGeom prst="rect">
              <a:avLst/>
            </a:prstGeom>
            <a:noFill/>
          </p:spPr>
          <p:txBody>
            <a:bodyPr wrap="square" lIns="102611" tIns="51305" rIns="102611" bIns="51305" rtlCol="0">
              <a:spAutoFit/>
            </a:bodyPr>
            <a:lstStyle/>
            <a:p>
              <a:r>
                <a:rPr lang="en-US" altLang="zh-CN" sz="1795" spc="-169" dirty="0">
                  <a:solidFill>
                    <a:schemeClr val="bg1">
                      <a:lumMod val="50000"/>
                    </a:schemeClr>
                  </a:solidFill>
                </a:rPr>
                <a:t>95%</a:t>
              </a:r>
              <a:endParaRPr lang="zh-CN" altLang="en-US" sz="1795" spc="-169" dirty="0">
                <a:solidFill>
                  <a:schemeClr val="bg1">
                    <a:lumMod val="50000"/>
                  </a:schemeClr>
                </a:solidFill>
              </a:endParaRPr>
            </a:p>
          </p:txBody>
        </p:sp>
        <p:sp>
          <p:nvSpPr>
            <p:cNvPr id="148" name="TextBox 147"/>
            <p:cNvSpPr txBox="1"/>
            <p:nvPr/>
          </p:nvSpPr>
          <p:spPr>
            <a:xfrm>
              <a:off x="1989162" y="4663797"/>
              <a:ext cx="488040" cy="256505"/>
            </a:xfrm>
            <a:prstGeom prst="rect">
              <a:avLst/>
            </a:prstGeom>
            <a:noFill/>
          </p:spPr>
          <p:txBody>
            <a:bodyPr wrap="none" lIns="79185" tIns="39593" rIns="79185" bIns="39593" rtlCol="0">
              <a:spAutoFit/>
            </a:bodyPr>
            <a:lstStyle/>
            <a:p>
              <a:r>
                <a:rPr lang="zh-CN" altLang="en-US" sz="1235" dirty="0">
                  <a:latin typeface="微软雅黑" panose="020B0503020204020204" pitchFamily="34" charset="-122"/>
                  <a:ea typeface="微软雅黑" panose="020B0503020204020204" pitchFamily="34" charset="-122"/>
                </a:rPr>
                <a:t>标题</a:t>
              </a:r>
            </a:p>
          </p:txBody>
        </p:sp>
        <p:sp>
          <p:nvSpPr>
            <p:cNvPr id="149" name="TextBox 148"/>
            <p:cNvSpPr txBox="1"/>
            <p:nvPr/>
          </p:nvSpPr>
          <p:spPr>
            <a:xfrm>
              <a:off x="2826647" y="4663797"/>
              <a:ext cx="488040" cy="256505"/>
            </a:xfrm>
            <a:prstGeom prst="rect">
              <a:avLst/>
            </a:prstGeom>
            <a:noFill/>
          </p:spPr>
          <p:txBody>
            <a:bodyPr wrap="none" lIns="79185" tIns="39593" rIns="79185" bIns="39593" rtlCol="0">
              <a:spAutoFit/>
            </a:bodyPr>
            <a:lstStyle/>
            <a:p>
              <a:r>
                <a:rPr lang="zh-CN" altLang="en-US" sz="1235">
                  <a:latin typeface="微软雅黑" panose="020B0503020204020204" pitchFamily="34" charset="-122"/>
                  <a:ea typeface="微软雅黑" panose="020B0503020204020204" pitchFamily="34" charset="-122"/>
                </a:rPr>
                <a:t>标题</a:t>
              </a:r>
            </a:p>
          </p:txBody>
        </p:sp>
        <p:sp>
          <p:nvSpPr>
            <p:cNvPr id="150" name="TextBox 149"/>
            <p:cNvSpPr txBox="1"/>
            <p:nvPr/>
          </p:nvSpPr>
          <p:spPr>
            <a:xfrm>
              <a:off x="3496225" y="4663797"/>
              <a:ext cx="488040" cy="256505"/>
            </a:xfrm>
            <a:prstGeom prst="rect">
              <a:avLst/>
            </a:prstGeom>
            <a:noFill/>
          </p:spPr>
          <p:txBody>
            <a:bodyPr wrap="none" lIns="79185" tIns="39593" rIns="79185" bIns="39593" rtlCol="0">
              <a:spAutoFit/>
            </a:bodyPr>
            <a:lstStyle/>
            <a:p>
              <a:r>
                <a:rPr lang="zh-CN" altLang="en-US" sz="1235">
                  <a:latin typeface="微软雅黑" panose="020B0503020204020204" pitchFamily="34" charset="-122"/>
                  <a:ea typeface="微软雅黑" panose="020B0503020204020204" pitchFamily="34" charset="-122"/>
                </a:rPr>
                <a:t>标题</a:t>
              </a:r>
            </a:p>
          </p:txBody>
        </p:sp>
        <p:sp>
          <p:nvSpPr>
            <p:cNvPr id="151" name="TextBox 150"/>
            <p:cNvSpPr txBox="1"/>
            <p:nvPr/>
          </p:nvSpPr>
          <p:spPr>
            <a:xfrm>
              <a:off x="4309946" y="4663797"/>
              <a:ext cx="488040" cy="256505"/>
            </a:xfrm>
            <a:prstGeom prst="rect">
              <a:avLst/>
            </a:prstGeom>
            <a:noFill/>
          </p:spPr>
          <p:txBody>
            <a:bodyPr wrap="none" lIns="79185" tIns="39593" rIns="79185" bIns="39593" rtlCol="0">
              <a:spAutoFit/>
            </a:bodyPr>
            <a:lstStyle/>
            <a:p>
              <a:r>
                <a:rPr lang="zh-CN" altLang="en-US" sz="1235" dirty="0">
                  <a:latin typeface="微软雅黑" panose="020B0503020204020204" pitchFamily="34" charset="-122"/>
                  <a:ea typeface="微软雅黑" panose="020B0503020204020204" pitchFamily="34" charset="-122"/>
                </a:rPr>
                <a:t>标题</a:t>
              </a:r>
            </a:p>
          </p:txBody>
        </p:sp>
        <p:grpSp>
          <p:nvGrpSpPr>
            <p:cNvPr id="3" name="淘宝店chenying0907出品 2"/>
            <p:cNvGrpSpPr/>
            <p:nvPr/>
          </p:nvGrpSpPr>
          <p:grpSpPr>
            <a:xfrm>
              <a:off x="1061987" y="1994163"/>
              <a:ext cx="4169575" cy="2597744"/>
              <a:chOff x="1061987" y="1994163"/>
              <a:chExt cx="4169575" cy="2597744"/>
            </a:xfrm>
          </p:grpSpPr>
          <p:cxnSp>
            <p:nvCxnSpPr>
              <p:cNvPr id="91" name="直接箭头连接符 90"/>
              <p:cNvCxnSpPr/>
              <p:nvPr/>
            </p:nvCxnSpPr>
            <p:spPr>
              <a:xfrm flipV="1">
                <a:off x="1650042" y="1994163"/>
                <a:ext cx="0" cy="25977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直接箭头连接符 91"/>
              <p:cNvCxnSpPr/>
              <p:nvPr/>
            </p:nvCxnSpPr>
            <p:spPr>
              <a:xfrm>
                <a:off x="1610809" y="4591453"/>
                <a:ext cx="362075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1061987" y="4318602"/>
                <a:ext cx="409367" cy="256505"/>
              </a:xfrm>
              <a:prstGeom prst="rect">
                <a:avLst/>
              </a:prstGeom>
              <a:noFill/>
            </p:spPr>
            <p:txBody>
              <a:bodyPr wrap="none" lIns="79185" tIns="39593" rIns="79185" bIns="39593" rtlCol="0">
                <a:spAutoFit/>
              </a:bodyPr>
              <a:lstStyle/>
              <a:p>
                <a:r>
                  <a:rPr lang="en-US" altLang="zh-CN" sz="1235"/>
                  <a:t>100</a:t>
                </a:r>
                <a:endParaRPr lang="zh-CN" altLang="en-US" sz="1235"/>
              </a:p>
            </p:txBody>
          </p:sp>
          <p:sp>
            <p:nvSpPr>
              <p:cNvPr id="132" name="TextBox 131"/>
              <p:cNvSpPr txBox="1"/>
              <p:nvPr/>
            </p:nvSpPr>
            <p:spPr>
              <a:xfrm>
                <a:off x="1061987" y="4109015"/>
                <a:ext cx="409367" cy="256505"/>
              </a:xfrm>
              <a:prstGeom prst="rect">
                <a:avLst/>
              </a:prstGeom>
              <a:noFill/>
            </p:spPr>
            <p:txBody>
              <a:bodyPr wrap="none" lIns="79185" tIns="39593" rIns="79185" bIns="39593" rtlCol="0">
                <a:spAutoFit/>
              </a:bodyPr>
              <a:lstStyle/>
              <a:p>
                <a:r>
                  <a:rPr lang="en-US" altLang="zh-CN" sz="1235"/>
                  <a:t>200</a:t>
                </a:r>
                <a:endParaRPr lang="zh-CN" altLang="en-US" sz="1235"/>
              </a:p>
            </p:txBody>
          </p:sp>
          <p:sp>
            <p:nvSpPr>
              <p:cNvPr id="143" name="TextBox 142"/>
              <p:cNvSpPr txBox="1"/>
              <p:nvPr/>
            </p:nvSpPr>
            <p:spPr>
              <a:xfrm>
                <a:off x="1061987" y="3871789"/>
                <a:ext cx="409367" cy="256505"/>
              </a:xfrm>
              <a:prstGeom prst="rect">
                <a:avLst/>
              </a:prstGeom>
              <a:noFill/>
            </p:spPr>
            <p:txBody>
              <a:bodyPr wrap="none" lIns="79185" tIns="39593" rIns="79185" bIns="39593" rtlCol="0">
                <a:spAutoFit/>
              </a:bodyPr>
              <a:lstStyle/>
              <a:p>
                <a:r>
                  <a:rPr lang="en-US" altLang="zh-CN" sz="1235"/>
                  <a:t>300</a:t>
                </a:r>
                <a:endParaRPr lang="zh-CN" altLang="en-US" sz="1235"/>
              </a:p>
            </p:txBody>
          </p:sp>
          <p:sp>
            <p:nvSpPr>
              <p:cNvPr id="144" name="TextBox 143"/>
              <p:cNvSpPr txBox="1"/>
              <p:nvPr/>
            </p:nvSpPr>
            <p:spPr>
              <a:xfrm>
                <a:off x="1061987" y="3634563"/>
                <a:ext cx="409367" cy="256505"/>
              </a:xfrm>
              <a:prstGeom prst="rect">
                <a:avLst/>
              </a:prstGeom>
              <a:noFill/>
            </p:spPr>
            <p:txBody>
              <a:bodyPr wrap="none" lIns="79185" tIns="39593" rIns="79185" bIns="39593" rtlCol="0">
                <a:spAutoFit/>
              </a:bodyPr>
              <a:lstStyle/>
              <a:p>
                <a:r>
                  <a:rPr lang="en-US" altLang="zh-CN" sz="1235"/>
                  <a:t>400</a:t>
                </a:r>
                <a:endParaRPr lang="zh-CN" altLang="en-US" sz="1235"/>
              </a:p>
            </p:txBody>
          </p:sp>
          <p:sp>
            <p:nvSpPr>
              <p:cNvPr id="145" name="TextBox 144"/>
              <p:cNvSpPr txBox="1"/>
              <p:nvPr/>
            </p:nvSpPr>
            <p:spPr>
              <a:xfrm>
                <a:off x="1061987" y="3397336"/>
                <a:ext cx="409367" cy="256505"/>
              </a:xfrm>
              <a:prstGeom prst="rect">
                <a:avLst/>
              </a:prstGeom>
              <a:noFill/>
            </p:spPr>
            <p:txBody>
              <a:bodyPr wrap="none" lIns="79185" tIns="39593" rIns="79185" bIns="39593" rtlCol="0">
                <a:spAutoFit/>
              </a:bodyPr>
              <a:lstStyle/>
              <a:p>
                <a:r>
                  <a:rPr lang="en-US" altLang="zh-CN" sz="1235"/>
                  <a:t>500</a:t>
                </a:r>
                <a:endParaRPr lang="zh-CN" altLang="en-US" sz="1235"/>
              </a:p>
            </p:txBody>
          </p:sp>
          <p:sp>
            <p:nvSpPr>
              <p:cNvPr id="146" name="TextBox 145"/>
              <p:cNvSpPr txBox="1"/>
              <p:nvPr/>
            </p:nvSpPr>
            <p:spPr>
              <a:xfrm>
                <a:off x="1061987" y="3160110"/>
                <a:ext cx="409367" cy="256505"/>
              </a:xfrm>
              <a:prstGeom prst="rect">
                <a:avLst/>
              </a:prstGeom>
              <a:noFill/>
            </p:spPr>
            <p:txBody>
              <a:bodyPr wrap="none" lIns="79185" tIns="39593" rIns="79185" bIns="39593" rtlCol="0">
                <a:spAutoFit/>
              </a:bodyPr>
              <a:lstStyle/>
              <a:p>
                <a:r>
                  <a:rPr lang="en-US" altLang="zh-CN" sz="1235"/>
                  <a:t>600</a:t>
                </a:r>
                <a:endParaRPr lang="zh-CN" altLang="en-US" sz="1235"/>
              </a:p>
            </p:txBody>
          </p:sp>
          <p:sp>
            <p:nvSpPr>
              <p:cNvPr id="147" name="TextBox 146"/>
              <p:cNvSpPr txBox="1"/>
              <p:nvPr/>
            </p:nvSpPr>
            <p:spPr>
              <a:xfrm>
                <a:off x="1061987" y="2922884"/>
                <a:ext cx="409367" cy="256505"/>
              </a:xfrm>
              <a:prstGeom prst="rect">
                <a:avLst/>
              </a:prstGeom>
              <a:noFill/>
            </p:spPr>
            <p:txBody>
              <a:bodyPr wrap="none" lIns="79185" tIns="39593" rIns="79185" bIns="39593" rtlCol="0">
                <a:spAutoFit/>
              </a:bodyPr>
              <a:lstStyle/>
              <a:p>
                <a:r>
                  <a:rPr lang="en-US" altLang="zh-CN" sz="1235"/>
                  <a:t>700</a:t>
                </a:r>
                <a:endParaRPr lang="zh-CN" altLang="en-US" sz="1235"/>
              </a:p>
            </p:txBody>
          </p:sp>
          <p:sp>
            <p:nvSpPr>
              <p:cNvPr id="180" name="TextBox 179"/>
              <p:cNvSpPr txBox="1"/>
              <p:nvPr/>
            </p:nvSpPr>
            <p:spPr>
              <a:xfrm>
                <a:off x="1061987" y="2695449"/>
                <a:ext cx="409367" cy="256505"/>
              </a:xfrm>
              <a:prstGeom prst="rect">
                <a:avLst/>
              </a:prstGeom>
              <a:noFill/>
            </p:spPr>
            <p:txBody>
              <a:bodyPr wrap="none" lIns="79185" tIns="39593" rIns="79185" bIns="39593" rtlCol="0">
                <a:spAutoFit/>
              </a:bodyPr>
              <a:lstStyle/>
              <a:p>
                <a:r>
                  <a:rPr lang="en-US" altLang="zh-CN" sz="1235" dirty="0"/>
                  <a:t>800</a:t>
                </a:r>
                <a:endParaRPr lang="zh-CN" altLang="en-US" sz="1235" dirty="0"/>
              </a:p>
            </p:txBody>
          </p:sp>
          <p:sp>
            <p:nvSpPr>
              <p:cNvPr id="181" name="TextBox 180"/>
              <p:cNvSpPr txBox="1"/>
              <p:nvPr/>
            </p:nvSpPr>
            <p:spPr>
              <a:xfrm>
                <a:off x="1061987" y="2516282"/>
                <a:ext cx="409367" cy="256505"/>
              </a:xfrm>
              <a:prstGeom prst="rect">
                <a:avLst/>
              </a:prstGeom>
              <a:noFill/>
            </p:spPr>
            <p:txBody>
              <a:bodyPr wrap="none" lIns="79185" tIns="39593" rIns="79185" bIns="39593" rtlCol="0">
                <a:spAutoFit/>
              </a:bodyPr>
              <a:lstStyle/>
              <a:p>
                <a:r>
                  <a:rPr lang="en-US" altLang="zh-CN" sz="1235" dirty="0"/>
                  <a:t>900</a:t>
                </a:r>
                <a:endParaRPr lang="zh-CN" altLang="en-US" sz="1235" dirty="0"/>
              </a:p>
            </p:txBody>
          </p:sp>
          <p:sp>
            <p:nvSpPr>
              <p:cNvPr id="182" name="TextBox 181"/>
              <p:cNvSpPr txBox="1"/>
              <p:nvPr/>
            </p:nvSpPr>
            <p:spPr>
              <a:xfrm>
                <a:off x="1061987" y="2326314"/>
                <a:ext cx="491318" cy="256505"/>
              </a:xfrm>
              <a:prstGeom prst="rect">
                <a:avLst/>
              </a:prstGeom>
              <a:noFill/>
            </p:spPr>
            <p:txBody>
              <a:bodyPr wrap="none" lIns="79185" tIns="39593" rIns="79185" bIns="39593" rtlCol="0">
                <a:spAutoFit/>
              </a:bodyPr>
              <a:lstStyle/>
              <a:p>
                <a:r>
                  <a:rPr lang="en-US" altLang="zh-CN" sz="1235" dirty="0"/>
                  <a:t>1000</a:t>
                </a:r>
                <a:endParaRPr lang="zh-CN" altLang="en-US" sz="1235" dirty="0"/>
              </a:p>
            </p:txBody>
          </p:sp>
          <p:sp>
            <p:nvSpPr>
              <p:cNvPr id="106" name="Line 6"/>
              <p:cNvSpPr>
                <a:spLocks noChangeShapeType="1"/>
              </p:cNvSpPr>
              <p:nvPr/>
            </p:nvSpPr>
            <p:spPr bwMode="auto">
              <a:xfrm>
                <a:off x="1396955" y="3081174"/>
                <a:ext cx="3691197"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107" name="Line 7"/>
              <p:cNvSpPr>
                <a:spLocks noChangeShapeType="1"/>
              </p:cNvSpPr>
              <p:nvPr/>
            </p:nvSpPr>
            <p:spPr bwMode="auto">
              <a:xfrm>
                <a:off x="1396955" y="3310689"/>
                <a:ext cx="3691197"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108" name="Line 8"/>
              <p:cNvSpPr>
                <a:spLocks noChangeShapeType="1"/>
              </p:cNvSpPr>
              <p:nvPr/>
            </p:nvSpPr>
            <p:spPr bwMode="auto">
              <a:xfrm>
                <a:off x="1396955" y="3534805"/>
                <a:ext cx="3691197"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109" name="Line 9"/>
              <p:cNvSpPr>
                <a:spLocks noChangeShapeType="1"/>
              </p:cNvSpPr>
              <p:nvPr/>
            </p:nvSpPr>
            <p:spPr bwMode="auto">
              <a:xfrm>
                <a:off x="1396955" y="3764321"/>
                <a:ext cx="3691197"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110" name="Line 10"/>
              <p:cNvSpPr>
                <a:spLocks noChangeShapeType="1"/>
              </p:cNvSpPr>
              <p:nvPr/>
            </p:nvSpPr>
            <p:spPr bwMode="auto">
              <a:xfrm>
                <a:off x="1396955" y="3993837"/>
                <a:ext cx="3691197"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111" name="Line 11"/>
              <p:cNvSpPr>
                <a:spLocks noChangeShapeType="1"/>
              </p:cNvSpPr>
              <p:nvPr/>
            </p:nvSpPr>
            <p:spPr bwMode="auto">
              <a:xfrm>
                <a:off x="1396955" y="4223352"/>
                <a:ext cx="3691197"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121" name="Line 12"/>
              <p:cNvSpPr>
                <a:spLocks noChangeShapeType="1"/>
              </p:cNvSpPr>
              <p:nvPr/>
            </p:nvSpPr>
            <p:spPr bwMode="auto">
              <a:xfrm>
                <a:off x="1396955" y="4426304"/>
                <a:ext cx="3691197"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177" name="Line 10"/>
              <p:cNvSpPr>
                <a:spLocks noChangeShapeType="1"/>
              </p:cNvSpPr>
              <p:nvPr/>
            </p:nvSpPr>
            <p:spPr bwMode="auto">
              <a:xfrm>
                <a:off x="1540366" y="2411492"/>
                <a:ext cx="3547788"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178" name="Line 11"/>
              <p:cNvSpPr>
                <a:spLocks noChangeShapeType="1"/>
              </p:cNvSpPr>
              <p:nvPr/>
            </p:nvSpPr>
            <p:spPr bwMode="auto">
              <a:xfrm>
                <a:off x="1540365" y="2641008"/>
                <a:ext cx="3547787"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179" name="Line 12"/>
              <p:cNvSpPr>
                <a:spLocks noChangeShapeType="1"/>
              </p:cNvSpPr>
              <p:nvPr/>
            </p:nvSpPr>
            <p:spPr bwMode="auto">
              <a:xfrm>
                <a:off x="1509073" y="2843960"/>
                <a:ext cx="3579080"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183" name="Line 10"/>
              <p:cNvSpPr>
                <a:spLocks noChangeShapeType="1"/>
              </p:cNvSpPr>
              <p:nvPr/>
            </p:nvSpPr>
            <p:spPr bwMode="auto">
              <a:xfrm>
                <a:off x="1540366" y="2172083"/>
                <a:ext cx="3547788"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grpSp>
      </p:grpSp>
      <p:grpSp>
        <p:nvGrpSpPr>
          <p:cNvPr id="5" name="淘宝店chenying0907出品 4"/>
          <p:cNvGrpSpPr/>
          <p:nvPr/>
        </p:nvGrpSpPr>
        <p:grpSpPr>
          <a:xfrm>
            <a:off x="8344700" y="2485572"/>
            <a:ext cx="4077911" cy="3080210"/>
            <a:chOff x="7038199" y="1994163"/>
            <a:chExt cx="4169575" cy="2926139"/>
          </a:xfrm>
        </p:grpSpPr>
        <p:sp>
          <p:nvSpPr>
            <p:cNvPr id="185" name="淘宝店chenying0907出品 184"/>
            <p:cNvSpPr/>
            <p:nvPr/>
          </p:nvSpPr>
          <p:spPr>
            <a:xfrm rot="16200000">
              <a:off x="9537325" y="3457222"/>
              <a:ext cx="1896238" cy="372690"/>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102611" tIns="51305" rIns="102611" bIns="51305" spcCol="0" rtlCol="0" anchor="ctr"/>
            <a:lstStyle/>
            <a:p>
              <a:pPr algn="ctr"/>
              <a:endParaRPr lang="zh-CN" altLang="en-US" sz="2920"/>
            </a:p>
          </p:txBody>
        </p:sp>
        <p:sp>
          <p:nvSpPr>
            <p:cNvPr id="186" name="淘宝店chenying0907出品 185"/>
            <p:cNvSpPr/>
            <p:nvPr/>
          </p:nvSpPr>
          <p:spPr>
            <a:xfrm rot="16200000">
              <a:off x="9010585" y="3689357"/>
              <a:ext cx="1431187" cy="372691"/>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102611" tIns="51305" rIns="102611" bIns="51305" spcCol="0" rtlCol="0" anchor="ctr"/>
            <a:lstStyle/>
            <a:p>
              <a:pPr algn="ctr"/>
              <a:endParaRPr lang="zh-CN" altLang="en-US" sz="2920"/>
            </a:p>
          </p:txBody>
        </p:sp>
        <p:sp>
          <p:nvSpPr>
            <p:cNvPr id="187" name="淘宝店chenying0907出品 186"/>
            <p:cNvSpPr/>
            <p:nvPr/>
          </p:nvSpPr>
          <p:spPr>
            <a:xfrm rot="16200000">
              <a:off x="7929401" y="3367444"/>
              <a:ext cx="2075017" cy="372692"/>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102611" tIns="51305" rIns="102611" bIns="51305" spcCol="0" rtlCol="0" anchor="ctr"/>
            <a:lstStyle/>
            <a:p>
              <a:pPr algn="ctr"/>
              <a:endParaRPr lang="zh-CN" altLang="en-US" sz="2920"/>
            </a:p>
          </p:txBody>
        </p:sp>
        <p:sp>
          <p:nvSpPr>
            <p:cNvPr id="188" name="淘宝店chenying0907出品 187"/>
            <p:cNvSpPr/>
            <p:nvPr/>
          </p:nvSpPr>
          <p:spPr>
            <a:xfrm rot="16200000">
              <a:off x="7124673" y="3321984"/>
              <a:ext cx="2165935" cy="372692"/>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102611" tIns="51305" rIns="102611" bIns="51305" spcCol="0" rtlCol="0" anchor="ctr"/>
            <a:lstStyle/>
            <a:p>
              <a:pPr algn="ctr"/>
              <a:endParaRPr lang="zh-CN" altLang="en-US" sz="2920"/>
            </a:p>
          </p:txBody>
        </p:sp>
        <p:cxnSp>
          <p:nvCxnSpPr>
            <p:cNvPr id="189" name="直接箭头连接符 188"/>
            <p:cNvCxnSpPr/>
            <p:nvPr/>
          </p:nvCxnSpPr>
          <p:spPr>
            <a:xfrm flipV="1">
              <a:off x="7626254" y="1994163"/>
              <a:ext cx="0" cy="25977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0" name="直接箭头连接符 189"/>
            <p:cNvCxnSpPr/>
            <p:nvPr/>
          </p:nvCxnSpPr>
          <p:spPr>
            <a:xfrm>
              <a:off x="7587021" y="4591453"/>
              <a:ext cx="362075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1" name="TextBox 190"/>
            <p:cNvSpPr txBox="1"/>
            <p:nvPr/>
          </p:nvSpPr>
          <p:spPr>
            <a:xfrm>
              <a:off x="7953434" y="2133288"/>
              <a:ext cx="669578" cy="360964"/>
            </a:xfrm>
            <a:prstGeom prst="rect">
              <a:avLst/>
            </a:prstGeom>
            <a:noFill/>
          </p:spPr>
          <p:txBody>
            <a:bodyPr wrap="square" lIns="102611" tIns="51305" rIns="102611" bIns="51305" rtlCol="0">
              <a:spAutoFit/>
            </a:bodyPr>
            <a:lstStyle/>
            <a:p>
              <a:r>
                <a:rPr lang="en-US" altLang="zh-CN" sz="1795" spc="-168" dirty="0">
                  <a:solidFill>
                    <a:schemeClr val="bg1">
                      <a:lumMod val="50000"/>
                    </a:schemeClr>
                  </a:solidFill>
                  <a:latin typeface="微软雅黑" panose="020B0503020204020204" pitchFamily="34" charset="-122"/>
                  <a:ea typeface="微软雅黑" panose="020B0503020204020204" pitchFamily="34" charset="-122"/>
                </a:rPr>
                <a:t>99%</a:t>
              </a:r>
              <a:endParaRPr lang="zh-CN" altLang="en-US" sz="1795" spc="-168"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92" name="TextBox 191"/>
            <p:cNvSpPr txBox="1"/>
            <p:nvPr/>
          </p:nvSpPr>
          <p:spPr>
            <a:xfrm>
              <a:off x="9459489" y="2839694"/>
              <a:ext cx="669578" cy="393735"/>
            </a:xfrm>
            <a:prstGeom prst="rect">
              <a:avLst/>
            </a:prstGeom>
            <a:noFill/>
          </p:spPr>
          <p:txBody>
            <a:bodyPr wrap="square" lIns="102611" tIns="51305" rIns="102611" bIns="51305" rtlCol="0">
              <a:spAutoFit/>
            </a:bodyPr>
            <a:lstStyle/>
            <a:p>
              <a:r>
                <a:rPr lang="en-US" altLang="zh-CN" sz="2020" spc="-169" dirty="0">
                  <a:solidFill>
                    <a:schemeClr val="bg1">
                      <a:lumMod val="50000"/>
                    </a:schemeClr>
                  </a:solidFill>
                </a:rPr>
                <a:t>69%</a:t>
              </a:r>
              <a:endParaRPr lang="zh-CN" altLang="en-US" sz="2020" spc="-169" dirty="0">
                <a:solidFill>
                  <a:schemeClr val="bg1">
                    <a:lumMod val="50000"/>
                  </a:schemeClr>
                </a:solidFill>
              </a:endParaRPr>
            </a:p>
          </p:txBody>
        </p:sp>
        <p:sp>
          <p:nvSpPr>
            <p:cNvPr id="193" name="TextBox 192"/>
            <p:cNvSpPr txBox="1"/>
            <p:nvPr/>
          </p:nvSpPr>
          <p:spPr>
            <a:xfrm>
              <a:off x="10207189" y="2401664"/>
              <a:ext cx="669578" cy="393735"/>
            </a:xfrm>
            <a:prstGeom prst="rect">
              <a:avLst/>
            </a:prstGeom>
            <a:noFill/>
          </p:spPr>
          <p:txBody>
            <a:bodyPr wrap="square" lIns="102611" tIns="51305" rIns="102611" bIns="51305" rtlCol="0">
              <a:spAutoFit/>
            </a:bodyPr>
            <a:lstStyle/>
            <a:p>
              <a:r>
                <a:rPr lang="en-US" altLang="zh-CN" sz="2020" spc="-169" dirty="0">
                  <a:solidFill>
                    <a:schemeClr val="bg1">
                      <a:lumMod val="50000"/>
                    </a:schemeClr>
                  </a:solidFill>
                </a:rPr>
                <a:t>88%</a:t>
              </a:r>
              <a:endParaRPr lang="zh-CN" altLang="en-US" sz="2020" spc="-169" dirty="0">
                <a:solidFill>
                  <a:schemeClr val="bg1">
                    <a:lumMod val="50000"/>
                  </a:schemeClr>
                </a:solidFill>
              </a:endParaRPr>
            </a:p>
          </p:txBody>
        </p:sp>
        <p:sp>
          <p:nvSpPr>
            <p:cNvPr id="194" name="TextBox 193"/>
            <p:cNvSpPr txBox="1"/>
            <p:nvPr/>
          </p:nvSpPr>
          <p:spPr>
            <a:xfrm>
              <a:off x="8727819" y="2243684"/>
              <a:ext cx="669578" cy="360964"/>
            </a:xfrm>
            <a:prstGeom prst="rect">
              <a:avLst/>
            </a:prstGeom>
            <a:noFill/>
          </p:spPr>
          <p:txBody>
            <a:bodyPr wrap="square" lIns="102611" tIns="51305" rIns="102611" bIns="51305" rtlCol="0">
              <a:spAutoFit/>
            </a:bodyPr>
            <a:lstStyle/>
            <a:p>
              <a:r>
                <a:rPr lang="en-US" altLang="zh-CN" sz="1795" spc="-169" dirty="0">
                  <a:solidFill>
                    <a:schemeClr val="bg1">
                      <a:lumMod val="50000"/>
                    </a:schemeClr>
                  </a:solidFill>
                </a:rPr>
                <a:t>95%</a:t>
              </a:r>
              <a:endParaRPr lang="zh-CN" altLang="en-US" sz="1795" spc="-169" dirty="0">
                <a:solidFill>
                  <a:schemeClr val="bg1">
                    <a:lumMod val="50000"/>
                  </a:schemeClr>
                </a:solidFill>
              </a:endParaRPr>
            </a:p>
          </p:txBody>
        </p:sp>
        <p:sp>
          <p:nvSpPr>
            <p:cNvPr id="195" name="TextBox 194"/>
            <p:cNvSpPr txBox="1"/>
            <p:nvPr/>
          </p:nvSpPr>
          <p:spPr>
            <a:xfrm>
              <a:off x="7038199" y="4318602"/>
              <a:ext cx="409367" cy="256505"/>
            </a:xfrm>
            <a:prstGeom prst="rect">
              <a:avLst/>
            </a:prstGeom>
            <a:noFill/>
          </p:spPr>
          <p:txBody>
            <a:bodyPr wrap="none" lIns="79185" tIns="39593" rIns="79185" bIns="39593" rtlCol="0">
              <a:spAutoFit/>
            </a:bodyPr>
            <a:lstStyle/>
            <a:p>
              <a:r>
                <a:rPr lang="en-US" altLang="zh-CN" sz="1235"/>
                <a:t>100</a:t>
              </a:r>
              <a:endParaRPr lang="zh-CN" altLang="en-US" sz="1235"/>
            </a:p>
          </p:txBody>
        </p:sp>
        <p:sp>
          <p:nvSpPr>
            <p:cNvPr id="196" name="TextBox 195"/>
            <p:cNvSpPr txBox="1"/>
            <p:nvPr/>
          </p:nvSpPr>
          <p:spPr>
            <a:xfrm>
              <a:off x="7038199" y="4109016"/>
              <a:ext cx="409367" cy="256505"/>
            </a:xfrm>
            <a:prstGeom prst="rect">
              <a:avLst/>
            </a:prstGeom>
            <a:noFill/>
          </p:spPr>
          <p:txBody>
            <a:bodyPr wrap="none" lIns="79185" tIns="39593" rIns="79185" bIns="39593" rtlCol="0">
              <a:spAutoFit/>
            </a:bodyPr>
            <a:lstStyle/>
            <a:p>
              <a:r>
                <a:rPr lang="en-US" altLang="zh-CN" sz="1235" dirty="0"/>
                <a:t>200</a:t>
              </a:r>
              <a:endParaRPr lang="zh-CN" altLang="en-US" sz="1235" dirty="0"/>
            </a:p>
          </p:txBody>
        </p:sp>
        <p:sp>
          <p:nvSpPr>
            <p:cNvPr id="197" name="TextBox 196"/>
            <p:cNvSpPr txBox="1"/>
            <p:nvPr/>
          </p:nvSpPr>
          <p:spPr>
            <a:xfrm>
              <a:off x="7038199" y="3871789"/>
              <a:ext cx="409367" cy="256505"/>
            </a:xfrm>
            <a:prstGeom prst="rect">
              <a:avLst/>
            </a:prstGeom>
            <a:noFill/>
          </p:spPr>
          <p:txBody>
            <a:bodyPr wrap="none" lIns="79185" tIns="39593" rIns="79185" bIns="39593" rtlCol="0">
              <a:spAutoFit/>
            </a:bodyPr>
            <a:lstStyle/>
            <a:p>
              <a:r>
                <a:rPr lang="en-US" altLang="zh-CN" sz="1235"/>
                <a:t>300</a:t>
              </a:r>
              <a:endParaRPr lang="zh-CN" altLang="en-US" sz="1235"/>
            </a:p>
          </p:txBody>
        </p:sp>
        <p:sp>
          <p:nvSpPr>
            <p:cNvPr id="198" name="TextBox 197"/>
            <p:cNvSpPr txBox="1"/>
            <p:nvPr/>
          </p:nvSpPr>
          <p:spPr>
            <a:xfrm>
              <a:off x="7038199" y="3634563"/>
              <a:ext cx="409367" cy="256505"/>
            </a:xfrm>
            <a:prstGeom prst="rect">
              <a:avLst/>
            </a:prstGeom>
            <a:noFill/>
          </p:spPr>
          <p:txBody>
            <a:bodyPr wrap="none" lIns="79185" tIns="39593" rIns="79185" bIns="39593" rtlCol="0">
              <a:spAutoFit/>
            </a:bodyPr>
            <a:lstStyle/>
            <a:p>
              <a:r>
                <a:rPr lang="en-US" altLang="zh-CN" sz="1235"/>
                <a:t>400</a:t>
              </a:r>
              <a:endParaRPr lang="zh-CN" altLang="en-US" sz="1235"/>
            </a:p>
          </p:txBody>
        </p:sp>
        <p:sp>
          <p:nvSpPr>
            <p:cNvPr id="199" name="TextBox 198"/>
            <p:cNvSpPr txBox="1"/>
            <p:nvPr/>
          </p:nvSpPr>
          <p:spPr>
            <a:xfrm>
              <a:off x="7038199" y="3397336"/>
              <a:ext cx="409367" cy="256505"/>
            </a:xfrm>
            <a:prstGeom prst="rect">
              <a:avLst/>
            </a:prstGeom>
            <a:noFill/>
          </p:spPr>
          <p:txBody>
            <a:bodyPr wrap="none" lIns="79185" tIns="39593" rIns="79185" bIns="39593" rtlCol="0">
              <a:spAutoFit/>
            </a:bodyPr>
            <a:lstStyle/>
            <a:p>
              <a:r>
                <a:rPr lang="en-US" altLang="zh-CN" sz="1235"/>
                <a:t>500</a:t>
              </a:r>
              <a:endParaRPr lang="zh-CN" altLang="en-US" sz="1235"/>
            </a:p>
          </p:txBody>
        </p:sp>
        <p:sp>
          <p:nvSpPr>
            <p:cNvPr id="200" name="TextBox 199"/>
            <p:cNvSpPr txBox="1"/>
            <p:nvPr/>
          </p:nvSpPr>
          <p:spPr>
            <a:xfrm>
              <a:off x="7038199" y="3160110"/>
              <a:ext cx="409367" cy="256505"/>
            </a:xfrm>
            <a:prstGeom prst="rect">
              <a:avLst/>
            </a:prstGeom>
            <a:noFill/>
          </p:spPr>
          <p:txBody>
            <a:bodyPr wrap="none" lIns="79185" tIns="39593" rIns="79185" bIns="39593" rtlCol="0">
              <a:spAutoFit/>
            </a:bodyPr>
            <a:lstStyle/>
            <a:p>
              <a:r>
                <a:rPr lang="en-US" altLang="zh-CN" sz="1235"/>
                <a:t>600</a:t>
              </a:r>
              <a:endParaRPr lang="zh-CN" altLang="en-US" sz="1235"/>
            </a:p>
          </p:txBody>
        </p:sp>
        <p:sp>
          <p:nvSpPr>
            <p:cNvPr id="201" name="TextBox 200"/>
            <p:cNvSpPr txBox="1"/>
            <p:nvPr/>
          </p:nvSpPr>
          <p:spPr>
            <a:xfrm>
              <a:off x="7038199" y="2922884"/>
              <a:ext cx="409367" cy="256505"/>
            </a:xfrm>
            <a:prstGeom prst="rect">
              <a:avLst/>
            </a:prstGeom>
            <a:noFill/>
          </p:spPr>
          <p:txBody>
            <a:bodyPr wrap="none" lIns="79185" tIns="39593" rIns="79185" bIns="39593" rtlCol="0">
              <a:spAutoFit/>
            </a:bodyPr>
            <a:lstStyle/>
            <a:p>
              <a:r>
                <a:rPr lang="en-US" altLang="zh-CN" sz="1235"/>
                <a:t>700</a:t>
              </a:r>
              <a:endParaRPr lang="zh-CN" altLang="en-US" sz="1235"/>
            </a:p>
          </p:txBody>
        </p:sp>
        <p:sp>
          <p:nvSpPr>
            <p:cNvPr id="202" name="TextBox 201"/>
            <p:cNvSpPr txBox="1"/>
            <p:nvPr/>
          </p:nvSpPr>
          <p:spPr>
            <a:xfrm>
              <a:off x="7965374" y="4663797"/>
              <a:ext cx="488040" cy="256505"/>
            </a:xfrm>
            <a:prstGeom prst="rect">
              <a:avLst/>
            </a:prstGeom>
            <a:noFill/>
          </p:spPr>
          <p:txBody>
            <a:bodyPr wrap="none" lIns="79185" tIns="39593" rIns="79185" bIns="39593" rtlCol="0">
              <a:spAutoFit/>
            </a:bodyPr>
            <a:lstStyle/>
            <a:p>
              <a:r>
                <a:rPr lang="zh-CN" altLang="en-US" sz="1235" dirty="0">
                  <a:latin typeface="微软雅黑" panose="020B0503020204020204" pitchFamily="34" charset="-122"/>
                  <a:ea typeface="微软雅黑" panose="020B0503020204020204" pitchFamily="34" charset="-122"/>
                </a:rPr>
                <a:t>标题</a:t>
              </a:r>
            </a:p>
          </p:txBody>
        </p:sp>
        <p:sp>
          <p:nvSpPr>
            <p:cNvPr id="203" name="TextBox 202"/>
            <p:cNvSpPr txBox="1"/>
            <p:nvPr/>
          </p:nvSpPr>
          <p:spPr>
            <a:xfrm>
              <a:off x="8802859" y="4663797"/>
              <a:ext cx="488040" cy="256505"/>
            </a:xfrm>
            <a:prstGeom prst="rect">
              <a:avLst/>
            </a:prstGeom>
            <a:noFill/>
          </p:spPr>
          <p:txBody>
            <a:bodyPr wrap="none" lIns="79185" tIns="39593" rIns="79185" bIns="39593" rtlCol="0">
              <a:spAutoFit/>
            </a:bodyPr>
            <a:lstStyle/>
            <a:p>
              <a:r>
                <a:rPr lang="zh-CN" altLang="en-US" sz="1235">
                  <a:latin typeface="微软雅黑" panose="020B0503020204020204" pitchFamily="34" charset="-122"/>
                  <a:ea typeface="微软雅黑" panose="020B0503020204020204" pitchFamily="34" charset="-122"/>
                </a:rPr>
                <a:t>标题</a:t>
              </a:r>
            </a:p>
          </p:txBody>
        </p:sp>
        <p:sp>
          <p:nvSpPr>
            <p:cNvPr id="204" name="TextBox 203"/>
            <p:cNvSpPr txBox="1"/>
            <p:nvPr/>
          </p:nvSpPr>
          <p:spPr>
            <a:xfrm>
              <a:off x="9472437" y="4663797"/>
              <a:ext cx="488040" cy="256505"/>
            </a:xfrm>
            <a:prstGeom prst="rect">
              <a:avLst/>
            </a:prstGeom>
            <a:noFill/>
          </p:spPr>
          <p:txBody>
            <a:bodyPr wrap="none" lIns="79185" tIns="39593" rIns="79185" bIns="39593" rtlCol="0">
              <a:spAutoFit/>
            </a:bodyPr>
            <a:lstStyle/>
            <a:p>
              <a:r>
                <a:rPr lang="zh-CN" altLang="en-US" sz="1235">
                  <a:latin typeface="微软雅黑" panose="020B0503020204020204" pitchFamily="34" charset="-122"/>
                  <a:ea typeface="微软雅黑" panose="020B0503020204020204" pitchFamily="34" charset="-122"/>
                </a:rPr>
                <a:t>标题</a:t>
              </a:r>
            </a:p>
          </p:txBody>
        </p:sp>
        <p:sp>
          <p:nvSpPr>
            <p:cNvPr id="205" name="TextBox 204"/>
            <p:cNvSpPr txBox="1"/>
            <p:nvPr/>
          </p:nvSpPr>
          <p:spPr>
            <a:xfrm>
              <a:off x="10286158" y="4663797"/>
              <a:ext cx="488040" cy="256505"/>
            </a:xfrm>
            <a:prstGeom prst="rect">
              <a:avLst/>
            </a:prstGeom>
            <a:noFill/>
          </p:spPr>
          <p:txBody>
            <a:bodyPr wrap="none" lIns="79185" tIns="39593" rIns="79185" bIns="39593" rtlCol="0">
              <a:spAutoFit/>
            </a:bodyPr>
            <a:lstStyle/>
            <a:p>
              <a:r>
                <a:rPr lang="zh-CN" altLang="en-US" sz="1235" dirty="0">
                  <a:latin typeface="微软雅黑" panose="020B0503020204020204" pitchFamily="34" charset="-122"/>
                  <a:ea typeface="微软雅黑" panose="020B0503020204020204" pitchFamily="34" charset="-122"/>
                </a:rPr>
                <a:t>标题</a:t>
              </a:r>
            </a:p>
          </p:txBody>
        </p:sp>
        <p:sp>
          <p:nvSpPr>
            <p:cNvPr id="206" name="TextBox 205"/>
            <p:cNvSpPr txBox="1"/>
            <p:nvPr/>
          </p:nvSpPr>
          <p:spPr>
            <a:xfrm>
              <a:off x="7038199" y="2695449"/>
              <a:ext cx="409367" cy="256505"/>
            </a:xfrm>
            <a:prstGeom prst="rect">
              <a:avLst/>
            </a:prstGeom>
            <a:noFill/>
          </p:spPr>
          <p:txBody>
            <a:bodyPr wrap="none" lIns="79185" tIns="39593" rIns="79185" bIns="39593" rtlCol="0">
              <a:spAutoFit/>
            </a:bodyPr>
            <a:lstStyle/>
            <a:p>
              <a:r>
                <a:rPr lang="en-US" altLang="zh-CN" sz="1235" dirty="0"/>
                <a:t>800</a:t>
              </a:r>
              <a:endParaRPr lang="zh-CN" altLang="en-US" sz="1235" dirty="0"/>
            </a:p>
          </p:txBody>
        </p:sp>
        <p:sp>
          <p:nvSpPr>
            <p:cNvPr id="207" name="TextBox 206"/>
            <p:cNvSpPr txBox="1"/>
            <p:nvPr/>
          </p:nvSpPr>
          <p:spPr>
            <a:xfrm>
              <a:off x="7038199" y="2516282"/>
              <a:ext cx="409367" cy="256505"/>
            </a:xfrm>
            <a:prstGeom prst="rect">
              <a:avLst/>
            </a:prstGeom>
            <a:noFill/>
          </p:spPr>
          <p:txBody>
            <a:bodyPr wrap="none" lIns="79185" tIns="39593" rIns="79185" bIns="39593" rtlCol="0">
              <a:spAutoFit/>
            </a:bodyPr>
            <a:lstStyle/>
            <a:p>
              <a:r>
                <a:rPr lang="en-US" altLang="zh-CN" sz="1235" dirty="0"/>
                <a:t>900</a:t>
              </a:r>
              <a:endParaRPr lang="zh-CN" altLang="en-US" sz="1235" dirty="0"/>
            </a:p>
          </p:txBody>
        </p:sp>
        <p:sp>
          <p:nvSpPr>
            <p:cNvPr id="208" name="TextBox 207"/>
            <p:cNvSpPr txBox="1"/>
            <p:nvPr/>
          </p:nvSpPr>
          <p:spPr>
            <a:xfrm>
              <a:off x="7038199" y="2326314"/>
              <a:ext cx="491318" cy="256505"/>
            </a:xfrm>
            <a:prstGeom prst="rect">
              <a:avLst/>
            </a:prstGeom>
            <a:noFill/>
          </p:spPr>
          <p:txBody>
            <a:bodyPr wrap="none" lIns="79185" tIns="39593" rIns="79185" bIns="39593" rtlCol="0">
              <a:spAutoFit/>
            </a:bodyPr>
            <a:lstStyle/>
            <a:p>
              <a:r>
                <a:rPr lang="en-US" altLang="zh-CN" sz="1235" dirty="0"/>
                <a:t>1000</a:t>
              </a:r>
              <a:endParaRPr lang="zh-CN" altLang="en-US" sz="1235" dirty="0"/>
            </a:p>
          </p:txBody>
        </p:sp>
        <p:sp>
          <p:nvSpPr>
            <p:cNvPr id="209" name="Line 6"/>
            <p:cNvSpPr>
              <a:spLocks noChangeShapeType="1"/>
            </p:cNvSpPr>
            <p:nvPr/>
          </p:nvSpPr>
          <p:spPr bwMode="auto">
            <a:xfrm>
              <a:off x="7373167" y="3081174"/>
              <a:ext cx="3691197"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210" name="Line 7"/>
            <p:cNvSpPr>
              <a:spLocks noChangeShapeType="1"/>
            </p:cNvSpPr>
            <p:nvPr/>
          </p:nvSpPr>
          <p:spPr bwMode="auto">
            <a:xfrm>
              <a:off x="7373167" y="3310689"/>
              <a:ext cx="3691197"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211" name="Line 8"/>
            <p:cNvSpPr>
              <a:spLocks noChangeShapeType="1"/>
            </p:cNvSpPr>
            <p:nvPr/>
          </p:nvSpPr>
          <p:spPr bwMode="auto">
            <a:xfrm>
              <a:off x="7373167" y="3534805"/>
              <a:ext cx="3691197"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212" name="Line 9"/>
            <p:cNvSpPr>
              <a:spLocks noChangeShapeType="1"/>
            </p:cNvSpPr>
            <p:nvPr/>
          </p:nvSpPr>
          <p:spPr bwMode="auto">
            <a:xfrm>
              <a:off x="7373167" y="3764321"/>
              <a:ext cx="3691197"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213" name="Line 10"/>
            <p:cNvSpPr>
              <a:spLocks noChangeShapeType="1"/>
            </p:cNvSpPr>
            <p:nvPr/>
          </p:nvSpPr>
          <p:spPr bwMode="auto">
            <a:xfrm>
              <a:off x="7373167" y="3993837"/>
              <a:ext cx="3691197"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214" name="Line 11"/>
            <p:cNvSpPr>
              <a:spLocks noChangeShapeType="1"/>
            </p:cNvSpPr>
            <p:nvPr/>
          </p:nvSpPr>
          <p:spPr bwMode="auto">
            <a:xfrm>
              <a:off x="7373167" y="4223352"/>
              <a:ext cx="3691197"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215" name="Line 12"/>
            <p:cNvSpPr>
              <a:spLocks noChangeShapeType="1"/>
            </p:cNvSpPr>
            <p:nvPr/>
          </p:nvSpPr>
          <p:spPr bwMode="auto">
            <a:xfrm>
              <a:off x="7373167" y="4426304"/>
              <a:ext cx="3691197"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216" name="Line 10"/>
            <p:cNvSpPr>
              <a:spLocks noChangeShapeType="1"/>
            </p:cNvSpPr>
            <p:nvPr/>
          </p:nvSpPr>
          <p:spPr bwMode="auto">
            <a:xfrm>
              <a:off x="7516578" y="2411492"/>
              <a:ext cx="3547788"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217" name="Line 11"/>
            <p:cNvSpPr>
              <a:spLocks noChangeShapeType="1"/>
            </p:cNvSpPr>
            <p:nvPr/>
          </p:nvSpPr>
          <p:spPr bwMode="auto">
            <a:xfrm>
              <a:off x="7516577" y="2641008"/>
              <a:ext cx="3547787"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218" name="Line 12"/>
            <p:cNvSpPr>
              <a:spLocks noChangeShapeType="1"/>
            </p:cNvSpPr>
            <p:nvPr/>
          </p:nvSpPr>
          <p:spPr bwMode="auto">
            <a:xfrm>
              <a:off x="7485285" y="2843960"/>
              <a:ext cx="3579080"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219" name="Line 10"/>
            <p:cNvSpPr>
              <a:spLocks noChangeShapeType="1"/>
            </p:cNvSpPr>
            <p:nvPr/>
          </p:nvSpPr>
          <p:spPr bwMode="auto">
            <a:xfrm>
              <a:off x="7516578" y="2172083"/>
              <a:ext cx="3547788"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grpSp>
      <p:grpSp>
        <p:nvGrpSpPr>
          <p:cNvPr id="7" name="淘宝店chenying0907出品 6"/>
          <p:cNvGrpSpPr/>
          <p:nvPr/>
        </p:nvGrpSpPr>
        <p:grpSpPr>
          <a:xfrm>
            <a:off x="6607155" y="2395804"/>
            <a:ext cx="1183108" cy="2973686"/>
            <a:chOff x="5489974" y="1916832"/>
            <a:chExt cx="1209702" cy="2824944"/>
          </a:xfrm>
        </p:grpSpPr>
        <p:cxnSp>
          <p:nvCxnSpPr>
            <p:cNvPr id="20" name="淘宝店chenying0907出品 19"/>
            <p:cNvCxnSpPr/>
            <p:nvPr/>
          </p:nvCxnSpPr>
          <p:spPr>
            <a:xfrm>
              <a:off x="6102733" y="1916832"/>
              <a:ext cx="0" cy="2824944"/>
            </a:xfrm>
            <a:prstGeom prst="line">
              <a:avLst/>
            </a:prstGeom>
          </p:spPr>
          <p:style>
            <a:lnRef idx="1">
              <a:schemeClr val="accent1"/>
            </a:lnRef>
            <a:fillRef idx="0">
              <a:schemeClr val="accent1"/>
            </a:fillRef>
            <a:effectRef idx="0">
              <a:schemeClr val="accent1"/>
            </a:effectRef>
            <a:fontRef idx="minor">
              <a:schemeClr val="tx1"/>
            </a:fontRef>
          </p:style>
        </p:cxnSp>
        <p:sp>
          <p:nvSpPr>
            <p:cNvPr id="17" name="淘宝店chenying0907出品 16"/>
            <p:cNvSpPr/>
            <p:nvPr/>
          </p:nvSpPr>
          <p:spPr>
            <a:xfrm>
              <a:off x="5489974" y="2562739"/>
              <a:ext cx="1209702" cy="1147008"/>
            </a:xfrm>
            <a:prstGeom prst="ellipse">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20"/>
            </a:p>
          </p:txBody>
        </p:sp>
      </p:grpSp>
      <p:sp>
        <p:nvSpPr>
          <p:cNvPr id="16" name="TextBox 15"/>
          <p:cNvSpPr txBox="1"/>
          <p:nvPr/>
        </p:nvSpPr>
        <p:spPr>
          <a:xfrm>
            <a:off x="6607155" y="2998480"/>
            <a:ext cx="1338075" cy="1232197"/>
          </a:xfrm>
          <a:prstGeom prst="rect">
            <a:avLst/>
          </a:prstGeom>
          <a:noFill/>
        </p:spPr>
        <p:txBody>
          <a:bodyPr wrap="square" rtlCol="0">
            <a:spAutoFit/>
          </a:bodyPr>
          <a:lstStyle/>
          <a:p>
            <a:r>
              <a:rPr lang="en-US" altLang="zh-CN" sz="7405" dirty="0" err="1">
                <a:solidFill>
                  <a:schemeClr val="bg1"/>
                </a:solidFill>
                <a:latin typeface="方正大黑_GBK" pitchFamily="65" charset="-122"/>
                <a:ea typeface="方正大黑_GBK" pitchFamily="65" charset="-122"/>
              </a:rPr>
              <a:t>vs</a:t>
            </a:r>
            <a:endParaRPr lang="zh-CN" altLang="en-US" sz="7405" dirty="0">
              <a:solidFill>
                <a:schemeClr val="bg1"/>
              </a:solidFill>
              <a:latin typeface="方正大黑_GBK" pitchFamily="65" charset="-122"/>
              <a:ea typeface="方正大黑_GBK" pitchFamily="65" charset="-122"/>
            </a:endParaRPr>
          </a:p>
        </p:txBody>
      </p:sp>
      <p:sp>
        <p:nvSpPr>
          <p:cNvPr id="222" name="TextBox 221"/>
          <p:cNvSpPr txBox="1"/>
          <p:nvPr/>
        </p:nvSpPr>
        <p:spPr>
          <a:xfrm>
            <a:off x="9041423" y="6144899"/>
            <a:ext cx="2629225" cy="642606"/>
          </a:xfrm>
          <a:prstGeom prst="rect">
            <a:avLst/>
          </a:prstGeom>
          <a:noFill/>
        </p:spPr>
        <p:txBody>
          <a:bodyPr wrap="square" lIns="102611" tIns="51305" rIns="102611" bIns="51305" rtlCol="0">
            <a:spAutoFit/>
          </a:bodyPr>
          <a:lstStyle/>
          <a:p>
            <a:pPr>
              <a:lnSpc>
                <a:spcPct val="130000"/>
              </a:lnSpc>
            </a:pPr>
            <a:r>
              <a:rPr lang="zh-CN" altLang="en-US" sz="1345"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a:t>
            </a:r>
          </a:p>
        </p:txBody>
      </p:sp>
      <p:sp>
        <p:nvSpPr>
          <p:cNvPr id="223" name="TextBox 222"/>
          <p:cNvSpPr txBox="1"/>
          <p:nvPr/>
        </p:nvSpPr>
        <p:spPr>
          <a:xfrm>
            <a:off x="9091396" y="5697705"/>
            <a:ext cx="1350701" cy="518219"/>
          </a:xfrm>
          <a:prstGeom prst="rect">
            <a:avLst/>
          </a:prstGeom>
          <a:noFill/>
        </p:spPr>
        <p:txBody>
          <a:bodyPr wrap="square" lIns="102611" tIns="0" rIns="102611" bIns="0" rtlCol="0" anchor="t">
            <a:spAutoFit/>
          </a:bodyPr>
          <a:lstStyle/>
          <a:p>
            <a:pPr>
              <a:lnSpc>
                <a:spcPct val="150000"/>
              </a:lnSpc>
            </a:pPr>
            <a:r>
              <a:rPr lang="en-US" altLang="zh-CN" sz="2245" dirty="0">
                <a:solidFill>
                  <a:srgbClr val="CB1B3D"/>
                </a:solidFill>
                <a:latin typeface="方正黑体_GBK" pitchFamily="65" charset="-122"/>
                <a:ea typeface="方正黑体_GBK" pitchFamily="65" charset="-122"/>
                <a:cs typeface="华文黑体" pitchFamily="2" charset="-122"/>
              </a:rPr>
              <a:t>2015</a:t>
            </a:r>
            <a:r>
              <a:rPr lang="zh-CN" altLang="en-US" sz="2245" dirty="0">
                <a:solidFill>
                  <a:srgbClr val="CB1B3D"/>
                </a:solidFill>
                <a:latin typeface="方正黑体_GBK" pitchFamily="65" charset="-122"/>
                <a:ea typeface="方正黑体_GBK" pitchFamily="65" charset="-122"/>
                <a:cs typeface="华文黑体" pitchFamily="2" charset="-122"/>
              </a:rPr>
              <a:t>年</a:t>
            </a:r>
          </a:p>
        </p:txBody>
      </p:sp>
      <p:sp>
        <p:nvSpPr>
          <p:cNvPr id="224" name="圆角淘宝店chenying0907出品 223"/>
          <p:cNvSpPr/>
          <p:nvPr/>
        </p:nvSpPr>
        <p:spPr>
          <a:xfrm>
            <a:off x="8336967" y="5834378"/>
            <a:ext cx="769624" cy="293008"/>
          </a:xfrm>
          <a:prstGeom prst="round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102611" tIns="51305" rIns="102611" bIns="51305" rtlCol="0" anchor="ctr"/>
          <a:lstStyle/>
          <a:p>
            <a:pPr algn="ctr"/>
            <a:r>
              <a:rPr lang="zh-CN" altLang="en-US" sz="1570" dirty="0">
                <a:solidFill>
                  <a:prstClr val="white"/>
                </a:solidFill>
                <a:latin typeface="微软雅黑" panose="020B0503020204020204" pitchFamily="34" charset="-122"/>
                <a:ea typeface="微软雅黑" panose="020B0503020204020204" pitchFamily="34" charset="-122"/>
              </a:rPr>
              <a:t>去年</a:t>
            </a:r>
          </a:p>
        </p:txBody>
      </p:sp>
      <p:sp>
        <p:nvSpPr>
          <p:cNvPr id="228" name="TextBox 227"/>
          <p:cNvSpPr txBox="1"/>
          <p:nvPr/>
        </p:nvSpPr>
        <p:spPr>
          <a:xfrm>
            <a:off x="2431823" y="6144899"/>
            <a:ext cx="2629225" cy="642606"/>
          </a:xfrm>
          <a:prstGeom prst="rect">
            <a:avLst/>
          </a:prstGeom>
          <a:noFill/>
        </p:spPr>
        <p:txBody>
          <a:bodyPr wrap="square" lIns="102611" tIns="51305" rIns="102611" bIns="51305" rtlCol="0">
            <a:spAutoFit/>
          </a:bodyPr>
          <a:lstStyle/>
          <a:p>
            <a:pPr>
              <a:lnSpc>
                <a:spcPct val="130000"/>
              </a:lnSpc>
            </a:pPr>
            <a:r>
              <a:rPr lang="zh-CN" altLang="en-US" sz="1345"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a:t>
            </a:r>
          </a:p>
        </p:txBody>
      </p:sp>
      <p:sp>
        <p:nvSpPr>
          <p:cNvPr id="229" name="TextBox 228"/>
          <p:cNvSpPr txBox="1"/>
          <p:nvPr/>
        </p:nvSpPr>
        <p:spPr>
          <a:xfrm>
            <a:off x="2489766" y="5697705"/>
            <a:ext cx="1350701" cy="518219"/>
          </a:xfrm>
          <a:prstGeom prst="rect">
            <a:avLst/>
          </a:prstGeom>
          <a:noFill/>
        </p:spPr>
        <p:txBody>
          <a:bodyPr wrap="square" lIns="102611" tIns="0" rIns="102611" bIns="0" rtlCol="0" anchor="t">
            <a:spAutoFit/>
          </a:bodyPr>
          <a:lstStyle/>
          <a:p>
            <a:pPr>
              <a:lnSpc>
                <a:spcPct val="150000"/>
              </a:lnSpc>
            </a:pPr>
            <a:r>
              <a:rPr lang="en-US" altLang="zh-CN" sz="2245" dirty="0">
                <a:solidFill>
                  <a:srgbClr val="CB1B3D"/>
                </a:solidFill>
                <a:latin typeface="方正黑体_GBK" pitchFamily="65" charset="-122"/>
                <a:ea typeface="方正黑体_GBK" pitchFamily="65" charset="-122"/>
                <a:cs typeface="华文黑体" pitchFamily="2" charset="-122"/>
              </a:rPr>
              <a:t>2016</a:t>
            </a:r>
            <a:r>
              <a:rPr lang="zh-CN" altLang="en-US" sz="2245" dirty="0">
                <a:solidFill>
                  <a:srgbClr val="CB1B3D"/>
                </a:solidFill>
                <a:latin typeface="方正黑体_GBK" pitchFamily="65" charset="-122"/>
                <a:ea typeface="方正黑体_GBK" pitchFamily="65" charset="-122"/>
                <a:cs typeface="华文黑体" pitchFamily="2" charset="-122"/>
              </a:rPr>
              <a:t>年</a:t>
            </a:r>
          </a:p>
        </p:txBody>
      </p:sp>
      <p:sp>
        <p:nvSpPr>
          <p:cNvPr id="230" name="圆角淘宝店chenying0907出品 229"/>
          <p:cNvSpPr/>
          <p:nvPr/>
        </p:nvSpPr>
        <p:spPr>
          <a:xfrm>
            <a:off x="1618863" y="5834378"/>
            <a:ext cx="857760" cy="293008"/>
          </a:xfrm>
          <a:prstGeom prst="round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102611" tIns="51305" rIns="102611" bIns="51305" rtlCol="0" anchor="ctr"/>
          <a:lstStyle/>
          <a:p>
            <a:pPr algn="ctr"/>
            <a:r>
              <a:rPr lang="zh-CN" altLang="en-US" sz="1570" dirty="0">
                <a:solidFill>
                  <a:prstClr val="white"/>
                </a:solidFill>
                <a:latin typeface="微软雅黑" panose="020B0503020204020204" pitchFamily="34" charset="-122"/>
                <a:ea typeface="微软雅黑" panose="020B0503020204020204" pitchFamily="34" charset="-122"/>
              </a:rPr>
              <a:t>今年</a:t>
            </a:r>
          </a:p>
        </p:txBody>
      </p:sp>
      <p:grpSp>
        <p:nvGrpSpPr>
          <p:cNvPr id="130" name="淘宝店chenying0907出品 129"/>
          <p:cNvGrpSpPr/>
          <p:nvPr/>
        </p:nvGrpSpPr>
        <p:grpSpPr>
          <a:xfrm>
            <a:off x="426332" y="105966"/>
            <a:ext cx="3340941" cy="590700"/>
            <a:chOff x="568442" y="141286"/>
            <a:chExt cx="4454590" cy="787601"/>
          </a:xfrm>
        </p:grpSpPr>
        <p:sp>
          <p:nvSpPr>
            <p:cNvPr id="134" name="淘宝店chenying0907出品 133"/>
            <p:cNvSpPr txBox="1"/>
            <p:nvPr/>
          </p:nvSpPr>
          <p:spPr>
            <a:xfrm>
              <a:off x="727682" y="141286"/>
              <a:ext cx="2443405" cy="779701"/>
            </a:xfrm>
            <a:prstGeom prst="rect">
              <a:avLst/>
            </a:prstGeom>
            <a:noFill/>
          </p:spPr>
          <p:txBody>
            <a:bodyPr wrap="none" rtlCol="0">
              <a:spAutoFit/>
            </a:bodyPr>
            <a:lstStyle/>
            <a:p>
              <a:r>
                <a:rPr lang="zh-CN" altLang="en-US" sz="3200" b="1" dirty="0">
                  <a:solidFill>
                    <a:srgbClr val="FF0000"/>
                  </a:solidFill>
                  <a:latin typeface="+mj-ea"/>
                  <a:ea typeface="+mj-ea"/>
                </a:rPr>
                <a:t>完成情况</a:t>
              </a:r>
            </a:p>
          </p:txBody>
        </p:sp>
        <p:sp>
          <p:nvSpPr>
            <p:cNvPr id="135" name="等腰三角形 134"/>
            <p:cNvSpPr/>
            <p:nvPr/>
          </p:nvSpPr>
          <p:spPr>
            <a:xfrm rot="16200000" flipH="1" flipV="1">
              <a:off x="492508" y="454911"/>
              <a:ext cx="304323" cy="15245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36" name="淘宝店chenying0907出品 23"/>
            <p:cNvSpPr txBox="1"/>
            <p:nvPr/>
          </p:nvSpPr>
          <p:spPr>
            <a:xfrm>
              <a:off x="2887403" y="600592"/>
              <a:ext cx="2135629" cy="328295"/>
            </a:xfrm>
            <a:prstGeom prst="rect">
              <a:avLst/>
            </a:prstGeom>
            <a:noFill/>
          </p:spPr>
          <p:txBody>
            <a:bodyPr wrap="none" rtlCol="0">
              <a:spAutoFit/>
            </a:bodyPr>
            <a:lstStyle/>
            <a:p>
              <a:r>
                <a:rPr lang="en-US" altLang="zh-CN" sz="1000" dirty="0">
                  <a:solidFill>
                    <a:schemeClr val="tx1">
                      <a:lumMod val="60000"/>
                      <a:lumOff val="40000"/>
                    </a:schemeClr>
                  </a:solidFill>
                  <a:latin typeface="+mj-ea"/>
                  <a:ea typeface="+mj-ea"/>
                </a:rPr>
                <a:t>  Click here to add Title</a:t>
              </a:r>
              <a:endParaRPr lang="zh-CN" altLang="en-US" sz="1000" dirty="0">
                <a:solidFill>
                  <a:schemeClr val="tx1">
                    <a:lumMod val="60000"/>
                    <a:lumOff val="40000"/>
                  </a:schemeClr>
                </a:solidFill>
                <a:latin typeface="+mj-ea"/>
                <a:ea typeface="+mj-ea"/>
              </a:endParaRPr>
            </a:p>
          </p:txBody>
        </p:sp>
      </p:grpSp>
      <p:sp>
        <p:nvSpPr>
          <p:cNvPr id="137" name="圆角淘宝店chenying0907出品 136"/>
          <p:cNvSpPr/>
          <p:nvPr/>
        </p:nvSpPr>
        <p:spPr>
          <a:xfrm flipV="1">
            <a:off x="400987" y="673807"/>
            <a:ext cx="13064286" cy="45719"/>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 calcmode="lin" valueType="num">
                                      <p:cBhvr additive="base">
                                        <p:cTn id="7" dur="500" fill="hold"/>
                                        <p:tgtEl>
                                          <p:spTgt spid="130"/>
                                        </p:tgtEl>
                                        <p:attrNameLst>
                                          <p:attrName>ppt_x</p:attrName>
                                        </p:attrNameLst>
                                      </p:cBhvr>
                                      <p:tavLst>
                                        <p:tav tm="0">
                                          <p:val>
                                            <p:strVal val="0-#ppt_w/2"/>
                                          </p:val>
                                        </p:tav>
                                        <p:tav tm="100000">
                                          <p:val>
                                            <p:strVal val="#ppt_x"/>
                                          </p:val>
                                        </p:tav>
                                      </p:tavLst>
                                    </p:anim>
                                    <p:anim calcmode="lin" valueType="num">
                                      <p:cBhvr additive="base">
                                        <p:cTn id="8" dur="500" fill="hold"/>
                                        <p:tgtEl>
                                          <p:spTgt spid="1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37"/>
                                        </p:tgtEl>
                                        <p:attrNameLst>
                                          <p:attrName>style.visibility</p:attrName>
                                        </p:attrNameLst>
                                      </p:cBhvr>
                                      <p:to>
                                        <p:strVal val="visible"/>
                                      </p:to>
                                    </p:set>
                                    <p:animEffect transition="in" filter="wipe(left)">
                                      <p:cBhvr>
                                        <p:cTn id="13" dur="500"/>
                                        <p:tgtEl>
                                          <p:spTgt spid="137"/>
                                        </p:tgtEl>
                                      </p:cBhvr>
                                    </p:animEffect>
                                  </p:childTnLst>
                                </p:cTn>
                              </p:par>
                            </p:childTnLst>
                          </p:cTn>
                        </p:par>
                        <p:par>
                          <p:cTn id="14" fill="hold">
                            <p:stCondLst>
                              <p:cond delay="500"/>
                            </p:stCondLst>
                            <p:childTnLst>
                              <p:par>
                                <p:cTn id="15" presetID="12" presetClass="entr" presetSubtype="2" fill="hold" grpId="0" nodeType="afterEffect">
                                  <p:stCondLst>
                                    <p:cond delay="0"/>
                                  </p:stCondLst>
                                  <p:childTnLst>
                                    <p:set>
                                      <p:cBhvr>
                                        <p:cTn id="16" dur="1" fill="hold">
                                          <p:stCondLst>
                                            <p:cond delay="0"/>
                                          </p:stCondLst>
                                        </p:cTn>
                                        <p:tgtEl>
                                          <p:spTgt spid="223"/>
                                        </p:tgtEl>
                                        <p:attrNameLst>
                                          <p:attrName>style.visibility</p:attrName>
                                        </p:attrNameLst>
                                      </p:cBhvr>
                                      <p:to>
                                        <p:strVal val="visible"/>
                                      </p:to>
                                    </p:set>
                                    <p:anim calcmode="lin" valueType="num">
                                      <p:cBhvr additive="base">
                                        <p:cTn id="17" dur="500"/>
                                        <p:tgtEl>
                                          <p:spTgt spid="223"/>
                                        </p:tgtEl>
                                        <p:attrNameLst>
                                          <p:attrName>ppt_x</p:attrName>
                                        </p:attrNameLst>
                                      </p:cBhvr>
                                      <p:tavLst>
                                        <p:tav tm="0">
                                          <p:val>
                                            <p:strVal val="#ppt_x+#ppt_w*1.125000"/>
                                          </p:val>
                                        </p:tav>
                                        <p:tav tm="100000">
                                          <p:val>
                                            <p:strVal val="#ppt_x"/>
                                          </p:val>
                                        </p:tav>
                                      </p:tavLst>
                                    </p:anim>
                                    <p:animEffect transition="in" filter="wipe(left)">
                                      <p:cBhvr>
                                        <p:cTn id="18" dur="500"/>
                                        <p:tgtEl>
                                          <p:spTgt spid="223"/>
                                        </p:tgtEl>
                                      </p:cBhvr>
                                    </p:animEffect>
                                  </p:childTnLst>
                                </p:cTn>
                              </p:par>
                              <p:par>
                                <p:cTn id="19" presetID="12" presetClass="entr" presetSubtype="2" fill="hold" grpId="0" nodeType="withEffect">
                                  <p:stCondLst>
                                    <p:cond delay="0"/>
                                  </p:stCondLst>
                                  <p:childTnLst>
                                    <p:set>
                                      <p:cBhvr>
                                        <p:cTn id="20" dur="1" fill="hold">
                                          <p:stCondLst>
                                            <p:cond delay="0"/>
                                          </p:stCondLst>
                                        </p:cTn>
                                        <p:tgtEl>
                                          <p:spTgt spid="222"/>
                                        </p:tgtEl>
                                        <p:attrNameLst>
                                          <p:attrName>style.visibility</p:attrName>
                                        </p:attrNameLst>
                                      </p:cBhvr>
                                      <p:to>
                                        <p:strVal val="visible"/>
                                      </p:to>
                                    </p:set>
                                    <p:anim calcmode="lin" valueType="num">
                                      <p:cBhvr additive="base">
                                        <p:cTn id="21" dur="500"/>
                                        <p:tgtEl>
                                          <p:spTgt spid="222"/>
                                        </p:tgtEl>
                                        <p:attrNameLst>
                                          <p:attrName>ppt_x</p:attrName>
                                        </p:attrNameLst>
                                      </p:cBhvr>
                                      <p:tavLst>
                                        <p:tav tm="0">
                                          <p:val>
                                            <p:strVal val="#ppt_x+#ppt_w*1.125000"/>
                                          </p:val>
                                        </p:tav>
                                        <p:tav tm="100000">
                                          <p:val>
                                            <p:strVal val="#ppt_x"/>
                                          </p:val>
                                        </p:tav>
                                      </p:tavLst>
                                    </p:anim>
                                    <p:animEffect transition="in" filter="wipe(left)">
                                      <p:cBhvr>
                                        <p:cTn id="22" dur="500"/>
                                        <p:tgtEl>
                                          <p:spTgt spid="222"/>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224"/>
                                        </p:tgtEl>
                                        <p:attrNameLst>
                                          <p:attrName>style.visibility</p:attrName>
                                        </p:attrNameLst>
                                      </p:cBhvr>
                                      <p:to>
                                        <p:strVal val="visible"/>
                                      </p:to>
                                    </p:set>
                                    <p:anim calcmode="lin" valueType="num">
                                      <p:cBhvr>
                                        <p:cTn id="25" dur="500" fill="hold"/>
                                        <p:tgtEl>
                                          <p:spTgt spid="224"/>
                                        </p:tgtEl>
                                        <p:attrNameLst>
                                          <p:attrName>ppt_w</p:attrName>
                                        </p:attrNameLst>
                                      </p:cBhvr>
                                      <p:tavLst>
                                        <p:tav tm="0">
                                          <p:val>
                                            <p:fltVal val="0"/>
                                          </p:val>
                                        </p:tav>
                                        <p:tav tm="100000">
                                          <p:val>
                                            <p:strVal val="#ppt_w"/>
                                          </p:val>
                                        </p:tav>
                                      </p:tavLst>
                                    </p:anim>
                                    <p:anim calcmode="lin" valueType="num">
                                      <p:cBhvr>
                                        <p:cTn id="26" dur="500" fill="hold"/>
                                        <p:tgtEl>
                                          <p:spTgt spid="224"/>
                                        </p:tgtEl>
                                        <p:attrNameLst>
                                          <p:attrName>ppt_h</p:attrName>
                                        </p:attrNameLst>
                                      </p:cBhvr>
                                      <p:tavLst>
                                        <p:tav tm="0">
                                          <p:val>
                                            <p:fltVal val="0"/>
                                          </p:val>
                                        </p:tav>
                                        <p:tav tm="100000">
                                          <p:val>
                                            <p:strVal val="#ppt_h"/>
                                          </p:val>
                                        </p:tav>
                                      </p:tavLst>
                                    </p:anim>
                                    <p:animEffect transition="in" filter="fade">
                                      <p:cBhvr>
                                        <p:cTn id="27" dur="500"/>
                                        <p:tgtEl>
                                          <p:spTgt spid="224"/>
                                        </p:tgtEl>
                                      </p:cBhvr>
                                    </p:animEffect>
                                  </p:childTnLst>
                                </p:cTn>
                              </p:par>
                            </p:childTnLst>
                          </p:cTn>
                        </p:par>
                        <p:par>
                          <p:cTn id="28" fill="hold">
                            <p:stCondLst>
                              <p:cond delay="1000"/>
                            </p:stCondLst>
                            <p:childTnLst>
                              <p:par>
                                <p:cTn id="29" presetID="12" presetClass="entr" presetSubtype="2" fill="hold" grpId="0" nodeType="afterEffect">
                                  <p:stCondLst>
                                    <p:cond delay="0"/>
                                  </p:stCondLst>
                                  <p:childTnLst>
                                    <p:set>
                                      <p:cBhvr>
                                        <p:cTn id="30" dur="1" fill="hold">
                                          <p:stCondLst>
                                            <p:cond delay="0"/>
                                          </p:stCondLst>
                                        </p:cTn>
                                        <p:tgtEl>
                                          <p:spTgt spid="229"/>
                                        </p:tgtEl>
                                        <p:attrNameLst>
                                          <p:attrName>style.visibility</p:attrName>
                                        </p:attrNameLst>
                                      </p:cBhvr>
                                      <p:to>
                                        <p:strVal val="visible"/>
                                      </p:to>
                                    </p:set>
                                    <p:anim calcmode="lin" valueType="num">
                                      <p:cBhvr additive="base">
                                        <p:cTn id="31" dur="500"/>
                                        <p:tgtEl>
                                          <p:spTgt spid="229"/>
                                        </p:tgtEl>
                                        <p:attrNameLst>
                                          <p:attrName>ppt_x</p:attrName>
                                        </p:attrNameLst>
                                      </p:cBhvr>
                                      <p:tavLst>
                                        <p:tav tm="0">
                                          <p:val>
                                            <p:strVal val="#ppt_x+#ppt_w*1.125000"/>
                                          </p:val>
                                        </p:tav>
                                        <p:tav tm="100000">
                                          <p:val>
                                            <p:strVal val="#ppt_x"/>
                                          </p:val>
                                        </p:tav>
                                      </p:tavLst>
                                    </p:anim>
                                    <p:animEffect transition="in" filter="wipe(left)">
                                      <p:cBhvr>
                                        <p:cTn id="32" dur="500"/>
                                        <p:tgtEl>
                                          <p:spTgt spid="229"/>
                                        </p:tgtEl>
                                      </p:cBhvr>
                                    </p:animEffect>
                                  </p:childTnLst>
                                </p:cTn>
                              </p:par>
                              <p:par>
                                <p:cTn id="33" presetID="12" presetClass="entr" presetSubtype="2" fill="hold" grpId="0" nodeType="withEffect">
                                  <p:stCondLst>
                                    <p:cond delay="0"/>
                                  </p:stCondLst>
                                  <p:childTnLst>
                                    <p:set>
                                      <p:cBhvr>
                                        <p:cTn id="34" dur="1" fill="hold">
                                          <p:stCondLst>
                                            <p:cond delay="0"/>
                                          </p:stCondLst>
                                        </p:cTn>
                                        <p:tgtEl>
                                          <p:spTgt spid="228"/>
                                        </p:tgtEl>
                                        <p:attrNameLst>
                                          <p:attrName>style.visibility</p:attrName>
                                        </p:attrNameLst>
                                      </p:cBhvr>
                                      <p:to>
                                        <p:strVal val="visible"/>
                                      </p:to>
                                    </p:set>
                                    <p:anim calcmode="lin" valueType="num">
                                      <p:cBhvr additive="base">
                                        <p:cTn id="35" dur="500"/>
                                        <p:tgtEl>
                                          <p:spTgt spid="228"/>
                                        </p:tgtEl>
                                        <p:attrNameLst>
                                          <p:attrName>ppt_x</p:attrName>
                                        </p:attrNameLst>
                                      </p:cBhvr>
                                      <p:tavLst>
                                        <p:tav tm="0">
                                          <p:val>
                                            <p:strVal val="#ppt_x+#ppt_w*1.125000"/>
                                          </p:val>
                                        </p:tav>
                                        <p:tav tm="100000">
                                          <p:val>
                                            <p:strVal val="#ppt_x"/>
                                          </p:val>
                                        </p:tav>
                                      </p:tavLst>
                                    </p:anim>
                                    <p:animEffect transition="in" filter="wipe(left)">
                                      <p:cBhvr>
                                        <p:cTn id="36" dur="500"/>
                                        <p:tgtEl>
                                          <p:spTgt spid="228"/>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0"/>
                                        </p:tgtEl>
                                        <p:attrNameLst>
                                          <p:attrName>style.visibility</p:attrName>
                                        </p:attrNameLst>
                                      </p:cBhvr>
                                      <p:to>
                                        <p:strVal val="visible"/>
                                      </p:to>
                                    </p:set>
                                    <p:anim calcmode="lin" valueType="num">
                                      <p:cBhvr>
                                        <p:cTn id="39" dur="500" fill="hold"/>
                                        <p:tgtEl>
                                          <p:spTgt spid="230"/>
                                        </p:tgtEl>
                                        <p:attrNameLst>
                                          <p:attrName>ppt_w</p:attrName>
                                        </p:attrNameLst>
                                      </p:cBhvr>
                                      <p:tavLst>
                                        <p:tav tm="0">
                                          <p:val>
                                            <p:fltVal val="0"/>
                                          </p:val>
                                        </p:tav>
                                        <p:tav tm="100000">
                                          <p:val>
                                            <p:strVal val="#ppt_w"/>
                                          </p:val>
                                        </p:tav>
                                      </p:tavLst>
                                    </p:anim>
                                    <p:anim calcmode="lin" valueType="num">
                                      <p:cBhvr>
                                        <p:cTn id="40" dur="500" fill="hold"/>
                                        <p:tgtEl>
                                          <p:spTgt spid="230"/>
                                        </p:tgtEl>
                                        <p:attrNameLst>
                                          <p:attrName>ppt_h</p:attrName>
                                        </p:attrNameLst>
                                      </p:cBhvr>
                                      <p:tavLst>
                                        <p:tav tm="0">
                                          <p:val>
                                            <p:fltVal val="0"/>
                                          </p:val>
                                        </p:tav>
                                        <p:tav tm="100000">
                                          <p:val>
                                            <p:strVal val="#ppt_h"/>
                                          </p:val>
                                        </p:tav>
                                      </p:tavLst>
                                    </p:anim>
                                    <p:animEffect transition="in" filter="fade">
                                      <p:cBhvr>
                                        <p:cTn id="41" dur="500"/>
                                        <p:tgtEl>
                                          <p:spTgt spid="230"/>
                                        </p:tgtEl>
                                      </p:cBhvr>
                                    </p:animEffect>
                                  </p:childTnLst>
                                </p:cTn>
                              </p:par>
                            </p:childTnLst>
                          </p:cTn>
                        </p:par>
                        <p:par>
                          <p:cTn id="42" fill="hold">
                            <p:stCondLst>
                              <p:cond delay="1500"/>
                            </p:stCondLst>
                            <p:childTnLst>
                              <p:par>
                                <p:cTn id="43" presetID="22" presetClass="entr" presetSubtype="4"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down)">
                                      <p:cBhvr>
                                        <p:cTn id="45" dur="500"/>
                                        <p:tgtEl>
                                          <p:spTgt spid="4"/>
                                        </p:tgtEl>
                                      </p:cBhvr>
                                    </p:animEffect>
                                  </p:childTnLst>
                                </p:cTn>
                              </p:par>
                            </p:childTnLst>
                          </p:cTn>
                        </p:par>
                        <p:par>
                          <p:cTn id="46" fill="hold">
                            <p:stCondLst>
                              <p:cond delay="2000"/>
                            </p:stCondLst>
                            <p:childTnLst>
                              <p:par>
                                <p:cTn id="47" presetID="22" presetClass="entr" presetSubtype="4"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down)">
                                      <p:cBhvr>
                                        <p:cTn id="49" dur="500"/>
                                        <p:tgtEl>
                                          <p:spTgt spid="5"/>
                                        </p:tgtEl>
                                      </p:cBhvr>
                                    </p:animEffect>
                                  </p:childTnLst>
                                </p:cTn>
                              </p:par>
                            </p:childTnLst>
                          </p:cTn>
                        </p:par>
                        <p:par>
                          <p:cTn id="50" fill="hold">
                            <p:stCondLst>
                              <p:cond delay="2500"/>
                            </p:stCondLst>
                            <p:childTnLst>
                              <p:par>
                                <p:cTn id="51" presetID="45" presetClass="entr" presetSubtype="0" fill="hold"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anim calcmode="lin" valueType="num">
                                      <p:cBhvr>
                                        <p:cTn id="54" dur="500" fill="hold"/>
                                        <p:tgtEl>
                                          <p:spTgt spid="7"/>
                                        </p:tgtEl>
                                        <p:attrNameLst>
                                          <p:attrName>ppt_w</p:attrName>
                                        </p:attrNameLst>
                                      </p:cBhvr>
                                      <p:tavLst>
                                        <p:tav tm="0" fmla="#ppt_w*sin(2.5*pi*$)">
                                          <p:val>
                                            <p:fltVal val="0"/>
                                          </p:val>
                                        </p:tav>
                                        <p:tav tm="100000">
                                          <p:val>
                                            <p:fltVal val="1"/>
                                          </p:val>
                                        </p:tav>
                                      </p:tavLst>
                                    </p:anim>
                                    <p:anim calcmode="lin" valueType="num">
                                      <p:cBhvr>
                                        <p:cTn id="55" dur="500" fill="hold"/>
                                        <p:tgtEl>
                                          <p:spTgt spid="7"/>
                                        </p:tgtEl>
                                        <p:attrNameLst>
                                          <p:attrName>ppt_h</p:attrName>
                                        </p:attrNameLst>
                                      </p:cBhvr>
                                      <p:tavLst>
                                        <p:tav tm="0">
                                          <p:val>
                                            <p:strVal val="#ppt_h"/>
                                          </p:val>
                                        </p:tav>
                                        <p:tav tm="100000">
                                          <p:val>
                                            <p:strVal val="#ppt_h"/>
                                          </p:val>
                                        </p:tav>
                                      </p:tavLst>
                                    </p:anim>
                                  </p:childTnLst>
                                </p:cTn>
                              </p:par>
                            </p:childTnLst>
                          </p:cTn>
                        </p:par>
                        <p:par>
                          <p:cTn id="56" fill="hold">
                            <p:stCondLst>
                              <p:cond delay="3000"/>
                            </p:stCondLst>
                            <p:childTnLst>
                              <p:par>
                                <p:cTn id="57" presetID="23" presetClass="entr" presetSubtype="32"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strVal val="4*#ppt_w"/>
                                          </p:val>
                                        </p:tav>
                                        <p:tav tm="100000">
                                          <p:val>
                                            <p:strVal val="#ppt_w"/>
                                          </p:val>
                                        </p:tav>
                                      </p:tavLst>
                                    </p:anim>
                                    <p:anim calcmode="lin" valueType="num">
                                      <p:cBhvr>
                                        <p:cTn id="60" dur="500" fill="hold"/>
                                        <p:tgtEl>
                                          <p:spTgt spid="1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2" grpId="0"/>
      <p:bldP spid="223" grpId="0"/>
      <p:bldP spid="224" grpId="0" animBg="1"/>
      <p:bldP spid="228" grpId="0"/>
      <p:bldP spid="229" grpId="0"/>
      <p:bldP spid="230" grpId="0" animBg="1"/>
      <p:bldP spid="137"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2" name="图片 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3710" y="5199120"/>
            <a:ext cx="4388522" cy="1721975"/>
          </a:xfrm>
          <a:prstGeom prst="rect">
            <a:avLst/>
          </a:prstGeom>
          <a:effectLst>
            <a:outerShdw blurRad="127000" dist="38100" dir="2700000" algn="tl" rotWithShape="0">
              <a:prstClr val="black">
                <a:alpha val="22000"/>
              </a:prstClr>
            </a:outerShdw>
          </a:effectLst>
        </p:spPr>
      </p:pic>
      <p:sp>
        <p:nvSpPr>
          <p:cNvPr id="64" name="淘宝店chenying0907出品 63"/>
          <p:cNvSpPr/>
          <p:nvPr/>
        </p:nvSpPr>
        <p:spPr>
          <a:xfrm>
            <a:off x="4551658" y="3839831"/>
            <a:ext cx="1444326" cy="2949252"/>
          </a:xfrm>
          <a:custGeom>
            <a:avLst/>
            <a:gdLst>
              <a:gd name="connsiteX0" fmla="*/ 0 w 1323975"/>
              <a:gd name="connsiteY0" fmla="*/ 2647950 h 2647950"/>
              <a:gd name="connsiteX1" fmla="*/ 190500 w 1323975"/>
              <a:gd name="connsiteY1" fmla="*/ 2314575 h 2647950"/>
              <a:gd name="connsiteX2" fmla="*/ 219075 w 1323975"/>
              <a:gd name="connsiteY2" fmla="*/ 2238375 h 2647950"/>
              <a:gd name="connsiteX3" fmla="*/ 247650 w 1323975"/>
              <a:gd name="connsiteY3" fmla="*/ 2076450 h 2647950"/>
              <a:gd name="connsiteX4" fmla="*/ 276225 w 1323975"/>
              <a:gd name="connsiteY4" fmla="*/ 1905000 h 2647950"/>
              <a:gd name="connsiteX5" fmla="*/ 304800 w 1323975"/>
              <a:gd name="connsiteY5" fmla="*/ 1914525 h 2647950"/>
              <a:gd name="connsiteX6" fmla="*/ 371475 w 1323975"/>
              <a:gd name="connsiteY6" fmla="*/ 1990725 h 2647950"/>
              <a:gd name="connsiteX7" fmla="*/ 390525 w 1323975"/>
              <a:gd name="connsiteY7" fmla="*/ 2019300 h 2647950"/>
              <a:gd name="connsiteX8" fmla="*/ 447675 w 1323975"/>
              <a:gd name="connsiteY8" fmla="*/ 2066925 h 2647950"/>
              <a:gd name="connsiteX9" fmla="*/ 504825 w 1323975"/>
              <a:gd name="connsiteY9" fmla="*/ 2085975 h 2647950"/>
              <a:gd name="connsiteX10" fmla="*/ 542925 w 1323975"/>
              <a:gd name="connsiteY10" fmla="*/ 2076450 h 2647950"/>
              <a:gd name="connsiteX11" fmla="*/ 552450 w 1323975"/>
              <a:gd name="connsiteY11" fmla="*/ 2047875 h 2647950"/>
              <a:gd name="connsiteX12" fmla="*/ 571500 w 1323975"/>
              <a:gd name="connsiteY12" fmla="*/ 1981200 h 2647950"/>
              <a:gd name="connsiteX13" fmla="*/ 600075 w 1323975"/>
              <a:gd name="connsiteY13" fmla="*/ 1857375 h 2647950"/>
              <a:gd name="connsiteX14" fmla="*/ 619125 w 1323975"/>
              <a:gd name="connsiteY14" fmla="*/ 1762125 h 2647950"/>
              <a:gd name="connsiteX15" fmla="*/ 638175 w 1323975"/>
              <a:gd name="connsiteY15" fmla="*/ 1704975 h 2647950"/>
              <a:gd name="connsiteX16" fmla="*/ 657225 w 1323975"/>
              <a:gd name="connsiteY16" fmla="*/ 1638300 h 2647950"/>
              <a:gd name="connsiteX17" fmla="*/ 676275 w 1323975"/>
              <a:gd name="connsiteY17" fmla="*/ 1428750 h 2647950"/>
              <a:gd name="connsiteX18" fmla="*/ 685800 w 1323975"/>
              <a:gd name="connsiteY18" fmla="*/ 1362075 h 2647950"/>
              <a:gd name="connsiteX19" fmla="*/ 704850 w 1323975"/>
              <a:gd name="connsiteY19" fmla="*/ 1323975 h 2647950"/>
              <a:gd name="connsiteX20" fmla="*/ 790575 w 1323975"/>
              <a:gd name="connsiteY20" fmla="*/ 1323975 h 2647950"/>
              <a:gd name="connsiteX21" fmla="*/ 809625 w 1323975"/>
              <a:gd name="connsiteY21" fmla="*/ 1352550 h 2647950"/>
              <a:gd name="connsiteX22" fmla="*/ 885825 w 1323975"/>
              <a:gd name="connsiteY22" fmla="*/ 1428750 h 2647950"/>
              <a:gd name="connsiteX23" fmla="*/ 904875 w 1323975"/>
              <a:gd name="connsiteY23" fmla="*/ 1466850 h 2647950"/>
              <a:gd name="connsiteX24" fmla="*/ 962025 w 1323975"/>
              <a:gd name="connsiteY24" fmla="*/ 1504950 h 2647950"/>
              <a:gd name="connsiteX25" fmla="*/ 1009650 w 1323975"/>
              <a:gd name="connsiteY25" fmla="*/ 1276350 h 2647950"/>
              <a:gd name="connsiteX26" fmla="*/ 1038225 w 1323975"/>
              <a:gd name="connsiteY26" fmla="*/ 1143000 h 2647950"/>
              <a:gd name="connsiteX27" fmla="*/ 1057275 w 1323975"/>
              <a:gd name="connsiteY27" fmla="*/ 990600 h 2647950"/>
              <a:gd name="connsiteX28" fmla="*/ 1066800 w 1323975"/>
              <a:gd name="connsiteY28" fmla="*/ 895350 h 2647950"/>
              <a:gd name="connsiteX29" fmla="*/ 1104900 w 1323975"/>
              <a:gd name="connsiteY29" fmla="*/ 790575 h 2647950"/>
              <a:gd name="connsiteX30" fmla="*/ 1143000 w 1323975"/>
              <a:gd name="connsiteY30" fmla="*/ 638175 h 2647950"/>
              <a:gd name="connsiteX31" fmla="*/ 1238250 w 1323975"/>
              <a:gd name="connsiteY31" fmla="*/ 314325 h 2647950"/>
              <a:gd name="connsiteX32" fmla="*/ 1266825 w 1323975"/>
              <a:gd name="connsiteY32" fmla="*/ 200025 h 2647950"/>
              <a:gd name="connsiteX33" fmla="*/ 1304925 w 1323975"/>
              <a:gd name="connsiteY33" fmla="*/ 76200 h 2647950"/>
              <a:gd name="connsiteX34" fmla="*/ 1323975 w 1323975"/>
              <a:gd name="connsiteY34" fmla="*/ 0 h 264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23975" h="2647950">
                <a:moveTo>
                  <a:pt x="0" y="2647950"/>
                </a:moveTo>
                <a:cubicBezTo>
                  <a:pt x="28342" y="2600123"/>
                  <a:pt x="147318" y="2413277"/>
                  <a:pt x="190500" y="2314575"/>
                </a:cubicBezTo>
                <a:cubicBezTo>
                  <a:pt x="201373" y="2289722"/>
                  <a:pt x="209550" y="2263775"/>
                  <a:pt x="219075" y="2238375"/>
                </a:cubicBezTo>
                <a:cubicBezTo>
                  <a:pt x="242936" y="2071348"/>
                  <a:pt x="210125" y="2292217"/>
                  <a:pt x="247650" y="2076450"/>
                </a:cubicBezTo>
                <a:cubicBezTo>
                  <a:pt x="290673" y="1829065"/>
                  <a:pt x="250171" y="2035272"/>
                  <a:pt x="276225" y="1905000"/>
                </a:cubicBezTo>
                <a:cubicBezTo>
                  <a:pt x="285750" y="1908175"/>
                  <a:pt x="296630" y="1908689"/>
                  <a:pt x="304800" y="1914525"/>
                </a:cubicBezTo>
                <a:cubicBezTo>
                  <a:pt x="329245" y="1931985"/>
                  <a:pt x="354115" y="1966421"/>
                  <a:pt x="371475" y="1990725"/>
                </a:cubicBezTo>
                <a:cubicBezTo>
                  <a:pt x="378129" y="2000040"/>
                  <a:pt x="383196" y="2010506"/>
                  <a:pt x="390525" y="2019300"/>
                </a:cubicBezTo>
                <a:cubicBezTo>
                  <a:pt x="403720" y="2035134"/>
                  <a:pt x="427842" y="2058110"/>
                  <a:pt x="447675" y="2066925"/>
                </a:cubicBezTo>
                <a:cubicBezTo>
                  <a:pt x="466025" y="2075080"/>
                  <a:pt x="485775" y="2079625"/>
                  <a:pt x="504825" y="2085975"/>
                </a:cubicBezTo>
                <a:cubicBezTo>
                  <a:pt x="517525" y="2082800"/>
                  <a:pt x="532703" y="2084628"/>
                  <a:pt x="542925" y="2076450"/>
                </a:cubicBezTo>
                <a:cubicBezTo>
                  <a:pt x="550765" y="2070178"/>
                  <a:pt x="549565" y="2057492"/>
                  <a:pt x="552450" y="2047875"/>
                </a:cubicBezTo>
                <a:cubicBezTo>
                  <a:pt x="559092" y="2025735"/>
                  <a:pt x="565894" y="2003624"/>
                  <a:pt x="571500" y="1981200"/>
                </a:cubicBezTo>
                <a:cubicBezTo>
                  <a:pt x="581774" y="1940105"/>
                  <a:pt x="591077" y="1898768"/>
                  <a:pt x="600075" y="1857375"/>
                </a:cubicBezTo>
                <a:cubicBezTo>
                  <a:pt x="606953" y="1825735"/>
                  <a:pt x="611272" y="1793537"/>
                  <a:pt x="619125" y="1762125"/>
                </a:cubicBezTo>
                <a:cubicBezTo>
                  <a:pt x="623995" y="1742644"/>
                  <a:pt x="632270" y="1724167"/>
                  <a:pt x="638175" y="1704975"/>
                </a:cubicBezTo>
                <a:cubicBezTo>
                  <a:pt x="644973" y="1682883"/>
                  <a:pt x="650875" y="1660525"/>
                  <a:pt x="657225" y="1638300"/>
                </a:cubicBezTo>
                <a:cubicBezTo>
                  <a:pt x="663575" y="1568450"/>
                  <a:pt x="669058" y="1498516"/>
                  <a:pt x="676275" y="1428750"/>
                </a:cubicBezTo>
                <a:cubicBezTo>
                  <a:pt x="678585" y="1406419"/>
                  <a:pt x="679893" y="1383735"/>
                  <a:pt x="685800" y="1362075"/>
                </a:cubicBezTo>
                <a:cubicBezTo>
                  <a:pt x="689536" y="1348376"/>
                  <a:pt x="698500" y="1336675"/>
                  <a:pt x="704850" y="1323975"/>
                </a:cubicBezTo>
                <a:cubicBezTo>
                  <a:pt x="718783" y="1254312"/>
                  <a:pt x="703360" y="1254203"/>
                  <a:pt x="790575" y="1323975"/>
                </a:cubicBezTo>
                <a:cubicBezTo>
                  <a:pt x="799514" y="1331126"/>
                  <a:pt x="801924" y="1344079"/>
                  <a:pt x="809625" y="1352550"/>
                </a:cubicBezTo>
                <a:cubicBezTo>
                  <a:pt x="833788" y="1379129"/>
                  <a:pt x="860425" y="1403350"/>
                  <a:pt x="885825" y="1428750"/>
                </a:cubicBezTo>
                <a:cubicBezTo>
                  <a:pt x="895865" y="1438790"/>
                  <a:pt x="896622" y="1455296"/>
                  <a:pt x="904875" y="1466850"/>
                </a:cubicBezTo>
                <a:cubicBezTo>
                  <a:pt x="927172" y="1498065"/>
                  <a:pt x="930642" y="1494489"/>
                  <a:pt x="962025" y="1504950"/>
                </a:cubicBezTo>
                <a:cubicBezTo>
                  <a:pt x="1015096" y="1310357"/>
                  <a:pt x="969513" y="1493091"/>
                  <a:pt x="1009650" y="1276350"/>
                </a:cubicBezTo>
                <a:cubicBezTo>
                  <a:pt x="1017928" y="1231651"/>
                  <a:pt x="1030752" y="1187841"/>
                  <a:pt x="1038225" y="1143000"/>
                </a:cubicBezTo>
                <a:cubicBezTo>
                  <a:pt x="1046641" y="1092501"/>
                  <a:pt x="1051407" y="1041458"/>
                  <a:pt x="1057275" y="990600"/>
                </a:cubicBezTo>
                <a:cubicBezTo>
                  <a:pt x="1060932" y="958902"/>
                  <a:pt x="1059409" y="926391"/>
                  <a:pt x="1066800" y="895350"/>
                </a:cubicBezTo>
                <a:cubicBezTo>
                  <a:pt x="1075408" y="859198"/>
                  <a:pt x="1094343" y="826206"/>
                  <a:pt x="1104900" y="790575"/>
                </a:cubicBezTo>
                <a:cubicBezTo>
                  <a:pt x="1119776" y="740369"/>
                  <a:pt x="1128881" y="688599"/>
                  <a:pt x="1143000" y="638175"/>
                </a:cubicBezTo>
                <a:cubicBezTo>
                  <a:pt x="1173339" y="529820"/>
                  <a:pt x="1210959" y="423488"/>
                  <a:pt x="1238250" y="314325"/>
                </a:cubicBezTo>
                <a:cubicBezTo>
                  <a:pt x="1247775" y="276225"/>
                  <a:pt x="1255540" y="237641"/>
                  <a:pt x="1266825" y="200025"/>
                </a:cubicBezTo>
                <a:cubicBezTo>
                  <a:pt x="1340507" y="-45582"/>
                  <a:pt x="1266553" y="242480"/>
                  <a:pt x="1304925" y="76200"/>
                </a:cubicBezTo>
                <a:cubicBezTo>
                  <a:pt x="1310812" y="50689"/>
                  <a:pt x="1323975" y="0"/>
                  <a:pt x="1323975" y="0"/>
                </a:cubicBezTo>
              </a:path>
            </a:pathLst>
          </a:cu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lIns="49629" tIns="24814" rIns="49629" bIns="24814" spcCol="0" rtlCol="0" anchor="ctr"/>
          <a:lstStyle/>
          <a:p>
            <a:pPr algn="ctr"/>
            <a:endParaRPr lang="zh-CN" altLang="en-US"/>
          </a:p>
        </p:txBody>
      </p:sp>
      <p:grpSp>
        <p:nvGrpSpPr>
          <p:cNvPr id="65" name="淘宝店chenying0907出品 64"/>
          <p:cNvGrpSpPr/>
          <p:nvPr/>
        </p:nvGrpSpPr>
        <p:grpSpPr>
          <a:xfrm>
            <a:off x="3140939" y="3687474"/>
            <a:ext cx="2617116" cy="2731845"/>
            <a:chOff x="3531792" y="2576071"/>
            <a:chExt cx="2399042" cy="2452755"/>
          </a:xfrm>
        </p:grpSpPr>
        <p:sp>
          <p:nvSpPr>
            <p:cNvPr id="66" name="TextBox 65"/>
            <p:cNvSpPr txBox="1"/>
            <p:nvPr/>
          </p:nvSpPr>
          <p:spPr>
            <a:xfrm>
              <a:off x="5261256" y="2576071"/>
              <a:ext cx="669578" cy="690824"/>
            </a:xfrm>
            <a:prstGeom prst="rect">
              <a:avLst/>
            </a:prstGeom>
            <a:noFill/>
          </p:spPr>
          <p:txBody>
            <a:bodyPr wrap="square" lIns="91431" tIns="45715" rIns="91431" bIns="45715" rtlCol="0">
              <a:spAutoFit/>
            </a:bodyPr>
            <a:lstStyle/>
            <a:p>
              <a:r>
                <a:rPr lang="en-US" altLang="zh-CN" sz="2200" spc="-82" dirty="0">
                  <a:solidFill>
                    <a:srgbClr val="9E0000"/>
                  </a:solidFill>
                  <a:latin typeface="思源黑体 CN Medium" pitchFamily="34" charset="-122"/>
                  <a:ea typeface="思源黑体 CN Medium" pitchFamily="34" charset="-122"/>
                </a:rPr>
                <a:t>82%</a:t>
              </a:r>
              <a:endParaRPr lang="zh-CN" altLang="en-US" sz="2200" spc="-82" dirty="0">
                <a:solidFill>
                  <a:srgbClr val="9E0000"/>
                </a:solidFill>
                <a:latin typeface="思源黑体 CN Medium" pitchFamily="34" charset="-122"/>
                <a:ea typeface="思源黑体 CN Medium" pitchFamily="34" charset="-122"/>
              </a:endParaRPr>
            </a:p>
          </p:txBody>
        </p:sp>
        <p:sp>
          <p:nvSpPr>
            <p:cNvPr id="67" name="TextBox 66"/>
            <p:cNvSpPr txBox="1"/>
            <p:nvPr/>
          </p:nvSpPr>
          <p:spPr>
            <a:xfrm>
              <a:off x="4958143" y="3254460"/>
              <a:ext cx="669578" cy="414491"/>
            </a:xfrm>
            <a:prstGeom prst="rect">
              <a:avLst/>
            </a:prstGeom>
            <a:noFill/>
          </p:spPr>
          <p:txBody>
            <a:bodyPr wrap="square" lIns="91431" tIns="45715" rIns="91431" bIns="45715" rtlCol="0">
              <a:spAutoFit/>
            </a:bodyPr>
            <a:lstStyle/>
            <a:p>
              <a:r>
                <a:rPr lang="en-US" altLang="zh-CN" sz="2400" spc="-82" dirty="0">
                  <a:solidFill>
                    <a:srgbClr val="9E0000"/>
                  </a:solidFill>
                </a:rPr>
                <a:t>73%</a:t>
              </a:r>
              <a:endParaRPr lang="zh-CN" altLang="en-US" sz="2400" spc="-82" dirty="0">
                <a:solidFill>
                  <a:srgbClr val="9E0000"/>
                </a:solidFill>
              </a:endParaRPr>
            </a:p>
          </p:txBody>
        </p:sp>
        <p:sp>
          <p:nvSpPr>
            <p:cNvPr id="68" name="TextBox 67"/>
            <p:cNvSpPr txBox="1"/>
            <p:nvPr/>
          </p:nvSpPr>
          <p:spPr>
            <a:xfrm>
              <a:off x="4259137" y="3941214"/>
              <a:ext cx="669578" cy="414491"/>
            </a:xfrm>
            <a:prstGeom prst="rect">
              <a:avLst/>
            </a:prstGeom>
            <a:noFill/>
          </p:spPr>
          <p:txBody>
            <a:bodyPr wrap="square" lIns="91431" tIns="45715" rIns="91431" bIns="45715" rtlCol="0">
              <a:spAutoFit/>
            </a:bodyPr>
            <a:lstStyle/>
            <a:p>
              <a:r>
                <a:rPr lang="en-US" altLang="zh-CN" sz="2400" spc="-82" dirty="0">
                  <a:solidFill>
                    <a:srgbClr val="9E0000"/>
                  </a:solidFill>
                </a:rPr>
                <a:t>56%</a:t>
              </a:r>
              <a:endParaRPr lang="zh-CN" altLang="en-US" sz="2400" spc="-82" dirty="0">
                <a:solidFill>
                  <a:srgbClr val="9E0000"/>
                </a:solidFill>
              </a:endParaRPr>
            </a:p>
          </p:txBody>
        </p:sp>
        <p:sp>
          <p:nvSpPr>
            <p:cNvPr id="69" name="TextBox 68"/>
            <p:cNvSpPr txBox="1"/>
            <p:nvPr/>
          </p:nvSpPr>
          <p:spPr>
            <a:xfrm>
              <a:off x="3531792" y="4614335"/>
              <a:ext cx="669578" cy="414491"/>
            </a:xfrm>
            <a:prstGeom prst="rect">
              <a:avLst/>
            </a:prstGeom>
            <a:noFill/>
          </p:spPr>
          <p:txBody>
            <a:bodyPr wrap="square" lIns="91431" tIns="45715" rIns="91431" bIns="45715" rtlCol="0">
              <a:spAutoFit/>
            </a:bodyPr>
            <a:lstStyle/>
            <a:p>
              <a:r>
                <a:rPr lang="en-US" altLang="zh-CN" sz="2400" spc="-82" dirty="0">
                  <a:solidFill>
                    <a:srgbClr val="9E0000"/>
                  </a:solidFill>
                </a:rPr>
                <a:t>32%</a:t>
              </a:r>
              <a:endParaRPr lang="zh-CN" altLang="en-US" sz="2400" spc="-82" dirty="0">
                <a:solidFill>
                  <a:srgbClr val="9E0000"/>
                </a:solidFill>
              </a:endParaRPr>
            </a:p>
          </p:txBody>
        </p:sp>
      </p:grpSp>
      <p:grpSp>
        <p:nvGrpSpPr>
          <p:cNvPr id="4" name="淘宝店chenying0907出品 3"/>
          <p:cNvGrpSpPr/>
          <p:nvPr/>
        </p:nvGrpSpPr>
        <p:grpSpPr>
          <a:xfrm>
            <a:off x="1266613" y="3313729"/>
            <a:ext cx="4160776" cy="3492553"/>
            <a:chOff x="2233400" y="5722987"/>
            <a:chExt cx="7336639" cy="6031829"/>
          </a:xfrm>
        </p:grpSpPr>
        <p:grpSp>
          <p:nvGrpSpPr>
            <p:cNvPr id="58" name="淘宝店chenying0907出品 57"/>
            <p:cNvGrpSpPr/>
            <p:nvPr/>
          </p:nvGrpSpPr>
          <p:grpSpPr>
            <a:xfrm>
              <a:off x="3492444" y="5722987"/>
              <a:ext cx="6077595" cy="6031829"/>
              <a:chOff x="2085451" y="2240508"/>
              <a:chExt cx="3159540" cy="3135748"/>
            </a:xfrm>
          </p:grpSpPr>
          <p:cxnSp>
            <p:nvCxnSpPr>
              <p:cNvPr id="59" name="直接箭头连接符 58"/>
              <p:cNvCxnSpPr/>
              <p:nvPr/>
            </p:nvCxnSpPr>
            <p:spPr>
              <a:xfrm>
                <a:off x="2086024" y="5376256"/>
                <a:ext cx="3158967" cy="0"/>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p:nvPr/>
            </p:nvCxnSpPr>
            <p:spPr>
              <a:xfrm flipV="1">
                <a:off x="2085451" y="2240508"/>
                <a:ext cx="0" cy="3114991"/>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70" name="淘宝店chenying0907出品 69"/>
            <p:cNvGrpSpPr/>
            <p:nvPr/>
          </p:nvGrpSpPr>
          <p:grpSpPr>
            <a:xfrm>
              <a:off x="2233400" y="6368465"/>
              <a:ext cx="1385124" cy="4635259"/>
              <a:chOff x="1430916" y="2576071"/>
              <a:chExt cx="720080" cy="2409718"/>
            </a:xfrm>
          </p:grpSpPr>
          <p:sp>
            <p:nvSpPr>
              <p:cNvPr id="71" name="TextBox 70"/>
              <p:cNvSpPr txBox="1"/>
              <p:nvPr/>
            </p:nvSpPr>
            <p:spPr>
              <a:xfrm>
                <a:off x="1430916" y="4598931"/>
                <a:ext cx="720080" cy="386858"/>
              </a:xfrm>
              <a:prstGeom prst="rect">
                <a:avLst/>
              </a:prstGeom>
              <a:noFill/>
            </p:spPr>
            <p:txBody>
              <a:bodyPr wrap="square" lIns="91431" tIns="45715" rIns="91431" bIns="45715" rtlCol="0">
                <a:spAutoFit/>
              </a:bodyPr>
              <a:lstStyle/>
              <a:p>
                <a:r>
                  <a:rPr lang="zh-CN" altLang="en-US" sz="2200" spc="-82" dirty="0">
                    <a:solidFill>
                      <a:srgbClr val="9E0000"/>
                    </a:solidFill>
                    <a:latin typeface="思源黑体 CN Medium" pitchFamily="34" charset="-122"/>
                    <a:ea typeface="思源黑体 CN Medium" pitchFamily="34" charset="-122"/>
                  </a:rPr>
                  <a:t>项目</a:t>
                </a:r>
              </a:p>
            </p:txBody>
          </p:sp>
          <p:sp>
            <p:nvSpPr>
              <p:cNvPr id="72" name="TextBox 71"/>
              <p:cNvSpPr txBox="1"/>
              <p:nvPr/>
            </p:nvSpPr>
            <p:spPr>
              <a:xfrm>
                <a:off x="1430916" y="3951251"/>
                <a:ext cx="720080" cy="386858"/>
              </a:xfrm>
              <a:prstGeom prst="rect">
                <a:avLst/>
              </a:prstGeom>
              <a:noFill/>
            </p:spPr>
            <p:txBody>
              <a:bodyPr wrap="square" lIns="91431" tIns="45715" rIns="91431" bIns="45715" rtlCol="0">
                <a:spAutoFit/>
              </a:bodyPr>
              <a:lstStyle/>
              <a:p>
                <a:r>
                  <a:rPr lang="zh-CN" altLang="en-US" sz="2200" spc="-82" dirty="0">
                    <a:solidFill>
                      <a:srgbClr val="9E0000"/>
                    </a:solidFill>
                    <a:latin typeface="思源黑体 CN Medium" pitchFamily="34" charset="-122"/>
                    <a:ea typeface="思源黑体 CN Medium" pitchFamily="34" charset="-122"/>
                  </a:rPr>
                  <a:t>项目</a:t>
                </a:r>
              </a:p>
            </p:txBody>
          </p:sp>
          <p:sp>
            <p:nvSpPr>
              <p:cNvPr id="73" name="TextBox 72"/>
              <p:cNvSpPr txBox="1"/>
              <p:nvPr/>
            </p:nvSpPr>
            <p:spPr>
              <a:xfrm>
                <a:off x="1430916" y="3292707"/>
                <a:ext cx="720080" cy="386858"/>
              </a:xfrm>
              <a:prstGeom prst="rect">
                <a:avLst/>
              </a:prstGeom>
              <a:noFill/>
            </p:spPr>
            <p:txBody>
              <a:bodyPr wrap="square" lIns="91431" tIns="45715" rIns="91431" bIns="45715" rtlCol="0">
                <a:spAutoFit/>
              </a:bodyPr>
              <a:lstStyle/>
              <a:p>
                <a:r>
                  <a:rPr lang="zh-CN" altLang="en-US" sz="2200" spc="-82" dirty="0">
                    <a:solidFill>
                      <a:srgbClr val="9E0000"/>
                    </a:solidFill>
                    <a:latin typeface="思源黑体 CN Medium" pitchFamily="34" charset="-122"/>
                    <a:ea typeface="思源黑体 CN Medium" pitchFamily="34" charset="-122"/>
                  </a:rPr>
                  <a:t>项目</a:t>
                </a:r>
              </a:p>
            </p:txBody>
          </p:sp>
          <p:sp>
            <p:nvSpPr>
              <p:cNvPr id="74" name="TextBox 73"/>
              <p:cNvSpPr txBox="1"/>
              <p:nvPr/>
            </p:nvSpPr>
            <p:spPr>
              <a:xfrm>
                <a:off x="1430916" y="2576071"/>
                <a:ext cx="720080" cy="386858"/>
              </a:xfrm>
              <a:prstGeom prst="rect">
                <a:avLst/>
              </a:prstGeom>
              <a:noFill/>
            </p:spPr>
            <p:txBody>
              <a:bodyPr wrap="square" lIns="91431" tIns="45715" rIns="91431" bIns="45715" rtlCol="0">
                <a:spAutoFit/>
              </a:bodyPr>
              <a:lstStyle/>
              <a:p>
                <a:r>
                  <a:rPr lang="zh-CN" altLang="en-US" sz="2200" spc="-82" dirty="0">
                    <a:solidFill>
                      <a:srgbClr val="9E0000"/>
                    </a:solidFill>
                    <a:latin typeface="思源黑体 CN Medium" pitchFamily="34" charset="-122"/>
                    <a:ea typeface="思源黑体 CN Medium" pitchFamily="34" charset="-122"/>
                  </a:rPr>
                  <a:t>项目</a:t>
                </a:r>
              </a:p>
            </p:txBody>
          </p:sp>
        </p:grpSp>
      </p:grpSp>
      <p:grpSp>
        <p:nvGrpSpPr>
          <p:cNvPr id="6" name="淘宝店chenying0907出品 5"/>
          <p:cNvGrpSpPr/>
          <p:nvPr/>
        </p:nvGrpSpPr>
        <p:grpSpPr>
          <a:xfrm>
            <a:off x="7368956" y="1751024"/>
            <a:ext cx="1594497" cy="765840"/>
            <a:chOff x="12993574" y="3024113"/>
            <a:chExt cx="2811555" cy="1322648"/>
          </a:xfrm>
        </p:grpSpPr>
        <p:sp>
          <p:nvSpPr>
            <p:cNvPr id="79" name="Rounded 淘宝店chenying0907出品 43"/>
            <p:cNvSpPr/>
            <p:nvPr/>
          </p:nvSpPr>
          <p:spPr>
            <a:xfrm>
              <a:off x="13009174" y="3025155"/>
              <a:ext cx="2230265" cy="557566"/>
            </a:xfrm>
            <a:prstGeom prst="roundRect">
              <a:avLst>
                <a:gd name="adj" fmla="val 46832"/>
              </a:avLst>
            </a:prstGeom>
            <a:gradFill>
              <a:gsLst>
                <a:gs pos="5000">
                  <a:srgbClr val="E00E0E"/>
                </a:gs>
                <a:gs pos="100000">
                  <a:srgbClr val="B7080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0" name="TextBox 79"/>
            <p:cNvSpPr txBox="1"/>
            <p:nvPr/>
          </p:nvSpPr>
          <p:spPr>
            <a:xfrm>
              <a:off x="13234003" y="3024113"/>
              <a:ext cx="2005435" cy="558124"/>
            </a:xfrm>
            <a:prstGeom prst="rect">
              <a:avLst/>
            </a:prstGeom>
            <a:noFill/>
          </p:spPr>
          <p:txBody>
            <a:bodyPr wrap="square" rtlCol="0">
              <a:spAutoFit/>
            </a:bodyPr>
            <a:lstStyle/>
            <a:p>
              <a:r>
                <a:rPr lang="zh-CN" altLang="en-US" sz="1500" dirty="0">
                  <a:solidFill>
                    <a:schemeClr val="bg1"/>
                  </a:solidFill>
                  <a:latin typeface="思源黑体 CN Medium" pitchFamily="34" charset="-122"/>
                  <a:ea typeface="思源黑体 CN Medium" pitchFamily="34" charset="-122"/>
                </a:rPr>
                <a:t>分析概述</a:t>
              </a:r>
              <a:endParaRPr lang="id-ID" sz="1500" dirty="0">
                <a:solidFill>
                  <a:schemeClr val="bg1"/>
                </a:solidFill>
                <a:latin typeface="思源黑体 CN Medium" pitchFamily="34" charset="-122"/>
                <a:ea typeface="思源黑体 CN Medium" pitchFamily="34" charset="-122"/>
              </a:endParaRPr>
            </a:p>
          </p:txBody>
        </p:sp>
        <p:sp>
          <p:nvSpPr>
            <p:cNvPr id="81" name="TextBox 80"/>
            <p:cNvSpPr txBox="1"/>
            <p:nvPr/>
          </p:nvSpPr>
          <p:spPr>
            <a:xfrm>
              <a:off x="12993574" y="3735482"/>
              <a:ext cx="2811555" cy="611279"/>
            </a:xfrm>
            <a:prstGeom prst="rect">
              <a:avLst/>
            </a:prstGeom>
            <a:noFill/>
          </p:spPr>
          <p:txBody>
            <a:bodyPr wrap="square" rtlCol="0">
              <a:spAutoFit/>
            </a:bodyPr>
            <a:lstStyle/>
            <a:p>
              <a:r>
                <a:rPr lang="en-US" altLang="zh-CN" sz="1700" dirty="0">
                  <a:solidFill>
                    <a:schemeClr val="tx1">
                      <a:lumMod val="75000"/>
                      <a:lumOff val="25000"/>
                    </a:schemeClr>
                  </a:solidFill>
                  <a:latin typeface="方正兰亭纤黑_GBK" panose="02000000000000000000" pitchFamily="2" charset="-122"/>
                  <a:ea typeface="方正兰亭纤黑_GBK" panose="02000000000000000000" pitchFamily="2" charset="-122"/>
                </a:rPr>
                <a:t>Add Content</a:t>
              </a:r>
              <a:endParaRPr lang="zh-CN" altLang="en-US" sz="1700" dirty="0">
                <a:solidFill>
                  <a:schemeClr val="tx1">
                    <a:lumMod val="75000"/>
                    <a:lumOff val="25000"/>
                  </a:schemeClr>
                </a:solidFill>
                <a:latin typeface="方正兰亭纤黑_GBK" panose="02000000000000000000" pitchFamily="2" charset="-122"/>
                <a:ea typeface="方正兰亭纤黑_GBK" panose="02000000000000000000" pitchFamily="2" charset="-122"/>
              </a:endParaRPr>
            </a:p>
          </p:txBody>
        </p:sp>
      </p:grpSp>
      <p:sp>
        <p:nvSpPr>
          <p:cNvPr id="82" name="TextBox 81"/>
          <p:cNvSpPr txBox="1"/>
          <p:nvPr/>
        </p:nvSpPr>
        <p:spPr>
          <a:xfrm>
            <a:off x="7387339" y="2569922"/>
            <a:ext cx="4463506" cy="950365"/>
          </a:xfrm>
          <a:prstGeom prst="rect">
            <a:avLst/>
          </a:prstGeom>
          <a:noFill/>
        </p:spPr>
        <p:txBody>
          <a:bodyPr wrap="square" lIns="49634" tIns="24817" rIns="49634" bIns="24817" rtlCol="0">
            <a:spAutoFit/>
          </a:bodyPr>
          <a:lstStyle/>
          <a:p>
            <a:pPr>
              <a:lnSpc>
                <a:spcPct val="150000"/>
              </a:lnSpc>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您的内容打在这里，或者通过复制您的文本后，在此框中选择粘贴，并选择只保留文字。您的内容打在这里，或者办公资源</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1" name="淘宝店chenying0907出品 90"/>
          <p:cNvSpPr/>
          <p:nvPr/>
        </p:nvSpPr>
        <p:spPr>
          <a:xfrm>
            <a:off x="1974151" y="3785586"/>
            <a:ext cx="2942341" cy="331607"/>
          </a:xfrm>
          <a:prstGeom prst="rect">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endParaRPr lang="zh-CN" altLang="en-US"/>
          </a:p>
        </p:txBody>
      </p:sp>
      <p:sp>
        <p:nvSpPr>
          <p:cNvPr id="35" name="淘宝店chenying0907出品 34"/>
          <p:cNvSpPr/>
          <p:nvPr/>
        </p:nvSpPr>
        <p:spPr>
          <a:xfrm>
            <a:off x="1974151" y="4546969"/>
            <a:ext cx="2574805" cy="33160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endParaRPr lang="zh-CN" altLang="en-US"/>
          </a:p>
        </p:txBody>
      </p:sp>
      <p:sp>
        <p:nvSpPr>
          <p:cNvPr id="36" name="淘宝店chenying0907出品 35"/>
          <p:cNvSpPr/>
          <p:nvPr/>
        </p:nvSpPr>
        <p:spPr>
          <a:xfrm>
            <a:off x="1976853" y="5264905"/>
            <a:ext cx="1717220" cy="331607"/>
          </a:xfrm>
          <a:prstGeom prst="rect">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endParaRPr lang="zh-CN" altLang="en-US"/>
          </a:p>
        </p:txBody>
      </p:sp>
      <p:sp>
        <p:nvSpPr>
          <p:cNvPr id="37" name="淘宝店chenying0907出品 36"/>
          <p:cNvSpPr/>
          <p:nvPr/>
        </p:nvSpPr>
        <p:spPr>
          <a:xfrm>
            <a:off x="1976855" y="5970349"/>
            <a:ext cx="982147" cy="33160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endParaRPr lang="zh-CN" altLang="en-US"/>
          </a:p>
        </p:txBody>
      </p:sp>
      <p:cxnSp>
        <p:nvCxnSpPr>
          <p:cNvPr id="43" name="淘宝店chenying0907出品 42"/>
          <p:cNvCxnSpPr/>
          <p:nvPr/>
        </p:nvCxnSpPr>
        <p:spPr>
          <a:xfrm>
            <a:off x="7387338" y="2543212"/>
            <a:ext cx="4258816" cy="0"/>
          </a:xfrm>
          <a:prstGeom prst="line">
            <a:avLst/>
          </a:prstGeom>
          <a:ln>
            <a:solidFill>
              <a:srgbClr val="D60C0C"/>
            </a:solidFill>
          </a:ln>
        </p:spPr>
        <p:style>
          <a:lnRef idx="1">
            <a:schemeClr val="accent1"/>
          </a:lnRef>
          <a:fillRef idx="0">
            <a:schemeClr val="accent1"/>
          </a:fillRef>
          <a:effectRef idx="0">
            <a:schemeClr val="accent1"/>
          </a:effectRef>
          <a:fontRef idx="minor">
            <a:schemeClr val="tx1"/>
          </a:fontRef>
        </p:style>
      </p:cxnSp>
      <p:grpSp>
        <p:nvGrpSpPr>
          <p:cNvPr id="7" name="淘宝店chenying0907出品 6"/>
          <p:cNvGrpSpPr/>
          <p:nvPr/>
        </p:nvGrpSpPr>
        <p:grpSpPr>
          <a:xfrm>
            <a:off x="7368956" y="3535995"/>
            <a:ext cx="1594497" cy="765840"/>
            <a:chOff x="12993574" y="6106856"/>
            <a:chExt cx="2811555" cy="1322648"/>
          </a:xfrm>
        </p:grpSpPr>
        <p:sp>
          <p:nvSpPr>
            <p:cNvPr id="44" name="Rounded 淘宝店chenying0907出品 43"/>
            <p:cNvSpPr/>
            <p:nvPr/>
          </p:nvSpPr>
          <p:spPr>
            <a:xfrm>
              <a:off x="13009174" y="6107898"/>
              <a:ext cx="2230265" cy="557566"/>
            </a:xfrm>
            <a:prstGeom prst="roundRect">
              <a:avLst>
                <a:gd name="adj" fmla="val 46832"/>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TextBox 44"/>
            <p:cNvSpPr txBox="1"/>
            <p:nvPr/>
          </p:nvSpPr>
          <p:spPr>
            <a:xfrm>
              <a:off x="13234003" y="6106856"/>
              <a:ext cx="2256026" cy="558124"/>
            </a:xfrm>
            <a:prstGeom prst="rect">
              <a:avLst/>
            </a:prstGeom>
            <a:noFill/>
          </p:spPr>
          <p:txBody>
            <a:bodyPr wrap="square" rtlCol="0">
              <a:spAutoFit/>
            </a:bodyPr>
            <a:lstStyle/>
            <a:p>
              <a:r>
                <a:rPr lang="zh-CN" altLang="en-US" sz="1500" dirty="0">
                  <a:solidFill>
                    <a:schemeClr val="bg1"/>
                  </a:solidFill>
                  <a:latin typeface="思源黑体 CN Medium" pitchFamily="34" charset="-122"/>
                  <a:ea typeface="思源黑体 CN Medium" pitchFamily="34" charset="-122"/>
                </a:rPr>
                <a:t>分析概述</a:t>
              </a:r>
              <a:endParaRPr lang="id-ID" sz="1500" dirty="0">
                <a:solidFill>
                  <a:schemeClr val="bg1"/>
                </a:solidFill>
                <a:latin typeface="思源黑体 CN Medium" pitchFamily="34" charset="-122"/>
                <a:ea typeface="思源黑体 CN Medium" pitchFamily="34" charset="-122"/>
              </a:endParaRPr>
            </a:p>
          </p:txBody>
        </p:sp>
        <p:sp>
          <p:nvSpPr>
            <p:cNvPr id="46" name="TextBox 45"/>
            <p:cNvSpPr txBox="1"/>
            <p:nvPr/>
          </p:nvSpPr>
          <p:spPr>
            <a:xfrm>
              <a:off x="12993574" y="6818225"/>
              <a:ext cx="2811555" cy="611279"/>
            </a:xfrm>
            <a:prstGeom prst="rect">
              <a:avLst/>
            </a:prstGeom>
            <a:noFill/>
          </p:spPr>
          <p:txBody>
            <a:bodyPr wrap="square" rtlCol="0">
              <a:spAutoFit/>
            </a:bodyPr>
            <a:lstStyle/>
            <a:p>
              <a:r>
                <a:rPr lang="en-US" altLang="zh-CN" sz="1700" dirty="0">
                  <a:solidFill>
                    <a:schemeClr val="tx1">
                      <a:lumMod val="75000"/>
                      <a:lumOff val="25000"/>
                    </a:schemeClr>
                  </a:solidFill>
                  <a:latin typeface="方正兰亭纤黑_GBK" panose="02000000000000000000" pitchFamily="2" charset="-122"/>
                  <a:ea typeface="方正兰亭纤黑_GBK" panose="02000000000000000000" pitchFamily="2" charset="-122"/>
                </a:rPr>
                <a:t>Add Content</a:t>
              </a:r>
              <a:endParaRPr lang="zh-CN" altLang="en-US" sz="1700" dirty="0">
                <a:solidFill>
                  <a:schemeClr val="tx1">
                    <a:lumMod val="75000"/>
                    <a:lumOff val="25000"/>
                  </a:schemeClr>
                </a:solidFill>
                <a:latin typeface="方正兰亭纤黑_GBK" panose="02000000000000000000" pitchFamily="2" charset="-122"/>
                <a:ea typeface="方正兰亭纤黑_GBK" panose="02000000000000000000" pitchFamily="2" charset="-122"/>
              </a:endParaRPr>
            </a:p>
          </p:txBody>
        </p:sp>
      </p:grpSp>
      <p:sp>
        <p:nvSpPr>
          <p:cNvPr id="47" name="TextBox 46"/>
          <p:cNvSpPr txBox="1"/>
          <p:nvPr/>
        </p:nvSpPr>
        <p:spPr>
          <a:xfrm>
            <a:off x="7373711" y="4384163"/>
            <a:ext cx="4463506" cy="650283"/>
          </a:xfrm>
          <a:prstGeom prst="rect">
            <a:avLst/>
          </a:prstGeom>
          <a:noFill/>
        </p:spPr>
        <p:txBody>
          <a:bodyPr wrap="square" lIns="49634" tIns="24817" rIns="49634" bIns="24817" rtlCol="0">
            <a:spAutoFit/>
          </a:bodyPr>
          <a:lstStyle/>
          <a:p>
            <a:pPr>
              <a:lnSpc>
                <a:spcPct val="150000"/>
              </a:lnSpc>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48" name="淘宝店chenying0907出品 47"/>
          <p:cNvCxnSpPr/>
          <p:nvPr/>
        </p:nvCxnSpPr>
        <p:spPr>
          <a:xfrm>
            <a:off x="7387338" y="4328184"/>
            <a:ext cx="425881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41" name="淘宝店chenying0907出品 40"/>
          <p:cNvGrpSpPr/>
          <p:nvPr/>
        </p:nvGrpSpPr>
        <p:grpSpPr>
          <a:xfrm>
            <a:off x="426332" y="105966"/>
            <a:ext cx="3340941" cy="590700"/>
            <a:chOff x="568442" y="141286"/>
            <a:chExt cx="4454590" cy="787601"/>
          </a:xfrm>
        </p:grpSpPr>
        <p:sp>
          <p:nvSpPr>
            <p:cNvPr id="42" name="淘宝店chenying0907出品 41"/>
            <p:cNvSpPr txBox="1"/>
            <p:nvPr/>
          </p:nvSpPr>
          <p:spPr>
            <a:xfrm>
              <a:off x="727682" y="141286"/>
              <a:ext cx="2443405" cy="779701"/>
            </a:xfrm>
            <a:prstGeom prst="rect">
              <a:avLst/>
            </a:prstGeom>
            <a:noFill/>
          </p:spPr>
          <p:txBody>
            <a:bodyPr wrap="none" rtlCol="0">
              <a:spAutoFit/>
            </a:bodyPr>
            <a:lstStyle/>
            <a:p>
              <a:r>
                <a:rPr lang="zh-CN" altLang="en-US" sz="3200" b="1" dirty="0">
                  <a:solidFill>
                    <a:srgbClr val="FF0000"/>
                  </a:solidFill>
                  <a:latin typeface="+mj-ea"/>
                  <a:ea typeface="+mj-ea"/>
                </a:rPr>
                <a:t>完成情况</a:t>
              </a:r>
            </a:p>
          </p:txBody>
        </p:sp>
        <p:sp>
          <p:nvSpPr>
            <p:cNvPr id="49" name="等腰三角形 48"/>
            <p:cNvSpPr/>
            <p:nvPr/>
          </p:nvSpPr>
          <p:spPr>
            <a:xfrm rot="16200000" flipH="1" flipV="1">
              <a:off x="492508" y="454911"/>
              <a:ext cx="304323" cy="15245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50" name="淘宝店chenying0907出品 23"/>
            <p:cNvSpPr txBox="1"/>
            <p:nvPr/>
          </p:nvSpPr>
          <p:spPr>
            <a:xfrm>
              <a:off x="2887403" y="600592"/>
              <a:ext cx="2135629" cy="328295"/>
            </a:xfrm>
            <a:prstGeom prst="rect">
              <a:avLst/>
            </a:prstGeom>
            <a:noFill/>
          </p:spPr>
          <p:txBody>
            <a:bodyPr wrap="none" rtlCol="0">
              <a:spAutoFit/>
            </a:bodyPr>
            <a:lstStyle/>
            <a:p>
              <a:r>
                <a:rPr lang="en-US" altLang="zh-CN" sz="1000" dirty="0">
                  <a:solidFill>
                    <a:schemeClr val="tx1">
                      <a:lumMod val="60000"/>
                      <a:lumOff val="40000"/>
                    </a:schemeClr>
                  </a:solidFill>
                  <a:latin typeface="+mj-ea"/>
                  <a:ea typeface="+mj-ea"/>
                </a:rPr>
                <a:t>  Click here to add Title</a:t>
              </a:r>
              <a:endParaRPr lang="zh-CN" altLang="en-US" sz="1000" dirty="0">
                <a:solidFill>
                  <a:schemeClr val="tx1">
                    <a:lumMod val="60000"/>
                    <a:lumOff val="40000"/>
                  </a:schemeClr>
                </a:solidFill>
                <a:latin typeface="+mj-ea"/>
                <a:ea typeface="+mj-ea"/>
              </a:endParaRPr>
            </a:p>
          </p:txBody>
        </p:sp>
      </p:grpSp>
      <p:sp>
        <p:nvSpPr>
          <p:cNvPr id="51" name="圆角淘宝店chenying0907出品 50"/>
          <p:cNvSpPr/>
          <p:nvPr/>
        </p:nvSpPr>
        <p:spPr>
          <a:xfrm flipV="1">
            <a:off x="400987" y="673807"/>
            <a:ext cx="13064286" cy="45719"/>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wipe(left)">
                                      <p:cBhvr>
                                        <p:cTn id="13" dur="500"/>
                                        <p:tgtEl>
                                          <p:spTgt spid="5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1000"/>
                            </p:stCondLst>
                            <p:childTnLst>
                              <p:par>
                                <p:cTn id="19" presetID="12" presetClass="entr" presetSubtype="8"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p:tgtEl>
                                          <p:spTgt spid="37"/>
                                        </p:tgtEl>
                                        <p:attrNameLst>
                                          <p:attrName>ppt_x</p:attrName>
                                        </p:attrNameLst>
                                      </p:cBhvr>
                                      <p:tavLst>
                                        <p:tav tm="0">
                                          <p:val>
                                            <p:strVal val="#ppt_x-#ppt_w*1.125000"/>
                                          </p:val>
                                        </p:tav>
                                        <p:tav tm="100000">
                                          <p:val>
                                            <p:strVal val="#ppt_x"/>
                                          </p:val>
                                        </p:tav>
                                      </p:tavLst>
                                    </p:anim>
                                    <p:animEffect transition="in" filter="wipe(right)">
                                      <p:cBhvr>
                                        <p:cTn id="22" dur="500"/>
                                        <p:tgtEl>
                                          <p:spTgt spid="37"/>
                                        </p:tgtEl>
                                      </p:cBhvr>
                                    </p:animEffect>
                                  </p:childTnLst>
                                </p:cTn>
                              </p:par>
                            </p:childTnLst>
                          </p:cTn>
                        </p:par>
                        <p:par>
                          <p:cTn id="23" fill="hold">
                            <p:stCondLst>
                              <p:cond delay="1500"/>
                            </p:stCondLst>
                            <p:childTnLst>
                              <p:par>
                                <p:cTn id="24" presetID="12" presetClass="entr" presetSubtype="8"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500"/>
                                        <p:tgtEl>
                                          <p:spTgt spid="36"/>
                                        </p:tgtEl>
                                        <p:attrNameLst>
                                          <p:attrName>ppt_x</p:attrName>
                                        </p:attrNameLst>
                                      </p:cBhvr>
                                      <p:tavLst>
                                        <p:tav tm="0">
                                          <p:val>
                                            <p:strVal val="#ppt_x-#ppt_w*1.125000"/>
                                          </p:val>
                                        </p:tav>
                                        <p:tav tm="100000">
                                          <p:val>
                                            <p:strVal val="#ppt_x"/>
                                          </p:val>
                                        </p:tav>
                                      </p:tavLst>
                                    </p:anim>
                                    <p:animEffect transition="in" filter="wipe(right)">
                                      <p:cBhvr>
                                        <p:cTn id="27" dur="500"/>
                                        <p:tgtEl>
                                          <p:spTgt spid="36"/>
                                        </p:tgtEl>
                                      </p:cBhvr>
                                    </p:animEffect>
                                  </p:childTnLst>
                                </p:cTn>
                              </p:par>
                            </p:childTnLst>
                          </p:cTn>
                        </p:par>
                        <p:par>
                          <p:cTn id="28" fill="hold">
                            <p:stCondLst>
                              <p:cond delay="2000"/>
                            </p:stCondLst>
                            <p:childTnLst>
                              <p:par>
                                <p:cTn id="29" presetID="1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p:tgtEl>
                                          <p:spTgt spid="35"/>
                                        </p:tgtEl>
                                        <p:attrNameLst>
                                          <p:attrName>ppt_x</p:attrName>
                                        </p:attrNameLst>
                                      </p:cBhvr>
                                      <p:tavLst>
                                        <p:tav tm="0">
                                          <p:val>
                                            <p:strVal val="#ppt_x-#ppt_w*1.125000"/>
                                          </p:val>
                                        </p:tav>
                                        <p:tav tm="100000">
                                          <p:val>
                                            <p:strVal val="#ppt_x"/>
                                          </p:val>
                                        </p:tav>
                                      </p:tavLst>
                                    </p:anim>
                                    <p:animEffect transition="in" filter="wipe(right)">
                                      <p:cBhvr>
                                        <p:cTn id="32" dur="500"/>
                                        <p:tgtEl>
                                          <p:spTgt spid="35"/>
                                        </p:tgtEl>
                                      </p:cBhvr>
                                    </p:animEffect>
                                  </p:childTnLst>
                                </p:cTn>
                              </p:par>
                            </p:childTnLst>
                          </p:cTn>
                        </p:par>
                        <p:par>
                          <p:cTn id="33" fill="hold">
                            <p:stCondLst>
                              <p:cond delay="2500"/>
                            </p:stCondLst>
                            <p:childTnLst>
                              <p:par>
                                <p:cTn id="34" presetID="12" presetClass="entr" presetSubtype="8" fill="hold" grpId="0" nodeType="afterEffect">
                                  <p:stCondLst>
                                    <p:cond delay="0"/>
                                  </p:stCondLst>
                                  <p:childTnLst>
                                    <p:set>
                                      <p:cBhvr>
                                        <p:cTn id="35" dur="1" fill="hold">
                                          <p:stCondLst>
                                            <p:cond delay="0"/>
                                          </p:stCondLst>
                                        </p:cTn>
                                        <p:tgtEl>
                                          <p:spTgt spid="91"/>
                                        </p:tgtEl>
                                        <p:attrNameLst>
                                          <p:attrName>style.visibility</p:attrName>
                                        </p:attrNameLst>
                                      </p:cBhvr>
                                      <p:to>
                                        <p:strVal val="visible"/>
                                      </p:to>
                                    </p:set>
                                    <p:anim calcmode="lin" valueType="num">
                                      <p:cBhvr additive="base">
                                        <p:cTn id="36" dur="500"/>
                                        <p:tgtEl>
                                          <p:spTgt spid="91"/>
                                        </p:tgtEl>
                                        <p:attrNameLst>
                                          <p:attrName>ppt_x</p:attrName>
                                        </p:attrNameLst>
                                      </p:cBhvr>
                                      <p:tavLst>
                                        <p:tav tm="0">
                                          <p:val>
                                            <p:strVal val="#ppt_x-#ppt_w*1.125000"/>
                                          </p:val>
                                        </p:tav>
                                        <p:tav tm="100000">
                                          <p:val>
                                            <p:strVal val="#ppt_x"/>
                                          </p:val>
                                        </p:tav>
                                      </p:tavLst>
                                    </p:anim>
                                    <p:animEffect transition="in" filter="wipe(right)">
                                      <p:cBhvr>
                                        <p:cTn id="37" dur="500"/>
                                        <p:tgtEl>
                                          <p:spTgt spid="91"/>
                                        </p:tgtEl>
                                      </p:cBhvr>
                                    </p:animEffect>
                                  </p:childTnLst>
                                </p:cTn>
                              </p:par>
                            </p:childTnLst>
                          </p:cTn>
                        </p:par>
                        <p:par>
                          <p:cTn id="38" fill="hold">
                            <p:stCondLst>
                              <p:cond delay="3000"/>
                            </p:stCondLst>
                            <p:childTnLst>
                              <p:par>
                                <p:cTn id="39" presetID="10" presetClass="entr" presetSubtype="0" fill="hold" nodeType="after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fade">
                                      <p:cBhvr>
                                        <p:cTn id="41" dur="500"/>
                                        <p:tgtEl>
                                          <p:spTgt spid="65"/>
                                        </p:tgtEl>
                                      </p:cBhvr>
                                    </p:animEffect>
                                  </p:childTnLst>
                                </p:cTn>
                              </p:par>
                            </p:childTnLst>
                          </p:cTn>
                        </p:par>
                        <p:par>
                          <p:cTn id="42" fill="hold">
                            <p:stCondLst>
                              <p:cond delay="3500"/>
                            </p:stCondLst>
                            <p:childTnLst>
                              <p:par>
                                <p:cTn id="43" presetID="22" presetClass="entr" presetSubtype="4"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Effect transition="in" filter="wipe(down)">
                                      <p:cBhvr>
                                        <p:cTn id="45" dur="500"/>
                                        <p:tgtEl>
                                          <p:spTgt spid="64"/>
                                        </p:tgtEl>
                                      </p:cBhvr>
                                    </p:animEffect>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childTnLst>
                          </p:cTn>
                        </p:par>
                        <p:par>
                          <p:cTn id="52" fill="hold">
                            <p:stCondLst>
                              <p:cond delay="4500"/>
                            </p:stCondLst>
                            <p:childTnLst>
                              <p:par>
                                <p:cTn id="53" presetID="12" presetClass="entr" presetSubtype="8"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500"/>
                                        <p:tgtEl>
                                          <p:spTgt spid="43"/>
                                        </p:tgtEl>
                                        <p:attrNameLst>
                                          <p:attrName>ppt_x</p:attrName>
                                        </p:attrNameLst>
                                      </p:cBhvr>
                                      <p:tavLst>
                                        <p:tav tm="0">
                                          <p:val>
                                            <p:strVal val="#ppt_x-#ppt_w*1.125000"/>
                                          </p:val>
                                        </p:tav>
                                        <p:tav tm="100000">
                                          <p:val>
                                            <p:strVal val="#ppt_x"/>
                                          </p:val>
                                        </p:tav>
                                      </p:tavLst>
                                    </p:anim>
                                    <p:animEffect transition="in" filter="wipe(right)">
                                      <p:cBhvr>
                                        <p:cTn id="56" dur="500"/>
                                        <p:tgtEl>
                                          <p:spTgt spid="43"/>
                                        </p:tgtEl>
                                      </p:cBhvr>
                                    </p:animEffect>
                                  </p:childTnLst>
                                </p:cTn>
                              </p:par>
                            </p:childTnLst>
                          </p:cTn>
                        </p:par>
                        <p:par>
                          <p:cTn id="57" fill="hold">
                            <p:stCondLst>
                              <p:cond delay="5000"/>
                            </p:stCondLst>
                            <p:childTnLst>
                              <p:par>
                                <p:cTn id="58" presetID="42" presetClass="entr" presetSubtype="0" fill="hold" grpId="0" nodeType="afterEffect">
                                  <p:stCondLst>
                                    <p:cond delay="0"/>
                                  </p:stCondLst>
                                  <p:childTnLst>
                                    <p:set>
                                      <p:cBhvr>
                                        <p:cTn id="59" dur="1" fill="hold">
                                          <p:stCondLst>
                                            <p:cond delay="0"/>
                                          </p:stCondLst>
                                        </p:cTn>
                                        <p:tgtEl>
                                          <p:spTgt spid="82"/>
                                        </p:tgtEl>
                                        <p:attrNameLst>
                                          <p:attrName>style.visibility</p:attrName>
                                        </p:attrNameLst>
                                      </p:cBhvr>
                                      <p:to>
                                        <p:strVal val="visible"/>
                                      </p:to>
                                    </p:set>
                                    <p:animEffect transition="in" filter="fade">
                                      <p:cBhvr>
                                        <p:cTn id="60" dur="500"/>
                                        <p:tgtEl>
                                          <p:spTgt spid="82"/>
                                        </p:tgtEl>
                                      </p:cBhvr>
                                    </p:animEffect>
                                    <p:anim calcmode="lin" valueType="num">
                                      <p:cBhvr>
                                        <p:cTn id="61" dur="500" fill="hold"/>
                                        <p:tgtEl>
                                          <p:spTgt spid="82"/>
                                        </p:tgtEl>
                                        <p:attrNameLst>
                                          <p:attrName>ppt_x</p:attrName>
                                        </p:attrNameLst>
                                      </p:cBhvr>
                                      <p:tavLst>
                                        <p:tav tm="0">
                                          <p:val>
                                            <p:strVal val="#ppt_x"/>
                                          </p:val>
                                        </p:tav>
                                        <p:tav tm="100000">
                                          <p:val>
                                            <p:strVal val="#ppt_x"/>
                                          </p:val>
                                        </p:tav>
                                      </p:tavLst>
                                    </p:anim>
                                    <p:anim calcmode="lin" valueType="num">
                                      <p:cBhvr>
                                        <p:cTn id="62" dur="500" fill="hold"/>
                                        <p:tgtEl>
                                          <p:spTgt spid="8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500" fill="hold"/>
                                        <p:tgtEl>
                                          <p:spTgt spid="7"/>
                                        </p:tgtEl>
                                        <p:attrNameLst>
                                          <p:attrName>ppt_w</p:attrName>
                                        </p:attrNameLst>
                                      </p:cBhvr>
                                      <p:tavLst>
                                        <p:tav tm="0">
                                          <p:val>
                                            <p:fltVal val="0"/>
                                          </p:val>
                                        </p:tav>
                                        <p:tav tm="100000">
                                          <p:val>
                                            <p:strVal val="#ppt_w"/>
                                          </p:val>
                                        </p:tav>
                                      </p:tavLst>
                                    </p:anim>
                                    <p:anim calcmode="lin" valueType="num">
                                      <p:cBhvr>
                                        <p:cTn id="67" dur="500" fill="hold"/>
                                        <p:tgtEl>
                                          <p:spTgt spid="7"/>
                                        </p:tgtEl>
                                        <p:attrNameLst>
                                          <p:attrName>ppt_h</p:attrName>
                                        </p:attrNameLst>
                                      </p:cBhvr>
                                      <p:tavLst>
                                        <p:tav tm="0">
                                          <p:val>
                                            <p:fltVal val="0"/>
                                          </p:val>
                                        </p:tav>
                                        <p:tav tm="100000">
                                          <p:val>
                                            <p:strVal val="#ppt_h"/>
                                          </p:val>
                                        </p:tav>
                                      </p:tavLst>
                                    </p:anim>
                                    <p:animEffect transition="in" filter="fade">
                                      <p:cBhvr>
                                        <p:cTn id="68" dur="500"/>
                                        <p:tgtEl>
                                          <p:spTgt spid="7"/>
                                        </p:tgtEl>
                                      </p:cBhvr>
                                    </p:animEffect>
                                  </p:childTnLst>
                                </p:cTn>
                              </p:par>
                            </p:childTnLst>
                          </p:cTn>
                        </p:par>
                        <p:par>
                          <p:cTn id="69" fill="hold">
                            <p:stCondLst>
                              <p:cond delay="6000"/>
                            </p:stCondLst>
                            <p:childTnLst>
                              <p:par>
                                <p:cTn id="70" presetID="12" presetClass="entr" presetSubtype="8" fill="hold" nodeType="after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additive="base">
                                        <p:cTn id="72" dur="500"/>
                                        <p:tgtEl>
                                          <p:spTgt spid="48"/>
                                        </p:tgtEl>
                                        <p:attrNameLst>
                                          <p:attrName>ppt_x</p:attrName>
                                        </p:attrNameLst>
                                      </p:cBhvr>
                                      <p:tavLst>
                                        <p:tav tm="0">
                                          <p:val>
                                            <p:strVal val="#ppt_x-#ppt_w*1.125000"/>
                                          </p:val>
                                        </p:tav>
                                        <p:tav tm="100000">
                                          <p:val>
                                            <p:strVal val="#ppt_x"/>
                                          </p:val>
                                        </p:tav>
                                      </p:tavLst>
                                    </p:anim>
                                    <p:animEffect transition="in" filter="wipe(right)">
                                      <p:cBhvr>
                                        <p:cTn id="73" dur="500"/>
                                        <p:tgtEl>
                                          <p:spTgt spid="48"/>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fade">
                                      <p:cBhvr>
                                        <p:cTn id="77" dur="500"/>
                                        <p:tgtEl>
                                          <p:spTgt spid="47"/>
                                        </p:tgtEl>
                                      </p:cBhvr>
                                    </p:animEffect>
                                    <p:anim calcmode="lin" valueType="num">
                                      <p:cBhvr>
                                        <p:cTn id="78" dur="500" fill="hold"/>
                                        <p:tgtEl>
                                          <p:spTgt spid="47"/>
                                        </p:tgtEl>
                                        <p:attrNameLst>
                                          <p:attrName>ppt_x</p:attrName>
                                        </p:attrNameLst>
                                      </p:cBhvr>
                                      <p:tavLst>
                                        <p:tav tm="0">
                                          <p:val>
                                            <p:strVal val="#ppt_x"/>
                                          </p:val>
                                        </p:tav>
                                        <p:tav tm="100000">
                                          <p:val>
                                            <p:strVal val="#ppt_x"/>
                                          </p:val>
                                        </p:tav>
                                      </p:tavLst>
                                    </p:anim>
                                    <p:anim calcmode="lin" valueType="num">
                                      <p:cBhvr>
                                        <p:cTn id="79" dur="500" fill="hold"/>
                                        <p:tgtEl>
                                          <p:spTgt spid="47"/>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p:cTn id="83" dur="500" fill="hold"/>
                                        <p:tgtEl>
                                          <p:spTgt spid="62"/>
                                        </p:tgtEl>
                                        <p:attrNameLst>
                                          <p:attrName>ppt_w</p:attrName>
                                        </p:attrNameLst>
                                      </p:cBhvr>
                                      <p:tavLst>
                                        <p:tav tm="0">
                                          <p:val>
                                            <p:fltVal val="0"/>
                                          </p:val>
                                        </p:tav>
                                        <p:tav tm="100000">
                                          <p:val>
                                            <p:strVal val="#ppt_w"/>
                                          </p:val>
                                        </p:tav>
                                      </p:tavLst>
                                    </p:anim>
                                    <p:anim calcmode="lin" valueType="num">
                                      <p:cBhvr>
                                        <p:cTn id="84" dur="500" fill="hold"/>
                                        <p:tgtEl>
                                          <p:spTgt spid="62"/>
                                        </p:tgtEl>
                                        <p:attrNameLst>
                                          <p:attrName>ppt_h</p:attrName>
                                        </p:attrNameLst>
                                      </p:cBhvr>
                                      <p:tavLst>
                                        <p:tav tm="0">
                                          <p:val>
                                            <p:fltVal val="0"/>
                                          </p:val>
                                        </p:tav>
                                        <p:tav tm="100000">
                                          <p:val>
                                            <p:strVal val="#ppt_h"/>
                                          </p:val>
                                        </p:tav>
                                      </p:tavLst>
                                    </p:anim>
                                    <p:animEffect transition="in" filter="fade">
                                      <p:cBhvr>
                                        <p:cTn id="85"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82" grpId="0"/>
      <p:bldP spid="91" grpId="0" animBg="1"/>
      <p:bldP spid="35" grpId="0" animBg="1"/>
      <p:bldP spid="36" grpId="0" animBg="1"/>
      <p:bldP spid="37" grpId="0" animBg="1"/>
      <p:bldP spid="47" grpId="0"/>
      <p:bldP spid="51"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 name="淘宝店chenying0907出品 566"/>
          <p:cNvSpPr>
            <a:spLocks noEditPoints="1"/>
          </p:cNvSpPr>
          <p:nvPr/>
        </p:nvSpPr>
        <p:spPr bwMode="auto">
          <a:xfrm>
            <a:off x="4169997" y="3709290"/>
            <a:ext cx="508709" cy="582338"/>
          </a:xfrm>
          <a:custGeom>
            <a:avLst/>
            <a:gdLst>
              <a:gd name="T0" fmla="*/ 15 w 98"/>
              <a:gd name="T1" fmla="*/ 55 h 110"/>
              <a:gd name="T2" fmla="*/ 25 w 98"/>
              <a:gd name="T3" fmla="*/ 36 h 110"/>
              <a:gd name="T4" fmla="*/ 11 w 98"/>
              <a:gd name="T5" fmla="*/ 24 h 110"/>
              <a:gd name="T6" fmla="*/ 1 w 98"/>
              <a:gd name="T7" fmla="*/ 38 h 110"/>
              <a:gd name="T8" fmla="*/ 15 w 98"/>
              <a:gd name="T9" fmla="*/ 55 h 110"/>
              <a:gd name="T10" fmla="*/ 27 w 98"/>
              <a:gd name="T11" fmla="*/ 79 h 110"/>
              <a:gd name="T12" fmla="*/ 27 w 98"/>
              <a:gd name="T13" fmla="*/ 84 h 110"/>
              <a:gd name="T14" fmla="*/ 32 w 98"/>
              <a:gd name="T15" fmla="*/ 89 h 110"/>
              <a:gd name="T16" fmla="*/ 38 w 98"/>
              <a:gd name="T17" fmla="*/ 89 h 110"/>
              <a:gd name="T18" fmla="*/ 38 w 98"/>
              <a:gd name="T19" fmla="*/ 75 h 110"/>
              <a:gd name="T20" fmla="*/ 32 w 98"/>
              <a:gd name="T21" fmla="*/ 75 h 110"/>
              <a:gd name="T22" fmla="*/ 27 w 98"/>
              <a:gd name="T23" fmla="*/ 79 h 110"/>
              <a:gd name="T24" fmla="*/ 36 w 98"/>
              <a:gd name="T25" fmla="*/ 33 h 110"/>
              <a:gd name="T26" fmla="*/ 48 w 98"/>
              <a:gd name="T27" fmla="*/ 16 h 110"/>
              <a:gd name="T28" fmla="*/ 36 w 98"/>
              <a:gd name="T29" fmla="*/ 0 h 110"/>
              <a:gd name="T30" fmla="*/ 25 w 98"/>
              <a:gd name="T31" fmla="*/ 16 h 110"/>
              <a:gd name="T32" fmla="*/ 36 w 98"/>
              <a:gd name="T33" fmla="*/ 33 h 110"/>
              <a:gd name="T34" fmla="*/ 63 w 98"/>
              <a:gd name="T35" fmla="*/ 34 h 110"/>
              <a:gd name="T36" fmla="*/ 78 w 98"/>
              <a:gd name="T37" fmla="*/ 19 h 110"/>
              <a:gd name="T38" fmla="*/ 68 w 98"/>
              <a:gd name="T39" fmla="*/ 3 h 110"/>
              <a:gd name="T40" fmla="*/ 54 w 98"/>
              <a:gd name="T41" fmla="*/ 17 h 110"/>
              <a:gd name="T42" fmla="*/ 63 w 98"/>
              <a:gd name="T43" fmla="*/ 34 h 110"/>
              <a:gd name="T44" fmla="*/ 84 w 98"/>
              <a:gd name="T45" fmla="*/ 73 h 110"/>
              <a:gd name="T46" fmla="*/ 63 w 98"/>
              <a:gd name="T47" fmla="*/ 52 h 110"/>
              <a:gd name="T48" fmla="*/ 34 w 98"/>
              <a:gd name="T49" fmla="*/ 51 h 110"/>
              <a:gd name="T50" fmla="*/ 20 w 98"/>
              <a:gd name="T51" fmla="*/ 66 h 110"/>
              <a:gd name="T52" fmla="*/ 8 w 98"/>
              <a:gd name="T53" fmla="*/ 89 h 110"/>
              <a:gd name="T54" fmla="*/ 22 w 98"/>
              <a:gd name="T55" fmla="*/ 103 h 110"/>
              <a:gd name="T56" fmla="*/ 40 w 98"/>
              <a:gd name="T57" fmla="*/ 102 h 110"/>
              <a:gd name="T58" fmla="*/ 58 w 98"/>
              <a:gd name="T59" fmla="*/ 102 h 110"/>
              <a:gd name="T60" fmla="*/ 87 w 98"/>
              <a:gd name="T61" fmla="*/ 95 h 110"/>
              <a:gd name="T62" fmla="*/ 84 w 98"/>
              <a:gd name="T63" fmla="*/ 73 h 110"/>
              <a:gd name="T64" fmla="*/ 45 w 98"/>
              <a:gd name="T65" fmla="*/ 95 h 110"/>
              <a:gd name="T66" fmla="*/ 30 w 98"/>
              <a:gd name="T67" fmla="*/ 95 h 110"/>
              <a:gd name="T68" fmla="*/ 21 w 98"/>
              <a:gd name="T69" fmla="*/ 89 h 110"/>
              <a:gd name="T70" fmla="*/ 20 w 98"/>
              <a:gd name="T71" fmla="*/ 78 h 110"/>
              <a:gd name="T72" fmla="*/ 30 w 98"/>
              <a:gd name="T73" fmla="*/ 69 h 110"/>
              <a:gd name="T74" fmla="*/ 38 w 98"/>
              <a:gd name="T75" fmla="*/ 69 h 110"/>
              <a:gd name="T76" fmla="*/ 38 w 98"/>
              <a:gd name="T77" fmla="*/ 59 h 110"/>
              <a:gd name="T78" fmla="*/ 45 w 98"/>
              <a:gd name="T79" fmla="*/ 59 h 110"/>
              <a:gd name="T80" fmla="*/ 45 w 98"/>
              <a:gd name="T81" fmla="*/ 95 h 110"/>
              <a:gd name="T82" fmla="*/ 72 w 98"/>
              <a:gd name="T83" fmla="*/ 95 h 110"/>
              <a:gd name="T84" fmla="*/ 55 w 98"/>
              <a:gd name="T85" fmla="*/ 95 h 110"/>
              <a:gd name="T86" fmla="*/ 48 w 98"/>
              <a:gd name="T87" fmla="*/ 89 h 110"/>
              <a:gd name="T88" fmla="*/ 48 w 98"/>
              <a:gd name="T89" fmla="*/ 70 h 110"/>
              <a:gd name="T90" fmla="*/ 55 w 98"/>
              <a:gd name="T91" fmla="*/ 70 h 110"/>
              <a:gd name="T92" fmla="*/ 55 w 98"/>
              <a:gd name="T93" fmla="*/ 86 h 110"/>
              <a:gd name="T94" fmla="*/ 58 w 98"/>
              <a:gd name="T95" fmla="*/ 89 h 110"/>
              <a:gd name="T96" fmla="*/ 65 w 98"/>
              <a:gd name="T97" fmla="*/ 89 h 110"/>
              <a:gd name="T98" fmla="*/ 65 w 98"/>
              <a:gd name="T99" fmla="*/ 70 h 110"/>
              <a:gd name="T100" fmla="*/ 72 w 98"/>
              <a:gd name="T101" fmla="*/ 70 h 110"/>
              <a:gd name="T102" fmla="*/ 72 w 98"/>
              <a:gd name="T103" fmla="*/ 95 h 110"/>
              <a:gd name="T104" fmla="*/ 96 w 98"/>
              <a:gd name="T105" fmla="*/ 45 h 110"/>
              <a:gd name="T106" fmla="*/ 84 w 98"/>
              <a:gd name="T107" fmla="*/ 32 h 110"/>
              <a:gd name="T108" fmla="*/ 72 w 98"/>
              <a:gd name="T109" fmla="*/ 48 h 110"/>
              <a:gd name="T110" fmla="*/ 85 w 98"/>
              <a:gd name="T111" fmla="*/ 62 h 110"/>
              <a:gd name="T112" fmla="*/ 96 w 98"/>
              <a:gd name="T113" fmla="*/ 4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 h="110">
                <a:moveTo>
                  <a:pt x="15" y="55"/>
                </a:moveTo>
                <a:cubicBezTo>
                  <a:pt x="27" y="53"/>
                  <a:pt x="25" y="39"/>
                  <a:pt x="25" y="36"/>
                </a:cubicBezTo>
                <a:cubicBezTo>
                  <a:pt x="24" y="32"/>
                  <a:pt x="19" y="24"/>
                  <a:pt x="11" y="24"/>
                </a:cubicBezTo>
                <a:cubicBezTo>
                  <a:pt x="2" y="25"/>
                  <a:pt x="1" y="38"/>
                  <a:pt x="1" y="38"/>
                </a:cubicBezTo>
                <a:cubicBezTo>
                  <a:pt x="0" y="45"/>
                  <a:pt x="4" y="58"/>
                  <a:pt x="15" y="55"/>
                </a:cubicBezTo>
                <a:close/>
                <a:moveTo>
                  <a:pt x="27" y="79"/>
                </a:moveTo>
                <a:cubicBezTo>
                  <a:pt x="27" y="80"/>
                  <a:pt x="26" y="82"/>
                  <a:pt x="27" y="84"/>
                </a:cubicBezTo>
                <a:cubicBezTo>
                  <a:pt x="28" y="89"/>
                  <a:pt x="32" y="89"/>
                  <a:pt x="32" y="89"/>
                </a:cubicBezTo>
                <a:cubicBezTo>
                  <a:pt x="38" y="89"/>
                  <a:pt x="38" y="89"/>
                  <a:pt x="38" y="89"/>
                </a:cubicBezTo>
                <a:cubicBezTo>
                  <a:pt x="38" y="75"/>
                  <a:pt x="38" y="75"/>
                  <a:pt x="38" y="75"/>
                </a:cubicBezTo>
                <a:cubicBezTo>
                  <a:pt x="32" y="75"/>
                  <a:pt x="32" y="75"/>
                  <a:pt x="32" y="75"/>
                </a:cubicBezTo>
                <a:cubicBezTo>
                  <a:pt x="29" y="76"/>
                  <a:pt x="28" y="78"/>
                  <a:pt x="27" y="79"/>
                </a:cubicBezTo>
                <a:close/>
                <a:moveTo>
                  <a:pt x="36" y="33"/>
                </a:moveTo>
                <a:cubicBezTo>
                  <a:pt x="42" y="33"/>
                  <a:pt x="48" y="25"/>
                  <a:pt x="48" y="16"/>
                </a:cubicBezTo>
                <a:cubicBezTo>
                  <a:pt x="48" y="8"/>
                  <a:pt x="42" y="0"/>
                  <a:pt x="36" y="0"/>
                </a:cubicBezTo>
                <a:cubicBezTo>
                  <a:pt x="30" y="0"/>
                  <a:pt x="25" y="8"/>
                  <a:pt x="25" y="16"/>
                </a:cubicBezTo>
                <a:cubicBezTo>
                  <a:pt x="25" y="25"/>
                  <a:pt x="30" y="33"/>
                  <a:pt x="36" y="33"/>
                </a:cubicBezTo>
                <a:close/>
                <a:moveTo>
                  <a:pt x="63" y="34"/>
                </a:moveTo>
                <a:cubicBezTo>
                  <a:pt x="71" y="35"/>
                  <a:pt x="77" y="26"/>
                  <a:pt x="78" y="19"/>
                </a:cubicBezTo>
                <a:cubicBezTo>
                  <a:pt x="79" y="12"/>
                  <a:pt x="74" y="4"/>
                  <a:pt x="68" y="3"/>
                </a:cubicBezTo>
                <a:cubicBezTo>
                  <a:pt x="62" y="2"/>
                  <a:pt x="54" y="11"/>
                  <a:pt x="54" y="17"/>
                </a:cubicBezTo>
                <a:cubicBezTo>
                  <a:pt x="53" y="25"/>
                  <a:pt x="55" y="32"/>
                  <a:pt x="63" y="34"/>
                </a:cubicBezTo>
                <a:close/>
                <a:moveTo>
                  <a:pt x="84" y="73"/>
                </a:moveTo>
                <a:cubicBezTo>
                  <a:pt x="84" y="73"/>
                  <a:pt x="71" y="63"/>
                  <a:pt x="63" y="52"/>
                </a:cubicBezTo>
                <a:cubicBezTo>
                  <a:pt x="53" y="37"/>
                  <a:pt x="38" y="43"/>
                  <a:pt x="34" y="51"/>
                </a:cubicBezTo>
                <a:cubicBezTo>
                  <a:pt x="29" y="59"/>
                  <a:pt x="21" y="64"/>
                  <a:pt x="20" y="66"/>
                </a:cubicBezTo>
                <a:cubicBezTo>
                  <a:pt x="19" y="67"/>
                  <a:pt x="4" y="75"/>
                  <a:pt x="8" y="89"/>
                </a:cubicBezTo>
                <a:cubicBezTo>
                  <a:pt x="11" y="103"/>
                  <a:pt x="22" y="103"/>
                  <a:pt x="22" y="103"/>
                </a:cubicBezTo>
                <a:cubicBezTo>
                  <a:pt x="22" y="103"/>
                  <a:pt x="31" y="104"/>
                  <a:pt x="40" y="102"/>
                </a:cubicBezTo>
                <a:cubicBezTo>
                  <a:pt x="50" y="100"/>
                  <a:pt x="58" y="102"/>
                  <a:pt x="58" y="102"/>
                </a:cubicBezTo>
                <a:cubicBezTo>
                  <a:pt x="58" y="102"/>
                  <a:pt x="81" y="110"/>
                  <a:pt x="87" y="95"/>
                </a:cubicBezTo>
                <a:cubicBezTo>
                  <a:pt x="93" y="81"/>
                  <a:pt x="84" y="73"/>
                  <a:pt x="84" y="73"/>
                </a:cubicBezTo>
                <a:close/>
                <a:moveTo>
                  <a:pt x="45" y="95"/>
                </a:moveTo>
                <a:cubicBezTo>
                  <a:pt x="30" y="95"/>
                  <a:pt x="30" y="95"/>
                  <a:pt x="30" y="95"/>
                </a:cubicBezTo>
                <a:cubicBezTo>
                  <a:pt x="24" y="94"/>
                  <a:pt x="21" y="89"/>
                  <a:pt x="21" y="89"/>
                </a:cubicBezTo>
                <a:cubicBezTo>
                  <a:pt x="21" y="88"/>
                  <a:pt x="19" y="84"/>
                  <a:pt x="20" y="78"/>
                </a:cubicBezTo>
                <a:cubicBezTo>
                  <a:pt x="23" y="70"/>
                  <a:pt x="30" y="69"/>
                  <a:pt x="30" y="69"/>
                </a:cubicBezTo>
                <a:cubicBezTo>
                  <a:pt x="38" y="69"/>
                  <a:pt x="38" y="69"/>
                  <a:pt x="38" y="69"/>
                </a:cubicBezTo>
                <a:cubicBezTo>
                  <a:pt x="38" y="59"/>
                  <a:pt x="38" y="59"/>
                  <a:pt x="38" y="59"/>
                </a:cubicBezTo>
                <a:cubicBezTo>
                  <a:pt x="45" y="59"/>
                  <a:pt x="45" y="59"/>
                  <a:pt x="45" y="59"/>
                </a:cubicBezTo>
                <a:lnTo>
                  <a:pt x="45" y="95"/>
                </a:lnTo>
                <a:close/>
                <a:moveTo>
                  <a:pt x="72" y="95"/>
                </a:moveTo>
                <a:cubicBezTo>
                  <a:pt x="55" y="95"/>
                  <a:pt x="55" y="95"/>
                  <a:pt x="55" y="95"/>
                </a:cubicBezTo>
                <a:cubicBezTo>
                  <a:pt x="49" y="93"/>
                  <a:pt x="48" y="89"/>
                  <a:pt x="48" y="89"/>
                </a:cubicBezTo>
                <a:cubicBezTo>
                  <a:pt x="48" y="70"/>
                  <a:pt x="48" y="70"/>
                  <a:pt x="48" y="70"/>
                </a:cubicBezTo>
                <a:cubicBezTo>
                  <a:pt x="55" y="70"/>
                  <a:pt x="55" y="70"/>
                  <a:pt x="55" y="70"/>
                </a:cubicBezTo>
                <a:cubicBezTo>
                  <a:pt x="55" y="86"/>
                  <a:pt x="55" y="86"/>
                  <a:pt x="55" y="86"/>
                </a:cubicBezTo>
                <a:cubicBezTo>
                  <a:pt x="56" y="88"/>
                  <a:pt x="58" y="89"/>
                  <a:pt x="58" y="89"/>
                </a:cubicBezTo>
                <a:cubicBezTo>
                  <a:pt x="65" y="89"/>
                  <a:pt x="65" y="89"/>
                  <a:pt x="65" y="89"/>
                </a:cubicBezTo>
                <a:cubicBezTo>
                  <a:pt x="65" y="70"/>
                  <a:pt x="65" y="70"/>
                  <a:pt x="65" y="70"/>
                </a:cubicBezTo>
                <a:cubicBezTo>
                  <a:pt x="72" y="70"/>
                  <a:pt x="72" y="70"/>
                  <a:pt x="72" y="70"/>
                </a:cubicBezTo>
                <a:lnTo>
                  <a:pt x="72" y="95"/>
                </a:lnTo>
                <a:close/>
                <a:moveTo>
                  <a:pt x="96" y="45"/>
                </a:moveTo>
                <a:cubicBezTo>
                  <a:pt x="96" y="42"/>
                  <a:pt x="94" y="32"/>
                  <a:pt x="84" y="32"/>
                </a:cubicBezTo>
                <a:cubicBezTo>
                  <a:pt x="74" y="32"/>
                  <a:pt x="72" y="41"/>
                  <a:pt x="72" y="48"/>
                </a:cubicBezTo>
                <a:cubicBezTo>
                  <a:pt x="72" y="54"/>
                  <a:pt x="73" y="62"/>
                  <a:pt x="85" y="62"/>
                </a:cubicBezTo>
                <a:cubicBezTo>
                  <a:pt x="98" y="62"/>
                  <a:pt x="96" y="48"/>
                  <a:pt x="96" y="45"/>
                </a:cubicBezTo>
                <a:close/>
              </a:path>
            </a:pathLst>
          </a:custGeom>
          <a:solidFill>
            <a:schemeClr val="bg1"/>
          </a:solidFill>
          <a:ln>
            <a:noFill/>
          </a:ln>
        </p:spPr>
        <p:txBody>
          <a:bodyPr vert="horz" wrap="square" lIns="49634" tIns="24817" rIns="49634" bIns="24817" numCol="1" anchor="t" anchorCtr="0" compatLnSpc="1"/>
          <a:lstStyle/>
          <a:p>
            <a:endParaRPr lang="zh-CN" altLang="en-US"/>
          </a:p>
        </p:txBody>
      </p:sp>
      <p:grpSp>
        <p:nvGrpSpPr>
          <p:cNvPr id="176" name="淘宝店chenying0907出品 175"/>
          <p:cNvGrpSpPr/>
          <p:nvPr/>
        </p:nvGrpSpPr>
        <p:grpSpPr>
          <a:xfrm>
            <a:off x="3451844" y="3826904"/>
            <a:ext cx="1945863" cy="1060422"/>
            <a:chOff x="2066155" y="1681970"/>
            <a:chExt cx="1450898" cy="774438"/>
          </a:xfrm>
        </p:grpSpPr>
        <p:sp>
          <p:nvSpPr>
            <p:cNvPr id="177" name="Chevron 17"/>
            <p:cNvSpPr/>
            <p:nvPr/>
          </p:nvSpPr>
          <p:spPr>
            <a:xfrm>
              <a:off x="2066155" y="1681970"/>
              <a:ext cx="1450898" cy="774438"/>
            </a:xfrm>
            <a:prstGeom prst="chevron">
              <a:avLst/>
            </a:prstGeom>
            <a:solidFill>
              <a:schemeClr val="tx1">
                <a:lumMod val="50000"/>
                <a:lumOff val="50000"/>
              </a:schemeClr>
            </a:solidFill>
            <a:ln>
              <a:noFill/>
            </a:ln>
            <a:effectLst>
              <a:outerShdw blurRad="50800" dist="38100" dir="5400000" algn="t" rotWithShape="0">
                <a:prstClr val="black">
                  <a:alpha val="40000"/>
                </a:prstClr>
              </a:outerShdw>
            </a:effectLst>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178" name="淘宝店chenying0907出品 5"/>
            <p:cNvSpPr/>
            <p:nvPr/>
          </p:nvSpPr>
          <p:spPr bwMode="auto">
            <a:xfrm>
              <a:off x="2564579" y="1867459"/>
              <a:ext cx="522564" cy="516977"/>
            </a:xfrm>
            <a:prstGeom prst="rect">
              <a:avLst/>
            </a:prstGeom>
          </p:spPr>
          <p:txBody>
            <a:bodyPr wrap="none">
              <a:spAutoFit/>
            </a:bodyPr>
            <a:lstStyle/>
            <a:p>
              <a:pPr algn="ctr">
                <a:defRPr/>
              </a:pPr>
              <a:r>
                <a:rPr lang="zh-CN" altLang="en-US" sz="2000" b="1" dirty="0">
                  <a:solidFill>
                    <a:schemeClr val="bg1"/>
                  </a:solidFill>
                  <a:latin typeface="方正兰亭纤黑_GBK" panose="02000000000000000000" pitchFamily="2" charset="-122"/>
                  <a:ea typeface="方正兰亭纤黑_GBK" panose="02000000000000000000" pitchFamily="2" charset="-122"/>
                  <a:cs typeface="Open Sans" pitchFamily="34" charset="0"/>
                </a:rPr>
                <a:t>代理</a:t>
              </a:r>
              <a:endParaRPr lang="en-US" altLang="zh-CN" sz="2000" b="1" dirty="0">
                <a:solidFill>
                  <a:schemeClr val="bg1"/>
                </a:solidFill>
                <a:latin typeface="方正兰亭纤黑_GBK" panose="02000000000000000000" pitchFamily="2" charset="-122"/>
                <a:ea typeface="方正兰亭纤黑_GBK" panose="02000000000000000000" pitchFamily="2" charset="-122"/>
                <a:cs typeface="Open Sans" pitchFamily="34" charset="0"/>
              </a:endParaRPr>
            </a:p>
            <a:p>
              <a:pPr algn="ctr">
                <a:defRPr/>
              </a:pPr>
              <a:r>
                <a:rPr lang="zh-CN" altLang="en-US" sz="2000" b="1" dirty="0">
                  <a:solidFill>
                    <a:schemeClr val="bg1"/>
                  </a:solidFill>
                  <a:latin typeface="方正兰亭纤黑_GBK" panose="02000000000000000000" pitchFamily="2" charset="-122"/>
                  <a:ea typeface="方正兰亭纤黑_GBK" panose="02000000000000000000" pitchFamily="2" charset="-122"/>
                  <a:cs typeface="Open Sans" pitchFamily="34" charset="0"/>
                </a:rPr>
                <a:t>推广</a:t>
              </a:r>
              <a:endParaRPr lang="en-US" sz="2000" b="1" dirty="0">
                <a:solidFill>
                  <a:schemeClr val="bg1"/>
                </a:solidFill>
                <a:latin typeface="方正兰亭纤黑_GBK" panose="02000000000000000000" pitchFamily="2" charset="-122"/>
                <a:ea typeface="方正兰亭纤黑_GBK" panose="02000000000000000000" pitchFamily="2" charset="-122"/>
                <a:cs typeface="Open Sans" pitchFamily="34" charset="0"/>
              </a:endParaRPr>
            </a:p>
          </p:txBody>
        </p:sp>
      </p:grpSp>
      <p:grpSp>
        <p:nvGrpSpPr>
          <p:cNvPr id="179" name="淘宝店chenying0907出品 178"/>
          <p:cNvGrpSpPr/>
          <p:nvPr/>
        </p:nvGrpSpPr>
        <p:grpSpPr>
          <a:xfrm>
            <a:off x="5052343" y="3826904"/>
            <a:ext cx="1945863" cy="1060422"/>
            <a:chOff x="3187496" y="1681970"/>
            <a:chExt cx="1450898" cy="774438"/>
          </a:xfrm>
        </p:grpSpPr>
        <p:sp>
          <p:nvSpPr>
            <p:cNvPr id="180" name="Chevron 19"/>
            <p:cNvSpPr/>
            <p:nvPr/>
          </p:nvSpPr>
          <p:spPr>
            <a:xfrm>
              <a:off x="3187496" y="1681970"/>
              <a:ext cx="1450898" cy="774438"/>
            </a:xfrm>
            <a:prstGeom prst="chevron">
              <a:avLst/>
            </a:prstGeom>
            <a:solidFill>
              <a:srgbClr val="CB0B0B"/>
            </a:solidFill>
            <a:ln>
              <a:noFill/>
            </a:ln>
            <a:effectLst>
              <a:outerShdw blurRad="50800" dist="38100" dir="5400000" algn="t" rotWithShape="0">
                <a:prstClr val="black">
                  <a:alpha val="40000"/>
                </a:prstClr>
              </a:outerShdw>
            </a:effectLst>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181" name="淘宝店chenying0907出品 5"/>
            <p:cNvSpPr/>
            <p:nvPr/>
          </p:nvSpPr>
          <p:spPr bwMode="auto">
            <a:xfrm>
              <a:off x="3737347" y="1867459"/>
              <a:ext cx="465192" cy="449545"/>
            </a:xfrm>
            <a:prstGeom prst="rect">
              <a:avLst/>
            </a:prstGeom>
          </p:spPr>
          <p:txBody>
            <a:bodyPr wrap="none">
              <a:spAutoFit/>
            </a:bodyPr>
            <a:lstStyle/>
            <a:p>
              <a:pPr algn="ctr">
                <a:defRPr/>
              </a:pPr>
              <a:r>
                <a:rPr lang="zh-CN" altLang="en-US" sz="1700" b="1" dirty="0">
                  <a:solidFill>
                    <a:schemeClr val="bg1"/>
                  </a:solidFill>
                  <a:latin typeface="方正兰亭纤黑_GBK" panose="02000000000000000000" pitchFamily="2" charset="-122"/>
                  <a:ea typeface="方正兰亭纤黑_GBK" panose="02000000000000000000" pitchFamily="2" charset="-122"/>
                  <a:cs typeface="Open Sans" pitchFamily="34" charset="0"/>
                </a:rPr>
                <a:t>周边</a:t>
              </a:r>
              <a:endParaRPr lang="en-US" altLang="zh-CN" sz="1700" b="1" dirty="0">
                <a:solidFill>
                  <a:schemeClr val="bg1"/>
                </a:solidFill>
                <a:latin typeface="方正兰亭纤黑_GBK" panose="02000000000000000000" pitchFamily="2" charset="-122"/>
                <a:ea typeface="方正兰亭纤黑_GBK" panose="02000000000000000000" pitchFamily="2" charset="-122"/>
                <a:cs typeface="Open Sans" pitchFamily="34" charset="0"/>
              </a:endParaRPr>
            </a:p>
            <a:p>
              <a:pPr algn="ctr">
                <a:defRPr/>
              </a:pPr>
              <a:r>
                <a:rPr lang="zh-CN" altLang="en-US" sz="1700" b="1" dirty="0">
                  <a:solidFill>
                    <a:schemeClr val="bg1"/>
                  </a:solidFill>
                  <a:latin typeface="方正兰亭纤黑_GBK" panose="02000000000000000000" pitchFamily="2" charset="-122"/>
                  <a:ea typeface="方正兰亭纤黑_GBK" panose="02000000000000000000" pitchFamily="2" charset="-122"/>
                  <a:cs typeface="Open Sans" pitchFamily="34" charset="0"/>
                </a:rPr>
                <a:t>推广</a:t>
              </a:r>
              <a:endParaRPr lang="en-US" sz="1700" b="1" dirty="0">
                <a:solidFill>
                  <a:schemeClr val="bg1"/>
                </a:solidFill>
                <a:latin typeface="方正兰亭纤黑_GBK" panose="02000000000000000000" pitchFamily="2" charset="-122"/>
                <a:ea typeface="方正兰亭纤黑_GBK" panose="02000000000000000000" pitchFamily="2" charset="-122"/>
                <a:cs typeface="Open Sans" pitchFamily="34" charset="0"/>
              </a:endParaRPr>
            </a:p>
          </p:txBody>
        </p:sp>
      </p:grpSp>
      <p:grpSp>
        <p:nvGrpSpPr>
          <p:cNvPr id="182" name="淘宝店chenying0907出品 181"/>
          <p:cNvGrpSpPr/>
          <p:nvPr/>
        </p:nvGrpSpPr>
        <p:grpSpPr>
          <a:xfrm>
            <a:off x="6677998" y="3826904"/>
            <a:ext cx="1945863" cy="1060422"/>
            <a:chOff x="4308837" y="1681970"/>
            <a:chExt cx="1450898" cy="774438"/>
          </a:xfrm>
          <a:solidFill>
            <a:schemeClr val="tx1">
              <a:lumMod val="50000"/>
              <a:lumOff val="50000"/>
            </a:schemeClr>
          </a:solidFill>
        </p:grpSpPr>
        <p:sp>
          <p:nvSpPr>
            <p:cNvPr id="183" name="Chevron 20"/>
            <p:cNvSpPr/>
            <p:nvPr/>
          </p:nvSpPr>
          <p:spPr>
            <a:xfrm>
              <a:off x="4308837" y="1681970"/>
              <a:ext cx="1450898" cy="774438"/>
            </a:xfrm>
            <a:prstGeom prst="chevron">
              <a:avLst/>
            </a:prstGeom>
            <a:grpFill/>
            <a:ln>
              <a:noFill/>
            </a:ln>
            <a:effectLst>
              <a:outerShdw blurRad="50800" dist="38100" dir="5400000" algn="t" rotWithShape="0">
                <a:prstClr val="black">
                  <a:alpha val="40000"/>
                </a:prstClr>
              </a:outerShdw>
            </a:effectLst>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184" name="淘宝店chenying0907出品 5"/>
            <p:cNvSpPr/>
            <p:nvPr/>
          </p:nvSpPr>
          <p:spPr bwMode="auto">
            <a:xfrm>
              <a:off x="4837040" y="1864668"/>
              <a:ext cx="465192" cy="449545"/>
            </a:xfrm>
            <a:prstGeom prst="rect">
              <a:avLst/>
            </a:prstGeom>
            <a:grpFill/>
          </p:spPr>
          <p:txBody>
            <a:bodyPr wrap="none">
              <a:spAutoFit/>
            </a:bodyPr>
            <a:lstStyle/>
            <a:p>
              <a:pPr algn="ctr">
                <a:defRPr/>
              </a:pPr>
              <a:r>
                <a:rPr lang="zh-CN" altLang="en-US" sz="1700" b="1" dirty="0">
                  <a:solidFill>
                    <a:schemeClr val="bg1"/>
                  </a:solidFill>
                  <a:latin typeface="方正兰亭纤黑_GBK" panose="02000000000000000000" pitchFamily="2" charset="-122"/>
                  <a:ea typeface="方正兰亭纤黑_GBK" panose="02000000000000000000" pitchFamily="2" charset="-122"/>
                  <a:cs typeface="Open Sans" pitchFamily="34" charset="0"/>
                </a:rPr>
                <a:t>本地</a:t>
              </a:r>
              <a:endParaRPr lang="en-US" altLang="zh-CN" sz="1700" b="1" dirty="0">
                <a:solidFill>
                  <a:schemeClr val="bg1"/>
                </a:solidFill>
                <a:latin typeface="方正兰亭纤黑_GBK" panose="02000000000000000000" pitchFamily="2" charset="-122"/>
                <a:ea typeface="方正兰亭纤黑_GBK" panose="02000000000000000000" pitchFamily="2" charset="-122"/>
                <a:cs typeface="Open Sans" pitchFamily="34" charset="0"/>
              </a:endParaRPr>
            </a:p>
            <a:p>
              <a:pPr algn="ctr">
                <a:defRPr/>
              </a:pPr>
              <a:r>
                <a:rPr lang="zh-CN" altLang="en-US" sz="1700" b="1" dirty="0">
                  <a:solidFill>
                    <a:schemeClr val="bg1"/>
                  </a:solidFill>
                  <a:latin typeface="方正兰亭纤黑_GBK" panose="02000000000000000000" pitchFamily="2" charset="-122"/>
                  <a:ea typeface="方正兰亭纤黑_GBK" panose="02000000000000000000" pitchFamily="2" charset="-122"/>
                  <a:cs typeface="Open Sans" pitchFamily="34" charset="0"/>
                </a:rPr>
                <a:t>推广</a:t>
              </a:r>
              <a:endParaRPr lang="en-US" sz="1700" b="1" dirty="0">
                <a:solidFill>
                  <a:schemeClr val="bg1"/>
                </a:solidFill>
                <a:latin typeface="方正兰亭纤黑_GBK" panose="02000000000000000000" pitchFamily="2" charset="-122"/>
                <a:ea typeface="方正兰亭纤黑_GBK" panose="02000000000000000000" pitchFamily="2" charset="-122"/>
                <a:cs typeface="Open Sans" pitchFamily="34" charset="0"/>
              </a:endParaRPr>
            </a:p>
          </p:txBody>
        </p:sp>
      </p:grpSp>
      <p:grpSp>
        <p:nvGrpSpPr>
          <p:cNvPr id="185" name="淘宝店chenying0907出品 184"/>
          <p:cNvGrpSpPr/>
          <p:nvPr/>
        </p:nvGrpSpPr>
        <p:grpSpPr>
          <a:xfrm>
            <a:off x="8284988" y="3826904"/>
            <a:ext cx="1945863" cy="1060422"/>
            <a:chOff x="5437301" y="1681970"/>
            <a:chExt cx="1450898" cy="774438"/>
          </a:xfrm>
        </p:grpSpPr>
        <p:sp>
          <p:nvSpPr>
            <p:cNvPr id="186" name="Chevron 20"/>
            <p:cNvSpPr/>
            <p:nvPr/>
          </p:nvSpPr>
          <p:spPr>
            <a:xfrm>
              <a:off x="5437301" y="1681970"/>
              <a:ext cx="1450898" cy="774438"/>
            </a:xfrm>
            <a:prstGeom prst="chevron">
              <a:avLst/>
            </a:prstGeom>
            <a:solidFill>
              <a:srgbClr val="CB0B0B"/>
            </a:solidFill>
            <a:ln>
              <a:noFill/>
            </a:ln>
            <a:effectLst>
              <a:outerShdw blurRad="50800" dist="38100" dir="5400000" algn="t" rotWithShape="0">
                <a:prstClr val="black">
                  <a:alpha val="40000"/>
                </a:prstClr>
              </a:outerShdw>
            </a:effectLst>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187" name="淘宝店chenying0907出品 5"/>
            <p:cNvSpPr/>
            <p:nvPr/>
          </p:nvSpPr>
          <p:spPr bwMode="auto">
            <a:xfrm>
              <a:off x="5954553" y="1864668"/>
              <a:ext cx="465192" cy="449545"/>
            </a:xfrm>
            <a:prstGeom prst="rect">
              <a:avLst/>
            </a:prstGeom>
          </p:spPr>
          <p:txBody>
            <a:bodyPr wrap="none">
              <a:spAutoFit/>
            </a:bodyPr>
            <a:lstStyle/>
            <a:p>
              <a:pPr algn="ctr">
                <a:defRPr/>
              </a:pPr>
              <a:r>
                <a:rPr lang="zh-CN" altLang="en-US" sz="1700" b="1" dirty="0">
                  <a:solidFill>
                    <a:schemeClr val="bg1"/>
                  </a:solidFill>
                  <a:latin typeface="方正兰亭纤黑_GBK" panose="02000000000000000000" pitchFamily="2" charset="-122"/>
                  <a:ea typeface="方正兰亭纤黑_GBK" panose="02000000000000000000" pitchFamily="2" charset="-122"/>
                  <a:cs typeface="Open Sans" pitchFamily="34" charset="0"/>
                </a:rPr>
                <a:t>沿海</a:t>
              </a:r>
              <a:endParaRPr lang="en-US" altLang="zh-CN" sz="1700" b="1" dirty="0">
                <a:solidFill>
                  <a:schemeClr val="bg1"/>
                </a:solidFill>
                <a:latin typeface="方正兰亭纤黑_GBK" panose="02000000000000000000" pitchFamily="2" charset="-122"/>
                <a:ea typeface="方正兰亭纤黑_GBK" panose="02000000000000000000" pitchFamily="2" charset="-122"/>
                <a:cs typeface="Open Sans" pitchFamily="34" charset="0"/>
              </a:endParaRPr>
            </a:p>
            <a:p>
              <a:pPr algn="ctr">
                <a:defRPr/>
              </a:pPr>
              <a:r>
                <a:rPr lang="zh-CN" altLang="en-US" sz="1700" b="1" dirty="0">
                  <a:solidFill>
                    <a:schemeClr val="bg1"/>
                  </a:solidFill>
                  <a:latin typeface="方正兰亭纤黑_GBK" panose="02000000000000000000" pitchFamily="2" charset="-122"/>
                  <a:ea typeface="方正兰亭纤黑_GBK" panose="02000000000000000000" pitchFamily="2" charset="-122"/>
                  <a:cs typeface="Open Sans" pitchFamily="34" charset="0"/>
                </a:rPr>
                <a:t>地区</a:t>
              </a:r>
              <a:endParaRPr lang="en-US" sz="1700" b="1" dirty="0">
                <a:solidFill>
                  <a:schemeClr val="bg1"/>
                </a:solidFill>
                <a:latin typeface="方正兰亭纤黑_GBK" panose="02000000000000000000" pitchFamily="2" charset="-122"/>
                <a:ea typeface="方正兰亭纤黑_GBK" panose="02000000000000000000" pitchFamily="2" charset="-122"/>
                <a:cs typeface="Open Sans" pitchFamily="34" charset="0"/>
              </a:endParaRPr>
            </a:p>
          </p:txBody>
        </p:sp>
      </p:grpSp>
      <p:cxnSp>
        <p:nvCxnSpPr>
          <p:cNvPr id="189" name="Straight Connector 35"/>
          <p:cNvCxnSpPr/>
          <p:nvPr/>
        </p:nvCxnSpPr>
        <p:spPr>
          <a:xfrm rot="16200000" flipH="1">
            <a:off x="3453032" y="2754475"/>
            <a:ext cx="1014743" cy="894885"/>
          </a:xfrm>
          <a:prstGeom prst="bentConnector3">
            <a:avLst>
              <a:gd name="adj1" fmla="val -1066"/>
            </a:avLst>
          </a:prstGeom>
          <a:ln w="38100">
            <a:solidFill>
              <a:schemeClr val="tx1">
                <a:lumMod val="50000"/>
                <a:lumOff val="50000"/>
              </a:schemeClr>
            </a:solidFill>
            <a:headEnd type="oval"/>
            <a:tailEnd type="none"/>
          </a:ln>
          <a:effectLst/>
        </p:spPr>
        <p:style>
          <a:lnRef idx="1">
            <a:schemeClr val="accent1"/>
          </a:lnRef>
          <a:fillRef idx="0">
            <a:schemeClr val="accent1"/>
          </a:fillRef>
          <a:effectRef idx="0">
            <a:schemeClr val="accent1"/>
          </a:effectRef>
          <a:fontRef idx="minor">
            <a:schemeClr val="tx1"/>
          </a:fontRef>
        </p:style>
      </p:cxnSp>
      <p:cxnSp>
        <p:nvCxnSpPr>
          <p:cNvPr id="193" name="Straight Connector 35"/>
          <p:cNvCxnSpPr/>
          <p:nvPr/>
        </p:nvCxnSpPr>
        <p:spPr>
          <a:xfrm rot="5400000" flipH="1" flipV="1">
            <a:off x="4890334" y="5111663"/>
            <a:ext cx="1014743" cy="894885"/>
          </a:xfrm>
          <a:prstGeom prst="bentConnector3">
            <a:avLst>
              <a:gd name="adj1" fmla="val -1066"/>
            </a:avLst>
          </a:prstGeom>
          <a:ln w="38100">
            <a:solidFill>
              <a:schemeClr val="tx1">
                <a:lumMod val="50000"/>
                <a:lumOff val="50000"/>
              </a:schemeClr>
            </a:solidFill>
            <a:headEnd type="oval"/>
            <a:tailEnd type="none"/>
          </a:ln>
          <a:effectLst/>
        </p:spPr>
        <p:style>
          <a:lnRef idx="1">
            <a:schemeClr val="accent1"/>
          </a:lnRef>
          <a:fillRef idx="0">
            <a:schemeClr val="accent1"/>
          </a:fillRef>
          <a:effectRef idx="0">
            <a:schemeClr val="accent1"/>
          </a:effectRef>
          <a:fontRef idx="minor">
            <a:schemeClr val="tx1"/>
          </a:fontRef>
        </p:style>
      </p:cxnSp>
      <p:cxnSp>
        <p:nvCxnSpPr>
          <p:cNvPr id="196" name="Straight Connector 35"/>
          <p:cNvCxnSpPr/>
          <p:nvPr/>
        </p:nvCxnSpPr>
        <p:spPr>
          <a:xfrm rot="5400000">
            <a:off x="8905844" y="2754475"/>
            <a:ext cx="1014743" cy="894885"/>
          </a:xfrm>
          <a:prstGeom prst="bentConnector3">
            <a:avLst>
              <a:gd name="adj1" fmla="val -1066"/>
            </a:avLst>
          </a:prstGeom>
          <a:ln w="38100">
            <a:solidFill>
              <a:schemeClr val="tx1">
                <a:lumMod val="50000"/>
                <a:lumOff val="50000"/>
              </a:schemeClr>
            </a:solidFill>
            <a:headEnd type="oval"/>
            <a:tailEnd type="none"/>
          </a:ln>
          <a:effectLst/>
        </p:spPr>
        <p:style>
          <a:lnRef idx="1">
            <a:schemeClr val="accent1"/>
          </a:lnRef>
          <a:fillRef idx="0">
            <a:schemeClr val="accent1"/>
          </a:fillRef>
          <a:effectRef idx="0">
            <a:schemeClr val="accent1"/>
          </a:effectRef>
          <a:fontRef idx="minor">
            <a:schemeClr val="tx1"/>
          </a:fontRef>
        </p:style>
      </p:cxnSp>
      <p:cxnSp>
        <p:nvCxnSpPr>
          <p:cNvPr id="197" name="Straight Connector 35"/>
          <p:cNvCxnSpPr/>
          <p:nvPr/>
        </p:nvCxnSpPr>
        <p:spPr>
          <a:xfrm rot="16200000" flipV="1">
            <a:off x="7542024" y="5111663"/>
            <a:ext cx="1014743" cy="894885"/>
          </a:xfrm>
          <a:prstGeom prst="bentConnector3">
            <a:avLst>
              <a:gd name="adj1" fmla="val -1066"/>
            </a:avLst>
          </a:prstGeom>
          <a:ln w="38100">
            <a:solidFill>
              <a:schemeClr val="tx1">
                <a:lumMod val="50000"/>
                <a:lumOff val="50000"/>
              </a:schemeClr>
            </a:solidFill>
            <a:headEnd type="oval"/>
            <a:tailEnd type="none"/>
          </a:ln>
          <a:effectLst/>
        </p:spPr>
        <p:style>
          <a:lnRef idx="1">
            <a:schemeClr val="accent1"/>
          </a:lnRef>
          <a:fillRef idx="0">
            <a:schemeClr val="accent1"/>
          </a:fillRef>
          <a:effectRef idx="0">
            <a:schemeClr val="accent1"/>
          </a:effectRef>
          <a:fontRef idx="minor">
            <a:schemeClr val="tx1"/>
          </a:fontRef>
        </p:style>
      </p:cxnSp>
      <p:grpSp>
        <p:nvGrpSpPr>
          <p:cNvPr id="198" name="淘宝店chenying0907出品 197"/>
          <p:cNvGrpSpPr/>
          <p:nvPr/>
        </p:nvGrpSpPr>
        <p:grpSpPr>
          <a:xfrm>
            <a:off x="1627630" y="2519123"/>
            <a:ext cx="1790754" cy="967238"/>
            <a:chOff x="1075984" y="2005844"/>
            <a:chExt cx="1643523" cy="2321329"/>
          </a:xfrm>
        </p:grpSpPr>
        <p:sp>
          <p:nvSpPr>
            <p:cNvPr id="199" name="淘宝店chenying0907出品 4"/>
            <p:cNvSpPr/>
            <p:nvPr/>
          </p:nvSpPr>
          <p:spPr bwMode="auto">
            <a:xfrm>
              <a:off x="1075984" y="2443615"/>
              <a:ext cx="1643074" cy="1883558"/>
            </a:xfrm>
            <a:prstGeom prst="rect">
              <a:avLst/>
            </a:prstGeom>
          </p:spPr>
          <p:txBody>
            <a:bodyPr wrap="square">
              <a:spAutoFit/>
            </a:bodyPr>
            <a:lstStyle/>
            <a:p>
              <a:pPr algn="r">
                <a:lnSpc>
                  <a:spcPct val="150000"/>
                </a:lnSpc>
              </a:pPr>
              <a:r>
                <a:rPr lang="zh-CN" altLang="en-US" sz="1000" dirty="0">
                  <a:latin typeface="方正兰亭纤黑_GBK" panose="02000000000000000000" pitchFamily="2" charset="-122"/>
                  <a:ea typeface="方正兰亭纤黑_GBK" panose="02000000000000000000" pitchFamily="2" charset="-122"/>
                </a:rPr>
                <a:t>添加你的饿内容文字，添加你的饿内容文字，添加你的饿</a:t>
              </a:r>
              <a:endParaRPr lang="id-ID" altLang="zh-CN" sz="1000" dirty="0">
                <a:latin typeface="Lato" pitchFamily="34" charset="0"/>
              </a:endParaRPr>
            </a:p>
          </p:txBody>
        </p:sp>
        <p:sp>
          <p:nvSpPr>
            <p:cNvPr id="200" name="淘宝店chenying0907出品 5"/>
            <p:cNvSpPr/>
            <p:nvPr/>
          </p:nvSpPr>
          <p:spPr bwMode="auto">
            <a:xfrm>
              <a:off x="1938001" y="2005844"/>
              <a:ext cx="781506" cy="701718"/>
            </a:xfrm>
            <a:prstGeom prst="rect">
              <a:avLst/>
            </a:prstGeom>
          </p:spPr>
          <p:txBody>
            <a:bodyPr wrap="none">
              <a:spAutoFit/>
            </a:bodyPr>
            <a:lstStyle/>
            <a:p>
              <a:pPr algn="ctr">
                <a:defRPr/>
              </a:pPr>
              <a:r>
                <a:rPr lang="zh-CN" altLang="en-US" sz="1300" b="1" dirty="0">
                  <a:ea typeface="Roboto" pitchFamily="2" charset="0"/>
                  <a:cs typeface="Open Sans" pitchFamily="34" charset="0"/>
                </a:rPr>
                <a:t>添加标题</a:t>
              </a:r>
              <a:endParaRPr lang="en-US" sz="1300" b="1" dirty="0">
                <a:ea typeface="Roboto" pitchFamily="2" charset="0"/>
                <a:cs typeface="Open Sans" pitchFamily="34" charset="0"/>
              </a:endParaRPr>
            </a:p>
          </p:txBody>
        </p:sp>
      </p:grpSp>
      <p:grpSp>
        <p:nvGrpSpPr>
          <p:cNvPr id="201" name="淘宝店chenying0907出品 200"/>
          <p:cNvGrpSpPr/>
          <p:nvPr/>
        </p:nvGrpSpPr>
        <p:grpSpPr>
          <a:xfrm>
            <a:off x="3108089" y="5853786"/>
            <a:ext cx="1790754" cy="967238"/>
            <a:chOff x="1075984" y="2005844"/>
            <a:chExt cx="1643523" cy="2321329"/>
          </a:xfrm>
        </p:grpSpPr>
        <p:sp>
          <p:nvSpPr>
            <p:cNvPr id="202" name="淘宝店chenying0907出品 4"/>
            <p:cNvSpPr/>
            <p:nvPr/>
          </p:nvSpPr>
          <p:spPr bwMode="auto">
            <a:xfrm>
              <a:off x="1075984" y="2443615"/>
              <a:ext cx="1643074" cy="1883558"/>
            </a:xfrm>
            <a:prstGeom prst="rect">
              <a:avLst/>
            </a:prstGeom>
          </p:spPr>
          <p:txBody>
            <a:bodyPr wrap="square">
              <a:spAutoFit/>
            </a:bodyPr>
            <a:lstStyle/>
            <a:p>
              <a:pPr algn="r">
                <a:lnSpc>
                  <a:spcPct val="150000"/>
                </a:lnSpc>
              </a:pPr>
              <a:r>
                <a:rPr lang="zh-CN" altLang="en-US" sz="1000" dirty="0">
                  <a:latin typeface="方正兰亭纤黑_GBK" panose="02000000000000000000" pitchFamily="2" charset="-122"/>
                  <a:ea typeface="方正兰亭纤黑_GBK" panose="02000000000000000000" pitchFamily="2" charset="-122"/>
                </a:rPr>
                <a:t>添加你的饿内容文字，添加你的饿内容文字，添加你的饿</a:t>
              </a:r>
              <a:endParaRPr lang="id-ID" altLang="zh-CN" sz="1000" dirty="0">
                <a:latin typeface="Lato" pitchFamily="34" charset="0"/>
              </a:endParaRPr>
            </a:p>
          </p:txBody>
        </p:sp>
        <p:sp>
          <p:nvSpPr>
            <p:cNvPr id="203" name="淘宝店chenying0907出品 5"/>
            <p:cNvSpPr/>
            <p:nvPr/>
          </p:nvSpPr>
          <p:spPr bwMode="auto">
            <a:xfrm>
              <a:off x="1938001" y="2005844"/>
              <a:ext cx="781506" cy="701718"/>
            </a:xfrm>
            <a:prstGeom prst="rect">
              <a:avLst/>
            </a:prstGeom>
          </p:spPr>
          <p:txBody>
            <a:bodyPr wrap="none">
              <a:spAutoFit/>
            </a:bodyPr>
            <a:lstStyle/>
            <a:p>
              <a:pPr algn="ctr">
                <a:defRPr/>
              </a:pPr>
              <a:r>
                <a:rPr lang="zh-CN" altLang="en-US" sz="1300" b="1" dirty="0">
                  <a:ea typeface="Roboto" pitchFamily="2" charset="0"/>
                  <a:cs typeface="Open Sans" pitchFamily="34" charset="0"/>
                </a:rPr>
                <a:t>添加标题</a:t>
              </a:r>
              <a:endParaRPr lang="en-US" sz="1300" b="1" dirty="0">
                <a:ea typeface="Roboto" pitchFamily="2" charset="0"/>
                <a:cs typeface="Open Sans" pitchFamily="34" charset="0"/>
              </a:endParaRPr>
            </a:p>
          </p:txBody>
        </p:sp>
      </p:grpSp>
      <p:grpSp>
        <p:nvGrpSpPr>
          <p:cNvPr id="204" name="淘宝店chenying0907出品 203"/>
          <p:cNvGrpSpPr/>
          <p:nvPr/>
        </p:nvGrpSpPr>
        <p:grpSpPr>
          <a:xfrm>
            <a:off x="8628412" y="5839750"/>
            <a:ext cx="1790265" cy="967238"/>
            <a:chOff x="1075984" y="2005844"/>
            <a:chExt cx="1643074" cy="2321329"/>
          </a:xfrm>
        </p:grpSpPr>
        <p:sp>
          <p:nvSpPr>
            <p:cNvPr id="205" name="淘宝店chenying0907出品 4"/>
            <p:cNvSpPr/>
            <p:nvPr/>
          </p:nvSpPr>
          <p:spPr bwMode="auto">
            <a:xfrm>
              <a:off x="1075984" y="2443615"/>
              <a:ext cx="1643074" cy="1883558"/>
            </a:xfrm>
            <a:prstGeom prst="rect">
              <a:avLst/>
            </a:prstGeom>
          </p:spPr>
          <p:txBody>
            <a:bodyPr wrap="square">
              <a:spAutoFit/>
            </a:bodyPr>
            <a:lstStyle/>
            <a:p>
              <a:pPr algn="r">
                <a:lnSpc>
                  <a:spcPct val="150000"/>
                </a:lnSpc>
              </a:pPr>
              <a:r>
                <a:rPr lang="zh-CN" altLang="en-US" sz="1000" dirty="0">
                  <a:latin typeface="方正兰亭纤黑_GBK" panose="02000000000000000000" pitchFamily="2" charset="-122"/>
                  <a:ea typeface="方正兰亭纤黑_GBK" panose="02000000000000000000" pitchFamily="2" charset="-122"/>
                </a:rPr>
                <a:t>添加你的饿内容文字，添加你的饿内容文字，添加你的饿</a:t>
              </a:r>
              <a:endParaRPr lang="id-ID" altLang="zh-CN" sz="1000" dirty="0">
                <a:latin typeface="Lato" pitchFamily="34" charset="0"/>
              </a:endParaRPr>
            </a:p>
          </p:txBody>
        </p:sp>
        <p:sp>
          <p:nvSpPr>
            <p:cNvPr id="206" name="淘宝店chenying0907出品 5"/>
            <p:cNvSpPr/>
            <p:nvPr/>
          </p:nvSpPr>
          <p:spPr bwMode="auto">
            <a:xfrm>
              <a:off x="1081135" y="2005844"/>
              <a:ext cx="781506" cy="701718"/>
            </a:xfrm>
            <a:prstGeom prst="rect">
              <a:avLst/>
            </a:prstGeom>
          </p:spPr>
          <p:txBody>
            <a:bodyPr wrap="none">
              <a:spAutoFit/>
            </a:bodyPr>
            <a:lstStyle/>
            <a:p>
              <a:pPr algn="ctr">
                <a:defRPr/>
              </a:pPr>
              <a:r>
                <a:rPr lang="zh-CN" altLang="en-US" sz="1300" b="1" dirty="0">
                  <a:ea typeface="Roboto" pitchFamily="2" charset="0"/>
                  <a:cs typeface="Open Sans" pitchFamily="34" charset="0"/>
                </a:rPr>
                <a:t>添加标题</a:t>
              </a:r>
              <a:endParaRPr lang="en-US" sz="1300" b="1" dirty="0">
                <a:ea typeface="Roboto" pitchFamily="2" charset="0"/>
                <a:cs typeface="Open Sans" pitchFamily="34" charset="0"/>
              </a:endParaRPr>
            </a:p>
          </p:txBody>
        </p:sp>
      </p:grpSp>
      <p:grpSp>
        <p:nvGrpSpPr>
          <p:cNvPr id="207" name="淘宝店chenying0907出品 206"/>
          <p:cNvGrpSpPr/>
          <p:nvPr/>
        </p:nvGrpSpPr>
        <p:grpSpPr>
          <a:xfrm>
            <a:off x="9920069" y="2559951"/>
            <a:ext cx="1790265" cy="967238"/>
            <a:chOff x="1075984" y="2005844"/>
            <a:chExt cx="1643074" cy="2321329"/>
          </a:xfrm>
        </p:grpSpPr>
        <p:sp>
          <p:nvSpPr>
            <p:cNvPr id="208" name="淘宝店chenying0907出品 4"/>
            <p:cNvSpPr/>
            <p:nvPr/>
          </p:nvSpPr>
          <p:spPr bwMode="auto">
            <a:xfrm>
              <a:off x="1075984" y="2443615"/>
              <a:ext cx="1643074" cy="1883558"/>
            </a:xfrm>
            <a:prstGeom prst="rect">
              <a:avLst/>
            </a:prstGeom>
          </p:spPr>
          <p:txBody>
            <a:bodyPr wrap="square">
              <a:spAutoFit/>
            </a:bodyPr>
            <a:lstStyle/>
            <a:p>
              <a:pPr algn="r">
                <a:lnSpc>
                  <a:spcPct val="150000"/>
                </a:lnSpc>
              </a:pPr>
              <a:r>
                <a:rPr lang="zh-CN" altLang="en-US" sz="1000" dirty="0">
                  <a:latin typeface="方正兰亭纤黑_GBK" panose="02000000000000000000" pitchFamily="2" charset="-122"/>
                  <a:ea typeface="方正兰亭纤黑_GBK" panose="02000000000000000000" pitchFamily="2" charset="-122"/>
                </a:rPr>
                <a:t>添加你的饿内容文字，添加你的饿内容文字，添加你的饿</a:t>
              </a:r>
              <a:endParaRPr lang="id-ID" altLang="zh-CN" sz="1000" dirty="0">
                <a:latin typeface="Lato" pitchFamily="34" charset="0"/>
              </a:endParaRPr>
            </a:p>
          </p:txBody>
        </p:sp>
        <p:sp>
          <p:nvSpPr>
            <p:cNvPr id="209" name="淘宝店chenying0907出品 5"/>
            <p:cNvSpPr/>
            <p:nvPr/>
          </p:nvSpPr>
          <p:spPr bwMode="auto">
            <a:xfrm>
              <a:off x="1081135" y="2005844"/>
              <a:ext cx="781506" cy="701718"/>
            </a:xfrm>
            <a:prstGeom prst="rect">
              <a:avLst/>
            </a:prstGeom>
          </p:spPr>
          <p:txBody>
            <a:bodyPr wrap="none">
              <a:spAutoFit/>
            </a:bodyPr>
            <a:lstStyle/>
            <a:p>
              <a:pPr algn="ctr">
                <a:defRPr/>
              </a:pPr>
              <a:r>
                <a:rPr lang="zh-CN" altLang="en-US" sz="1300" b="1" dirty="0">
                  <a:ea typeface="Roboto" pitchFamily="2" charset="0"/>
                  <a:cs typeface="Open Sans" pitchFamily="34" charset="0"/>
                </a:rPr>
                <a:t>添加标题</a:t>
              </a:r>
              <a:endParaRPr lang="en-US" sz="1300" b="1" dirty="0">
                <a:ea typeface="Roboto" pitchFamily="2" charset="0"/>
                <a:cs typeface="Open Sans" pitchFamily="34" charset="0"/>
              </a:endParaRPr>
            </a:p>
          </p:txBody>
        </p:sp>
      </p:grpSp>
      <p:grpSp>
        <p:nvGrpSpPr>
          <p:cNvPr id="3" name="淘宝店chenying0907出品 2"/>
          <p:cNvGrpSpPr/>
          <p:nvPr/>
        </p:nvGrpSpPr>
        <p:grpSpPr>
          <a:xfrm>
            <a:off x="5737457" y="1567936"/>
            <a:ext cx="1674876" cy="1710013"/>
            <a:chOff x="10116778" y="2707908"/>
            <a:chExt cx="2953285" cy="2953285"/>
          </a:xfrm>
        </p:grpSpPr>
        <p:sp>
          <p:nvSpPr>
            <p:cNvPr id="9" name="淘宝店chenying0907出品 8"/>
            <p:cNvSpPr/>
            <p:nvPr/>
          </p:nvSpPr>
          <p:spPr>
            <a:xfrm>
              <a:off x="10116778" y="2707908"/>
              <a:ext cx="2953285" cy="2953285"/>
            </a:xfrm>
            <a:prstGeom prst="ellipse">
              <a:avLst/>
            </a:prstGeom>
            <a:solidFill>
              <a:srgbClr val="CB0B0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淘宝店chenying0907出品 5"/>
            <p:cNvSpPr/>
            <p:nvPr/>
          </p:nvSpPr>
          <p:spPr bwMode="auto">
            <a:xfrm>
              <a:off x="10732322" y="3312146"/>
              <a:ext cx="1642792" cy="1700950"/>
            </a:xfrm>
            <a:prstGeom prst="rect">
              <a:avLst/>
            </a:prstGeom>
          </p:spPr>
          <p:txBody>
            <a:bodyPr wrap="none">
              <a:spAutoFit/>
            </a:bodyPr>
            <a:lstStyle/>
            <a:p>
              <a:pPr algn="ctr">
                <a:defRPr/>
              </a:pPr>
              <a:r>
                <a:rPr lang="zh-CN" altLang="en-US" sz="2900" b="1" dirty="0">
                  <a:solidFill>
                    <a:schemeClr val="bg1"/>
                  </a:solidFill>
                  <a:latin typeface="方正兰亭纤黑_GBK" panose="02000000000000000000" pitchFamily="2" charset="-122"/>
                  <a:ea typeface="方正兰亭纤黑_GBK" panose="02000000000000000000" pitchFamily="2" charset="-122"/>
                  <a:cs typeface="Open Sans" pitchFamily="34" charset="0"/>
                </a:rPr>
                <a:t>推广</a:t>
              </a:r>
              <a:endParaRPr lang="en-US" altLang="zh-CN" sz="2900" b="1" dirty="0">
                <a:solidFill>
                  <a:schemeClr val="bg1"/>
                </a:solidFill>
                <a:latin typeface="方正兰亭纤黑_GBK" panose="02000000000000000000" pitchFamily="2" charset="-122"/>
                <a:ea typeface="方正兰亭纤黑_GBK" panose="02000000000000000000" pitchFamily="2" charset="-122"/>
                <a:cs typeface="Open Sans" pitchFamily="34" charset="0"/>
              </a:endParaRPr>
            </a:p>
            <a:p>
              <a:pPr algn="ctr">
                <a:defRPr/>
              </a:pPr>
              <a:r>
                <a:rPr lang="zh-CN" altLang="en-US" sz="2900" b="1" dirty="0">
                  <a:solidFill>
                    <a:schemeClr val="bg1"/>
                  </a:solidFill>
                  <a:latin typeface="方正兰亭纤黑_GBK" panose="02000000000000000000" pitchFamily="2" charset="-122"/>
                  <a:ea typeface="方正兰亭纤黑_GBK" panose="02000000000000000000" pitchFamily="2" charset="-122"/>
                  <a:cs typeface="Open Sans" pitchFamily="34" charset="0"/>
                </a:rPr>
                <a:t>方式</a:t>
              </a:r>
              <a:endParaRPr lang="en-US" altLang="zh-CN" sz="2900" b="1" dirty="0">
                <a:solidFill>
                  <a:schemeClr val="bg1"/>
                </a:solidFill>
                <a:latin typeface="方正兰亭纤黑_GBK" panose="02000000000000000000" pitchFamily="2" charset="-122"/>
                <a:ea typeface="方正兰亭纤黑_GBK" panose="02000000000000000000" pitchFamily="2" charset="-122"/>
                <a:cs typeface="Open Sans" pitchFamily="34" charset="0"/>
              </a:endParaRPr>
            </a:p>
          </p:txBody>
        </p:sp>
      </p:grpSp>
      <p:grpSp>
        <p:nvGrpSpPr>
          <p:cNvPr id="38" name="淘宝店chenying0907出品 37"/>
          <p:cNvGrpSpPr/>
          <p:nvPr/>
        </p:nvGrpSpPr>
        <p:grpSpPr>
          <a:xfrm>
            <a:off x="426332" y="105966"/>
            <a:ext cx="3340941" cy="590700"/>
            <a:chOff x="568442" y="141286"/>
            <a:chExt cx="4454590" cy="787601"/>
          </a:xfrm>
        </p:grpSpPr>
        <p:sp>
          <p:nvSpPr>
            <p:cNvPr id="39" name="淘宝店chenying0907出品 38"/>
            <p:cNvSpPr txBox="1"/>
            <p:nvPr/>
          </p:nvSpPr>
          <p:spPr>
            <a:xfrm>
              <a:off x="727682" y="141286"/>
              <a:ext cx="2719123" cy="779701"/>
            </a:xfrm>
            <a:prstGeom prst="rect">
              <a:avLst/>
            </a:prstGeom>
            <a:noFill/>
          </p:spPr>
          <p:txBody>
            <a:bodyPr wrap="none" rtlCol="0">
              <a:spAutoFit/>
            </a:bodyPr>
            <a:lstStyle/>
            <a:p>
              <a:r>
                <a:rPr lang="zh-CN" altLang="en-US" sz="3200" b="1" dirty="0">
                  <a:solidFill>
                    <a:srgbClr val="FF0000"/>
                  </a:solidFill>
                  <a:latin typeface="+mj-ea"/>
                  <a:ea typeface="+mj-ea"/>
                </a:rPr>
                <a:t>完成情况 </a:t>
              </a:r>
            </a:p>
          </p:txBody>
        </p:sp>
        <p:sp>
          <p:nvSpPr>
            <p:cNvPr id="40" name="等腰三角形 39"/>
            <p:cNvSpPr/>
            <p:nvPr/>
          </p:nvSpPr>
          <p:spPr>
            <a:xfrm rot="16200000" flipH="1" flipV="1">
              <a:off x="492508" y="454911"/>
              <a:ext cx="304323" cy="15245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41" name="淘宝店chenying0907出品 23"/>
            <p:cNvSpPr txBox="1"/>
            <p:nvPr/>
          </p:nvSpPr>
          <p:spPr>
            <a:xfrm>
              <a:off x="2887403" y="600592"/>
              <a:ext cx="2135629" cy="328295"/>
            </a:xfrm>
            <a:prstGeom prst="rect">
              <a:avLst/>
            </a:prstGeom>
            <a:noFill/>
          </p:spPr>
          <p:txBody>
            <a:bodyPr wrap="none" rtlCol="0">
              <a:spAutoFit/>
            </a:bodyPr>
            <a:lstStyle/>
            <a:p>
              <a:r>
                <a:rPr lang="en-US" altLang="zh-CN" sz="1000" dirty="0">
                  <a:solidFill>
                    <a:schemeClr val="tx1">
                      <a:lumMod val="60000"/>
                      <a:lumOff val="40000"/>
                    </a:schemeClr>
                  </a:solidFill>
                  <a:latin typeface="+mj-ea"/>
                  <a:ea typeface="+mj-ea"/>
                </a:rPr>
                <a:t>  Click here to add Title</a:t>
              </a:r>
              <a:endParaRPr lang="zh-CN" altLang="en-US" sz="1000" dirty="0">
                <a:solidFill>
                  <a:schemeClr val="tx1">
                    <a:lumMod val="60000"/>
                    <a:lumOff val="40000"/>
                  </a:schemeClr>
                </a:solidFill>
                <a:latin typeface="+mj-ea"/>
                <a:ea typeface="+mj-ea"/>
              </a:endParaRPr>
            </a:p>
          </p:txBody>
        </p:sp>
      </p:grpSp>
      <p:sp>
        <p:nvSpPr>
          <p:cNvPr id="42" name="圆角淘宝店chenying0907出品 41"/>
          <p:cNvSpPr/>
          <p:nvPr/>
        </p:nvSpPr>
        <p:spPr>
          <a:xfrm flipV="1">
            <a:off x="400987" y="673807"/>
            <a:ext cx="13064286" cy="45719"/>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left)">
                                      <p:cBhvr>
                                        <p:cTn id="13" dur="500"/>
                                        <p:tgtEl>
                                          <p:spTgt spid="42"/>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23" presetClass="entr" presetSubtype="288" fill="hold" grpId="0" nodeType="withEffect">
                                  <p:stCondLst>
                                    <p:cond delay="400"/>
                                  </p:stCondLst>
                                  <p:childTnLst>
                                    <p:set>
                                      <p:cBhvr>
                                        <p:cTn id="21" dur="1" fill="hold">
                                          <p:stCondLst>
                                            <p:cond delay="0"/>
                                          </p:stCondLst>
                                        </p:cTn>
                                        <p:tgtEl>
                                          <p:spTgt spid="141"/>
                                        </p:tgtEl>
                                        <p:attrNameLst>
                                          <p:attrName>style.visibility</p:attrName>
                                        </p:attrNameLst>
                                      </p:cBhvr>
                                      <p:to>
                                        <p:strVal val="visible"/>
                                      </p:to>
                                    </p:set>
                                    <p:anim calcmode="lin" valueType="num">
                                      <p:cBhvr>
                                        <p:cTn id="22" dur="500" fill="hold"/>
                                        <p:tgtEl>
                                          <p:spTgt spid="141"/>
                                        </p:tgtEl>
                                        <p:attrNameLst>
                                          <p:attrName>ppt_w</p:attrName>
                                        </p:attrNameLst>
                                      </p:cBhvr>
                                      <p:tavLst>
                                        <p:tav tm="0">
                                          <p:val>
                                            <p:strVal val="4/3*#ppt_w"/>
                                          </p:val>
                                        </p:tav>
                                        <p:tav tm="100000">
                                          <p:val>
                                            <p:strVal val="#ppt_w"/>
                                          </p:val>
                                        </p:tav>
                                      </p:tavLst>
                                    </p:anim>
                                    <p:anim calcmode="lin" valueType="num">
                                      <p:cBhvr>
                                        <p:cTn id="23" dur="500" fill="hold"/>
                                        <p:tgtEl>
                                          <p:spTgt spid="141"/>
                                        </p:tgtEl>
                                        <p:attrNameLst>
                                          <p:attrName>ppt_h</p:attrName>
                                        </p:attrNameLst>
                                      </p:cBhvr>
                                      <p:tavLst>
                                        <p:tav tm="0">
                                          <p:val>
                                            <p:strVal val="4/3*#ppt_h"/>
                                          </p:val>
                                        </p:tav>
                                        <p:tav tm="100000">
                                          <p:val>
                                            <p:strVal val="#ppt_h"/>
                                          </p:val>
                                        </p:tav>
                                      </p:tavLst>
                                    </p:anim>
                                  </p:childTnLst>
                                </p:cTn>
                              </p:par>
                            </p:childTnLst>
                          </p:cTn>
                        </p:par>
                        <p:par>
                          <p:cTn id="24" fill="hold">
                            <p:stCondLst>
                              <p:cond delay="1000"/>
                            </p:stCondLst>
                            <p:childTnLst>
                              <p:par>
                                <p:cTn id="25" presetID="2" presetClass="entr" presetSubtype="8" fill="hold" nodeType="afterEffect">
                                  <p:stCondLst>
                                    <p:cond delay="0"/>
                                  </p:stCondLst>
                                  <p:childTnLst>
                                    <p:set>
                                      <p:cBhvr>
                                        <p:cTn id="26" dur="1" fill="hold">
                                          <p:stCondLst>
                                            <p:cond delay="0"/>
                                          </p:stCondLst>
                                        </p:cTn>
                                        <p:tgtEl>
                                          <p:spTgt spid="176"/>
                                        </p:tgtEl>
                                        <p:attrNameLst>
                                          <p:attrName>style.visibility</p:attrName>
                                        </p:attrNameLst>
                                      </p:cBhvr>
                                      <p:to>
                                        <p:strVal val="visible"/>
                                      </p:to>
                                    </p:set>
                                    <p:anim calcmode="lin" valueType="num">
                                      <p:cBhvr additive="base">
                                        <p:cTn id="27" dur="500" fill="hold"/>
                                        <p:tgtEl>
                                          <p:spTgt spid="176"/>
                                        </p:tgtEl>
                                        <p:attrNameLst>
                                          <p:attrName>ppt_x</p:attrName>
                                        </p:attrNameLst>
                                      </p:cBhvr>
                                      <p:tavLst>
                                        <p:tav tm="0">
                                          <p:val>
                                            <p:strVal val="0-#ppt_w/2"/>
                                          </p:val>
                                        </p:tav>
                                        <p:tav tm="100000">
                                          <p:val>
                                            <p:strVal val="#ppt_x"/>
                                          </p:val>
                                        </p:tav>
                                      </p:tavLst>
                                    </p:anim>
                                    <p:anim calcmode="lin" valueType="num">
                                      <p:cBhvr additive="base">
                                        <p:cTn id="28" dur="500" fill="hold"/>
                                        <p:tgtEl>
                                          <p:spTgt spid="176"/>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 presetClass="entr" presetSubtype="8" fill="hold" nodeType="afterEffect">
                                  <p:stCondLst>
                                    <p:cond delay="0"/>
                                  </p:stCondLst>
                                  <p:childTnLst>
                                    <p:set>
                                      <p:cBhvr>
                                        <p:cTn id="31" dur="1" fill="hold">
                                          <p:stCondLst>
                                            <p:cond delay="0"/>
                                          </p:stCondLst>
                                        </p:cTn>
                                        <p:tgtEl>
                                          <p:spTgt spid="179"/>
                                        </p:tgtEl>
                                        <p:attrNameLst>
                                          <p:attrName>style.visibility</p:attrName>
                                        </p:attrNameLst>
                                      </p:cBhvr>
                                      <p:to>
                                        <p:strVal val="visible"/>
                                      </p:to>
                                    </p:set>
                                    <p:anim calcmode="lin" valueType="num">
                                      <p:cBhvr additive="base">
                                        <p:cTn id="32" dur="500" fill="hold"/>
                                        <p:tgtEl>
                                          <p:spTgt spid="179"/>
                                        </p:tgtEl>
                                        <p:attrNameLst>
                                          <p:attrName>ppt_x</p:attrName>
                                        </p:attrNameLst>
                                      </p:cBhvr>
                                      <p:tavLst>
                                        <p:tav tm="0">
                                          <p:val>
                                            <p:strVal val="0-#ppt_w/2"/>
                                          </p:val>
                                        </p:tav>
                                        <p:tav tm="100000">
                                          <p:val>
                                            <p:strVal val="#ppt_x"/>
                                          </p:val>
                                        </p:tav>
                                      </p:tavLst>
                                    </p:anim>
                                    <p:anim calcmode="lin" valueType="num">
                                      <p:cBhvr additive="base">
                                        <p:cTn id="33" dur="500" fill="hold"/>
                                        <p:tgtEl>
                                          <p:spTgt spid="179"/>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2" presetClass="entr" presetSubtype="8" fill="hold" nodeType="afterEffect">
                                  <p:stCondLst>
                                    <p:cond delay="0"/>
                                  </p:stCondLst>
                                  <p:childTnLst>
                                    <p:set>
                                      <p:cBhvr>
                                        <p:cTn id="36" dur="1" fill="hold">
                                          <p:stCondLst>
                                            <p:cond delay="0"/>
                                          </p:stCondLst>
                                        </p:cTn>
                                        <p:tgtEl>
                                          <p:spTgt spid="182"/>
                                        </p:tgtEl>
                                        <p:attrNameLst>
                                          <p:attrName>style.visibility</p:attrName>
                                        </p:attrNameLst>
                                      </p:cBhvr>
                                      <p:to>
                                        <p:strVal val="visible"/>
                                      </p:to>
                                    </p:set>
                                    <p:anim calcmode="lin" valueType="num">
                                      <p:cBhvr additive="base">
                                        <p:cTn id="37" dur="500" fill="hold"/>
                                        <p:tgtEl>
                                          <p:spTgt spid="182"/>
                                        </p:tgtEl>
                                        <p:attrNameLst>
                                          <p:attrName>ppt_x</p:attrName>
                                        </p:attrNameLst>
                                      </p:cBhvr>
                                      <p:tavLst>
                                        <p:tav tm="0">
                                          <p:val>
                                            <p:strVal val="0-#ppt_w/2"/>
                                          </p:val>
                                        </p:tav>
                                        <p:tav tm="100000">
                                          <p:val>
                                            <p:strVal val="#ppt_x"/>
                                          </p:val>
                                        </p:tav>
                                      </p:tavLst>
                                    </p:anim>
                                    <p:anim calcmode="lin" valueType="num">
                                      <p:cBhvr additive="base">
                                        <p:cTn id="38" dur="500" fill="hold"/>
                                        <p:tgtEl>
                                          <p:spTgt spid="182"/>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8" fill="hold" nodeType="afterEffect">
                                  <p:stCondLst>
                                    <p:cond delay="0"/>
                                  </p:stCondLst>
                                  <p:childTnLst>
                                    <p:set>
                                      <p:cBhvr>
                                        <p:cTn id="41" dur="1" fill="hold">
                                          <p:stCondLst>
                                            <p:cond delay="0"/>
                                          </p:stCondLst>
                                        </p:cTn>
                                        <p:tgtEl>
                                          <p:spTgt spid="185"/>
                                        </p:tgtEl>
                                        <p:attrNameLst>
                                          <p:attrName>style.visibility</p:attrName>
                                        </p:attrNameLst>
                                      </p:cBhvr>
                                      <p:to>
                                        <p:strVal val="visible"/>
                                      </p:to>
                                    </p:set>
                                    <p:anim calcmode="lin" valueType="num">
                                      <p:cBhvr additive="base">
                                        <p:cTn id="42" dur="500" fill="hold"/>
                                        <p:tgtEl>
                                          <p:spTgt spid="185"/>
                                        </p:tgtEl>
                                        <p:attrNameLst>
                                          <p:attrName>ppt_x</p:attrName>
                                        </p:attrNameLst>
                                      </p:cBhvr>
                                      <p:tavLst>
                                        <p:tav tm="0">
                                          <p:val>
                                            <p:strVal val="0-#ppt_w/2"/>
                                          </p:val>
                                        </p:tav>
                                        <p:tav tm="100000">
                                          <p:val>
                                            <p:strVal val="#ppt_x"/>
                                          </p:val>
                                        </p:tav>
                                      </p:tavLst>
                                    </p:anim>
                                    <p:anim calcmode="lin" valueType="num">
                                      <p:cBhvr additive="base">
                                        <p:cTn id="43" dur="500" fill="hold"/>
                                        <p:tgtEl>
                                          <p:spTgt spid="185"/>
                                        </p:tgtEl>
                                        <p:attrNameLst>
                                          <p:attrName>ppt_y</p:attrName>
                                        </p:attrNameLst>
                                      </p:cBhvr>
                                      <p:tavLst>
                                        <p:tav tm="0">
                                          <p:val>
                                            <p:strVal val="#ppt_y"/>
                                          </p:val>
                                        </p:tav>
                                        <p:tav tm="100000">
                                          <p:val>
                                            <p:strVal val="#ppt_y"/>
                                          </p:val>
                                        </p:tav>
                                      </p:tavLst>
                                    </p:anim>
                                  </p:childTnLst>
                                </p:cTn>
                              </p:par>
                            </p:childTnLst>
                          </p:cTn>
                        </p:par>
                        <p:par>
                          <p:cTn id="44" fill="hold">
                            <p:stCondLst>
                              <p:cond delay="3000"/>
                            </p:stCondLst>
                            <p:childTnLst>
                              <p:par>
                                <p:cTn id="45" presetID="22" presetClass="entr" presetSubtype="4" fill="hold" nodeType="afterEffect">
                                  <p:stCondLst>
                                    <p:cond delay="0"/>
                                  </p:stCondLst>
                                  <p:childTnLst>
                                    <p:set>
                                      <p:cBhvr>
                                        <p:cTn id="46" dur="1" fill="hold">
                                          <p:stCondLst>
                                            <p:cond delay="0"/>
                                          </p:stCondLst>
                                        </p:cTn>
                                        <p:tgtEl>
                                          <p:spTgt spid="189"/>
                                        </p:tgtEl>
                                        <p:attrNameLst>
                                          <p:attrName>style.visibility</p:attrName>
                                        </p:attrNameLst>
                                      </p:cBhvr>
                                      <p:to>
                                        <p:strVal val="visible"/>
                                      </p:to>
                                    </p:set>
                                    <p:animEffect transition="in" filter="wipe(down)">
                                      <p:cBhvr>
                                        <p:cTn id="47" dur="500"/>
                                        <p:tgtEl>
                                          <p:spTgt spid="189"/>
                                        </p:tgtEl>
                                      </p:cBhvr>
                                    </p:animEffect>
                                  </p:childTnLst>
                                </p:cTn>
                              </p:par>
                              <p:par>
                                <p:cTn id="48" presetID="22" presetClass="entr" presetSubtype="4" fill="hold" nodeType="withEffect">
                                  <p:stCondLst>
                                    <p:cond delay="0"/>
                                  </p:stCondLst>
                                  <p:childTnLst>
                                    <p:set>
                                      <p:cBhvr>
                                        <p:cTn id="49" dur="1" fill="hold">
                                          <p:stCondLst>
                                            <p:cond delay="0"/>
                                          </p:stCondLst>
                                        </p:cTn>
                                        <p:tgtEl>
                                          <p:spTgt spid="196"/>
                                        </p:tgtEl>
                                        <p:attrNameLst>
                                          <p:attrName>style.visibility</p:attrName>
                                        </p:attrNameLst>
                                      </p:cBhvr>
                                      <p:to>
                                        <p:strVal val="visible"/>
                                      </p:to>
                                    </p:set>
                                    <p:animEffect transition="in" filter="wipe(down)">
                                      <p:cBhvr>
                                        <p:cTn id="50" dur="500"/>
                                        <p:tgtEl>
                                          <p:spTgt spid="196"/>
                                        </p:tgtEl>
                                      </p:cBhvr>
                                    </p:animEffect>
                                  </p:childTnLst>
                                </p:cTn>
                              </p:par>
                              <p:par>
                                <p:cTn id="51" presetID="22" presetClass="entr" presetSubtype="1"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Effect transition="in" filter="wipe(up)">
                                      <p:cBhvr>
                                        <p:cTn id="53" dur="500"/>
                                        <p:tgtEl>
                                          <p:spTgt spid="193"/>
                                        </p:tgtEl>
                                      </p:cBhvr>
                                    </p:animEffect>
                                  </p:childTnLst>
                                </p:cTn>
                              </p:par>
                              <p:par>
                                <p:cTn id="54" presetID="22" presetClass="entr" presetSubtype="1" fill="hold" nodeType="withEffect">
                                  <p:stCondLst>
                                    <p:cond delay="0"/>
                                  </p:stCondLst>
                                  <p:childTnLst>
                                    <p:set>
                                      <p:cBhvr>
                                        <p:cTn id="55" dur="1" fill="hold">
                                          <p:stCondLst>
                                            <p:cond delay="0"/>
                                          </p:stCondLst>
                                        </p:cTn>
                                        <p:tgtEl>
                                          <p:spTgt spid="197"/>
                                        </p:tgtEl>
                                        <p:attrNameLst>
                                          <p:attrName>style.visibility</p:attrName>
                                        </p:attrNameLst>
                                      </p:cBhvr>
                                      <p:to>
                                        <p:strVal val="visible"/>
                                      </p:to>
                                    </p:set>
                                    <p:animEffect transition="in" filter="wipe(up)">
                                      <p:cBhvr>
                                        <p:cTn id="56" dur="500"/>
                                        <p:tgtEl>
                                          <p:spTgt spid="197"/>
                                        </p:tgtEl>
                                      </p:cBhvr>
                                    </p:animEffect>
                                  </p:childTnLst>
                                </p:cTn>
                              </p:par>
                            </p:childTnLst>
                          </p:cTn>
                        </p:par>
                        <p:par>
                          <p:cTn id="57" fill="hold">
                            <p:stCondLst>
                              <p:cond delay="3500"/>
                            </p:stCondLst>
                            <p:childTnLst>
                              <p:par>
                                <p:cTn id="58" presetID="14" presetClass="entr" presetSubtype="10" fill="hold" nodeType="afterEffect">
                                  <p:stCondLst>
                                    <p:cond delay="0"/>
                                  </p:stCondLst>
                                  <p:childTnLst>
                                    <p:set>
                                      <p:cBhvr>
                                        <p:cTn id="59" dur="1" fill="hold">
                                          <p:stCondLst>
                                            <p:cond delay="0"/>
                                          </p:stCondLst>
                                        </p:cTn>
                                        <p:tgtEl>
                                          <p:spTgt spid="198"/>
                                        </p:tgtEl>
                                        <p:attrNameLst>
                                          <p:attrName>style.visibility</p:attrName>
                                        </p:attrNameLst>
                                      </p:cBhvr>
                                      <p:to>
                                        <p:strVal val="visible"/>
                                      </p:to>
                                    </p:set>
                                    <p:animEffect transition="in" filter="randombar(horizontal)">
                                      <p:cBhvr>
                                        <p:cTn id="60" dur="500"/>
                                        <p:tgtEl>
                                          <p:spTgt spid="198"/>
                                        </p:tgtEl>
                                      </p:cBhvr>
                                    </p:animEffect>
                                  </p:childTnLst>
                                </p:cTn>
                              </p:par>
                              <p:par>
                                <p:cTn id="61" presetID="14" presetClass="entr" presetSubtype="10" fill="hold" nodeType="withEffect">
                                  <p:stCondLst>
                                    <p:cond delay="0"/>
                                  </p:stCondLst>
                                  <p:childTnLst>
                                    <p:set>
                                      <p:cBhvr>
                                        <p:cTn id="62" dur="1" fill="hold">
                                          <p:stCondLst>
                                            <p:cond delay="0"/>
                                          </p:stCondLst>
                                        </p:cTn>
                                        <p:tgtEl>
                                          <p:spTgt spid="201"/>
                                        </p:tgtEl>
                                        <p:attrNameLst>
                                          <p:attrName>style.visibility</p:attrName>
                                        </p:attrNameLst>
                                      </p:cBhvr>
                                      <p:to>
                                        <p:strVal val="visible"/>
                                      </p:to>
                                    </p:set>
                                    <p:animEffect transition="in" filter="randombar(horizontal)">
                                      <p:cBhvr>
                                        <p:cTn id="63" dur="500"/>
                                        <p:tgtEl>
                                          <p:spTgt spid="201"/>
                                        </p:tgtEl>
                                      </p:cBhvr>
                                    </p:animEffect>
                                  </p:childTnLst>
                                </p:cTn>
                              </p:par>
                              <p:par>
                                <p:cTn id="64" presetID="14" presetClass="entr" presetSubtype="10" fill="hold" nodeType="withEffect">
                                  <p:stCondLst>
                                    <p:cond delay="0"/>
                                  </p:stCondLst>
                                  <p:childTnLst>
                                    <p:set>
                                      <p:cBhvr>
                                        <p:cTn id="65" dur="1" fill="hold">
                                          <p:stCondLst>
                                            <p:cond delay="0"/>
                                          </p:stCondLst>
                                        </p:cTn>
                                        <p:tgtEl>
                                          <p:spTgt spid="204"/>
                                        </p:tgtEl>
                                        <p:attrNameLst>
                                          <p:attrName>style.visibility</p:attrName>
                                        </p:attrNameLst>
                                      </p:cBhvr>
                                      <p:to>
                                        <p:strVal val="visible"/>
                                      </p:to>
                                    </p:set>
                                    <p:animEffect transition="in" filter="randombar(horizontal)">
                                      <p:cBhvr>
                                        <p:cTn id="66" dur="500"/>
                                        <p:tgtEl>
                                          <p:spTgt spid="204"/>
                                        </p:tgtEl>
                                      </p:cBhvr>
                                    </p:animEffect>
                                  </p:childTnLst>
                                </p:cTn>
                              </p:par>
                              <p:par>
                                <p:cTn id="67" presetID="14" presetClass="entr" presetSubtype="10" fill="hold" nodeType="withEffect">
                                  <p:stCondLst>
                                    <p:cond delay="0"/>
                                  </p:stCondLst>
                                  <p:childTnLst>
                                    <p:set>
                                      <p:cBhvr>
                                        <p:cTn id="68" dur="1" fill="hold">
                                          <p:stCondLst>
                                            <p:cond delay="0"/>
                                          </p:stCondLst>
                                        </p:cTn>
                                        <p:tgtEl>
                                          <p:spTgt spid="207"/>
                                        </p:tgtEl>
                                        <p:attrNameLst>
                                          <p:attrName>style.visibility</p:attrName>
                                        </p:attrNameLst>
                                      </p:cBhvr>
                                      <p:to>
                                        <p:strVal val="visible"/>
                                      </p:to>
                                    </p:set>
                                    <p:animEffect transition="in" filter="randombar(horizontal)">
                                      <p:cBhvr>
                                        <p:cTn id="69"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 name="淘宝店chenying0907出品 14"/>
          <p:cNvGrpSpPr/>
          <p:nvPr/>
        </p:nvGrpSpPr>
        <p:grpSpPr>
          <a:xfrm>
            <a:off x="2466104" y="4537904"/>
            <a:ext cx="1528571" cy="1439283"/>
            <a:chOff x="2197402" y="3943213"/>
            <a:chExt cx="1362021" cy="1282462"/>
          </a:xfrm>
        </p:grpSpPr>
        <p:sp>
          <p:nvSpPr>
            <p:cNvPr id="79" name="Oval 4"/>
            <p:cNvSpPr>
              <a:spLocks noChangeArrowheads="1"/>
            </p:cNvSpPr>
            <p:nvPr/>
          </p:nvSpPr>
          <p:spPr bwMode="auto">
            <a:xfrm>
              <a:off x="2197402" y="3943213"/>
              <a:ext cx="1362021" cy="1282462"/>
            </a:xfrm>
            <a:prstGeom prst="ellipse">
              <a:avLst/>
            </a:prstGeom>
            <a:solidFill>
              <a:srgbClr val="CB1B3D"/>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2920">
                <a:solidFill>
                  <a:srgbClr val="000000"/>
                </a:solidFill>
                <a:latin typeface="Calibri" panose="020F0502020204030204" pitchFamily="34" charset="0"/>
                <a:sym typeface="宋体" panose="02010600030101010101" pitchFamily="2" charset="-122"/>
              </a:endParaRPr>
            </a:p>
          </p:txBody>
        </p:sp>
        <p:sp>
          <p:nvSpPr>
            <p:cNvPr id="80" name="Oval 5"/>
            <p:cNvSpPr>
              <a:spLocks noChangeArrowheads="1"/>
            </p:cNvSpPr>
            <p:nvPr/>
          </p:nvSpPr>
          <p:spPr bwMode="auto">
            <a:xfrm>
              <a:off x="2289284" y="4031000"/>
              <a:ext cx="1179608" cy="1110704"/>
            </a:xfrm>
            <a:prstGeom prst="ellipse">
              <a:avLst/>
            </a:prstGeom>
            <a:solidFill>
              <a:schemeClr val="bg1"/>
            </a:solidFill>
            <a:ln w="9525">
              <a:noFill/>
              <a:round/>
            </a:ln>
          </p:spPr>
          <p:txBody>
            <a:bodyPr wrap="none" anchor="ctr"/>
            <a:lstStyle/>
            <a:p>
              <a:pPr algn="ctr" eaLnBrk="0" hangingPunct="0"/>
              <a:r>
                <a:rPr lang="zh-CN" altLang="en-US" sz="2245" dirty="0">
                  <a:solidFill>
                    <a:schemeClr val="tx1">
                      <a:lumMod val="50000"/>
                      <a:lumOff val="50000"/>
                    </a:schemeClr>
                  </a:solidFill>
                  <a:latin typeface="微软雅黑" panose="020B0503020204020204" pitchFamily="34" charset="-122"/>
                  <a:ea typeface="微软雅黑" panose="020B0503020204020204" pitchFamily="34" charset="-122"/>
                </a:rPr>
                <a:t>人员</a:t>
              </a:r>
              <a:endParaRPr lang="en-US" altLang="zh-CN" sz="2245"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eaLnBrk="0" hangingPunct="0"/>
              <a:r>
                <a:rPr lang="zh-CN" altLang="en-US" sz="2245" dirty="0">
                  <a:solidFill>
                    <a:schemeClr val="tx1">
                      <a:lumMod val="50000"/>
                      <a:lumOff val="50000"/>
                    </a:schemeClr>
                  </a:solidFill>
                  <a:latin typeface="微软雅黑" panose="020B0503020204020204" pitchFamily="34" charset="-122"/>
                  <a:ea typeface="微软雅黑" panose="020B0503020204020204" pitchFamily="34" charset="-122"/>
                </a:rPr>
                <a:t>分配</a:t>
              </a:r>
            </a:p>
          </p:txBody>
        </p:sp>
      </p:grpSp>
      <p:grpSp>
        <p:nvGrpSpPr>
          <p:cNvPr id="16" name="淘宝店chenying0907出品 15"/>
          <p:cNvGrpSpPr/>
          <p:nvPr/>
        </p:nvGrpSpPr>
        <p:grpSpPr>
          <a:xfrm>
            <a:off x="5596036" y="4862028"/>
            <a:ext cx="2132114" cy="2007572"/>
            <a:chOff x="4986303" y="4232021"/>
            <a:chExt cx="1899803" cy="1788831"/>
          </a:xfrm>
        </p:grpSpPr>
        <p:sp>
          <p:nvSpPr>
            <p:cNvPr id="81" name="Oval 6"/>
            <p:cNvSpPr>
              <a:spLocks noChangeArrowheads="1"/>
            </p:cNvSpPr>
            <p:nvPr/>
          </p:nvSpPr>
          <p:spPr bwMode="auto">
            <a:xfrm>
              <a:off x="4986303" y="4232021"/>
              <a:ext cx="1899803" cy="1788831"/>
            </a:xfrm>
            <a:prstGeom prst="ellipse">
              <a:avLst/>
            </a:prstGeom>
            <a:solidFill>
              <a:srgbClr val="CB1B3D"/>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2920">
                <a:solidFill>
                  <a:srgbClr val="000000"/>
                </a:solidFill>
                <a:latin typeface="Calibri" panose="020F0502020204030204" pitchFamily="34" charset="0"/>
                <a:sym typeface="宋体" panose="02010600030101010101" pitchFamily="2" charset="-122"/>
              </a:endParaRPr>
            </a:p>
          </p:txBody>
        </p:sp>
        <p:sp>
          <p:nvSpPr>
            <p:cNvPr id="84" name="Oval 7"/>
            <p:cNvSpPr>
              <a:spLocks noChangeArrowheads="1"/>
            </p:cNvSpPr>
            <p:nvPr/>
          </p:nvSpPr>
          <p:spPr bwMode="auto">
            <a:xfrm>
              <a:off x="5114668" y="4355433"/>
              <a:ext cx="1645776" cy="1548369"/>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0" hangingPunct="0"/>
              <a:r>
                <a:rPr lang="zh-CN" altLang="en-US" sz="3590" dirty="0">
                  <a:solidFill>
                    <a:schemeClr val="tx1">
                      <a:lumMod val="50000"/>
                      <a:lumOff val="50000"/>
                    </a:schemeClr>
                  </a:solidFill>
                  <a:latin typeface="微软雅黑" panose="020B0503020204020204" pitchFamily="34" charset="-122"/>
                  <a:ea typeface="微软雅黑" panose="020B0503020204020204" pitchFamily="34" charset="-122"/>
                </a:rPr>
                <a:t>团队</a:t>
              </a:r>
              <a:endParaRPr lang="en-US" altLang="zh-CN" sz="359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eaLnBrk="0" hangingPunct="0"/>
              <a:r>
                <a:rPr lang="zh-CN" altLang="en-US" sz="3590" dirty="0">
                  <a:solidFill>
                    <a:schemeClr val="tx1">
                      <a:lumMod val="50000"/>
                      <a:lumOff val="50000"/>
                    </a:schemeClr>
                  </a:solidFill>
                  <a:latin typeface="微软雅黑" panose="020B0503020204020204" pitchFamily="34" charset="-122"/>
                  <a:ea typeface="微软雅黑" panose="020B0503020204020204" pitchFamily="34" charset="-122"/>
                </a:rPr>
                <a:t>力量</a:t>
              </a:r>
            </a:p>
          </p:txBody>
        </p:sp>
      </p:grpSp>
      <p:grpSp>
        <p:nvGrpSpPr>
          <p:cNvPr id="14" name="淘宝店chenying0907出品 13"/>
          <p:cNvGrpSpPr/>
          <p:nvPr/>
        </p:nvGrpSpPr>
        <p:grpSpPr>
          <a:xfrm>
            <a:off x="5764361" y="3791133"/>
            <a:ext cx="897732" cy="846721"/>
            <a:chOff x="5136287" y="3277809"/>
            <a:chExt cx="799917" cy="754464"/>
          </a:xfrm>
        </p:grpSpPr>
        <p:sp>
          <p:nvSpPr>
            <p:cNvPr id="85" name="Oval 8"/>
            <p:cNvSpPr>
              <a:spLocks noChangeArrowheads="1"/>
            </p:cNvSpPr>
            <p:nvPr/>
          </p:nvSpPr>
          <p:spPr bwMode="auto">
            <a:xfrm>
              <a:off x="5136287" y="3277809"/>
              <a:ext cx="799917" cy="754464"/>
            </a:xfrm>
            <a:prstGeom prst="ellipse">
              <a:avLst/>
            </a:prstGeom>
            <a:solidFill>
              <a:srgbClr val="CB1B3D"/>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2920">
                <a:solidFill>
                  <a:srgbClr val="000000"/>
                </a:solidFill>
                <a:latin typeface="Calibri" panose="020F0502020204030204" pitchFamily="34" charset="0"/>
                <a:sym typeface="宋体" panose="02010600030101010101" pitchFamily="2" charset="-122"/>
              </a:endParaRPr>
            </a:p>
          </p:txBody>
        </p:sp>
        <p:sp>
          <p:nvSpPr>
            <p:cNvPr id="86" name="Oval 9"/>
            <p:cNvSpPr>
              <a:spLocks noChangeArrowheads="1"/>
            </p:cNvSpPr>
            <p:nvPr/>
          </p:nvSpPr>
          <p:spPr bwMode="auto">
            <a:xfrm>
              <a:off x="5190336" y="3329972"/>
              <a:ext cx="693172" cy="651409"/>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0" hangingPunct="0"/>
              <a:r>
                <a:rPr lang="zh-CN" altLang="en-US" sz="2920" dirty="0">
                  <a:solidFill>
                    <a:schemeClr val="tx1">
                      <a:lumMod val="50000"/>
                      <a:lumOff val="50000"/>
                    </a:schemeClr>
                  </a:solidFill>
                  <a:latin typeface="微软雅黑" panose="020B0503020204020204" pitchFamily="34" charset="-122"/>
                  <a:ea typeface="微软雅黑" panose="020B0503020204020204" pitchFamily="34" charset="-122"/>
                </a:rPr>
                <a:t>学习</a:t>
              </a:r>
            </a:p>
          </p:txBody>
        </p:sp>
      </p:grpSp>
      <p:grpSp>
        <p:nvGrpSpPr>
          <p:cNvPr id="17" name="淘宝店chenying0907出品 16"/>
          <p:cNvGrpSpPr/>
          <p:nvPr/>
        </p:nvGrpSpPr>
        <p:grpSpPr>
          <a:xfrm>
            <a:off x="3230390" y="2160783"/>
            <a:ext cx="6728749" cy="3705031"/>
            <a:chOff x="2878413" y="1825099"/>
            <a:chExt cx="5995598" cy="3301338"/>
          </a:xfrm>
        </p:grpSpPr>
        <p:cxnSp>
          <p:nvCxnSpPr>
            <p:cNvPr id="87" name="AutoShape 10"/>
            <p:cNvCxnSpPr>
              <a:cxnSpLocks noChangeShapeType="1"/>
              <a:stCxn id="79" idx="0"/>
              <a:endCxn id="105" idx="0"/>
            </p:cNvCxnSpPr>
            <p:nvPr/>
          </p:nvCxnSpPr>
          <p:spPr bwMode="auto">
            <a:xfrm flipV="1">
              <a:off x="2878413" y="1825099"/>
              <a:ext cx="830932" cy="2118114"/>
            </a:xfrm>
            <a:prstGeom prst="straightConnector1">
              <a:avLst/>
            </a:prstGeom>
            <a:noFill/>
            <a:ln w="22225" cap="rnd" cmpd="sng">
              <a:solidFill>
                <a:schemeClr val="tx1">
                  <a:lumMod val="50000"/>
                  <a:lumOff val="50000"/>
                </a:schemeClr>
              </a:solidFill>
              <a:prstDash val="sysDot"/>
              <a:round/>
            </a:ln>
            <a:extLst>
              <a:ext uri="{909E8E84-426E-40DD-AFC4-6F175D3DCCD1}">
                <a14:hiddenFill xmlns:a14="http://schemas.microsoft.com/office/drawing/2010/main">
                  <a:noFill/>
                </a14:hiddenFill>
              </a:ext>
            </a:extLst>
          </p:spPr>
        </p:cxnSp>
        <p:cxnSp>
          <p:nvCxnSpPr>
            <p:cNvPr id="88" name="AutoShape 11"/>
            <p:cNvCxnSpPr>
              <a:cxnSpLocks noChangeShapeType="1"/>
              <a:stCxn id="79" idx="7"/>
              <a:endCxn id="85" idx="2"/>
            </p:cNvCxnSpPr>
            <p:nvPr/>
          </p:nvCxnSpPr>
          <p:spPr bwMode="auto">
            <a:xfrm flipV="1">
              <a:off x="3359444" y="3654404"/>
              <a:ext cx="1776843" cy="477106"/>
            </a:xfrm>
            <a:prstGeom prst="straightConnector1">
              <a:avLst/>
            </a:prstGeom>
            <a:noFill/>
            <a:ln w="22225" cap="rnd" cmpd="sng">
              <a:solidFill>
                <a:schemeClr val="tx1">
                  <a:lumMod val="50000"/>
                  <a:lumOff val="50000"/>
                </a:schemeClr>
              </a:solidFill>
              <a:prstDash val="sysDot"/>
              <a:round/>
            </a:ln>
            <a:extLst>
              <a:ext uri="{909E8E84-426E-40DD-AFC4-6F175D3DCCD1}">
                <a14:hiddenFill xmlns:a14="http://schemas.microsoft.com/office/drawing/2010/main">
                  <a:noFill/>
                </a14:hiddenFill>
              </a:ext>
            </a:extLst>
          </p:spPr>
        </p:cxnSp>
        <p:cxnSp>
          <p:nvCxnSpPr>
            <p:cNvPr id="89" name="AutoShape 12"/>
            <p:cNvCxnSpPr>
              <a:cxnSpLocks noChangeShapeType="1"/>
              <a:stCxn id="79" idx="5"/>
              <a:endCxn id="81" idx="2"/>
            </p:cNvCxnSpPr>
            <p:nvPr/>
          </p:nvCxnSpPr>
          <p:spPr bwMode="auto">
            <a:xfrm>
              <a:off x="3359444" y="5037377"/>
              <a:ext cx="1626859" cy="89060"/>
            </a:xfrm>
            <a:prstGeom prst="straightConnector1">
              <a:avLst/>
            </a:prstGeom>
            <a:noFill/>
            <a:ln w="22225" cap="rnd" cmpd="sng">
              <a:solidFill>
                <a:schemeClr val="tx1">
                  <a:lumMod val="50000"/>
                  <a:lumOff val="50000"/>
                </a:schemeClr>
              </a:solidFill>
              <a:prstDash val="sysDot"/>
              <a:round/>
            </a:ln>
            <a:extLst>
              <a:ext uri="{909E8E84-426E-40DD-AFC4-6F175D3DCCD1}">
                <a14:hiddenFill xmlns:a14="http://schemas.microsoft.com/office/drawing/2010/main">
                  <a:noFill/>
                </a14:hiddenFill>
              </a:ext>
            </a:extLst>
          </p:spPr>
        </p:cxnSp>
        <p:cxnSp>
          <p:nvCxnSpPr>
            <p:cNvPr id="90" name="AutoShape 13"/>
            <p:cNvCxnSpPr>
              <a:cxnSpLocks noChangeShapeType="1"/>
              <a:stCxn id="85" idx="6"/>
              <a:endCxn id="101" idx="2"/>
            </p:cNvCxnSpPr>
            <p:nvPr/>
          </p:nvCxnSpPr>
          <p:spPr bwMode="auto">
            <a:xfrm>
              <a:off x="5936204" y="3655041"/>
              <a:ext cx="2752440" cy="237916"/>
            </a:xfrm>
            <a:prstGeom prst="straightConnector1">
              <a:avLst/>
            </a:prstGeom>
            <a:noFill/>
            <a:ln w="22225" cap="rnd" cmpd="sng">
              <a:solidFill>
                <a:schemeClr val="tx1">
                  <a:lumMod val="50000"/>
                  <a:lumOff val="50000"/>
                </a:schemeClr>
              </a:solidFill>
              <a:prstDash val="sysDot"/>
              <a:round/>
            </a:ln>
            <a:extLst>
              <a:ext uri="{909E8E84-426E-40DD-AFC4-6F175D3DCCD1}">
                <a14:hiddenFill xmlns:a14="http://schemas.microsoft.com/office/drawing/2010/main">
                  <a:noFill/>
                </a14:hiddenFill>
              </a:ext>
            </a:extLst>
          </p:spPr>
        </p:cxnSp>
        <p:cxnSp>
          <p:nvCxnSpPr>
            <p:cNvPr id="96" name="AutoShape 14"/>
            <p:cNvCxnSpPr>
              <a:cxnSpLocks noChangeShapeType="1"/>
              <a:stCxn id="81" idx="6"/>
              <a:endCxn id="101" idx="3"/>
            </p:cNvCxnSpPr>
            <p:nvPr/>
          </p:nvCxnSpPr>
          <p:spPr bwMode="auto">
            <a:xfrm flipV="1">
              <a:off x="6886106" y="4209631"/>
              <a:ext cx="1941846" cy="916806"/>
            </a:xfrm>
            <a:prstGeom prst="straightConnector1">
              <a:avLst/>
            </a:prstGeom>
            <a:noFill/>
            <a:ln w="22225" cap="rnd" cmpd="sng">
              <a:solidFill>
                <a:schemeClr val="tx1">
                  <a:lumMod val="50000"/>
                  <a:lumOff val="50000"/>
                </a:schemeClr>
              </a:solidFill>
              <a:prstDash val="sysDot"/>
              <a:round/>
            </a:ln>
            <a:extLst>
              <a:ext uri="{909E8E84-426E-40DD-AFC4-6F175D3DCCD1}">
                <a14:hiddenFill xmlns:a14="http://schemas.microsoft.com/office/drawing/2010/main">
                  <a:noFill/>
                </a14:hiddenFill>
              </a:ext>
            </a:extLst>
          </p:spPr>
        </p:cxnSp>
        <p:cxnSp>
          <p:nvCxnSpPr>
            <p:cNvPr id="97" name="AutoShape 15"/>
            <p:cNvCxnSpPr>
              <a:cxnSpLocks noChangeShapeType="1"/>
              <a:stCxn id="81" idx="1"/>
              <a:endCxn id="105" idx="3"/>
            </p:cNvCxnSpPr>
            <p:nvPr/>
          </p:nvCxnSpPr>
          <p:spPr bwMode="auto">
            <a:xfrm flipH="1" flipV="1">
              <a:off x="4283215" y="3128835"/>
              <a:ext cx="981308" cy="1365154"/>
            </a:xfrm>
            <a:prstGeom prst="straightConnector1">
              <a:avLst/>
            </a:prstGeom>
            <a:noFill/>
            <a:ln w="22225" cap="rnd" cmpd="sng">
              <a:solidFill>
                <a:schemeClr val="tx1">
                  <a:lumMod val="50000"/>
                  <a:lumOff val="50000"/>
                </a:schemeClr>
              </a:solidFill>
              <a:prstDash val="sysDot"/>
              <a:round/>
            </a:ln>
            <a:extLst>
              <a:ext uri="{909E8E84-426E-40DD-AFC4-6F175D3DCCD1}">
                <a14:hiddenFill xmlns:a14="http://schemas.microsoft.com/office/drawing/2010/main">
                  <a:noFill/>
                </a14:hiddenFill>
              </a:ext>
            </a:extLst>
          </p:spPr>
        </p:cxnSp>
        <p:cxnSp>
          <p:nvCxnSpPr>
            <p:cNvPr id="98" name="AutoShape 16"/>
            <p:cNvCxnSpPr>
              <a:cxnSpLocks noChangeShapeType="1"/>
              <a:stCxn id="85" idx="1"/>
              <a:endCxn id="105" idx="7"/>
            </p:cNvCxnSpPr>
            <p:nvPr/>
          </p:nvCxnSpPr>
          <p:spPr bwMode="auto">
            <a:xfrm flipH="1" flipV="1">
              <a:off x="3135476" y="2048785"/>
              <a:ext cx="2117956" cy="1339513"/>
            </a:xfrm>
            <a:prstGeom prst="straightConnector1">
              <a:avLst/>
            </a:prstGeom>
            <a:noFill/>
            <a:ln w="22225" cap="rnd" cmpd="sng">
              <a:solidFill>
                <a:schemeClr val="tx1">
                  <a:lumMod val="50000"/>
                  <a:lumOff val="50000"/>
                </a:schemeClr>
              </a:solidFill>
              <a:prstDash val="sysDot"/>
              <a:round/>
            </a:ln>
            <a:extLst>
              <a:ext uri="{909E8E84-426E-40DD-AFC4-6F175D3DCCD1}">
                <a14:hiddenFill xmlns:a14="http://schemas.microsoft.com/office/drawing/2010/main">
                  <a:noFill/>
                </a14:hiddenFill>
              </a:ext>
            </a:extLst>
          </p:spPr>
        </p:cxnSp>
        <p:cxnSp>
          <p:nvCxnSpPr>
            <p:cNvPr id="99" name="AutoShape 17"/>
            <p:cNvCxnSpPr>
              <a:cxnSpLocks noChangeShapeType="1"/>
              <a:stCxn id="103" idx="1"/>
              <a:endCxn id="105" idx="2"/>
            </p:cNvCxnSpPr>
            <p:nvPr/>
          </p:nvCxnSpPr>
          <p:spPr bwMode="auto">
            <a:xfrm flipH="1" flipV="1">
              <a:off x="4520919" y="2588810"/>
              <a:ext cx="4353092" cy="1031028"/>
            </a:xfrm>
            <a:prstGeom prst="straightConnector1">
              <a:avLst/>
            </a:prstGeom>
            <a:noFill/>
            <a:ln w="22225" cap="rnd" cmpd="sng">
              <a:solidFill>
                <a:schemeClr val="tx1">
                  <a:lumMod val="50000"/>
                  <a:lumOff val="50000"/>
                </a:schemeClr>
              </a:solidFill>
              <a:prstDash val="sysDot"/>
              <a:round/>
            </a:ln>
            <a:extLst>
              <a:ext uri="{909E8E84-426E-40DD-AFC4-6F175D3DCCD1}">
                <a14:hiddenFill xmlns:a14="http://schemas.microsoft.com/office/drawing/2010/main">
                  <a:noFill/>
                </a14:hiddenFill>
              </a:ext>
            </a:extLst>
          </p:spPr>
        </p:cxnSp>
      </p:grpSp>
      <p:grpSp>
        <p:nvGrpSpPr>
          <p:cNvPr id="10" name="淘宝店chenying0907出品 9"/>
          <p:cNvGrpSpPr/>
          <p:nvPr/>
        </p:nvGrpSpPr>
        <p:grpSpPr>
          <a:xfrm>
            <a:off x="9751105" y="3978895"/>
            <a:ext cx="1067574" cy="1005214"/>
            <a:chOff x="8662949" y="3394859"/>
            <a:chExt cx="951253" cy="895688"/>
          </a:xfrm>
        </p:grpSpPr>
        <p:sp>
          <p:nvSpPr>
            <p:cNvPr id="101" name="Oval 22"/>
            <p:cNvSpPr>
              <a:spLocks noChangeArrowheads="1"/>
            </p:cNvSpPr>
            <p:nvPr/>
          </p:nvSpPr>
          <p:spPr bwMode="auto">
            <a:xfrm>
              <a:off x="8662949" y="3394859"/>
              <a:ext cx="951253" cy="895688"/>
            </a:xfrm>
            <a:prstGeom prst="ellipse">
              <a:avLst/>
            </a:prstGeom>
            <a:solidFill>
              <a:srgbClr val="CB1B3D"/>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2920">
                <a:solidFill>
                  <a:srgbClr val="000000"/>
                </a:solidFill>
                <a:latin typeface="Calibri" panose="020F0502020204030204" pitchFamily="34" charset="0"/>
                <a:sym typeface="宋体" panose="02010600030101010101" pitchFamily="2" charset="-122"/>
              </a:endParaRPr>
            </a:p>
          </p:txBody>
        </p:sp>
        <p:sp>
          <p:nvSpPr>
            <p:cNvPr id="103" name="Oval 23"/>
            <p:cNvSpPr>
              <a:spLocks noChangeArrowheads="1"/>
            </p:cNvSpPr>
            <p:nvPr/>
          </p:nvSpPr>
          <p:spPr bwMode="auto">
            <a:xfrm>
              <a:off x="8727807" y="3455928"/>
              <a:ext cx="822888" cy="77609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0" hangingPunct="0"/>
              <a:r>
                <a:rPr lang="zh-CN" altLang="en-US" sz="2920" dirty="0">
                  <a:solidFill>
                    <a:schemeClr val="tx1">
                      <a:lumMod val="50000"/>
                      <a:lumOff val="50000"/>
                    </a:schemeClr>
                  </a:solidFill>
                  <a:latin typeface="微软雅黑" panose="020B0503020204020204" pitchFamily="34" charset="-122"/>
                  <a:ea typeface="微软雅黑" panose="020B0503020204020204" pitchFamily="34" charset="-122"/>
                </a:rPr>
                <a:t>严谨</a:t>
              </a:r>
            </a:p>
          </p:txBody>
        </p:sp>
      </p:grpSp>
      <p:grpSp>
        <p:nvGrpSpPr>
          <p:cNvPr id="6" name="淘宝店chenying0907出品 5"/>
          <p:cNvGrpSpPr/>
          <p:nvPr/>
        </p:nvGrpSpPr>
        <p:grpSpPr>
          <a:xfrm>
            <a:off x="3230389" y="2160783"/>
            <a:ext cx="1843355" cy="1714198"/>
            <a:chOff x="2878412" y="1825099"/>
            <a:chExt cx="1642507" cy="1527422"/>
          </a:xfrm>
        </p:grpSpPr>
        <p:sp>
          <p:nvSpPr>
            <p:cNvPr id="105" name="Oval 20"/>
            <p:cNvSpPr>
              <a:spLocks noChangeArrowheads="1"/>
            </p:cNvSpPr>
            <p:nvPr/>
          </p:nvSpPr>
          <p:spPr bwMode="auto">
            <a:xfrm flipH="1">
              <a:off x="2897772" y="1825099"/>
              <a:ext cx="1623147" cy="1527422"/>
            </a:xfrm>
            <a:prstGeom prst="ellipse">
              <a:avLst/>
            </a:prstGeom>
            <a:solidFill>
              <a:srgbClr val="000000">
                <a:alpha val="50000"/>
              </a:srgbClr>
            </a:solidFill>
            <a:ln w="19050" cmpd="sng">
              <a:solidFill>
                <a:schemeClr val="bg1"/>
              </a:solidFill>
              <a:round/>
            </a:ln>
          </p:spPr>
          <p:txBody>
            <a:bodyPr wrap="none" anchor="ctr"/>
            <a:lstStyle/>
            <a:p>
              <a:pPr algn="ctr" latinLnBrk="1"/>
              <a:r>
                <a:rPr lang="en-US" sz="2245" dirty="0">
                  <a:solidFill>
                    <a:schemeClr val="bg1"/>
                  </a:solidFill>
                  <a:latin typeface="Verdana" panose="020B0604030504040204" pitchFamily="34" charset="0"/>
                  <a:ea typeface="굴림" pitchFamily="34" charset="-127"/>
                  <a:sym typeface="Verdana" panose="020B0604030504040204" pitchFamily="34" charset="0"/>
                </a:rPr>
                <a:t>Subtitle</a:t>
              </a:r>
              <a:endParaRPr lang="zh-CN" altLang="en-US" sz="2920" dirty="0"/>
            </a:p>
          </p:txBody>
        </p:sp>
        <p:pic>
          <p:nvPicPr>
            <p:cNvPr id="32" name="图片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8412" y="1847648"/>
              <a:ext cx="1623147" cy="1504873"/>
            </a:xfrm>
            <a:prstGeom prst="ellipse">
              <a:avLst/>
            </a:prstGeom>
            <a:ln w="44450">
              <a:solidFill>
                <a:schemeClr val="bg1"/>
              </a:solidFill>
            </a:ln>
            <a:effectLst>
              <a:outerShdw blurRad="63500" sx="102000" sy="102000" algn="ctr" rotWithShape="0">
                <a:prstClr val="black">
                  <a:alpha val="40000"/>
                </a:prstClr>
              </a:outerShdw>
            </a:effectLst>
          </p:spPr>
        </p:pic>
      </p:grpSp>
      <p:sp>
        <p:nvSpPr>
          <p:cNvPr id="136" name="TextBox 135"/>
          <p:cNvSpPr txBox="1"/>
          <p:nvPr/>
        </p:nvSpPr>
        <p:spPr>
          <a:xfrm>
            <a:off x="8342527" y="6226917"/>
            <a:ext cx="4464070" cy="912103"/>
          </a:xfrm>
          <a:prstGeom prst="rect">
            <a:avLst/>
          </a:prstGeom>
          <a:noFill/>
        </p:spPr>
        <p:txBody>
          <a:bodyPr wrap="square" lIns="102611" tIns="51305" rIns="102611" bIns="51305" rtlCol="0">
            <a:spAutoFit/>
          </a:bodyPr>
          <a:lstStyle/>
          <a:p>
            <a:pPr>
              <a:lnSpc>
                <a:spcPct val="130000"/>
              </a:lnSpc>
            </a:pPr>
            <a:r>
              <a:rPr lang="zh-CN" altLang="en-US" sz="1345"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您的内容打在这里，或者通过复制您的内容，您的内容打在这里，或者通过复制您的内容，</a:t>
            </a:r>
          </a:p>
          <a:p>
            <a:pPr>
              <a:lnSpc>
                <a:spcPct val="130000"/>
              </a:lnSpc>
            </a:pPr>
            <a:endParaRPr lang="zh-CN" altLang="en-US" sz="1345"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37" name="TextBox 136"/>
          <p:cNvSpPr txBox="1"/>
          <p:nvPr/>
        </p:nvSpPr>
        <p:spPr>
          <a:xfrm>
            <a:off x="7991000" y="5712111"/>
            <a:ext cx="1991237" cy="518219"/>
          </a:xfrm>
          <a:prstGeom prst="rect">
            <a:avLst/>
          </a:prstGeom>
          <a:noFill/>
        </p:spPr>
        <p:txBody>
          <a:bodyPr wrap="square" lIns="102611" tIns="0" rIns="102611" bIns="0" rtlCol="0" anchor="t">
            <a:spAutoFit/>
          </a:bodyPr>
          <a:lstStyle/>
          <a:p>
            <a:pPr algn="ctr">
              <a:lnSpc>
                <a:spcPct val="150000"/>
              </a:lnSpc>
            </a:pPr>
            <a:r>
              <a:rPr lang="zh-CN" altLang="en-US" sz="2245" b="1" dirty="0">
                <a:solidFill>
                  <a:srgbClr val="CB1B3D"/>
                </a:solidFill>
                <a:latin typeface="微软雅黑" panose="020B0503020204020204" pitchFamily="34" charset="-122"/>
                <a:ea typeface="微软雅黑" panose="020B0503020204020204" pitchFamily="34" charset="-122"/>
                <a:cs typeface="华文黑体" pitchFamily="2" charset="-122"/>
              </a:rPr>
              <a:t>添加标题</a:t>
            </a:r>
          </a:p>
        </p:txBody>
      </p:sp>
      <p:sp>
        <p:nvSpPr>
          <p:cNvPr id="138" name="TextBox 137"/>
          <p:cNvSpPr txBox="1"/>
          <p:nvPr/>
        </p:nvSpPr>
        <p:spPr>
          <a:xfrm>
            <a:off x="9676667" y="3028186"/>
            <a:ext cx="3010058" cy="912103"/>
          </a:xfrm>
          <a:prstGeom prst="rect">
            <a:avLst/>
          </a:prstGeom>
          <a:noFill/>
        </p:spPr>
        <p:txBody>
          <a:bodyPr wrap="square" lIns="102611" tIns="51305" rIns="102611" bIns="51305" rtlCol="0">
            <a:spAutoFit/>
          </a:bodyPr>
          <a:lstStyle/>
          <a:p>
            <a:pPr>
              <a:lnSpc>
                <a:spcPct val="130000"/>
              </a:lnSpc>
            </a:pPr>
            <a:r>
              <a:rPr lang="zh-CN" altLang="en-US" sz="1345"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您的内容打在这里，或者通过复制您的内容，您的内容打在这里，或者通过复制您的内容，</a:t>
            </a:r>
          </a:p>
        </p:txBody>
      </p:sp>
      <p:sp>
        <p:nvSpPr>
          <p:cNvPr id="139" name="TextBox 138"/>
          <p:cNvSpPr txBox="1"/>
          <p:nvPr/>
        </p:nvSpPr>
        <p:spPr>
          <a:xfrm>
            <a:off x="9350699" y="2505881"/>
            <a:ext cx="1991237" cy="518219"/>
          </a:xfrm>
          <a:prstGeom prst="rect">
            <a:avLst/>
          </a:prstGeom>
          <a:noFill/>
        </p:spPr>
        <p:txBody>
          <a:bodyPr wrap="square" lIns="102611" tIns="0" rIns="102611" bIns="0" rtlCol="0" anchor="t">
            <a:spAutoFit/>
          </a:bodyPr>
          <a:lstStyle/>
          <a:p>
            <a:pPr algn="ctr">
              <a:lnSpc>
                <a:spcPct val="150000"/>
              </a:lnSpc>
            </a:pPr>
            <a:r>
              <a:rPr lang="zh-CN" altLang="en-US" sz="2245" b="1" dirty="0">
                <a:solidFill>
                  <a:srgbClr val="CB1B3D"/>
                </a:solidFill>
                <a:latin typeface="微软雅黑" panose="020B0503020204020204" pitchFamily="34" charset="-122"/>
                <a:ea typeface="微软雅黑" panose="020B0503020204020204" pitchFamily="34" charset="-122"/>
                <a:cs typeface="华文黑体" pitchFamily="2" charset="-122"/>
              </a:rPr>
              <a:t>添加标题</a:t>
            </a:r>
          </a:p>
        </p:txBody>
      </p:sp>
      <p:grpSp>
        <p:nvGrpSpPr>
          <p:cNvPr id="47" name="淘宝店chenying0907出品 46"/>
          <p:cNvGrpSpPr/>
          <p:nvPr/>
        </p:nvGrpSpPr>
        <p:grpSpPr>
          <a:xfrm>
            <a:off x="426332" y="105966"/>
            <a:ext cx="3340941" cy="590700"/>
            <a:chOff x="568442" y="141286"/>
            <a:chExt cx="4454590" cy="787601"/>
          </a:xfrm>
        </p:grpSpPr>
        <p:sp>
          <p:nvSpPr>
            <p:cNvPr id="48" name="淘宝店chenying0907出品 47"/>
            <p:cNvSpPr txBox="1"/>
            <p:nvPr/>
          </p:nvSpPr>
          <p:spPr>
            <a:xfrm>
              <a:off x="727682" y="141286"/>
              <a:ext cx="2719123" cy="779701"/>
            </a:xfrm>
            <a:prstGeom prst="rect">
              <a:avLst/>
            </a:prstGeom>
            <a:noFill/>
          </p:spPr>
          <p:txBody>
            <a:bodyPr wrap="none" rtlCol="0">
              <a:spAutoFit/>
            </a:bodyPr>
            <a:lstStyle/>
            <a:p>
              <a:r>
                <a:rPr lang="zh-CN" altLang="en-US" sz="3200" b="1" dirty="0">
                  <a:solidFill>
                    <a:srgbClr val="FF0000"/>
                  </a:solidFill>
                  <a:latin typeface="+mj-ea"/>
                  <a:ea typeface="+mj-ea"/>
                </a:rPr>
                <a:t>完成情况 </a:t>
              </a:r>
            </a:p>
          </p:txBody>
        </p:sp>
        <p:sp>
          <p:nvSpPr>
            <p:cNvPr id="66" name="等腰三角形 65"/>
            <p:cNvSpPr/>
            <p:nvPr/>
          </p:nvSpPr>
          <p:spPr>
            <a:xfrm rot="16200000" flipH="1" flipV="1">
              <a:off x="492508" y="454911"/>
              <a:ext cx="304323" cy="15245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67" name="淘宝店chenying0907出品 23"/>
            <p:cNvSpPr txBox="1"/>
            <p:nvPr/>
          </p:nvSpPr>
          <p:spPr>
            <a:xfrm>
              <a:off x="2887403" y="600592"/>
              <a:ext cx="2135629" cy="328295"/>
            </a:xfrm>
            <a:prstGeom prst="rect">
              <a:avLst/>
            </a:prstGeom>
            <a:noFill/>
          </p:spPr>
          <p:txBody>
            <a:bodyPr wrap="none" rtlCol="0">
              <a:spAutoFit/>
            </a:bodyPr>
            <a:lstStyle/>
            <a:p>
              <a:r>
                <a:rPr lang="en-US" altLang="zh-CN" sz="1000" dirty="0">
                  <a:solidFill>
                    <a:schemeClr val="tx1">
                      <a:lumMod val="60000"/>
                      <a:lumOff val="40000"/>
                    </a:schemeClr>
                  </a:solidFill>
                  <a:latin typeface="+mj-ea"/>
                  <a:ea typeface="+mj-ea"/>
                </a:rPr>
                <a:t>  Click here to add Title</a:t>
              </a:r>
              <a:endParaRPr lang="zh-CN" altLang="en-US" sz="1000" dirty="0">
                <a:solidFill>
                  <a:schemeClr val="tx1">
                    <a:lumMod val="60000"/>
                    <a:lumOff val="40000"/>
                  </a:schemeClr>
                </a:solidFill>
                <a:latin typeface="+mj-ea"/>
                <a:ea typeface="+mj-ea"/>
              </a:endParaRPr>
            </a:p>
          </p:txBody>
        </p:sp>
      </p:grpSp>
      <p:sp>
        <p:nvSpPr>
          <p:cNvPr id="68" name="圆角淘宝店chenying0907出品 67"/>
          <p:cNvSpPr/>
          <p:nvPr/>
        </p:nvSpPr>
        <p:spPr>
          <a:xfrm flipV="1">
            <a:off x="400987" y="673807"/>
            <a:ext cx="13064286" cy="45719"/>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wipe(left)">
                                      <p:cBhvr>
                                        <p:cTn id="13" dur="500"/>
                                        <p:tgtEl>
                                          <p:spTgt spid="68"/>
                                        </p:tgtEl>
                                      </p:cBhvr>
                                    </p:animEffect>
                                  </p:childTnLst>
                                </p:cTn>
                              </p:par>
                              <p:par>
                                <p:cTn id="14" presetID="2" presetClass="entr" presetSubtype="8"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0-#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par>
                                <p:cTn id="18" presetID="8" presetClass="emph" presetSubtype="0" fill="hold" nodeType="withEffect">
                                  <p:stCondLst>
                                    <p:cond delay="0"/>
                                  </p:stCondLst>
                                  <p:childTnLst>
                                    <p:animRot by="21600000">
                                      <p:cBhvr>
                                        <p:cTn id="19" dur="500" fill="hold"/>
                                        <p:tgtEl>
                                          <p:spTgt spid="6"/>
                                        </p:tgtEl>
                                        <p:attrNameLst>
                                          <p:attrName>r</p:attrName>
                                        </p:attrNameLst>
                                      </p:cBhvr>
                                    </p:animRot>
                                  </p:childTnLst>
                                </p:cTn>
                              </p:par>
                            </p:childTnLst>
                          </p:cTn>
                        </p:par>
                        <p:par>
                          <p:cTn id="20" fill="hold">
                            <p:stCondLst>
                              <p:cond delay="500"/>
                            </p:stCondLst>
                            <p:childTnLst>
                              <p:par>
                                <p:cTn id="21" presetID="16" presetClass="entr" presetSubtype="21"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par>
                                <p:cTn id="24" presetID="53" presetClass="entr" presetSubtype="16"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par>
                                <p:cTn id="29" presetID="53" presetClass="entr" presetSubtype="16"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par>
                                <p:cTn id="34" presetID="53" presetClass="entr" presetSubtype="16"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par>
                                <p:cTn id="39" presetID="53" presetClass="entr" presetSubtype="16"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animEffect transition="in" filter="fade">
                                      <p:cBhvr>
                                        <p:cTn id="43" dur="500"/>
                                        <p:tgtEl>
                                          <p:spTgt spid="16"/>
                                        </p:tgtEl>
                                      </p:cBhvr>
                                    </p:animEffect>
                                  </p:childTnLst>
                                </p:cTn>
                              </p:par>
                            </p:childTnLst>
                          </p:cTn>
                        </p:par>
                        <p:par>
                          <p:cTn id="44" fill="hold">
                            <p:stCondLst>
                              <p:cond delay="1000"/>
                            </p:stCondLst>
                            <p:childTnLst>
                              <p:par>
                                <p:cTn id="45" presetID="42" presetClass="entr" presetSubtype="0"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Effect transition="in" filter="fade">
                                      <p:cBhvr>
                                        <p:cTn id="47" dur="500"/>
                                        <p:tgtEl>
                                          <p:spTgt spid="137"/>
                                        </p:tgtEl>
                                      </p:cBhvr>
                                    </p:animEffect>
                                    <p:anim calcmode="lin" valueType="num">
                                      <p:cBhvr>
                                        <p:cTn id="48" dur="500" fill="hold"/>
                                        <p:tgtEl>
                                          <p:spTgt spid="137"/>
                                        </p:tgtEl>
                                        <p:attrNameLst>
                                          <p:attrName>ppt_x</p:attrName>
                                        </p:attrNameLst>
                                      </p:cBhvr>
                                      <p:tavLst>
                                        <p:tav tm="0">
                                          <p:val>
                                            <p:strVal val="#ppt_x"/>
                                          </p:val>
                                        </p:tav>
                                        <p:tav tm="100000">
                                          <p:val>
                                            <p:strVal val="#ppt_x"/>
                                          </p:val>
                                        </p:tav>
                                      </p:tavLst>
                                    </p:anim>
                                    <p:anim calcmode="lin" valueType="num">
                                      <p:cBhvr>
                                        <p:cTn id="49" dur="500" fill="hold"/>
                                        <p:tgtEl>
                                          <p:spTgt spid="137"/>
                                        </p:tgtEl>
                                        <p:attrNameLst>
                                          <p:attrName>ppt_y</p:attrName>
                                        </p:attrNameLst>
                                      </p:cBhvr>
                                      <p:tavLst>
                                        <p:tav tm="0">
                                          <p:val>
                                            <p:strVal val="#ppt_y+.1"/>
                                          </p:val>
                                        </p:tav>
                                        <p:tav tm="100000">
                                          <p:val>
                                            <p:strVal val="#ppt_y"/>
                                          </p:val>
                                        </p:tav>
                                      </p:tavLst>
                                    </p:anim>
                                  </p:childTnLst>
                                </p:cTn>
                              </p:par>
                            </p:childTnLst>
                          </p:cTn>
                        </p:par>
                        <p:par>
                          <p:cTn id="50" fill="hold">
                            <p:stCondLst>
                              <p:cond delay="1500"/>
                            </p:stCondLst>
                            <p:childTnLst>
                              <p:par>
                                <p:cTn id="51" presetID="14" presetClass="entr" presetSubtype="10" fill="hold" grpId="0" nodeType="afterEffect">
                                  <p:stCondLst>
                                    <p:cond delay="0"/>
                                  </p:stCondLst>
                                  <p:childTnLst>
                                    <p:set>
                                      <p:cBhvr>
                                        <p:cTn id="52" dur="1" fill="hold">
                                          <p:stCondLst>
                                            <p:cond delay="0"/>
                                          </p:stCondLst>
                                        </p:cTn>
                                        <p:tgtEl>
                                          <p:spTgt spid="136"/>
                                        </p:tgtEl>
                                        <p:attrNameLst>
                                          <p:attrName>style.visibility</p:attrName>
                                        </p:attrNameLst>
                                      </p:cBhvr>
                                      <p:to>
                                        <p:strVal val="visible"/>
                                      </p:to>
                                    </p:set>
                                    <p:animEffect transition="in" filter="randombar(horizontal)">
                                      <p:cBhvr>
                                        <p:cTn id="53" dur="500"/>
                                        <p:tgtEl>
                                          <p:spTgt spid="136"/>
                                        </p:tgtEl>
                                      </p:cBhvr>
                                    </p:animEffect>
                                  </p:childTnLst>
                                </p:cTn>
                              </p:par>
                            </p:childTnLst>
                          </p:cTn>
                        </p:par>
                        <p:par>
                          <p:cTn id="54" fill="hold">
                            <p:stCondLst>
                              <p:cond delay="2000"/>
                            </p:stCondLst>
                            <p:childTnLst>
                              <p:par>
                                <p:cTn id="55" presetID="42" presetClass="entr" presetSubtype="0" fill="hold" grpId="0" nodeType="afterEffect">
                                  <p:stCondLst>
                                    <p:cond delay="0"/>
                                  </p:stCondLst>
                                  <p:childTnLst>
                                    <p:set>
                                      <p:cBhvr>
                                        <p:cTn id="56" dur="1" fill="hold">
                                          <p:stCondLst>
                                            <p:cond delay="0"/>
                                          </p:stCondLst>
                                        </p:cTn>
                                        <p:tgtEl>
                                          <p:spTgt spid="139"/>
                                        </p:tgtEl>
                                        <p:attrNameLst>
                                          <p:attrName>style.visibility</p:attrName>
                                        </p:attrNameLst>
                                      </p:cBhvr>
                                      <p:to>
                                        <p:strVal val="visible"/>
                                      </p:to>
                                    </p:set>
                                    <p:animEffect transition="in" filter="fade">
                                      <p:cBhvr>
                                        <p:cTn id="57" dur="500"/>
                                        <p:tgtEl>
                                          <p:spTgt spid="139"/>
                                        </p:tgtEl>
                                      </p:cBhvr>
                                    </p:animEffect>
                                    <p:anim calcmode="lin" valueType="num">
                                      <p:cBhvr>
                                        <p:cTn id="58" dur="500" fill="hold"/>
                                        <p:tgtEl>
                                          <p:spTgt spid="139"/>
                                        </p:tgtEl>
                                        <p:attrNameLst>
                                          <p:attrName>ppt_x</p:attrName>
                                        </p:attrNameLst>
                                      </p:cBhvr>
                                      <p:tavLst>
                                        <p:tav tm="0">
                                          <p:val>
                                            <p:strVal val="#ppt_x"/>
                                          </p:val>
                                        </p:tav>
                                        <p:tav tm="100000">
                                          <p:val>
                                            <p:strVal val="#ppt_x"/>
                                          </p:val>
                                        </p:tav>
                                      </p:tavLst>
                                    </p:anim>
                                    <p:anim calcmode="lin" valueType="num">
                                      <p:cBhvr>
                                        <p:cTn id="59" dur="500" fill="hold"/>
                                        <p:tgtEl>
                                          <p:spTgt spid="139"/>
                                        </p:tgtEl>
                                        <p:attrNameLst>
                                          <p:attrName>ppt_y</p:attrName>
                                        </p:attrNameLst>
                                      </p:cBhvr>
                                      <p:tavLst>
                                        <p:tav tm="0">
                                          <p:val>
                                            <p:strVal val="#ppt_y+.1"/>
                                          </p:val>
                                        </p:tav>
                                        <p:tav tm="100000">
                                          <p:val>
                                            <p:strVal val="#ppt_y"/>
                                          </p:val>
                                        </p:tav>
                                      </p:tavLst>
                                    </p:anim>
                                  </p:childTnLst>
                                </p:cTn>
                              </p:par>
                            </p:childTnLst>
                          </p:cTn>
                        </p:par>
                        <p:par>
                          <p:cTn id="60" fill="hold">
                            <p:stCondLst>
                              <p:cond delay="2500"/>
                            </p:stCondLst>
                            <p:childTnLst>
                              <p:par>
                                <p:cTn id="61" presetID="14" presetClass="entr" presetSubtype="10" fill="hold" grpId="0" nodeType="afterEffect">
                                  <p:stCondLst>
                                    <p:cond delay="0"/>
                                  </p:stCondLst>
                                  <p:childTnLst>
                                    <p:set>
                                      <p:cBhvr>
                                        <p:cTn id="62" dur="1" fill="hold">
                                          <p:stCondLst>
                                            <p:cond delay="0"/>
                                          </p:stCondLst>
                                        </p:cTn>
                                        <p:tgtEl>
                                          <p:spTgt spid="138"/>
                                        </p:tgtEl>
                                        <p:attrNameLst>
                                          <p:attrName>style.visibility</p:attrName>
                                        </p:attrNameLst>
                                      </p:cBhvr>
                                      <p:to>
                                        <p:strVal val="visible"/>
                                      </p:to>
                                    </p:set>
                                    <p:animEffect transition="in" filter="randombar(horizontal)">
                                      <p:cBhvr>
                                        <p:cTn id="63"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p:bldP spid="137" grpId="0"/>
      <p:bldP spid="138" grpId="0"/>
      <p:bldP spid="139" grpId="0"/>
      <p:bldP spid="68"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8" name="淘宝店chenying0907出品 107"/>
          <p:cNvGrpSpPr/>
          <p:nvPr/>
        </p:nvGrpSpPr>
        <p:grpSpPr>
          <a:xfrm>
            <a:off x="4203812" y="3561948"/>
            <a:ext cx="388940" cy="1501419"/>
            <a:chOff x="3782125" y="3735613"/>
            <a:chExt cx="352507" cy="1360782"/>
          </a:xfrm>
          <a:solidFill>
            <a:schemeClr val="tx1">
              <a:lumMod val="50000"/>
              <a:lumOff val="50000"/>
            </a:schemeClr>
          </a:solidFill>
        </p:grpSpPr>
        <p:sp>
          <p:nvSpPr>
            <p:cNvPr id="109" name="下箭头 108"/>
            <p:cNvSpPr/>
            <p:nvPr/>
          </p:nvSpPr>
          <p:spPr>
            <a:xfrm rot="14874362">
              <a:off x="3737418" y="3780320"/>
              <a:ext cx="426959" cy="337546"/>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20"/>
            </a:p>
          </p:txBody>
        </p:sp>
        <p:sp>
          <p:nvSpPr>
            <p:cNvPr id="110" name="下箭头 109"/>
            <p:cNvSpPr/>
            <p:nvPr/>
          </p:nvSpPr>
          <p:spPr>
            <a:xfrm rot="6725638" flipV="1">
              <a:off x="3752379" y="4714143"/>
              <a:ext cx="426959" cy="337546"/>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20"/>
            </a:p>
          </p:txBody>
        </p:sp>
      </p:grpSp>
      <p:grpSp>
        <p:nvGrpSpPr>
          <p:cNvPr id="111" name="淘宝店chenying0907出品 110"/>
          <p:cNvGrpSpPr/>
          <p:nvPr/>
        </p:nvGrpSpPr>
        <p:grpSpPr>
          <a:xfrm>
            <a:off x="10014584" y="3311454"/>
            <a:ext cx="2007553" cy="1867553"/>
            <a:chOff x="8778556" y="3509613"/>
            <a:chExt cx="1819507" cy="1692622"/>
          </a:xfrm>
        </p:grpSpPr>
        <p:sp>
          <p:nvSpPr>
            <p:cNvPr id="112" name="Oval 85"/>
            <p:cNvSpPr>
              <a:spLocks noChangeArrowheads="1"/>
            </p:cNvSpPr>
            <p:nvPr/>
          </p:nvSpPr>
          <p:spPr bwMode="auto">
            <a:xfrm>
              <a:off x="8778556" y="3509613"/>
              <a:ext cx="1675174" cy="1692622"/>
            </a:xfrm>
            <a:prstGeom prst="ellipse">
              <a:avLst/>
            </a:prstGeom>
            <a:noFill/>
            <a:ln w="38100" cap="flat">
              <a:solidFill>
                <a:schemeClr val="tx1">
                  <a:lumMod val="50000"/>
                  <a:lumOff val="50000"/>
                </a:schemeClr>
              </a:solidFill>
              <a:prstDash val="solid"/>
              <a:miter lim="800000"/>
            </a:ln>
          </p:spPr>
          <p:txBody>
            <a:bodyPr vert="horz" wrap="square" lIns="102621" tIns="51311" rIns="102621" bIns="51311" numCol="1" anchor="t" anchorCtr="0" compatLnSpc="1"/>
            <a:lstStyle/>
            <a:p>
              <a:endParaRPr lang="zh-CN" altLang="en-US" sz="2920"/>
            </a:p>
          </p:txBody>
        </p:sp>
        <p:sp>
          <p:nvSpPr>
            <p:cNvPr id="113" name="Oval 85"/>
            <p:cNvSpPr>
              <a:spLocks noChangeArrowheads="1"/>
            </p:cNvSpPr>
            <p:nvPr/>
          </p:nvSpPr>
          <p:spPr bwMode="auto">
            <a:xfrm>
              <a:off x="8926347" y="3658945"/>
              <a:ext cx="1379592" cy="1393958"/>
            </a:xfrm>
            <a:prstGeom prst="ellipse">
              <a:avLst/>
            </a:prstGeom>
            <a:solidFill>
              <a:schemeClr val="tx1">
                <a:lumMod val="50000"/>
                <a:lumOff val="50000"/>
              </a:schemeClr>
            </a:solidFill>
            <a:ln w="336550" cap="flat">
              <a:noFill/>
              <a:prstDash val="solid"/>
              <a:miter lim="800000"/>
            </a:ln>
          </p:spPr>
          <p:txBody>
            <a:bodyPr vert="horz" wrap="square" lIns="102621" tIns="51311" rIns="102621" bIns="51311" numCol="1" anchor="t" anchorCtr="0" compatLnSpc="1"/>
            <a:lstStyle/>
            <a:p>
              <a:endParaRPr lang="zh-CN" altLang="en-US" sz="2920"/>
            </a:p>
          </p:txBody>
        </p:sp>
        <p:sp>
          <p:nvSpPr>
            <p:cNvPr id="114" name="TextBox 113"/>
            <p:cNvSpPr txBox="1"/>
            <p:nvPr/>
          </p:nvSpPr>
          <p:spPr>
            <a:xfrm>
              <a:off x="9219128" y="3940425"/>
              <a:ext cx="1378935" cy="835215"/>
            </a:xfrm>
            <a:prstGeom prst="rect">
              <a:avLst/>
            </a:prstGeom>
            <a:noFill/>
            <a:ln>
              <a:noFill/>
            </a:ln>
          </p:spPr>
          <p:txBody>
            <a:bodyPr wrap="square" rtlCol="0">
              <a:spAutoFit/>
            </a:bodyPr>
            <a:lstStyle/>
            <a:p>
              <a:r>
                <a:rPr lang="zh-CN" altLang="en-US" sz="2695" dirty="0">
                  <a:solidFill>
                    <a:schemeClr val="bg1"/>
                  </a:solidFill>
                  <a:latin typeface="方正黑体_GBK" pitchFamily="65" charset="-122"/>
                  <a:ea typeface="方正黑体_GBK" pitchFamily="65" charset="-122"/>
                </a:rPr>
                <a:t>添加</a:t>
              </a:r>
              <a:endParaRPr lang="en-US" altLang="zh-CN" sz="2695" dirty="0">
                <a:solidFill>
                  <a:schemeClr val="bg1"/>
                </a:solidFill>
                <a:latin typeface="方正黑体_GBK" pitchFamily="65" charset="-122"/>
                <a:ea typeface="方正黑体_GBK" pitchFamily="65" charset="-122"/>
              </a:endParaRPr>
            </a:p>
            <a:p>
              <a:r>
                <a:rPr lang="zh-CN" altLang="en-US" sz="2695" dirty="0">
                  <a:solidFill>
                    <a:schemeClr val="bg1"/>
                  </a:solidFill>
                  <a:latin typeface="方正黑体_GBK" pitchFamily="65" charset="-122"/>
                  <a:ea typeface="方正黑体_GBK" pitchFamily="65" charset="-122"/>
                </a:rPr>
                <a:t>标题</a:t>
              </a:r>
            </a:p>
          </p:txBody>
        </p:sp>
      </p:grpSp>
      <p:grpSp>
        <p:nvGrpSpPr>
          <p:cNvPr id="115" name="淘宝店chenying0907出品 114"/>
          <p:cNvGrpSpPr/>
          <p:nvPr/>
        </p:nvGrpSpPr>
        <p:grpSpPr>
          <a:xfrm>
            <a:off x="6562544" y="3343156"/>
            <a:ext cx="345851" cy="2210536"/>
            <a:chOff x="5478152" y="3535239"/>
            <a:chExt cx="313456" cy="2003477"/>
          </a:xfrm>
        </p:grpSpPr>
        <p:sp>
          <p:nvSpPr>
            <p:cNvPr id="116" name="淘宝店chenying0907出品 76"/>
            <p:cNvSpPr/>
            <p:nvPr/>
          </p:nvSpPr>
          <p:spPr bwMode="auto">
            <a:xfrm>
              <a:off x="5478152" y="3535239"/>
              <a:ext cx="313456" cy="2003477"/>
            </a:xfrm>
            <a:custGeom>
              <a:avLst/>
              <a:gdLst>
                <a:gd name="T0" fmla="*/ 0 w 83"/>
                <a:gd name="T1" fmla="*/ 0 h 529"/>
                <a:gd name="T2" fmla="*/ 0 w 83"/>
                <a:gd name="T3" fmla="*/ 529 h 529"/>
              </a:gdLst>
              <a:ahLst/>
              <a:cxnLst>
                <a:cxn ang="0">
                  <a:pos x="T0" y="T1"/>
                </a:cxn>
                <a:cxn ang="0">
                  <a:pos x="T2" y="T3"/>
                </a:cxn>
              </a:cxnLst>
              <a:rect l="0" t="0" r="r" b="b"/>
              <a:pathLst>
                <a:path w="83" h="529">
                  <a:moveTo>
                    <a:pt x="0" y="0"/>
                  </a:moveTo>
                  <a:cubicBezTo>
                    <a:pt x="83" y="185"/>
                    <a:pt x="82" y="362"/>
                    <a:pt x="0" y="529"/>
                  </a:cubicBezTo>
                </a:path>
              </a:pathLst>
            </a:custGeom>
            <a:noFill/>
            <a:ln w="15875" cap="flat">
              <a:solidFill>
                <a:schemeClr val="tx1">
                  <a:lumMod val="50000"/>
                  <a:lumOff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02621" tIns="51311" rIns="102621" bIns="51311" numCol="1" anchor="t" anchorCtr="0" compatLnSpc="1"/>
            <a:lstStyle/>
            <a:p>
              <a:endParaRPr lang="zh-CN" altLang="en-US" sz="2920"/>
            </a:p>
          </p:txBody>
        </p:sp>
        <p:sp>
          <p:nvSpPr>
            <p:cNvPr id="117" name="淘宝店chenying0907出品 116"/>
            <p:cNvSpPr/>
            <p:nvPr/>
          </p:nvSpPr>
          <p:spPr>
            <a:xfrm>
              <a:off x="5660280" y="4352946"/>
              <a:ext cx="108000" cy="108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20" dirty="0"/>
            </a:p>
          </p:txBody>
        </p:sp>
      </p:grpSp>
      <p:grpSp>
        <p:nvGrpSpPr>
          <p:cNvPr id="118" name="淘宝店chenying0907出品 117"/>
          <p:cNvGrpSpPr/>
          <p:nvPr/>
        </p:nvGrpSpPr>
        <p:grpSpPr>
          <a:xfrm>
            <a:off x="5196413" y="3655337"/>
            <a:ext cx="220847" cy="1531877"/>
            <a:chOff x="4495750" y="3860476"/>
            <a:chExt cx="200159" cy="1255714"/>
          </a:xfrm>
        </p:grpSpPr>
        <p:sp>
          <p:nvSpPr>
            <p:cNvPr id="119" name="淘宝店chenying0907出品 75"/>
            <p:cNvSpPr/>
            <p:nvPr/>
          </p:nvSpPr>
          <p:spPr bwMode="auto">
            <a:xfrm>
              <a:off x="4495750" y="3860476"/>
              <a:ext cx="200159" cy="1255714"/>
            </a:xfrm>
            <a:custGeom>
              <a:avLst/>
              <a:gdLst>
                <a:gd name="T0" fmla="*/ 0 w 53"/>
                <a:gd name="T1" fmla="*/ 0 h 332"/>
                <a:gd name="T2" fmla="*/ 0 w 53"/>
                <a:gd name="T3" fmla="*/ 332 h 332"/>
              </a:gdLst>
              <a:ahLst/>
              <a:cxnLst>
                <a:cxn ang="0">
                  <a:pos x="T0" y="T1"/>
                </a:cxn>
                <a:cxn ang="0">
                  <a:pos x="T2" y="T3"/>
                </a:cxn>
              </a:cxnLst>
              <a:rect l="0" t="0" r="r" b="b"/>
              <a:pathLst>
                <a:path w="53" h="332">
                  <a:moveTo>
                    <a:pt x="0" y="0"/>
                  </a:moveTo>
                  <a:cubicBezTo>
                    <a:pt x="53" y="116"/>
                    <a:pt x="52" y="227"/>
                    <a:pt x="0" y="332"/>
                  </a:cubicBezTo>
                </a:path>
              </a:pathLst>
            </a:custGeom>
            <a:noFill/>
            <a:ln w="15875" cap="flat">
              <a:solidFill>
                <a:schemeClr val="tx1">
                  <a:lumMod val="50000"/>
                  <a:lumOff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02621" tIns="51311" rIns="102621" bIns="51311" numCol="1" anchor="t" anchorCtr="0" compatLnSpc="1"/>
            <a:lstStyle/>
            <a:p>
              <a:endParaRPr lang="zh-CN" altLang="en-US" sz="2920"/>
            </a:p>
          </p:txBody>
        </p:sp>
        <p:sp>
          <p:nvSpPr>
            <p:cNvPr id="120" name="淘宝店chenying0907出品 119"/>
            <p:cNvSpPr/>
            <p:nvPr/>
          </p:nvSpPr>
          <p:spPr>
            <a:xfrm>
              <a:off x="4612456" y="4383646"/>
              <a:ext cx="72000" cy="72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20" dirty="0"/>
            </a:p>
          </p:txBody>
        </p:sp>
      </p:grpSp>
      <p:grpSp>
        <p:nvGrpSpPr>
          <p:cNvPr id="125" name="淘宝店chenying0907出品 124"/>
          <p:cNvGrpSpPr/>
          <p:nvPr/>
        </p:nvGrpSpPr>
        <p:grpSpPr>
          <a:xfrm>
            <a:off x="7677538" y="2785915"/>
            <a:ext cx="2161321" cy="3458148"/>
            <a:chOff x="6694975" y="3029177"/>
            <a:chExt cx="1958872" cy="3134228"/>
          </a:xfrm>
        </p:grpSpPr>
        <p:sp>
          <p:nvSpPr>
            <p:cNvPr id="126" name="淘宝店chenying0907出品 125"/>
            <p:cNvSpPr/>
            <p:nvPr/>
          </p:nvSpPr>
          <p:spPr>
            <a:xfrm>
              <a:off x="8445027" y="4302536"/>
              <a:ext cx="208820" cy="2088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20" dirty="0"/>
            </a:p>
          </p:txBody>
        </p:sp>
        <p:grpSp>
          <p:nvGrpSpPr>
            <p:cNvPr id="127" name="淘宝店chenying0907出品 126"/>
            <p:cNvGrpSpPr/>
            <p:nvPr/>
          </p:nvGrpSpPr>
          <p:grpSpPr>
            <a:xfrm>
              <a:off x="6694975" y="3029177"/>
              <a:ext cx="1873938" cy="3134228"/>
              <a:chOff x="6772437" y="2859183"/>
              <a:chExt cx="1537338" cy="2571255"/>
            </a:xfrm>
          </p:grpSpPr>
          <p:cxnSp>
            <p:nvCxnSpPr>
              <p:cNvPr id="128" name="淘宝店chenying0907出品 127"/>
              <p:cNvCxnSpPr/>
              <p:nvPr/>
            </p:nvCxnSpPr>
            <p:spPr>
              <a:xfrm flipV="1">
                <a:off x="6938132" y="4002416"/>
                <a:ext cx="1371643" cy="142802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9" name="淘宝店chenying0907出品 128"/>
              <p:cNvCxnSpPr/>
              <p:nvPr/>
            </p:nvCxnSpPr>
            <p:spPr>
              <a:xfrm>
                <a:off x="6772437" y="2859183"/>
                <a:ext cx="1537338" cy="114323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0" name="Oval 80"/>
          <p:cNvSpPr>
            <a:spLocks noChangeArrowheads="1"/>
          </p:cNvSpPr>
          <p:nvPr/>
        </p:nvSpPr>
        <p:spPr bwMode="auto">
          <a:xfrm>
            <a:off x="7524099" y="2440871"/>
            <a:ext cx="825043" cy="827126"/>
          </a:xfrm>
          <a:prstGeom prst="ellipse">
            <a:avLst/>
          </a:prstGeom>
          <a:solidFill>
            <a:srgbClr val="CB1B3D"/>
          </a:solidFill>
          <a:ln w="22225" cap="flat">
            <a:noFill/>
            <a:prstDash val="solid"/>
            <a:miter lim="800000"/>
          </a:ln>
        </p:spPr>
        <p:txBody>
          <a:bodyPr vert="horz" wrap="square" lIns="102611" tIns="51305" rIns="102611" bIns="51305" numCol="1" anchor="t" anchorCtr="0" compatLnSpc="1"/>
          <a:lstStyle/>
          <a:p>
            <a:pPr algn="ctr"/>
            <a:r>
              <a:rPr lang="en-US" altLang="zh-CN" sz="3480" dirty="0">
                <a:solidFill>
                  <a:schemeClr val="bg1"/>
                </a:solidFill>
              </a:rPr>
              <a:t>C</a:t>
            </a:r>
            <a:endParaRPr lang="zh-CN" altLang="en-US" sz="3480" dirty="0">
              <a:solidFill>
                <a:schemeClr val="bg1"/>
              </a:solidFill>
            </a:endParaRPr>
          </a:p>
        </p:txBody>
      </p:sp>
      <p:grpSp>
        <p:nvGrpSpPr>
          <p:cNvPr id="131" name="淘宝店chenying0907出品 130"/>
          <p:cNvGrpSpPr/>
          <p:nvPr/>
        </p:nvGrpSpPr>
        <p:grpSpPr>
          <a:xfrm>
            <a:off x="8024894" y="3300655"/>
            <a:ext cx="250843" cy="2485552"/>
            <a:chOff x="6637879" y="3495267"/>
            <a:chExt cx="227346" cy="2252731"/>
          </a:xfrm>
        </p:grpSpPr>
        <p:sp>
          <p:nvSpPr>
            <p:cNvPr id="132" name="淘宝店chenying0907出品 77"/>
            <p:cNvSpPr/>
            <p:nvPr/>
          </p:nvSpPr>
          <p:spPr bwMode="auto">
            <a:xfrm>
              <a:off x="6637879" y="3495267"/>
              <a:ext cx="211489" cy="2252731"/>
            </a:xfrm>
            <a:custGeom>
              <a:avLst/>
              <a:gdLst>
                <a:gd name="T0" fmla="*/ 1 w 56"/>
                <a:gd name="T1" fmla="*/ 0 h 595"/>
                <a:gd name="T2" fmla="*/ 0 w 56"/>
                <a:gd name="T3" fmla="*/ 595 h 595"/>
              </a:gdLst>
              <a:ahLst/>
              <a:cxnLst>
                <a:cxn ang="0">
                  <a:pos x="T0" y="T1"/>
                </a:cxn>
                <a:cxn ang="0">
                  <a:pos x="T2" y="T3"/>
                </a:cxn>
              </a:cxnLst>
              <a:rect l="0" t="0" r="r" b="b"/>
              <a:pathLst>
                <a:path w="56" h="595">
                  <a:moveTo>
                    <a:pt x="1" y="0"/>
                  </a:moveTo>
                  <a:cubicBezTo>
                    <a:pt x="56" y="204"/>
                    <a:pt x="55" y="402"/>
                    <a:pt x="0" y="595"/>
                  </a:cubicBezTo>
                </a:path>
              </a:pathLst>
            </a:custGeom>
            <a:noFill/>
            <a:ln w="15875" cap="flat">
              <a:solidFill>
                <a:schemeClr val="tx1">
                  <a:lumMod val="50000"/>
                  <a:lumOff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02621" tIns="51311" rIns="102621" bIns="51311" numCol="1" anchor="t" anchorCtr="0" compatLnSpc="1"/>
            <a:lstStyle/>
            <a:p>
              <a:endParaRPr lang="zh-CN" altLang="en-US" sz="2920"/>
            </a:p>
          </p:txBody>
        </p:sp>
        <p:sp>
          <p:nvSpPr>
            <p:cNvPr id="133" name="淘宝店chenying0907出品 132"/>
            <p:cNvSpPr/>
            <p:nvPr/>
          </p:nvSpPr>
          <p:spPr>
            <a:xfrm>
              <a:off x="6721225" y="4334946"/>
              <a:ext cx="144000" cy="144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20" dirty="0"/>
            </a:p>
          </p:txBody>
        </p:sp>
      </p:grpSp>
      <p:sp>
        <p:nvSpPr>
          <p:cNvPr id="144" name="Oval 78"/>
          <p:cNvSpPr>
            <a:spLocks noChangeArrowheads="1"/>
          </p:cNvSpPr>
          <p:nvPr/>
        </p:nvSpPr>
        <p:spPr bwMode="auto">
          <a:xfrm>
            <a:off x="4846142" y="3062657"/>
            <a:ext cx="825043" cy="827126"/>
          </a:xfrm>
          <a:prstGeom prst="ellipse">
            <a:avLst/>
          </a:prstGeom>
          <a:solidFill>
            <a:srgbClr val="CB1B3D"/>
          </a:solidFill>
          <a:ln w="22225" cap="flat">
            <a:noFill/>
            <a:prstDash val="solid"/>
            <a:miter lim="800000"/>
          </a:ln>
        </p:spPr>
        <p:txBody>
          <a:bodyPr vert="horz" wrap="square" lIns="102611" tIns="51305" rIns="102611" bIns="51305" numCol="1" anchor="t" anchorCtr="0" compatLnSpc="1"/>
          <a:lstStyle/>
          <a:p>
            <a:pPr algn="ctr"/>
            <a:r>
              <a:rPr lang="en-US" altLang="zh-CN" sz="3480" dirty="0">
                <a:solidFill>
                  <a:schemeClr val="bg1"/>
                </a:solidFill>
              </a:rPr>
              <a:t>A</a:t>
            </a:r>
            <a:endParaRPr lang="zh-CN" altLang="en-US" sz="3480" dirty="0">
              <a:solidFill>
                <a:schemeClr val="bg1"/>
              </a:solidFill>
            </a:endParaRPr>
          </a:p>
        </p:txBody>
      </p:sp>
      <p:sp>
        <p:nvSpPr>
          <p:cNvPr id="145" name="Oval 81"/>
          <p:cNvSpPr>
            <a:spLocks noChangeArrowheads="1"/>
          </p:cNvSpPr>
          <p:nvPr/>
        </p:nvSpPr>
        <p:spPr bwMode="auto">
          <a:xfrm>
            <a:off x="4846142" y="4838541"/>
            <a:ext cx="825043" cy="827126"/>
          </a:xfrm>
          <a:prstGeom prst="ellipse">
            <a:avLst/>
          </a:prstGeom>
          <a:solidFill>
            <a:schemeClr val="tx1">
              <a:lumMod val="50000"/>
              <a:lumOff val="50000"/>
            </a:schemeClr>
          </a:solidFill>
          <a:ln w="3175" cap="flat">
            <a:noFill/>
            <a:prstDash val="solid"/>
            <a:miter lim="800000"/>
          </a:ln>
        </p:spPr>
        <p:txBody>
          <a:bodyPr vert="horz" wrap="square" lIns="102611" tIns="51305" rIns="102611" bIns="51305" numCol="1" anchor="t" anchorCtr="0" compatLnSpc="1"/>
          <a:lstStyle/>
          <a:p>
            <a:pPr algn="ctr"/>
            <a:r>
              <a:rPr lang="en-US" altLang="zh-CN" sz="2695" dirty="0">
                <a:solidFill>
                  <a:schemeClr val="bg1"/>
                </a:solidFill>
              </a:rPr>
              <a:t>A1</a:t>
            </a:r>
            <a:endParaRPr lang="zh-CN" altLang="en-US" sz="2695" dirty="0">
              <a:solidFill>
                <a:schemeClr val="bg1"/>
              </a:solidFill>
            </a:endParaRPr>
          </a:p>
        </p:txBody>
      </p:sp>
      <p:sp>
        <p:nvSpPr>
          <p:cNvPr id="146" name="Oval 79"/>
          <p:cNvSpPr>
            <a:spLocks noChangeArrowheads="1"/>
          </p:cNvSpPr>
          <p:nvPr/>
        </p:nvSpPr>
        <p:spPr bwMode="auto">
          <a:xfrm>
            <a:off x="6206393" y="2763344"/>
            <a:ext cx="825043" cy="827126"/>
          </a:xfrm>
          <a:prstGeom prst="ellipse">
            <a:avLst/>
          </a:prstGeom>
          <a:solidFill>
            <a:srgbClr val="CB1B3D"/>
          </a:solidFill>
          <a:ln w="22225" cap="flat">
            <a:noFill/>
            <a:prstDash val="solid"/>
            <a:miter lim="800000"/>
          </a:ln>
        </p:spPr>
        <p:txBody>
          <a:bodyPr vert="horz" wrap="square" lIns="102611" tIns="51305" rIns="102611" bIns="51305" numCol="1" anchor="t" anchorCtr="0" compatLnSpc="1"/>
          <a:lstStyle/>
          <a:p>
            <a:pPr algn="ctr"/>
            <a:r>
              <a:rPr lang="en-US" altLang="zh-CN" sz="3480" dirty="0">
                <a:solidFill>
                  <a:schemeClr val="bg1"/>
                </a:solidFill>
              </a:rPr>
              <a:t>B</a:t>
            </a:r>
            <a:endParaRPr lang="zh-CN" altLang="en-US" sz="3480" dirty="0">
              <a:solidFill>
                <a:schemeClr val="bg1"/>
              </a:solidFill>
            </a:endParaRPr>
          </a:p>
        </p:txBody>
      </p:sp>
      <p:sp>
        <p:nvSpPr>
          <p:cNvPr id="147" name="Oval 83"/>
          <p:cNvSpPr>
            <a:spLocks noChangeArrowheads="1"/>
          </p:cNvSpPr>
          <p:nvPr/>
        </p:nvSpPr>
        <p:spPr bwMode="auto">
          <a:xfrm>
            <a:off x="7651455" y="5527669"/>
            <a:ext cx="825043" cy="827126"/>
          </a:xfrm>
          <a:prstGeom prst="ellipse">
            <a:avLst/>
          </a:prstGeom>
          <a:solidFill>
            <a:schemeClr val="tx1">
              <a:lumMod val="50000"/>
              <a:lumOff val="50000"/>
            </a:schemeClr>
          </a:solidFill>
          <a:ln w="3175" cap="flat">
            <a:noFill/>
            <a:prstDash val="solid"/>
            <a:miter lim="800000"/>
          </a:ln>
        </p:spPr>
        <p:txBody>
          <a:bodyPr vert="horz" wrap="square" lIns="102611" tIns="51305" rIns="102611" bIns="51305" numCol="1" anchor="t" anchorCtr="0" compatLnSpc="1"/>
          <a:lstStyle/>
          <a:p>
            <a:r>
              <a:rPr lang="en-US" altLang="zh-CN" sz="2695" dirty="0">
                <a:solidFill>
                  <a:schemeClr val="bg1"/>
                </a:solidFill>
              </a:rPr>
              <a:t>C1</a:t>
            </a:r>
            <a:endParaRPr lang="zh-CN" altLang="en-US" sz="2695" dirty="0">
              <a:solidFill>
                <a:schemeClr val="bg1"/>
              </a:solidFill>
            </a:endParaRPr>
          </a:p>
        </p:txBody>
      </p:sp>
      <p:grpSp>
        <p:nvGrpSpPr>
          <p:cNvPr id="38" name="淘宝店chenying0907出品 37"/>
          <p:cNvGrpSpPr/>
          <p:nvPr/>
        </p:nvGrpSpPr>
        <p:grpSpPr>
          <a:xfrm>
            <a:off x="3282569" y="2142348"/>
            <a:ext cx="7218120" cy="4535047"/>
            <a:chOff x="2912726" y="1988841"/>
            <a:chExt cx="6431648" cy="4040917"/>
          </a:xfrm>
        </p:grpSpPr>
        <p:cxnSp>
          <p:nvCxnSpPr>
            <p:cNvPr id="20" name="淘宝店chenying0907出品 19"/>
            <p:cNvCxnSpPr/>
            <p:nvPr/>
          </p:nvCxnSpPr>
          <p:spPr>
            <a:xfrm flipV="1">
              <a:off x="2998862" y="1988841"/>
              <a:ext cx="4292201" cy="1188536"/>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8" name="淘宝店chenying0907出品 147"/>
            <p:cNvCxnSpPr/>
            <p:nvPr/>
          </p:nvCxnSpPr>
          <p:spPr>
            <a:xfrm>
              <a:off x="2912726" y="4683741"/>
              <a:ext cx="4378337" cy="1346017"/>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9" name="淘宝店chenying0907出品 148"/>
            <p:cNvCxnSpPr>
              <a:endCxn id="112" idx="1"/>
            </p:cNvCxnSpPr>
            <p:nvPr/>
          </p:nvCxnSpPr>
          <p:spPr>
            <a:xfrm>
              <a:off x="7303244" y="1988841"/>
              <a:ext cx="1849175" cy="128542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0" name="淘宝店chenying0907出品 149"/>
            <p:cNvCxnSpPr/>
            <p:nvPr/>
          </p:nvCxnSpPr>
          <p:spPr>
            <a:xfrm flipV="1">
              <a:off x="7291063" y="4638590"/>
              <a:ext cx="2053311" cy="1391168"/>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21" name="淘宝店chenying0907出品 120"/>
          <p:cNvGrpSpPr/>
          <p:nvPr/>
        </p:nvGrpSpPr>
        <p:grpSpPr>
          <a:xfrm>
            <a:off x="2035740" y="3360013"/>
            <a:ext cx="2007553" cy="1867553"/>
            <a:chOff x="1919920" y="3552881"/>
            <a:chExt cx="1819507" cy="1692622"/>
          </a:xfrm>
        </p:grpSpPr>
        <p:sp>
          <p:nvSpPr>
            <p:cNvPr id="122" name="Oval 85"/>
            <p:cNvSpPr>
              <a:spLocks noChangeArrowheads="1"/>
            </p:cNvSpPr>
            <p:nvPr/>
          </p:nvSpPr>
          <p:spPr bwMode="auto">
            <a:xfrm>
              <a:off x="1919920" y="3552881"/>
              <a:ext cx="1675174" cy="1692622"/>
            </a:xfrm>
            <a:prstGeom prst="ellipse">
              <a:avLst/>
            </a:prstGeom>
            <a:noFill/>
            <a:ln w="38100" cap="flat">
              <a:solidFill>
                <a:srgbClr val="CB1B3D"/>
              </a:solidFill>
              <a:prstDash val="solid"/>
              <a:miter lim="800000"/>
            </a:ln>
          </p:spPr>
          <p:txBody>
            <a:bodyPr vert="horz" wrap="square" lIns="102621" tIns="51311" rIns="102621" bIns="51311" numCol="1" anchor="t" anchorCtr="0" compatLnSpc="1"/>
            <a:lstStyle/>
            <a:p>
              <a:endParaRPr lang="zh-CN" altLang="en-US" sz="2920"/>
            </a:p>
          </p:txBody>
        </p:sp>
        <p:sp>
          <p:nvSpPr>
            <p:cNvPr id="123" name="Oval 85"/>
            <p:cNvSpPr>
              <a:spLocks noChangeArrowheads="1"/>
            </p:cNvSpPr>
            <p:nvPr/>
          </p:nvSpPr>
          <p:spPr bwMode="auto">
            <a:xfrm>
              <a:off x="2150988" y="3786356"/>
              <a:ext cx="1213038" cy="1225672"/>
            </a:xfrm>
            <a:prstGeom prst="ellipse">
              <a:avLst/>
            </a:prstGeom>
            <a:solidFill>
              <a:srgbClr val="CB1B3D"/>
            </a:solidFill>
            <a:ln w="336550" cap="flat">
              <a:noFill/>
              <a:prstDash val="solid"/>
              <a:miter lim="800000"/>
            </a:ln>
          </p:spPr>
          <p:txBody>
            <a:bodyPr vert="horz" wrap="square" lIns="102621" tIns="51311" rIns="102621" bIns="51311" numCol="1" anchor="t" anchorCtr="0" compatLnSpc="1"/>
            <a:lstStyle/>
            <a:p>
              <a:endParaRPr lang="zh-CN" altLang="en-US" sz="2920"/>
            </a:p>
          </p:txBody>
        </p:sp>
        <p:sp>
          <p:nvSpPr>
            <p:cNvPr id="124" name="TextBox 123"/>
            <p:cNvSpPr txBox="1"/>
            <p:nvPr/>
          </p:nvSpPr>
          <p:spPr>
            <a:xfrm>
              <a:off x="2360492" y="3983693"/>
              <a:ext cx="1378935" cy="835215"/>
            </a:xfrm>
            <a:prstGeom prst="rect">
              <a:avLst/>
            </a:prstGeom>
            <a:noFill/>
            <a:ln>
              <a:noFill/>
            </a:ln>
          </p:spPr>
          <p:txBody>
            <a:bodyPr wrap="square" rtlCol="0">
              <a:spAutoFit/>
            </a:bodyPr>
            <a:lstStyle/>
            <a:p>
              <a:r>
                <a:rPr lang="zh-CN" altLang="en-US" sz="2695" dirty="0">
                  <a:solidFill>
                    <a:schemeClr val="bg1"/>
                  </a:solidFill>
                  <a:latin typeface="方正黑体_GBK" pitchFamily="65" charset="-122"/>
                  <a:ea typeface="方正黑体_GBK" pitchFamily="65" charset="-122"/>
                </a:rPr>
                <a:t>添加</a:t>
              </a:r>
              <a:endParaRPr lang="en-US" altLang="zh-CN" sz="2695" dirty="0">
                <a:solidFill>
                  <a:schemeClr val="bg1"/>
                </a:solidFill>
                <a:latin typeface="方正黑体_GBK" pitchFamily="65" charset="-122"/>
                <a:ea typeface="方正黑体_GBK" pitchFamily="65" charset="-122"/>
              </a:endParaRPr>
            </a:p>
            <a:p>
              <a:r>
                <a:rPr lang="zh-CN" altLang="en-US" sz="2695" dirty="0">
                  <a:solidFill>
                    <a:schemeClr val="bg1"/>
                  </a:solidFill>
                  <a:latin typeface="方正黑体_GBK" pitchFamily="65" charset="-122"/>
                  <a:ea typeface="方正黑体_GBK" pitchFamily="65" charset="-122"/>
                </a:rPr>
                <a:t>标题</a:t>
              </a:r>
            </a:p>
          </p:txBody>
        </p:sp>
      </p:grpSp>
      <p:sp>
        <p:nvSpPr>
          <p:cNvPr id="66" name="TextBox 65"/>
          <p:cNvSpPr txBox="1"/>
          <p:nvPr/>
        </p:nvSpPr>
        <p:spPr>
          <a:xfrm>
            <a:off x="1883183" y="856670"/>
            <a:ext cx="2135941" cy="506934"/>
          </a:xfrm>
          <a:prstGeom prst="rect">
            <a:avLst/>
          </a:prstGeom>
          <a:noFill/>
          <a:ln>
            <a:noFill/>
          </a:ln>
        </p:spPr>
        <p:txBody>
          <a:bodyPr wrap="square" rtlCol="0">
            <a:spAutoFit/>
          </a:bodyPr>
          <a:lstStyle/>
          <a:p>
            <a:r>
              <a:rPr lang="zh-CN" altLang="en-US" sz="2695" dirty="0">
                <a:solidFill>
                  <a:schemeClr val="bg1"/>
                </a:solidFill>
                <a:latin typeface="方正准圆简体" pitchFamily="2" charset="-122"/>
                <a:ea typeface="方正准圆简体" pitchFamily="2" charset="-122"/>
              </a:rPr>
              <a:t>完成情况</a:t>
            </a:r>
          </a:p>
        </p:txBody>
      </p:sp>
      <p:sp>
        <p:nvSpPr>
          <p:cNvPr id="107" name="Oval 82"/>
          <p:cNvSpPr>
            <a:spLocks noChangeArrowheads="1"/>
          </p:cNvSpPr>
          <p:nvPr/>
        </p:nvSpPr>
        <p:spPr bwMode="auto">
          <a:xfrm>
            <a:off x="6277632" y="5123602"/>
            <a:ext cx="825043" cy="827126"/>
          </a:xfrm>
          <a:prstGeom prst="ellipse">
            <a:avLst/>
          </a:prstGeom>
          <a:solidFill>
            <a:schemeClr val="tx1">
              <a:lumMod val="50000"/>
              <a:lumOff val="50000"/>
            </a:schemeClr>
          </a:solidFill>
          <a:ln w="3175" cap="flat">
            <a:noFill/>
            <a:prstDash val="solid"/>
            <a:miter lim="800000"/>
          </a:ln>
        </p:spPr>
        <p:txBody>
          <a:bodyPr vert="horz" wrap="square" lIns="102611" tIns="51305" rIns="102611" bIns="51305" numCol="1" anchor="t" anchorCtr="0" compatLnSpc="1"/>
          <a:lstStyle/>
          <a:p>
            <a:pPr algn="ctr"/>
            <a:r>
              <a:rPr lang="en-US" altLang="zh-CN" sz="2695" dirty="0">
                <a:solidFill>
                  <a:schemeClr val="bg1"/>
                </a:solidFill>
              </a:rPr>
              <a:t>B1</a:t>
            </a:r>
            <a:endParaRPr lang="zh-CN" altLang="en-US" sz="2695" dirty="0">
              <a:solidFill>
                <a:schemeClr val="bg1"/>
              </a:solidFill>
            </a:endParaRPr>
          </a:p>
        </p:txBody>
      </p:sp>
      <p:grpSp>
        <p:nvGrpSpPr>
          <p:cNvPr id="55" name="淘宝店chenying0907出品 54"/>
          <p:cNvGrpSpPr/>
          <p:nvPr/>
        </p:nvGrpSpPr>
        <p:grpSpPr>
          <a:xfrm>
            <a:off x="426332" y="105966"/>
            <a:ext cx="3340941" cy="590700"/>
            <a:chOff x="568442" y="141286"/>
            <a:chExt cx="4454590" cy="787601"/>
          </a:xfrm>
        </p:grpSpPr>
        <p:sp>
          <p:nvSpPr>
            <p:cNvPr id="56" name="淘宝店chenying0907出品 55"/>
            <p:cNvSpPr txBox="1"/>
            <p:nvPr/>
          </p:nvSpPr>
          <p:spPr>
            <a:xfrm>
              <a:off x="727682" y="141286"/>
              <a:ext cx="2719123" cy="779701"/>
            </a:xfrm>
            <a:prstGeom prst="rect">
              <a:avLst/>
            </a:prstGeom>
            <a:noFill/>
          </p:spPr>
          <p:txBody>
            <a:bodyPr wrap="none" rtlCol="0">
              <a:spAutoFit/>
            </a:bodyPr>
            <a:lstStyle/>
            <a:p>
              <a:r>
                <a:rPr lang="zh-CN" altLang="en-US" sz="3200" b="1" dirty="0">
                  <a:solidFill>
                    <a:srgbClr val="FF0000"/>
                  </a:solidFill>
                  <a:latin typeface="+mj-ea"/>
                  <a:ea typeface="+mj-ea"/>
                </a:rPr>
                <a:t>完成情况 </a:t>
              </a:r>
            </a:p>
          </p:txBody>
        </p:sp>
        <p:sp>
          <p:nvSpPr>
            <p:cNvPr id="57" name="等腰三角形 56"/>
            <p:cNvSpPr/>
            <p:nvPr/>
          </p:nvSpPr>
          <p:spPr>
            <a:xfrm rot="16200000" flipH="1" flipV="1">
              <a:off x="492508" y="454911"/>
              <a:ext cx="304323" cy="15245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58" name="淘宝店chenying0907出品 23"/>
            <p:cNvSpPr txBox="1"/>
            <p:nvPr/>
          </p:nvSpPr>
          <p:spPr>
            <a:xfrm>
              <a:off x="2887403" y="600592"/>
              <a:ext cx="2135629" cy="328295"/>
            </a:xfrm>
            <a:prstGeom prst="rect">
              <a:avLst/>
            </a:prstGeom>
            <a:noFill/>
          </p:spPr>
          <p:txBody>
            <a:bodyPr wrap="none" rtlCol="0">
              <a:spAutoFit/>
            </a:bodyPr>
            <a:lstStyle/>
            <a:p>
              <a:r>
                <a:rPr lang="en-US" altLang="zh-CN" sz="1000" dirty="0">
                  <a:solidFill>
                    <a:schemeClr val="tx1">
                      <a:lumMod val="60000"/>
                      <a:lumOff val="40000"/>
                    </a:schemeClr>
                  </a:solidFill>
                  <a:latin typeface="+mj-ea"/>
                  <a:ea typeface="+mj-ea"/>
                </a:rPr>
                <a:t>  Click here to add Title</a:t>
              </a:r>
              <a:endParaRPr lang="zh-CN" altLang="en-US" sz="1000" dirty="0">
                <a:solidFill>
                  <a:schemeClr val="tx1">
                    <a:lumMod val="60000"/>
                    <a:lumOff val="40000"/>
                  </a:schemeClr>
                </a:solidFill>
                <a:latin typeface="+mj-ea"/>
                <a:ea typeface="+mj-ea"/>
              </a:endParaRPr>
            </a:p>
          </p:txBody>
        </p:sp>
      </p:grpSp>
      <p:sp>
        <p:nvSpPr>
          <p:cNvPr id="73" name="圆角淘宝店chenying0907出品 72"/>
          <p:cNvSpPr/>
          <p:nvPr/>
        </p:nvSpPr>
        <p:spPr>
          <a:xfrm flipV="1">
            <a:off x="400987" y="673807"/>
            <a:ext cx="13064286" cy="45719"/>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0-#ppt_w/2"/>
                                          </p:val>
                                        </p:tav>
                                        <p:tav tm="100000">
                                          <p:val>
                                            <p:strVal val="#ppt_x"/>
                                          </p:val>
                                        </p:tav>
                                      </p:tavLst>
                                    </p:anim>
                                    <p:anim calcmode="lin" valueType="num">
                                      <p:cBhvr additive="base">
                                        <p:cTn id="8" dur="5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wipe(left)">
                                      <p:cBhvr>
                                        <p:cTn id="13" dur="500"/>
                                        <p:tgtEl>
                                          <p:spTgt spid="7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randombar(horizontal)">
                                      <p:cBhvr>
                                        <p:cTn id="16" dur="500"/>
                                        <p:tgtEl>
                                          <p:spTgt spid="66"/>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121"/>
                                        </p:tgtEl>
                                        <p:attrNameLst>
                                          <p:attrName>style.visibility</p:attrName>
                                        </p:attrNameLst>
                                      </p:cBhvr>
                                      <p:to>
                                        <p:strVal val="visible"/>
                                      </p:to>
                                    </p:set>
                                    <p:anim calcmode="lin" valueType="num">
                                      <p:cBhvr>
                                        <p:cTn id="20" dur="500" fill="hold"/>
                                        <p:tgtEl>
                                          <p:spTgt spid="121"/>
                                        </p:tgtEl>
                                        <p:attrNameLst>
                                          <p:attrName>ppt_w</p:attrName>
                                        </p:attrNameLst>
                                      </p:cBhvr>
                                      <p:tavLst>
                                        <p:tav tm="0">
                                          <p:val>
                                            <p:fltVal val="0"/>
                                          </p:val>
                                        </p:tav>
                                        <p:tav tm="100000">
                                          <p:val>
                                            <p:strVal val="#ppt_w"/>
                                          </p:val>
                                        </p:tav>
                                      </p:tavLst>
                                    </p:anim>
                                    <p:anim calcmode="lin" valueType="num">
                                      <p:cBhvr>
                                        <p:cTn id="21" dur="500" fill="hold"/>
                                        <p:tgtEl>
                                          <p:spTgt spid="121"/>
                                        </p:tgtEl>
                                        <p:attrNameLst>
                                          <p:attrName>ppt_h</p:attrName>
                                        </p:attrNameLst>
                                      </p:cBhvr>
                                      <p:tavLst>
                                        <p:tav tm="0">
                                          <p:val>
                                            <p:fltVal val="0"/>
                                          </p:val>
                                        </p:tav>
                                        <p:tav tm="100000">
                                          <p:val>
                                            <p:strVal val="#ppt_h"/>
                                          </p:val>
                                        </p:tav>
                                      </p:tavLst>
                                    </p:anim>
                                    <p:animEffect transition="in" filter="fade">
                                      <p:cBhvr>
                                        <p:cTn id="22" dur="500"/>
                                        <p:tgtEl>
                                          <p:spTgt spid="121"/>
                                        </p:tgtEl>
                                      </p:cBhvr>
                                    </p:animEffec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108"/>
                                        </p:tgtEl>
                                        <p:attrNameLst>
                                          <p:attrName>style.visibility</p:attrName>
                                        </p:attrNameLst>
                                      </p:cBhvr>
                                      <p:to>
                                        <p:strVal val="visible"/>
                                      </p:to>
                                    </p:set>
                                    <p:animEffect transition="in" filter="wipe(left)">
                                      <p:cBhvr>
                                        <p:cTn id="26" dur="300"/>
                                        <p:tgtEl>
                                          <p:spTgt spid="108"/>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144"/>
                                        </p:tgtEl>
                                        <p:attrNameLst>
                                          <p:attrName>style.visibility</p:attrName>
                                        </p:attrNameLst>
                                      </p:cBhvr>
                                      <p:to>
                                        <p:strVal val="visible"/>
                                      </p:to>
                                    </p:set>
                                    <p:animEffect transition="in" filter="randombar(horizontal)">
                                      <p:cBhvr>
                                        <p:cTn id="30" dur="500"/>
                                        <p:tgtEl>
                                          <p:spTgt spid="144"/>
                                        </p:tgtEl>
                                      </p:cBhvr>
                                    </p:animEffect>
                                  </p:childTnLst>
                                </p:cTn>
                              </p:par>
                            </p:childTnLst>
                          </p:cTn>
                        </p:par>
                        <p:par>
                          <p:cTn id="31" fill="hold">
                            <p:stCondLst>
                              <p:cond delay="2000"/>
                            </p:stCondLst>
                            <p:childTnLst>
                              <p:par>
                                <p:cTn id="32" presetID="22" presetClass="entr" presetSubtype="1" fill="hold" nodeType="afterEffect">
                                  <p:stCondLst>
                                    <p:cond delay="0"/>
                                  </p:stCondLst>
                                  <p:childTnLst>
                                    <p:set>
                                      <p:cBhvr>
                                        <p:cTn id="33" dur="1" fill="hold">
                                          <p:stCondLst>
                                            <p:cond delay="0"/>
                                          </p:stCondLst>
                                        </p:cTn>
                                        <p:tgtEl>
                                          <p:spTgt spid="118"/>
                                        </p:tgtEl>
                                        <p:attrNameLst>
                                          <p:attrName>style.visibility</p:attrName>
                                        </p:attrNameLst>
                                      </p:cBhvr>
                                      <p:to>
                                        <p:strVal val="visible"/>
                                      </p:to>
                                    </p:set>
                                    <p:animEffect transition="in" filter="wipe(up)">
                                      <p:cBhvr>
                                        <p:cTn id="34" dur="300"/>
                                        <p:tgtEl>
                                          <p:spTgt spid="118"/>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45"/>
                                        </p:tgtEl>
                                        <p:attrNameLst>
                                          <p:attrName>style.visibility</p:attrName>
                                        </p:attrNameLst>
                                      </p:cBhvr>
                                      <p:to>
                                        <p:strVal val="visible"/>
                                      </p:to>
                                    </p:set>
                                    <p:animEffect transition="in" filter="randombar(horizontal)">
                                      <p:cBhvr>
                                        <p:cTn id="37" dur="500"/>
                                        <p:tgtEl>
                                          <p:spTgt spid="145"/>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46"/>
                                        </p:tgtEl>
                                        <p:attrNameLst>
                                          <p:attrName>style.visibility</p:attrName>
                                        </p:attrNameLst>
                                      </p:cBhvr>
                                      <p:to>
                                        <p:strVal val="visible"/>
                                      </p:to>
                                    </p:set>
                                    <p:animEffect transition="in" filter="randombar(horizontal)">
                                      <p:cBhvr>
                                        <p:cTn id="40" dur="500"/>
                                        <p:tgtEl>
                                          <p:spTgt spid="146"/>
                                        </p:tgtEl>
                                      </p:cBhvr>
                                    </p:animEffect>
                                  </p:childTnLst>
                                </p:cTn>
                              </p:par>
                            </p:childTnLst>
                          </p:cTn>
                        </p:par>
                        <p:par>
                          <p:cTn id="41" fill="hold">
                            <p:stCondLst>
                              <p:cond delay="2500"/>
                            </p:stCondLst>
                            <p:childTnLst>
                              <p:par>
                                <p:cTn id="42" presetID="22" presetClass="entr" presetSubtype="1" fill="hold" nodeType="afterEffect">
                                  <p:stCondLst>
                                    <p:cond delay="0"/>
                                  </p:stCondLst>
                                  <p:childTnLst>
                                    <p:set>
                                      <p:cBhvr>
                                        <p:cTn id="43" dur="1" fill="hold">
                                          <p:stCondLst>
                                            <p:cond delay="0"/>
                                          </p:stCondLst>
                                        </p:cTn>
                                        <p:tgtEl>
                                          <p:spTgt spid="115"/>
                                        </p:tgtEl>
                                        <p:attrNameLst>
                                          <p:attrName>style.visibility</p:attrName>
                                        </p:attrNameLst>
                                      </p:cBhvr>
                                      <p:to>
                                        <p:strVal val="visible"/>
                                      </p:to>
                                    </p:set>
                                    <p:animEffect transition="in" filter="wipe(up)">
                                      <p:cBhvr>
                                        <p:cTn id="44" dur="300"/>
                                        <p:tgtEl>
                                          <p:spTgt spid="115"/>
                                        </p:tgtEl>
                                      </p:cBhvr>
                                    </p:animEffect>
                                  </p:childTnLst>
                                </p:cTn>
                              </p:par>
                            </p:childTnLst>
                          </p:cTn>
                        </p:par>
                        <p:par>
                          <p:cTn id="45" fill="hold">
                            <p:stCondLst>
                              <p:cond delay="3000"/>
                            </p:stCondLst>
                            <p:childTnLst>
                              <p:par>
                                <p:cTn id="46" presetID="14" presetClass="entr" presetSubtype="10" fill="hold" grpId="0" nodeType="afterEffect">
                                  <p:stCondLst>
                                    <p:cond delay="0"/>
                                  </p:stCondLst>
                                  <p:childTnLst>
                                    <p:set>
                                      <p:cBhvr>
                                        <p:cTn id="47" dur="1" fill="hold">
                                          <p:stCondLst>
                                            <p:cond delay="0"/>
                                          </p:stCondLst>
                                        </p:cTn>
                                        <p:tgtEl>
                                          <p:spTgt spid="107"/>
                                        </p:tgtEl>
                                        <p:attrNameLst>
                                          <p:attrName>style.visibility</p:attrName>
                                        </p:attrNameLst>
                                      </p:cBhvr>
                                      <p:to>
                                        <p:strVal val="visible"/>
                                      </p:to>
                                    </p:set>
                                    <p:animEffect transition="in" filter="randombar(horizontal)">
                                      <p:cBhvr>
                                        <p:cTn id="48" dur="500"/>
                                        <p:tgtEl>
                                          <p:spTgt spid="107"/>
                                        </p:tgtEl>
                                      </p:cBhvr>
                                    </p:animEffect>
                                  </p:childTnLst>
                                </p:cTn>
                              </p:par>
                            </p:childTnLst>
                          </p:cTn>
                        </p:par>
                        <p:par>
                          <p:cTn id="49" fill="hold">
                            <p:stCondLst>
                              <p:cond delay="3500"/>
                            </p:stCondLst>
                            <p:childTnLst>
                              <p:par>
                                <p:cTn id="50" presetID="14" presetClass="entr" presetSubtype="10" fill="hold" grpId="0" nodeType="afterEffect">
                                  <p:stCondLst>
                                    <p:cond delay="0"/>
                                  </p:stCondLst>
                                  <p:childTnLst>
                                    <p:set>
                                      <p:cBhvr>
                                        <p:cTn id="51" dur="1" fill="hold">
                                          <p:stCondLst>
                                            <p:cond delay="0"/>
                                          </p:stCondLst>
                                        </p:cTn>
                                        <p:tgtEl>
                                          <p:spTgt spid="130"/>
                                        </p:tgtEl>
                                        <p:attrNameLst>
                                          <p:attrName>style.visibility</p:attrName>
                                        </p:attrNameLst>
                                      </p:cBhvr>
                                      <p:to>
                                        <p:strVal val="visible"/>
                                      </p:to>
                                    </p:set>
                                    <p:animEffect transition="in" filter="randombar(horizontal)">
                                      <p:cBhvr>
                                        <p:cTn id="52" dur="500"/>
                                        <p:tgtEl>
                                          <p:spTgt spid="130"/>
                                        </p:tgtEl>
                                      </p:cBhvr>
                                    </p:animEffect>
                                  </p:childTnLst>
                                </p:cTn>
                              </p:par>
                            </p:childTnLst>
                          </p:cTn>
                        </p:par>
                        <p:par>
                          <p:cTn id="53" fill="hold">
                            <p:stCondLst>
                              <p:cond delay="4000"/>
                            </p:stCondLst>
                            <p:childTnLst>
                              <p:par>
                                <p:cTn id="54" presetID="22" presetClass="entr" presetSubtype="1" fill="hold" nodeType="afterEffect">
                                  <p:stCondLst>
                                    <p:cond delay="0"/>
                                  </p:stCondLst>
                                  <p:childTnLst>
                                    <p:set>
                                      <p:cBhvr>
                                        <p:cTn id="55" dur="1" fill="hold">
                                          <p:stCondLst>
                                            <p:cond delay="0"/>
                                          </p:stCondLst>
                                        </p:cTn>
                                        <p:tgtEl>
                                          <p:spTgt spid="131"/>
                                        </p:tgtEl>
                                        <p:attrNameLst>
                                          <p:attrName>style.visibility</p:attrName>
                                        </p:attrNameLst>
                                      </p:cBhvr>
                                      <p:to>
                                        <p:strVal val="visible"/>
                                      </p:to>
                                    </p:set>
                                    <p:animEffect transition="in" filter="wipe(up)">
                                      <p:cBhvr>
                                        <p:cTn id="56" dur="300"/>
                                        <p:tgtEl>
                                          <p:spTgt spid="131"/>
                                        </p:tgtEl>
                                      </p:cBhvr>
                                    </p:animEffect>
                                  </p:childTnLst>
                                </p:cTn>
                              </p:par>
                            </p:childTnLst>
                          </p:cTn>
                        </p:par>
                        <p:par>
                          <p:cTn id="57" fill="hold">
                            <p:stCondLst>
                              <p:cond delay="4500"/>
                            </p:stCondLst>
                            <p:childTnLst>
                              <p:par>
                                <p:cTn id="58" presetID="14" presetClass="entr" presetSubtype="10"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Effect transition="in" filter="randombar(horizontal)">
                                      <p:cBhvr>
                                        <p:cTn id="60" dur="500"/>
                                        <p:tgtEl>
                                          <p:spTgt spid="147"/>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125"/>
                                        </p:tgtEl>
                                        <p:attrNameLst>
                                          <p:attrName>style.visibility</p:attrName>
                                        </p:attrNameLst>
                                      </p:cBhvr>
                                      <p:to>
                                        <p:strVal val="visible"/>
                                      </p:to>
                                    </p:set>
                                    <p:animEffect transition="in" filter="wipe(left)">
                                      <p:cBhvr>
                                        <p:cTn id="64" dur="500"/>
                                        <p:tgtEl>
                                          <p:spTgt spid="125"/>
                                        </p:tgtEl>
                                      </p:cBhvr>
                                    </p:animEffect>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wipe(left)">
                                      <p:cBhvr>
                                        <p:cTn id="68" dur="500"/>
                                        <p:tgtEl>
                                          <p:spTgt spid="38"/>
                                        </p:tgtEl>
                                      </p:cBhvr>
                                    </p:animEffect>
                                  </p:childTnLst>
                                </p:cTn>
                              </p:par>
                            </p:childTnLst>
                          </p:cTn>
                        </p:par>
                        <p:par>
                          <p:cTn id="69" fill="hold">
                            <p:stCondLst>
                              <p:cond delay="6000"/>
                            </p:stCondLst>
                            <p:childTnLst>
                              <p:par>
                                <p:cTn id="70" presetID="23" presetClass="entr" presetSubtype="32" fill="hold" nodeType="afterEffect">
                                  <p:stCondLst>
                                    <p:cond delay="0"/>
                                  </p:stCondLst>
                                  <p:childTnLst>
                                    <p:set>
                                      <p:cBhvr>
                                        <p:cTn id="71" dur="1" fill="hold">
                                          <p:stCondLst>
                                            <p:cond delay="0"/>
                                          </p:stCondLst>
                                        </p:cTn>
                                        <p:tgtEl>
                                          <p:spTgt spid="111"/>
                                        </p:tgtEl>
                                        <p:attrNameLst>
                                          <p:attrName>style.visibility</p:attrName>
                                        </p:attrNameLst>
                                      </p:cBhvr>
                                      <p:to>
                                        <p:strVal val="visible"/>
                                      </p:to>
                                    </p:set>
                                    <p:anim calcmode="lin" valueType="num">
                                      <p:cBhvr>
                                        <p:cTn id="72" dur="500" fill="hold"/>
                                        <p:tgtEl>
                                          <p:spTgt spid="111"/>
                                        </p:tgtEl>
                                        <p:attrNameLst>
                                          <p:attrName>ppt_w</p:attrName>
                                        </p:attrNameLst>
                                      </p:cBhvr>
                                      <p:tavLst>
                                        <p:tav tm="0">
                                          <p:val>
                                            <p:strVal val="4*#ppt_w"/>
                                          </p:val>
                                        </p:tav>
                                        <p:tav tm="100000">
                                          <p:val>
                                            <p:strVal val="#ppt_w"/>
                                          </p:val>
                                        </p:tav>
                                      </p:tavLst>
                                    </p:anim>
                                    <p:anim calcmode="lin" valueType="num">
                                      <p:cBhvr>
                                        <p:cTn id="73" dur="500" fill="hold"/>
                                        <p:tgtEl>
                                          <p:spTgt spid="111"/>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144" grpId="0" animBg="1"/>
      <p:bldP spid="145" grpId="0" animBg="1"/>
      <p:bldP spid="146" grpId="0" animBg="1"/>
      <p:bldP spid="147" grpId="0" animBg="1"/>
      <p:bldP spid="66" grpId="0"/>
      <p:bldP spid="107" grpId="0" animBg="1"/>
      <p:bldP spid="73"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淘宝店chenying0907出品 1"/>
          <p:cNvGrpSpPr/>
          <p:nvPr/>
        </p:nvGrpSpPr>
        <p:grpSpPr>
          <a:xfrm>
            <a:off x="4147114" y="1908990"/>
            <a:ext cx="2317588" cy="885351"/>
            <a:chOff x="3095626" y="1206106"/>
            <a:chExt cx="1549003" cy="591741"/>
          </a:xfrm>
        </p:grpSpPr>
        <p:cxnSp>
          <p:nvCxnSpPr>
            <p:cNvPr id="3" name="Straight Connector 62"/>
            <p:cNvCxnSpPr/>
            <p:nvPr/>
          </p:nvCxnSpPr>
          <p:spPr>
            <a:xfrm>
              <a:off x="3095626" y="1458516"/>
              <a:ext cx="1348980" cy="0"/>
            </a:xfrm>
            <a:prstGeom prst="line">
              <a:avLst/>
            </a:prstGeom>
            <a:ln w="12700">
              <a:solidFill>
                <a:schemeClr val="tx1">
                  <a:lumMod val="65000"/>
                  <a:lumOff val="3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Oval 28"/>
            <p:cNvSpPr/>
            <p:nvPr/>
          </p:nvSpPr>
          <p:spPr bwMode="auto">
            <a:xfrm>
              <a:off x="4052888" y="1206106"/>
              <a:ext cx="591741" cy="591741"/>
            </a:xfrm>
            <a:prstGeom prst="ellipse">
              <a:avLst/>
            </a:prstGeom>
            <a:solidFill>
              <a:srgbClr val="C0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795"/>
            </a:p>
          </p:txBody>
        </p:sp>
        <p:grpSp>
          <p:nvGrpSpPr>
            <p:cNvPr id="5" name="Group 38"/>
            <p:cNvGrpSpPr>
              <a:grpSpLocks noChangeAspect="1"/>
            </p:cNvGrpSpPr>
            <p:nvPr/>
          </p:nvGrpSpPr>
          <p:grpSpPr>
            <a:xfrm>
              <a:off x="4162193" y="1311775"/>
              <a:ext cx="365627" cy="365627"/>
              <a:chOff x="-2771775" y="66675"/>
              <a:chExt cx="827087" cy="827088"/>
            </a:xfrm>
            <a:solidFill>
              <a:schemeClr val="bg1"/>
            </a:solidFill>
          </p:grpSpPr>
          <p:sp>
            <p:nvSpPr>
              <p:cNvPr id="6" name="淘宝店chenying0907出品 19"/>
              <p:cNvSpPr>
                <a:spLocks noEditPoints="1"/>
              </p:cNvSpPr>
              <p:nvPr/>
            </p:nvSpPr>
            <p:spPr bwMode="auto">
              <a:xfrm>
                <a:off x="-2771775" y="66675"/>
                <a:ext cx="827087" cy="827088"/>
              </a:xfrm>
              <a:custGeom>
                <a:avLst/>
                <a:gdLst>
                  <a:gd name="T0" fmla="*/ 188 w 220"/>
                  <a:gd name="T1" fmla="*/ 83 h 220"/>
                  <a:gd name="T2" fmla="*/ 196 w 220"/>
                  <a:gd name="T3" fmla="*/ 56 h 220"/>
                  <a:gd name="T4" fmla="*/ 181 w 220"/>
                  <a:gd name="T5" fmla="*/ 26 h 220"/>
                  <a:gd name="T6" fmla="*/ 164 w 220"/>
                  <a:gd name="T7" fmla="*/ 24 h 220"/>
                  <a:gd name="T8" fmla="*/ 137 w 220"/>
                  <a:gd name="T9" fmla="*/ 32 h 220"/>
                  <a:gd name="T10" fmla="*/ 119 w 220"/>
                  <a:gd name="T11" fmla="*/ 0 h 220"/>
                  <a:gd name="T12" fmla="*/ 87 w 220"/>
                  <a:gd name="T13" fmla="*/ 11 h 220"/>
                  <a:gd name="T14" fmla="*/ 74 w 220"/>
                  <a:gd name="T15" fmla="*/ 36 h 220"/>
                  <a:gd name="T16" fmla="*/ 49 w 220"/>
                  <a:gd name="T17" fmla="*/ 22 h 220"/>
                  <a:gd name="T18" fmla="*/ 26 w 220"/>
                  <a:gd name="T19" fmla="*/ 39 h 220"/>
                  <a:gd name="T20" fmla="*/ 36 w 220"/>
                  <a:gd name="T21" fmla="*/ 74 h 220"/>
                  <a:gd name="T22" fmla="*/ 11 w 220"/>
                  <a:gd name="T23" fmla="*/ 87 h 220"/>
                  <a:gd name="T24" fmla="*/ 0 w 220"/>
                  <a:gd name="T25" fmla="*/ 119 h 220"/>
                  <a:gd name="T26" fmla="*/ 32 w 220"/>
                  <a:gd name="T27" fmla="*/ 137 h 220"/>
                  <a:gd name="T28" fmla="*/ 24 w 220"/>
                  <a:gd name="T29" fmla="*/ 164 h 220"/>
                  <a:gd name="T30" fmla="*/ 39 w 220"/>
                  <a:gd name="T31" fmla="*/ 194 h 220"/>
                  <a:gd name="T32" fmla="*/ 56 w 220"/>
                  <a:gd name="T33" fmla="*/ 196 h 220"/>
                  <a:gd name="T34" fmla="*/ 83 w 220"/>
                  <a:gd name="T35" fmla="*/ 188 h 220"/>
                  <a:gd name="T36" fmla="*/ 101 w 220"/>
                  <a:gd name="T37" fmla="*/ 220 h 220"/>
                  <a:gd name="T38" fmla="*/ 133 w 220"/>
                  <a:gd name="T39" fmla="*/ 209 h 220"/>
                  <a:gd name="T40" fmla="*/ 146 w 220"/>
                  <a:gd name="T41" fmla="*/ 184 h 220"/>
                  <a:gd name="T42" fmla="*/ 171 w 220"/>
                  <a:gd name="T43" fmla="*/ 198 h 220"/>
                  <a:gd name="T44" fmla="*/ 194 w 220"/>
                  <a:gd name="T45" fmla="*/ 181 h 220"/>
                  <a:gd name="T46" fmla="*/ 184 w 220"/>
                  <a:gd name="T47" fmla="*/ 146 h 220"/>
                  <a:gd name="T48" fmla="*/ 209 w 220"/>
                  <a:gd name="T49" fmla="*/ 133 h 220"/>
                  <a:gd name="T50" fmla="*/ 220 w 220"/>
                  <a:gd name="T51" fmla="*/ 101 h 220"/>
                  <a:gd name="T52" fmla="*/ 185 w 220"/>
                  <a:gd name="T53" fmla="*/ 124 h 220"/>
                  <a:gd name="T54" fmla="*/ 172 w 220"/>
                  <a:gd name="T55" fmla="*/ 140 h 220"/>
                  <a:gd name="T56" fmla="*/ 185 w 220"/>
                  <a:gd name="T57" fmla="*/ 171 h 220"/>
                  <a:gd name="T58" fmla="*/ 154 w 220"/>
                  <a:gd name="T59" fmla="*/ 173 h 220"/>
                  <a:gd name="T60" fmla="*/ 140 w 220"/>
                  <a:gd name="T61" fmla="*/ 172 h 220"/>
                  <a:gd name="T62" fmla="*/ 124 w 220"/>
                  <a:gd name="T63" fmla="*/ 185 h 220"/>
                  <a:gd name="T64" fmla="*/ 101 w 220"/>
                  <a:gd name="T65" fmla="*/ 206 h 220"/>
                  <a:gd name="T66" fmla="*/ 87 w 220"/>
                  <a:gd name="T67" fmla="*/ 175 h 220"/>
                  <a:gd name="T68" fmla="*/ 74 w 220"/>
                  <a:gd name="T69" fmla="*/ 170 h 220"/>
                  <a:gd name="T70" fmla="*/ 49 w 220"/>
                  <a:gd name="T71" fmla="*/ 185 h 220"/>
                  <a:gd name="T72" fmla="*/ 47 w 220"/>
                  <a:gd name="T73" fmla="*/ 154 h 220"/>
                  <a:gd name="T74" fmla="*/ 45 w 220"/>
                  <a:gd name="T75" fmla="*/ 133 h 220"/>
                  <a:gd name="T76" fmla="*/ 14 w 220"/>
                  <a:gd name="T77" fmla="*/ 119 h 220"/>
                  <a:gd name="T78" fmla="*/ 35 w 220"/>
                  <a:gd name="T79" fmla="*/ 96 h 220"/>
                  <a:gd name="T80" fmla="*/ 48 w 220"/>
                  <a:gd name="T81" fmla="*/ 80 h 220"/>
                  <a:gd name="T82" fmla="*/ 35 w 220"/>
                  <a:gd name="T83" fmla="*/ 49 h 220"/>
                  <a:gd name="T84" fmla="*/ 66 w 220"/>
                  <a:gd name="T85" fmla="*/ 47 h 220"/>
                  <a:gd name="T86" fmla="*/ 80 w 220"/>
                  <a:gd name="T87" fmla="*/ 48 h 220"/>
                  <a:gd name="T88" fmla="*/ 96 w 220"/>
                  <a:gd name="T89" fmla="*/ 35 h 220"/>
                  <a:gd name="T90" fmla="*/ 119 w 220"/>
                  <a:gd name="T91" fmla="*/ 14 h 220"/>
                  <a:gd name="T92" fmla="*/ 133 w 220"/>
                  <a:gd name="T93" fmla="*/ 45 h 220"/>
                  <a:gd name="T94" fmla="*/ 146 w 220"/>
                  <a:gd name="T95" fmla="*/ 50 h 220"/>
                  <a:gd name="T96" fmla="*/ 171 w 220"/>
                  <a:gd name="T97" fmla="*/ 35 h 220"/>
                  <a:gd name="T98" fmla="*/ 173 w 220"/>
                  <a:gd name="T99" fmla="*/ 66 h 220"/>
                  <a:gd name="T100" fmla="*/ 175 w 220"/>
                  <a:gd name="T101" fmla="*/ 87 h 220"/>
                  <a:gd name="T102" fmla="*/ 206 w 220"/>
                  <a:gd name="T103" fmla="*/ 101 h 220"/>
                  <a:gd name="T104" fmla="*/ 185 w 220"/>
                  <a:gd name="T105"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0" h="220">
                    <a:moveTo>
                      <a:pt x="209" y="87"/>
                    </a:moveTo>
                    <a:cubicBezTo>
                      <a:pt x="188" y="83"/>
                      <a:pt x="188" y="83"/>
                      <a:pt x="188" y="83"/>
                    </a:cubicBezTo>
                    <a:cubicBezTo>
                      <a:pt x="187" y="80"/>
                      <a:pt x="186" y="77"/>
                      <a:pt x="184" y="74"/>
                    </a:cubicBezTo>
                    <a:cubicBezTo>
                      <a:pt x="196" y="56"/>
                      <a:pt x="196" y="56"/>
                      <a:pt x="196" y="56"/>
                    </a:cubicBezTo>
                    <a:cubicBezTo>
                      <a:pt x="200" y="51"/>
                      <a:pt x="199" y="43"/>
                      <a:pt x="194" y="39"/>
                    </a:cubicBezTo>
                    <a:cubicBezTo>
                      <a:pt x="181" y="26"/>
                      <a:pt x="181" y="26"/>
                      <a:pt x="181" y="26"/>
                    </a:cubicBezTo>
                    <a:cubicBezTo>
                      <a:pt x="179" y="23"/>
                      <a:pt x="175" y="22"/>
                      <a:pt x="171" y="22"/>
                    </a:cubicBezTo>
                    <a:cubicBezTo>
                      <a:pt x="169" y="22"/>
                      <a:pt x="166" y="22"/>
                      <a:pt x="164" y="24"/>
                    </a:cubicBezTo>
                    <a:cubicBezTo>
                      <a:pt x="146" y="36"/>
                      <a:pt x="146" y="36"/>
                      <a:pt x="146" y="36"/>
                    </a:cubicBezTo>
                    <a:cubicBezTo>
                      <a:pt x="143" y="34"/>
                      <a:pt x="140" y="33"/>
                      <a:pt x="137" y="32"/>
                    </a:cubicBezTo>
                    <a:cubicBezTo>
                      <a:pt x="133" y="11"/>
                      <a:pt x="133" y="11"/>
                      <a:pt x="133" y="11"/>
                    </a:cubicBezTo>
                    <a:cubicBezTo>
                      <a:pt x="132" y="5"/>
                      <a:pt x="126" y="0"/>
                      <a:pt x="119" y="0"/>
                    </a:cubicBezTo>
                    <a:cubicBezTo>
                      <a:pt x="101" y="0"/>
                      <a:pt x="101" y="0"/>
                      <a:pt x="101" y="0"/>
                    </a:cubicBezTo>
                    <a:cubicBezTo>
                      <a:pt x="94" y="0"/>
                      <a:pt x="88" y="5"/>
                      <a:pt x="87" y="11"/>
                    </a:cubicBezTo>
                    <a:cubicBezTo>
                      <a:pt x="83" y="32"/>
                      <a:pt x="83" y="32"/>
                      <a:pt x="83" y="32"/>
                    </a:cubicBezTo>
                    <a:cubicBezTo>
                      <a:pt x="80" y="33"/>
                      <a:pt x="77" y="34"/>
                      <a:pt x="74" y="36"/>
                    </a:cubicBezTo>
                    <a:cubicBezTo>
                      <a:pt x="56" y="24"/>
                      <a:pt x="56" y="24"/>
                      <a:pt x="56" y="24"/>
                    </a:cubicBezTo>
                    <a:cubicBezTo>
                      <a:pt x="54" y="22"/>
                      <a:pt x="51" y="22"/>
                      <a:pt x="49" y="22"/>
                    </a:cubicBezTo>
                    <a:cubicBezTo>
                      <a:pt x="45" y="22"/>
                      <a:pt x="41" y="23"/>
                      <a:pt x="39" y="26"/>
                    </a:cubicBezTo>
                    <a:cubicBezTo>
                      <a:pt x="26" y="39"/>
                      <a:pt x="26" y="39"/>
                      <a:pt x="26" y="39"/>
                    </a:cubicBezTo>
                    <a:cubicBezTo>
                      <a:pt x="21" y="43"/>
                      <a:pt x="20" y="51"/>
                      <a:pt x="24" y="56"/>
                    </a:cubicBezTo>
                    <a:cubicBezTo>
                      <a:pt x="36" y="74"/>
                      <a:pt x="36" y="74"/>
                      <a:pt x="36" y="74"/>
                    </a:cubicBezTo>
                    <a:cubicBezTo>
                      <a:pt x="34" y="77"/>
                      <a:pt x="33" y="80"/>
                      <a:pt x="32" y="83"/>
                    </a:cubicBezTo>
                    <a:cubicBezTo>
                      <a:pt x="11" y="87"/>
                      <a:pt x="11" y="87"/>
                      <a:pt x="11" y="87"/>
                    </a:cubicBezTo>
                    <a:cubicBezTo>
                      <a:pt x="5" y="88"/>
                      <a:pt x="0" y="94"/>
                      <a:pt x="0" y="101"/>
                    </a:cubicBezTo>
                    <a:cubicBezTo>
                      <a:pt x="0" y="119"/>
                      <a:pt x="0" y="119"/>
                      <a:pt x="0" y="119"/>
                    </a:cubicBezTo>
                    <a:cubicBezTo>
                      <a:pt x="0" y="126"/>
                      <a:pt x="5" y="132"/>
                      <a:pt x="11" y="133"/>
                    </a:cubicBezTo>
                    <a:cubicBezTo>
                      <a:pt x="32" y="137"/>
                      <a:pt x="32" y="137"/>
                      <a:pt x="32" y="137"/>
                    </a:cubicBezTo>
                    <a:cubicBezTo>
                      <a:pt x="33" y="140"/>
                      <a:pt x="34" y="143"/>
                      <a:pt x="36" y="146"/>
                    </a:cubicBezTo>
                    <a:cubicBezTo>
                      <a:pt x="24" y="164"/>
                      <a:pt x="24" y="164"/>
                      <a:pt x="24" y="164"/>
                    </a:cubicBezTo>
                    <a:cubicBezTo>
                      <a:pt x="20" y="169"/>
                      <a:pt x="21" y="177"/>
                      <a:pt x="26" y="181"/>
                    </a:cubicBezTo>
                    <a:cubicBezTo>
                      <a:pt x="39" y="194"/>
                      <a:pt x="39" y="194"/>
                      <a:pt x="39" y="194"/>
                    </a:cubicBezTo>
                    <a:cubicBezTo>
                      <a:pt x="41" y="197"/>
                      <a:pt x="45" y="198"/>
                      <a:pt x="49" y="198"/>
                    </a:cubicBezTo>
                    <a:cubicBezTo>
                      <a:pt x="51" y="198"/>
                      <a:pt x="54" y="198"/>
                      <a:pt x="56" y="196"/>
                    </a:cubicBezTo>
                    <a:cubicBezTo>
                      <a:pt x="74" y="184"/>
                      <a:pt x="74" y="184"/>
                      <a:pt x="74" y="184"/>
                    </a:cubicBezTo>
                    <a:cubicBezTo>
                      <a:pt x="77" y="186"/>
                      <a:pt x="80" y="187"/>
                      <a:pt x="83" y="188"/>
                    </a:cubicBezTo>
                    <a:cubicBezTo>
                      <a:pt x="87" y="209"/>
                      <a:pt x="87" y="209"/>
                      <a:pt x="87" y="209"/>
                    </a:cubicBezTo>
                    <a:cubicBezTo>
                      <a:pt x="88" y="215"/>
                      <a:pt x="94" y="220"/>
                      <a:pt x="101" y="220"/>
                    </a:cubicBezTo>
                    <a:cubicBezTo>
                      <a:pt x="119" y="220"/>
                      <a:pt x="119" y="220"/>
                      <a:pt x="119" y="220"/>
                    </a:cubicBezTo>
                    <a:cubicBezTo>
                      <a:pt x="126" y="220"/>
                      <a:pt x="132" y="215"/>
                      <a:pt x="133" y="209"/>
                    </a:cubicBezTo>
                    <a:cubicBezTo>
                      <a:pt x="137" y="188"/>
                      <a:pt x="137" y="188"/>
                      <a:pt x="137" y="188"/>
                    </a:cubicBezTo>
                    <a:cubicBezTo>
                      <a:pt x="140" y="187"/>
                      <a:pt x="143" y="186"/>
                      <a:pt x="146" y="184"/>
                    </a:cubicBezTo>
                    <a:cubicBezTo>
                      <a:pt x="164" y="196"/>
                      <a:pt x="164" y="196"/>
                      <a:pt x="164" y="196"/>
                    </a:cubicBezTo>
                    <a:cubicBezTo>
                      <a:pt x="166" y="198"/>
                      <a:pt x="169" y="198"/>
                      <a:pt x="171" y="198"/>
                    </a:cubicBezTo>
                    <a:cubicBezTo>
                      <a:pt x="175" y="198"/>
                      <a:pt x="179" y="197"/>
                      <a:pt x="181" y="194"/>
                    </a:cubicBezTo>
                    <a:cubicBezTo>
                      <a:pt x="194" y="181"/>
                      <a:pt x="194" y="181"/>
                      <a:pt x="194" y="181"/>
                    </a:cubicBezTo>
                    <a:cubicBezTo>
                      <a:pt x="199" y="177"/>
                      <a:pt x="200" y="169"/>
                      <a:pt x="196" y="164"/>
                    </a:cubicBezTo>
                    <a:cubicBezTo>
                      <a:pt x="184" y="146"/>
                      <a:pt x="184" y="146"/>
                      <a:pt x="184" y="146"/>
                    </a:cubicBezTo>
                    <a:cubicBezTo>
                      <a:pt x="186" y="143"/>
                      <a:pt x="187" y="140"/>
                      <a:pt x="188" y="137"/>
                    </a:cubicBezTo>
                    <a:cubicBezTo>
                      <a:pt x="209" y="133"/>
                      <a:pt x="209" y="133"/>
                      <a:pt x="209" y="133"/>
                    </a:cubicBezTo>
                    <a:cubicBezTo>
                      <a:pt x="215" y="132"/>
                      <a:pt x="220" y="126"/>
                      <a:pt x="220" y="119"/>
                    </a:cubicBezTo>
                    <a:cubicBezTo>
                      <a:pt x="220" y="101"/>
                      <a:pt x="220" y="101"/>
                      <a:pt x="220" y="101"/>
                    </a:cubicBezTo>
                    <a:cubicBezTo>
                      <a:pt x="220" y="94"/>
                      <a:pt x="215" y="88"/>
                      <a:pt x="209" y="87"/>
                    </a:cubicBezTo>
                    <a:close/>
                    <a:moveTo>
                      <a:pt x="185" y="124"/>
                    </a:moveTo>
                    <a:cubicBezTo>
                      <a:pt x="180" y="125"/>
                      <a:pt x="176" y="128"/>
                      <a:pt x="175" y="133"/>
                    </a:cubicBezTo>
                    <a:cubicBezTo>
                      <a:pt x="174" y="135"/>
                      <a:pt x="173" y="138"/>
                      <a:pt x="172" y="140"/>
                    </a:cubicBezTo>
                    <a:cubicBezTo>
                      <a:pt x="170" y="144"/>
                      <a:pt x="170" y="149"/>
                      <a:pt x="173" y="154"/>
                    </a:cubicBezTo>
                    <a:cubicBezTo>
                      <a:pt x="185" y="171"/>
                      <a:pt x="185" y="171"/>
                      <a:pt x="185" y="171"/>
                    </a:cubicBezTo>
                    <a:cubicBezTo>
                      <a:pt x="171" y="185"/>
                      <a:pt x="171" y="185"/>
                      <a:pt x="171" y="185"/>
                    </a:cubicBezTo>
                    <a:cubicBezTo>
                      <a:pt x="154" y="173"/>
                      <a:pt x="154" y="173"/>
                      <a:pt x="154" y="173"/>
                    </a:cubicBezTo>
                    <a:cubicBezTo>
                      <a:pt x="151" y="171"/>
                      <a:pt x="149" y="170"/>
                      <a:pt x="146" y="170"/>
                    </a:cubicBezTo>
                    <a:cubicBezTo>
                      <a:pt x="144" y="170"/>
                      <a:pt x="142" y="171"/>
                      <a:pt x="140" y="172"/>
                    </a:cubicBezTo>
                    <a:cubicBezTo>
                      <a:pt x="138" y="173"/>
                      <a:pt x="135" y="174"/>
                      <a:pt x="133" y="175"/>
                    </a:cubicBezTo>
                    <a:cubicBezTo>
                      <a:pt x="128" y="176"/>
                      <a:pt x="125" y="180"/>
                      <a:pt x="124" y="185"/>
                    </a:cubicBezTo>
                    <a:cubicBezTo>
                      <a:pt x="119" y="206"/>
                      <a:pt x="119" y="206"/>
                      <a:pt x="119" y="206"/>
                    </a:cubicBezTo>
                    <a:cubicBezTo>
                      <a:pt x="101" y="206"/>
                      <a:pt x="101" y="206"/>
                      <a:pt x="101" y="206"/>
                    </a:cubicBezTo>
                    <a:cubicBezTo>
                      <a:pt x="96" y="185"/>
                      <a:pt x="96" y="185"/>
                      <a:pt x="96" y="185"/>
                    </a:cubicBezTo>
                    <a:cubicBezTo>
                      <a:pt x="95" y="180"/>
                      <a:pt x="92" y="176"/>
                      <a:pt x="87" y="175"/>
                    </a:cubicBezTo>
                    <a:cubicBezTo>
                      <a:pt x="85" y="174"/>
                      <a:pt x="82" y="173"/>
                      <a:pt x="80" y="172"/>
                    </a:cubicBezTo>
                    <a:cubicBezTo>
                      <a:pt x="78" y="171"/>
                      <a:pt x="76" y="170"/>
                      <a:pt x="74" y="170"/>
                    </a:cubicBezTo>
                    <a:cubicBezTo>
                      <a:pt x="71" y="170"/>
                      <a:pt x="69" y="171"/>
                      <a:pt x="66" y="173"/>
                    </a:cubicBezTo>
                    <a:cubicBezTo>
                      <a:pt x="49" y="185"/>
                      <a:pt x="49" y="185"/>
                      <a:pt x="49" y="185"/>
                    </a:cubicBezTo>
                    <a:cubicBezTo>
                      <a:pt x="35" y="171"/>
                      <a:pt x="35" y="171"/>
                      <a:pt x="35" y="171"/>
                    </a:cubicBezTo>
                    <a:cubicBezTo>
                      <a:pt x="47" y="154"/>
                      <a:pt x="47" y="154"/>
                      <a:pt x="47" y="154"/>
                    </a:cubicBezTo>
                    <a:cubicBezTo>
                      <a:pt x="50" y="149"/>
                      <a:pt x="50" y="144"/>
                      <a:pt x="48" y="140"/>
                    </a:cubicBezTo>
                    <a:cubicBezTo>
                      <a:pt x="47" y="138"/>
                      <a:pt x="46" y="135"/>
                      <a:pt x="45" y="133"/>
                    </a:cubicBezTo>
                    <a:cubicBezTo>
                      <a:pt x="44" y="128"/>
                      <a:pt x="40" y="125"/>
                      <a:pt x="35" y="124"/>
                    </a:cubicBezTo>
                    <a:cubicBezTo>
                      <a:pt x="14" y="119"/>
                      <a:pt x="14" y="119"/>
                      <a:pt x="14" y="119"/>
                    </a:cubicBezTo>
                    <a:cubicBezTo>
                      <a:pt x="14" y="101"/>
                      <a:pt x="14" y="101"/>
                      <a:pt x="14" y="101"/>
                    </a:cubicBezTo>
                    <a:cubicBezTo>
                      <a:pt x="35" y="96"/>
                      <a:pt x="35" y="96"/>
                      <a:pt x="35" y="96"/>
                    </a:cubicBezTo>
                    <a:cubicBezTo>
                      <a:pt x="40" y="95"/>
                      <a:pt x="44" y="92"/>
                      <a:pt x="45" y="87"/>
                    </a:cubicBezTo>
                    <a:cubicBezTo>
                      <a:pt x="46" y="85"/>
                      <a:pt x="47" y="82"/>
                      <a:pt x="48" y="80"/>
                    </a:cubicBezTo>
                    <a:cubicBezTo>
                      <a:pt x="50" y="76"/>
                      <a:pt x="50" y="71"/>
                      <a:pt x="47" y="66"/>
                    </a:cubicBezTo>
                    <a:cubicBezTo>
                      <a:pt x="35" y="49"/>
                      <a:pt x="35" y="49"/>
                      <a:pt x="35" y="49"/>
                    </a:cubicBezTo>
                    <a:cubicBezTo>
                      <a:pt x="49" y="35"/>
                      <a:pt x="49" y="35"/>
                      <a:pt x="49" y="35"/>
                    </a:cubicBezTo>
                    <a:cubicBezTo>
                      <a:pt x="66" y="47"/>
                      <a:pt x="66" y="47"/>
                      <a:pt x="66" y="47"/>
                    </a:cubicBezTo>
                    <a:cubicBezTo>
                      <a:pt x="69" y="49"/>
                      <a:pt x="71" y="50"/>
                      <a:pt x="74" y="50"/>
                    </a:cubicBezTo>
                    <a:cubicBezTo>
                      <a:pt x="76" y="50"/>
                      <a:pt x="78" y="49"/>
                      <a:pt x="80" y="48"/>
                    </a:cubicBezTo>
                    <a:cubicBezTo>
                      <a:pt x="82" y="47"/>
                      <a:pt x="85" y="46"/>
                      <a:pt x="87" y="45"/>
                    </a:cubicBezTo>
                    <a:cubicBezTo>
                      <a:pt x="92" y="44"/>
                      <a:pt x="95" y="40"/>
                      <a:pt x="96" y="35"/>
                    </a:cubicBezTo>
                    <a:cubicBezTo>
                      <a:pt x="101" y="14"/>
                      <a:pt x="101" y="14"/>
                      <a:pt x="101" y="14"/>
                    </a:cubicBezTo>
                    <a:cubicBezTo>
                      <a:pt x="119" y="14"/>
                      <a:pt x="119" y="14"/>
                      <a:pt x="119" y="14"/>
                    </a:cubicBezTo>
                    <a:cubicBezTo>
                      <a:pt x="124" y="35"/>
                      <a:pt x="124" y="35"/>
                      <a:pt x="124" y="35"/>
                    </a:cubicBezTo>
                    <a:cubicBezTo>
                      <a:pt x="125" y="40"/>
                      <a:pt x="128" y="44"/>
                      <a:pt x="133" y="45"/>
                    </a:cubicBezTo>
                    <a:cubicBezTo>
                      <a:pt x="135" y="46"/>
                      <a:pt x="138" y="47"/>
                      <a:pt x="140" y="48"/>
                    </a:cubicBezTo>
                    <a:cubicBezTo>
                      <a:pt x="142" y="49"/>
                      <a:pt x="144" y="50"/>
                      <a:pt x="146" y="50"/>
                    </a:cubicBezTo>
                    <a:cubicBezTo>
                      <a:pt x="149" y="50"/>
                      <a:pt x="151" y="49"/>
                      <a:pt x="154" y="47"/>
                    </a:cubicBezTo>
                    <a:cubicBezTo>
                      <a:pt x="171" y="35"/>
                      <a:pt x="171" y="35"/>
                      <a:pt x="171" y="35"/>
                    </a:cubicBezTo>
                    <a:cubicBezTo>
                      <a:pt x="185" y="49"/>
                      <a:pt x="185" y="49"/>
                      <a:pt x="185" y="49"/>
                    </a:cubicBezTo>
                    <a:cubicBezTo>
                      <a:pt x="173" y="66"/>
                      <a:pt x="173" y="66"/>
                      <a:pt x="173" y="66"/>
                    </a:cubicBezTo>
                    <a:cubicBezTo>
                      <a:pt x="170" y="71"/>
                      <a:pt x="170" y="76"/>
                      <a:pt x="172" y="80"/>
                    </a:cubicBezTo>
                    <a:cubicBezTo>
                      <a:pt x="173" y="82"/>
                      <a:pt x="174" y="85"/>
                      <a:pt x="175" y="87"/>
                    </a:cubicBezTo>
                    <a:cubicBezTo>
                      <a:pt x="176" y="92"/>
                      <a:pt x="180" y="95"/>
                      <a:pt x="185" y="96"/>
                    </a:cubicBezTo>
                    <a:cubicBezTo>
                      <a:pt x="206" y="101"/>
                      <a:pt x="206" y="101"/>
                      <a:pt x="206" y="101"/>
                    </a:cubicBezTo>
                    <a:cubicBezTo>
                      <a:pt x="206" y="119"/>
                      <a:pt x="206" y="119"/>
                      <a:pt x="206" y="119"/>
                    </a:cubicBezTo>
                    <a:lnTo>
                      <a:pt x="185" y="124"/>
                    </a:lnTo>
                    <a:close/>
                  </a:path>
                </a:pathLst>
              </a:custGeom>
              <a:grpFill/>
              <a:ln>
                <a:noFill/>
              </a:ln>
            </p:spPr>
            <p:txBody>
              <a:bodyPr/>
              <a:lstStyle/>
              <a:p>
                <a:pPr>
                  <a:defRPr/>
                </a:pPr>
                <a:endParaRPr lang="id-ID" sz="1795"/>
              </a:p>
            </p:txBody>
          </p:sp>
          <p:sp>
            <p:nvSpPr>
              <p:cNvPr id="7" name="淘宝店chenying0907出品 20"/>
              <p:cNvSpPr>
                <a:spLocks noEditPoints="1"/>
              </p:cNvSpPr>
              <p:nvPr/>
            </p:nvSpPr>
            <p:spPr bwMode="auto">
              <a:xfrm>
                <a:off x="-2538413" y="300038"/>
                <a:ext cx="360362" cy="360363"/>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90 h 96"/>
                  <a:gd name="T12" fmla="*/ 6 w 96"/>
                  <a:gd name="T13" fmla="*/ 48 h 96"/>
                  <a:gd name="T14" fmla="*/ 48 w 96"/>
                  <a:gd name="T15" fmla="*/ 6 h 96"/>
                  <a:gd name="T16" fmla="*/ 90 w 96"/>
                  <a:gd name="T17" fmla="*/ 48 h 96"/>
                  <a:gd name="T18" fmla="*/ 48 w 96"/>
                  <a:gd name="T19" fmla="*/ 9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1" y="0"/>
                      <a:pt x="0" y="21"/>
                      <a:pt x="0" y="48"/>
                    </a:cubicBezTo>
                    <a:cubicBezTo>
                      <a:pt x="0" y="75"/>
                      <a:pt x="21" y="96"/>
                      <a:pt x="48" y="96"/>
                    </a:cubicBezTo>
                    <a:cubicBezTo>
                      <a:pt x="75" y="96"/>
                      <a:pt x="96" y="75"/>
                      <a:pt x="96" y="48"/>
                    </a:cubicBezTo>
                    <a:cubicBezTo>
                      <a:pt x="96" y="21"/>
                      <a:pt x="75" y="0"/>
                      <a:pt x="48" y="0"/>
                    </a:cubicBezTo>
                    <a:close/>
                    <a:moveTo>
                      <a:pt x="48" y="90"/>
                    </a:moveTo>
                    <a:cubicBezTo>
                      <a:pt x="25" y="90"/>
                      <a:pt x="6" y="71"/>
                      <a:pt x="6" y="48"/>
                    </a:cubicBezTo>
                    <a:cubicBezTo>
                      <a:pt x="6" y="25"/>
                      <a:pt x="25" y="6"/>
                      <a:pt x="48" y="6"/>
                    </a:cubicBezTo>
                    <a:cubicBezTo>
                      <a:pt x="71" y="6"/>
                      <a:pt x="90" y="25"/>
                      <a:pt x="90" y="48"/>
                    </a:cubicBezTo>
                    <a:cubicBezTo>
                      <a:pt x="90" y="71"/>
                      <a:pt x="71" y="90"/>
                      <a:pt x="48" y="90"/>
                    </a:cubicBezTo>
                    <a:close/>
                  </a:path>
                </a:pathLst>
              </a:custGeom>
              <a:grpFill/>
              <a:ln>
                <a:noFill/>
              </a:ln>
            </p:spPr>
            <p:txBody>
              <a:bodyPr/>
              <a:lstStyle/>
              <a:p>
                <a:pPr>
                  <a:defRPr/>
                </a:pPr>
                <a:endParaRPr lang="id-ID" sz="1795"/>
              </a:p>
            </p:txBody>
          </p:sp>
          <p:sp>
            <p:nvSpPr>
              <p:cNvPr id="8" name="淘宝店chenying0907出品 21"/>
              <p:cNvSpPr>
                <a:spLocks noEditPoints="1"/>
              </p:cNvSpPr>
              <p:nvPr/>
            </p:nvSpPr>
            <p:spPr bwMode="auto">
              <a:xfrm>
                <a:off x="-2460625" y="374650"/>
                <a:ext cx="207962" cy="206375"/>
              </a:xfrm>
              <a:custGeom>
                <a:avLst/>
                <a:gdLst>
                  <a:gd name="T0" fmla="*/ 27 w 55"/>
                  <a:gd name="T1" fmla="*/ 0 h 55"/>
                  <a:gd name="T2" fmla="*/ 0 w 55"/>
                  <a:gd name="T3" fmla="*/ 28 h 55"/>
                  <a:gd name="T4" fmla="*/ 27 w 55"/>
                  <a:gd name="T5" fmla="*/ 55 h 55"/>
                  <a:gd name="T6" fmla="*/ 55 w 55"/>
                  <a:gd name="T7" fmla="*/ 28 h 55"/>
                  <a:gd name="T8" fmla="*/ 27 w 55"/>
                  <a:gd name="T9" fmla="*/ 0 h 55"/>
                  <a:gd name="T10" fmla="*/ 27 w 55"/>
                  <a:gd name="T11" fmla="*/ 49 h 55"/>
                  <a:gd name="T12" fmla="*/ 6 w 55"/>
                  <a:gd name="T13" fmla="*/ 28 h 55"/>
                  <a:gd name="T14" fmla="*/ 27 w 55"/>
                  <a:gd name="T15" fmla="*/ 7 h 55"/>
                  <a:gd name="T16" fmla="*/ 48 w 55"/>
                  <a:gd name="T17" fmla="*/ 28 h 55"/>
                  <a:gd name="T18" fmla="*/ 27 w 55"/>
                  <a:gd name="T19"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7" y="0"/>
                    </a:moveTo>
                    <a:cubicBezTo>
                      <a:pt x="12" y="0"/>
                      <a:pt x="0" y="13"/>
                      <a:pt x="0" y="28"/>
                    </a:cubicBezTo>
                    <a:cubicBezTo>
                      <a:pt x="0" y="43"/>
                      <a:pt x="12" y="55"/>
                      <a:pt x="27" y="55"/>
                    </a:cubicBezTo>
                    <a:cubicBezTo>
                      <a:pt x="42" y="55"/>
                      <a:pt x="55" y="43"/>
                      <a:pt x="55" y="28"/>
                    </a:cubicBezTo>
                    <a:cubicBezTo>
                      <a:pt x="55" y="13"/>
                      <a:pt x="42" y="0"/>
                      <a:pt x="27" y="0"/>
                    </a:cubicBezTo>
                    <a:close/>
                    <a:moveTo>
                      <a:pt x="27" y="49"/>
                    </a:moveTo>
                    <a:cubicBezTo>
                      <a:pt x="16" y="49"/>
                      <a:pt x="6" y="39"/>
                      <a:pt x="6" y="28"/>
                    </a:cubicBezTo>
                    <a:cubicBezTo>
                      <a:pt x="6" y="17"/>
                      <a:pt x="16" y="7"/>
                      <a:pt x="27" y="7"/>
                    </a:cubicBezTo>
                    <a:cubicBezTo>
                      <a:pt x="38" y="7"/>
                      <a:pt x="48" y="17"/>
                      <a:pt x="48" y="28"/>
                    </a:cubicBezTo>
                    <a:cubicBezTo>
                      <a:pt x="48" y="39"/>
                      <a:pt x="38" y="49"/>
                      <a:pt x="27" y="49"/>
                    </a:cubicBezTo>
                    <a:close/>
                  </a:path>
                </a:pathLst>
              </a:custGeom>
              <a:grpFill/>
              <a:ln>
                <a:noFill/>
              </a:ln>
            </p:spPr>
            <p:txBody>
              <a:bodyPr/>
              <a:lstStyle/>
              <a:p>
                <a:pPr>
                  <a:defRPr/>
                </a:pPr>
                <a:endParaRPr lang="id-ID" sz="1795"/>
              </a:p>
            </p:txBody>
          </p:sp>
        </p:grpSp>
      </p:grpSp>
      <p:grpSp>
        <p:nvGrpSpPr>
          <p:cNvPr id="9" name="淘宝店chenying0907出品 8"/>
          <p:cNvGrpSpPr/>
          <p:nvPr/>
        </p:nvGrpSpPr>
        <p:grpSpPr>
          <a:xfrm>
            <a:off x="4578061" y="5646346"/>
            <a:ext cx="2828845" cy="885351"/>
            <a:chOff x="3487342" y="3704037"/>
            <a:chExt cx="1890711" cy="591741"/>
          </a:xfrm>
        </p:grpSpPr>
        <p:cxnSp>
          <p:nvCxnSpPr>
            <p:cNvPr id="10" name="Straight Connector 65"/>
            <p:cNvCxnSpPr/>
            <p:nvPr/>
          </p:nvCxnSpPr>
          <p:spPr>
            <a:xfrm>
              <a:off x="3487342" y="4013597"/>
              <a:ext cx="1350169" cy="0"/>
            </a:xfrm>
            <a:prstGeom prst="line">
              <a:avLst/>
            </a:prstGeom>
            <a:ln w="12700">
              <a:solidFill>
                <a:schemeClr val="tx1">
                  <a:lumMod val="65000"/>
                  <a:lumOff val="3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Oval 31"/>
            <p:cNvSpPr/>
            <p:nvPr/>
          </p:nvSpPr>
          <p:spPr bwMode="auto">
            <a:xfrm>
              <a:off x="4786312" y="3704037"/>
              <a:ext cx="591741" cy="591741"/>
            </a:xfrm>
            <a:prstGeom prst="ellipse">
              <a:avLst/>
            </a:prstGeom>
            <a:solidFill>
              <a:srgbClr val="C0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795"/>
            </a:p>
          </p:txBody>
        </p:sp>
        <p:grpSp>
          <p:nvGrpSpPr>
            <p:cNvPr id="12" name="Group 42"/>
            <p:cNvGrpSpPr/>
            <p:nvPr/>
          </p:nvGrpSpPr>
          <p:grpSpPr>
            <a:xfrm>
              <a:off x="4917922" y="3874428"/>
              <a:ext cx="324274" cy="247844"/>
              <a:chOff x="5516563" y="84138"/>
              <a:chExt cx="1414463" cy="1081087"/>
            </a:xfrm>
            <a:solidFill>
              <a:schemeClr val="bg1"/>
            </a:solidFill>
          </p:grpSpPr>
          <p:sp>
            <p:nvSpPr>
              <p:cNvPr id="13" name="淘宝店chenying0907出品 13"/>
              <p:cNvSpPr>
                <a:spLocks noEditPoints="1"/>
              </p:cNvSpPr>
              <p:nvPr/>
            </p:nvSpPr>
            <p:spPr bwMode="auto">
              <a:xfrm>
                <a:off x="5688013" y="249238"/>
                <a:ext cx="896938" cy="698500"/>
              </a:xfrm>
              <a:custGeom>
                <a:avLst/>
                <a:gdLst>
                  <a:gd name="T0" fmla="*/ 214 w 239"/>
                  <a:gd name="T1" fmla="*/ 9 h 186"/>
                  <a:gd name="T2" fmla="*/ 120 w 239"/>
                  <a:gd name="T3" fmla="*/ 0 h 186"/>
                  <a:gd name="T4" fmla="*/ 26 w 239"/>
                  <a:gd name="T5" fmla="*/ 9 h 186"/>
                  <a:gd name="T6" fmla="*/ 17 w 239"/>
                  <a:gd name="T7" fmla="*/ 17 h 186"/>
                  <a:gd name="T8" fmla="*/ 17 w 239"/>
                  <a:gd name="T9" fmla="*/ 169 h 186"/>
                  <a:gd name="T10" fmla="*/ 26 w 239"/>
                  <a:gd name="T11" fmla="*/ 177 h 186"/>
                  <a:gd name="T12" fmla="*/ 120 w 239"/>
                  <a:gd name="T13" fmla="*/ 186 h 186"/>
                  <a:gd name="T14" fmla="*/ 214 w 239"/>
                  <a:gd name="T15" fmla="*/ 177 h 186"/>
                  <a:gd name="T16" fmla="*/ 222 w 239"/>
                  <a:gd name="T17" fmla="*/ 169 h 186"/>
                  <a:gd name="T18" fmla="*/ 222 w 239"/>
                  <a:gd name="T19" fmla="*/ 17 h 186"/>
                  <a:gd name="T20" fmla="*/ 214 w 239"/>
                  <a:gd name="T21" fmla="*/ 9 h 186"/>
                  <a:gd name="T22" fmla="*/ 211 w 239"/>
                  <a:gd name="T23" fmla="*/ 165 h 186"/>
                  <a:gd name="T24" fmla="*/ 28 w 239"/>
                  <a:gd name="T25" fmla="*/ 165 h 186"/>
                  <a:gd name="T26" fmla="*/ 28 w 239"/>
                  <a:gd name="T27" fmla="*/ 21 h 186"/>
                  <a:gd name="T28" fmla="*/ 211 w 239"/>
                  <a:gd name="T29" fmla="*/ 21 h 186"/>
                  <a:gd name="T30" fmla="*/ 211 w 239"/>
                  <a:gd name="T31" fmla="*/ 16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186">
                    <a:moveTo>
                      <a:pt x="214" y="9"/>
                    </a:moveTo>
                    <a:cubicBezTo>
                      <a:pt x="182" y="3"/>
                      <a:pt x="151" y="0"/>
                      <a:pt x="120" y="0"/>
                    </a:cubicBezTo>
                    <a:cubicBezTo>
                      <a:pt x="88" y="0"/>
                      <a:pt x="57" y="3"/>
                      <a:pt x="26" y="9"/>
                    </a:cubicBezTo>
                    <a:cubicBezTo>
                      <a:pt x="22" y="10"/>
                      <a:pt x="18" y="13"/>
                      <a:pt x="17" y="17"/>
                    </a:cubicBezTo>
                    <a:cubicBezTo>
                      <a:pt x="0" y="67"/>
                      <a:pt x="0" y="118"/>
                      <a:pt x="17" y="169"/>
                    </a:cubicBezTo>
                    <a:cubicBezTo>
                      <a:pt x="18" y="173"/>
                      <a:pt x="22" y="176"/>
                      <a:pt x="26" y="177"/>
                    </a:cubicBezTo>
                    <a:cubicBezTo>
                      <a:pt x="57" y="183"/>
                      <a:pt x="88" y="186"/>
                      <a:pt x="120" y="186"/>
                    </a:cubicBezTo>
                    <a:cubicBezTo>
                      <a:pt x="151" y="186"/>
                      <a:pt x="182" y="183"/>
                      <a:pt x="214" y="177"/>
                    </a:cubicBezTo>
                    <a:cubicBezTo>
                      <a:pt x="218" y="176"/>
                      <a:pt x="221" y="173"/>
                      <a:pt x="222" y="169"/>
                    </a:cubicBezTo>
                    <a:cubicBezTo>
                      <a:pt x="239" y="118"/>
                      <a:pt x="239" y="67"/>
                      <a:pt x="222" y="17"/>
                    </a:cubicBezTo>
                    <a:cubicBezTo>
                      <a:pt x="221" y="13"/>
                      <a:pt x="218" y="10"/>
                      <a:pt x="214" y="9"/>
                    </a:cubicBezTo>
                    <a:close/>
                    <a:moveTo>
                      <a:pt x="211" y="165"/>
                    </a:moveTo>
                    <a:cubicBezTo>
                      <a:pt x="150" y="178"/>
                      <a:pt x="89" y="178"/>
                      <a:pt x="28" y="165"/>
                    </a:cubicBezTo>
                    <a:cubicBezTo>
                      <a:pt x="12" y="117"/>
                      <a:pt x="12" y="69"/>
                      <a:pt x="28" y="21"/>
                    </a:cubicBezTo>
                    <a:cubicBezTo>
                      <a:pt x="89" y="8"/>
                      <a:pt x="150" y="8"/>
                      <a:pt x="211" y="21"/>
                    </a:cubicBezTo>
                    <a:cubicBezTo>
                      <a:pt x="227" y="69"/>
                      <a:pt x="227" y="117"/>
                      <a:pt x="211" y="165"/>
                    </a:cubicBezTo>
                    <a:close/>
                  </a:path>
                </a:pathLst>
              </a:custGeom>
              <a:grpFill/>
              <a:ln>
                <a:noFill/>
              </a:ln>
            </p:spPr>
            <p:txBody>
              <a:bodyPr/>
              <a:lstStyle/>
              <a:p>
                <a:pPr>
                  <a:defRPr/>
                </a:pPr>
                <a:endParaRPr lang="id-ID" sz="1795"/>
              </a:p>
            </p:txBody>
          </p:sp>
          <p:sp>
            <p:nvSpPr>
              <p:cNvPr id="14" name="淘宝店chenying0907出品 14"/>
              <p:cNvSpPr>
                <a:spLocks noEditPoints="1"/>
              </p:cNvSpPr>
              <p:nvPr/>
            </p:nvSpPr>
            <p:spPr bwMode="auto">
              <a:xfrm>
                <a:off x="5516563" y="84138"/>
                <a:ext cx="1414463" cy="1081087"/>
              </a:xfrm>
              <a:custGeom>
                <a:avLst/>
                <a:gdLst>
                  <a:gd name="T0" fmla="*/ 359 w 377"/>
                  <a:gd name="T1" fmla="*/ 27 h 288"/>
                  <a:gd name="T2" fmla="*/ 340 w 377"/>
                  <a:gd name="T3" fmla="*/ 9 h 288"/>
                  <a:gd name="T4" fmla="*/ 189 w 377"/>
                  <a:gd name="T5" fmla="*/ 0 h 288"/>
                  <a:gd name="T6" fmla="*/ 37 w 377"/>
                  <a:gd name="T7" fmla="*/ 9 h 288"/>
                  <a:gd name="T8" fmla="*/ 18 w 377"/>
                  <a:gd name="T9" fmla="*/ 27 h 288"/>
                  <a:gd name="T10" fmla="*/ 18 w 377"/>
                  <a:gd name="T11" fmla="*/ 250 h 288"/>
                  <a:gd name="T12" fmla="*/ 37 w 377"/>
                  <a:gd name="T13" fmla="*/ 267 h 288"/>
                  <a:gd name="T14" fmla="*/ 110 w 377"/>
                  <a:gd name="T15" fmla="*/ 274 h 288"/>
                  <a:gd name="T16" fmla="*/ 108 w 377"/>
                  <a:gd name="T17" fmla="*/ 276 h 288"/>
                  <a:gd name="T18" fmla="*/ 189 w 377"/>
                  <a:gd name="T19" fmla="*/ 288 h 288"/>
                  <a:gd name="T20" fmla="*/ 269 w 377"/>
                  <a:gd name="T21" fmla="*/ 276 h 288"/>
                  <a:gd name="T22" fmla="*/ 267 w 377"/>
                  <a:gd name="T23" fmla="*/ 274 h 288"/>
                  <a:gd name="T24" fmla="*/ 340 w 377"/>
                  <a:gd name="T25" fmla="*/ 267 h 288"/>
                  <a:gd name="T26" fmla="*/ 359 w 377"/>
                  <a:gd name="T27" fmla="*/ 250 h 288"/>
                  <a:gd name="T28" fmla="*/ 359 w 377"/>
                  <a:gd name="T29" fmla="*/ 27 h 288"/>
                  <a:gd name="T30" fmla="*/ 337 w 377"/>
                  <a:gd name="T31" fmla="*/ 244 h 288"/>
                  <a:gd name="T32" fmla="*/ 40 w 377"/>
                  <a:gd name="T33" fmla="*/ 244 h 288"/>
                  <a:gd name="T34" fmla="*/ 40 w 377"/>
                  <a:gd name="T35" fmla="*/ 32 h 288"/>
                  <a:gd name="T36" fmla="*/ 337 w 377"/>
                  <a:gd name="T37" fmla="*/ 32 h 288"/>
                  <a:gd name="T38" fmla="*/ 337 w 377"/>
                  <a:gd name="T39" fmla="*/ 2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7" h="288">
                    <a:moveTo>
                      <a:pt x="359" y="27"/>
                    </a:moveTo>
                    <a:cubicBezTo>
                      <a:pt x="357" y="17"/>
                      <a:pt x="349" y="10"/>
                      <a:pt x="340" y="9"/>
                    </a:cubicBezTo>
                    <a:cubicBezTo>
                      <a:pt x="290" y="3"/>
                      <a:pt x="239" y="0"/>
                      <a:pt x="189" y="0"/>
                    </a:cubicBezTo>
                    <a:cubicBezTo>
                      <a:pt x="138" y="0"/>
                      <a:pt x="87" y="3"/>
                      <a:pt x="37" y="9"/>
                    </a:cubicBezTo>
                    <a:cubicBezTo>
                      <a:pt x="28" y="10"/>
                      <a:pt x="20" y="17"/>
                      <a:pt x="18" y="27"/>
                    </a:cubicBezTo>
                    <a:cubicBezTo>
                      <a:pt x="0" y="101"/>
                      <a:pt x="0" y="176"/>
                      <a:pt x="18" y="250"/>
                    </a:cubicBezTo>
                    <a:cubicBezTo>
                      <a:pt x="20" y="259"/>
                      <a:pt x="28" y="266"/>
                      <a:pt x="37" y="267"/>
                    </a:cubicBezTo>
                    <a:cubicBezTo>
                      <a:pt x="61" y="270"/>
                      <a:pt x="86" y="272"/>
                      <a:pt x="110" y="274"/>
                    </a:cubicBezTo>
                    <a:cubicBezTo>
                      <a:pt x="109" y="275"/>
                      <a:pt x="108" y="275"/>
                      <a:pt x="108" y="276"/>
                    </a:cubicBezTo>
                    <a:cubicBezTo>
                      <a:pt x="108" y="283"/>
                      <a:pt x="144" y="288"/>
                      <a:pt x="189" y="288"/>
                    </a:cubicBezTo>
                    <a:cubicBezTo>
                      <a:pt x="233" y="288"/>
                      <a:pt x="269" y="283"/>
                      <a:pt x="269" y="276"/>
                    </a:cubicBezTo>
                    <a:cubicBezTo>
                      <a:pt x="269" y="275"/>
                      <a:pt x="268" y="275"/>
                      <a:pt x="267" y="274"/>
                    </a:cubicBezTo>
                    <a:cubicBezTo>
                      <a:pt x="291" y="272"/>
                      <a:pt x="316" y="270"/>
                      <a:pt x="340" y="267"/>
                    </a:cubicBezTo>
                    <a:cubicBezTo>
                      <a:pt x="349" y="266"/>
                      <a:pt x="357" y="259"/>
                      <a:pt x="359" y="250"/>
                    </a:cubicBezTo>
                    <a:cubicBezTo>
                      <a:pt x="377" y="176"/>
                      <a:pt x="377" y="101"/>
                      <a:pt x="359" y="27"/>
                    </a:cubicBezTo>
                    <a:close/>
                    <a:moveTo>
                      <a:pt x="337" y="244"/>
                    </a:moveTo>
                    <a:cubicBezTo>
                      <a:pt x="238" y="256"/>
                      <a:pt x="139" y="256"/>
                      <a:pt x="40" y="244"/>
                    </a:cubicBezTo>
                    <a:cubicBezTo>
                      <a:pt x="23" y="174"/>
                      <a:pt x="23" y="103"/>
                      <a:pt x="40" y="32"/>
                    </a:cubicBezTo>
                    <a:cubicBezTo>
                      <a:pt x="139" y="20"/>
                      <a:pt x="238" y="20"/>
                      <a:pt x="337" y="32"/>
                    </a:cubicBezTo>
                    <a:cubicBezTo>
                      <a:pt x="354" y="103"/>
                      <a:pt x="354" y="174"/>
                      <a:pt x="337" y="244"/>
                    </a:cubicBezTo>
                    <a:close/>
                  </a:path>
                </a:pathLst>
              </a:custGeom>
              <a:grpFill/>
              <a:ln>
                <a:noFill/>
              </a:ln>
            </p:spPr>
            <p:txBody>
              <a:bodyPr/>
              <a:lstStyle/>
              <a:p>
                <a:pPr>
                  <a:defRPr/>
                </a:pPr>
                <a:endParaRPr lang="id-ID" sz="1795"/>
              </a:p>
            </p:txBody>
          </p:sp>
          <p:sp>
            <p:nvSpPr>
              <p:cNvPr id="15" name="淘宝店chenying0907出品 15"/>
              <p:cNvSpPr>
                <a:spLocks noEditPoints="1"/>
              </p:cNvSpPr>
              <p:nvPr/>
            </p:nvSpPr>
            <p:spPr bwMode="auto">
              <a:xfrm>
                <a:off x="6611938" y="301625"/>
                <a:ext cx="131763" cy="128587"/>
              </a:xfrm>
              <a:custGeom>
                <a:avLst/>
                <a:gdLst>
                  <a:gd name="T0" fmla="*/ 17 w 35"/>
                  <a:gd name="T1" fmla="*/ 34 h 34"/>
                  <a:gd name="T2" fmla="*/ 35 w 35"/>
                  <a:gd name="T3" fmla="*/ 17 h 34"/>
                  <a:gd name="T4" fmla="*/ 17 w 35"/>
                  <a:gd name="T5" fmla="*/ 0 h 34"/>
                  <a:gd name="T6" fmla="*/ 0 w 35"/>
                  <a:gd name="T7" fmla="*/ 17 h 34"/>
                  <a:gd name="T8" fmla="*/ 17 w 35"/>
                  <a:gd name="T9" fmla="*/ 34 h 34"/>
                  <a:gd name="T10" fmla="*/ 17 w 35"/>
                  <a:gd name="T11" fmla="*/ 11 h 34"/>
                  <a:gd name="T12" fmla="*/ 23 w 35"/>
                  <a:gd name="T13" fmla="*/ 17 h 34"/>
                  <a:gd name="T14" fmla="*/ 17 w 35"/>
                  <a:gd name="T15" fmla="*/ 23 h 34"/>
                  <a:gd name="T16" fmla="*/ 12 w 35"/>
                  <a:gd name="T17" fmla="*/ 17 h 34"/>
                  <a:gd name="T18" fmla="*/ 17 w 35"/>
                  <a:gd name="T1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4">
                    <a:moveTo>
                      <a:pt x="17" y="34"/>
                    </a:moveTo>
                    <a:cubicBezTo>
                      <a:pt x="27" y="34"/>
                      <a:pt x="35" y="26"/>
                      <a:pt x="35" y="17"/>
                    </a:cubicBezTo>
                    <a:cubicBezTo>
                      <a:pt x="35" y="7"/>
                      <a:pt x="27" y="0"/>
                      <a:pt x="17" y="0"/>
                    </a:cubicBezTo>
                    <a:cubicBezTo>
                      <a:pt x="8" y="0"/>
                      <a:pt x="0" y="7"/>
                      <a:pt x="0" y="17"/>
                    </a:cubicBezTo>
                    <a:cubicBezTo>
                      <a:pt x="0" y="26"/>
                      <a:pt x="8" y="34"/>
                      <a:pt x="17" y="34"/>
                    </a:cubicBezTo>
                    <a:close/>
                    <a:moveTo>
                      <a:pt x="17" y="11"/>
                    </a:moveTo>
                    <a:cubicBezTo>
                      <a:pt x="21" y="11"/>
                      <a:pt x="23" y="14"/>
                      <a:pt x="23" y="17"/>
                    </a:cubicBezTo>
                    <a:cubicBezTo>
                      <a:pt x="23" y="20"/>
                      <a:pt x="21" y="23"/>
                      <a:pt x="17" y="23"/>
                    </a:cubicBezTo>
                    <a:cubicBezTo>
                      <a:pt x="14" y="23"/>
                      <a:pt x="12" y="20"/>
                      <a:pt x="12" y="17"/>
                    </a:cubicBezTo>
                    <a:cubicBezTo>
                      <a:pt x="12" y="14"/>
                      <a:pt x="14" y="11"/>
                      <a:pt x="17" y="11"/>
                    </a:cubicBezTo>
                    <a:close/>
                  </a:path>
                </a:pathLst>
              </a:custGeom>
              <a:grpFill/>
              <a:ln>
                <a:noFill/>
              </a:ln>
            </p:spPr>
            <p:txBody>
              <a:bodyPr/>
              <a:lstStyle/>
              <a:p>
                <a:pPr>
                  <a:defRPr/>
                </a:pPr>
                <a:endParaRPr lang="id-ID" sz="1795"/>
              </a:p>
            </p:txBody>
          </p:sp>
          <p:sp>
            <p:nvSpPr>
              <p:cNvPr id="16" name="淘宝店chenying0907出品 16"/>
              <p:cNvSpPr/>
              <p:nvPr/>
            </p:nvSpPr>
            <p:spPr bwMode="auto">
              <a:xfrm>
                <a:off x="6570663" y="860425"/>
                <a:ext cx="173038" cy="46037"/>
              </a:xfrm>
              <a:custGeom>
                <a:avLst/>
                <a:gdLst>
                  <a:gd name="T0" fmla="*/ 40 w 46"/>
                  <a:gd name="T1" fmla="*/ 0 h 12"/>
                  <a:gd name="T2" fmla="*/ 5 w 46"/>
                  <a:gd name="T3" fmla="*/ 0 h 12"/>
                  <a:gd name="T4" fmla="*/ 0 w 46"/>
                  <a:gd name="T5" fmla="*/ 6 h 12"/>
                  <a:gd name="T6" fmla="*/ 5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5" y="0"/>
                      <a:pt x="5" y="0"/>
                      <a:pt x="5" y="0"/>
                    </a:cubicBezTo>
                    <a:cubicBezTo>
                      <a:pt x="2" y="0"/>
                      <a:pt x="0" y="3"/>
                      <a:pt x="0" y="6"/>
                    </a:cubicBezTo>
                    <a:cubicBezTo>
                      <a:pt x="0" y="9"/>
                      <a:pt x="2" y="12"/>
                      <a:pt x="5" y="12"/>
                    </a:cubicBezTo>
                    <a:cubicBezTo>
                      <a:pt x="40" y="12"/>
                      <a:pt x="40" y="12"/>
                      <a:pt x="40" y="12"/>
                    </a:cubicBezTo>
                    <a:cubicBezTo>
                      <a:pt x="43" y="12"/>
                      <a:pt x="46" y="9"/>
                      <a:pt x="46" y="6"/>
                    </a:cubicBezTo>
                    <a:cubicBezTo>
                      <a:pt x="46" y="3"/>
                      <a:pt x="43" y="0"/>
                      <a:pt x="40" y="0"/>
                    </a:cubicBezTo>
                    <a:close/>
                  </a:path>
                </a:pathLst>
              </a:custGeom>
              <a:grpFill/>
              <a:ln>
                <a:noFill/>
              </a:ln>
            </p:spPr>
            <p:txBody>
              <a:bodyPr/>
              <a:lstStyle/>
              <a:p>
                <a:pPr>
                  <a:defRPr/>
                </a:pPr>
                <a:endParaRPr lang="id-ID" sz="1795"/>
              </a:p>
            </p:txBody>
          </p:sp>
          <p:sp>
            <p:nvSpPr>
              <p:cNvPr id="17" name="淘宝店chenying0907出品 17"/>
              <p:cNvSpPr/>
              <p:nvPr/>
            </p:nvSpPr>
            <p:spPr bwMode="auto">
              <a:xfrm>
                <a:off x="6611938" y="733425"/>
                <a:ext cx="173038" cy="41275"/>
              </a:xfrm>
              <a:custGeom>
                <a:avLst/>
                <a:gdLst>
                  <a:gd name="T0" fmla="*/ 40 w 46"/>
                  <a:gd name="T1" fmla="*/ 0 h 11"/>
                  <a:gd name="T2" fmla="*/ 6 w 46"/>
                  <a:gd name="T3" fmla="*/ 0 h 11"/>
                  <a:gd name="T4" fmla="*/ 0 w 46"/>
                  <a:gd name="T5" fmla="*/ 5 h 11"/>
                  <a:gd name="T6" fmla="*/ 6 w 46"/>
                  <a:gd name="T7" fmla="*/ 11 h 11"/>
                  <a:gd name="T8" fmla="*/ 40 w 46"/>
                  <a:gd name="T9" fmla="*/ 11 h 11"/>
                  <a:gd name="T10" fmla="*/ 46 w 46"/>
                  <a:gd name="T11" fmla="*/ 5 h 11"/>
                  <a:gd name="T12" fmla="*/ 40 w 4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6" h="11">
                    <a:moveTo>
                      <a:pt x="40" y="0"/>
                    </a:moveTo>
                    <a:cubicBezTo>
                      <a:pt x="6" y="0"/>
                      <a:pt x="6" y="0"/>
                      <a:pt x="6" y="0"/>
                    </a:cubicBezTo>
                    <a:cubicBezTo>
                      <a:pt x="3" y="0"/>
                      <a:pt x="0" y="2"/>
                      <a:pt x="0" y="5"/>
                    </a:cubicBezTo>
                    <a:cubicBezTo>
                      <a:pt x="0" y="9"/>
                      <a:pt x="3" y="11"/>
                      <a:pt x="6" y="11"/>
                    </a:cubicBezTo>
                    <a:cubicBezTo>
                      <a:pt x="40" y="11"/>
                      <a:pt x="40" y="11"/>
                      <a:pt x="40" y="11"/>
                    </a:cubicBezTo>
                    <a:cubicBezTo>
                      <a:pt x="44" y="11"/>
                      <a:pt x="46" y="9"/>
                      <a:pt x="46" y="5"/>
                    </a:cubicBezTo>
                    <a:cubicBezTo>
                      <a:pt x="46" y="2"/>
                      <a:pt x="44" y="0"/>
                      <a:pt x="40" y="0"/>
                    </a:cubicBezTo>
                    <a:close/>
                  </a:path>
                </a:pathLst>
              </a:custGeom>
              <a:grpFill/>
              <a:ln>
                <a:noFill/>
              </a:ln>
            </p:spPr>
            <p:txBody>
              <a:bodyPr/>
              <a:lstStyle/>
              <a:p>
                <a:pPr>
                  <a:defRPr/>
                </a:pPr>
                <a:endParaRPr lang="id-ID" sz="1795"/>
              </a:p>
            </p:txBody>
          </p:sp>
          <p:sp>
            <p:nvSpPr>
              <p:cNvPr id="18" name="淘宝店chenying0907出品 18"/>
              <p:cNvSpPr/>
              <p:nvPr/>
            </p:nvSpPr>
            <p:spPr bwMode="auto">
              <a:xfrm>
                <a:off x="6611938" y="601663"/>
                <a:ext cx="173038" cy="46037"/>
              </a:xfrm>
              <a:custGeom>
                <a:avLst/>
                <a:gdLst>
                  <a:gd name="T0" fmla="*/ 40 w 46"/>
                  <a:gd name="T1" fmla="*/ 0 h 12"/>
                  <a:gd name="T2" fmla="*/ 6 w 46"/>
                  <a:gd name="T3" fmla="*/ 0 h 12"/>
                  <a:gd name="T4" fmla="*/ 0 w 46"/>
                  <a:gd name="T5" fmla="*/ 6 h 12"/>
                  <a:gd name="T6" fmla="*/ 6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6" y="0"/>
                      <a:pt x="6" y="0"/>
                      <a:pt x="6" y="0"/>
                    </a:cubicBezTo>
                    <a:cubicBezTo>
                      <a:pt x="3" y="0"/>
                      <a:pt x="0" y="3"/>
                      <a:pt x="0" y="6"/>
                    </a:cubicBezTo>
                    <a:cubicBezTo>
                      <a:pt x="0" y="9"/>
                      <a:pt x="3" y="12"/>
                      <a:pt x="6" y="12"/>
                    </a:cubicBezTo>
                    <a:cubicBezTo>
                      <a:pt x="40" y="12"/>
                      <a:pt x="40" y="12"/>
                      <a:pt x="40" y="12"/>
                    </a:cubicBezTo>
                    <a:cubicBezTo>
                      <a:pt x="44" y="12"/>
                      <a:pt x="46" y="9"/>
                      <a:pt x="46" y="6"/>
                    </a:cubicBezTo>
                    <a:cubicBezTo>
                      <a:pt x="46" y="3"/>
                      <a:pt x="44" y="0"/>
                      <a:pt x="40" y="0"/>
                    </a:cubicBezTo>
                    <a:close/>
                  </a:path>
                </a:pathLst>
              </a:custGeom>
              <a:grpFill/>
              <a:ln>
                <a:noFill/>
              </a:ln>
            </p:spPr>
            <p:txBody>
              <a:bodyPr/>
              <a:lstStyle/>
              <a:p>
                <a:pPr>
                  <a:defRPr/>
                </a:pPr>
                <a:endParaRPr lang="id-ID" sz="1795"/>
              </a:p>
            </p:txBody>
          </p:sp>
          <p:sp>
            <p:nvSpPr>
              <p:cNvPr id="19" name="淘宝店chenying0907出品 19"/>
              <p:cNvSpPr/>
              <p:nvPr/>
            </p:nvSpPr>
            <p:spPr bwMode="auto">
              <a:xfrm>
                <a:off x="5880100" y="422275"/>
                <a:ext cx="258763" cy="179387"/>
              </a:xfrm>
              <a:custGeom>
                <a:avLst/>
                <a:gdLst>
                  <a:gd name="T0" fmla="*/ 63 w 69"/>
                  <a:gd name="T1" fmla="*/ 0 h 48"/>
                  <a:gd name="T2" fmla="*/ 10 w 69"/>
                  <a:gd name="T3" fmla="*/ 4 h 48"/>
                  <a:gd name="T4" fmla="*/ 3 w 69"/>
                  <a:gd name="T5" fmla="*/ 10 h 48"/>
                  <a:gd name="T6" fmla="*/ 0 w 69"/>
                  <a:gd name="T7" fmla="*/ 42 h 48"/>
                  <a:gd name="T8" fmla="*/ 5 w 69"/>
                  <a:gd name="T9" fmla="*/ 48 h 48"/>
                  <a:gd name="T10" fmla="*/ 11 w 69"/>
                  <a:gd name="T11" fmla="*/ 42 h 48"/>
                  <a:gd name="T12" fmla="*/ 13 w 69"/>
                  <a:gd name="T13" fmla="*/ 21 h 48"/>
                  <a:gd name="T14" fmla="*/ 20 w 69"/>
                  <a:gd name="T15" fmla="*/ 14 h 48"/>
                  <a:gd name="T16" fmla="*/ 63 w 69"/>
                  <a:gd name="T17" fmla="*/ 11 h 48"/>
                  <a:gd name="T18" fmla="*/ 69 w 69"/>
                  <a:gd name="T19" fmla="*/ 5 h 48"/>
                  <a:gd name="T20" fmla="*/ 63 w 69"/>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8">
                    <a:moveTo>
                      <a:pt x="63" y="0"/>
                    </a:moveTo>
                    <a:cubicBezTo>
                      <a:pt x="10" y="4"/>
                      <a:pt x="10" y="4"/>
                      <a:pt x="10" y="4"/>
                    </a:cubicBezTo>
                    <a:cubicBezTo>
                      <a:pt x="7" y="4"/>
                      <a:pt x="4" y="7"/>
                      <a:pt x="3" y="10"/>
                    </a:cubicBezTo>
                    <a:cubicBezTo>
                      <a:pt x="0" y="42"/>
                      <a:pt x="0" y="42"/>
                      <a:pt x="0" y="42"/>
                    </a:cubicBezTo>
                    <a:cubicBezTo>
                      <a:pt x="0" y="46"/>
                      <a:pt x="2" y="48"/>
                      <a:pt x="5" y="48"/>
                    </a:cubicBezTo>
                    <a:cubicBezTo>
                      <a:pt x="8" y="48"/>
                      <a:pt x="11" y="46"/>
                      <a:pt x="11" y="42"/>
                    </a:cubicBezTo>
                    <a:cubicBezTo>
                      <a:pt x="13" y="21"/>
                      <a:pt x="13" y="21"/>
                      <a:pt x="13" y="21"/>
                    </a:cubicBezTo>
                    <a:cubicBezTo>
                      <a:pt x="14" y="17"/>
                      <a:pt x="16" y="15"/>
                      <a:pt x="20" y="14"/>
                    </a:cubicBezTo>
                    <a:cubicBezTo>
                      <a:pt x="63" y="11"/>
                      <a:pt x="63" y="11"/>
                      <a:pt x="63" y="11"/>
                    </a:cubicBezTo>
                    <a:cubicBezTo>
                      <a:pt x="66" y="11"/>
                      <a:pt x="69" y="9"/>
                      <a:pt x="69" y="5"/>
                    </a:cubicBezTo>
                    <a:cubicBezTo>
                      <a:pt x="69" y="2"/>
                      <a:pt x="66" y="0"/>
                      <a:pt x="63" y="0"/>
                    </a:cubicBezTo>
                    <a:close/>
                  </a:path>
                </a:pathLst>
              </a:custGeom>
              <a:grpFill/>
              <a:ln>
                <a:noFill/>
              </a:ln>
            </p:spPr>
            <p:txBody>
              <a:bodyPr/>
              <a:lstStyle/>
              <a:p>
                <a:pPr>
                  <a:defRPr/>
                </a:pPr>
                <a:endParaRPr lang="id-ID" sz="1795"/>
              </a:p>
            </p:txBody>
          </p:sp>
        </p:grpSp>
      </p:grpSp>
      <p:grpSp>
        <p:nvGrpSpPr>
          <p:cNvPr id="20" name="淘宝店chenying0907出品 19"/>
          <p:cNvGrpSpPr/>
          <p:nvPr/>
        </p:nvGrpSpPr>
        <p:grpSpPr>
          <a:xfrm>
            <a:off x="5063007" y="4413623"/>
            <a:ext cx="3131688" cy="885351"/>
            <a:chOff x="3960019" y="2880124"/>
            <a:chExt cx="2093122" cy="591741"/>
          </a:xfrm>
        </p:grpSpPr>
        <p:cxnSp>
          <p:nvCxnSpPr>
            <p:cNvPr id="21" name="Straight Connector 64"/>
            <p:cNvCxnSpPr/>
            <p:nvPr/>
          </p:nvCxnSpPr>
          <p:spPr>
            <a:xfrm>
              <a:off x="3960019" y="3177778"/>
              <a:ext cx="1619250" cy="0"/>
            </a:xfrm>
            <a:prstGeom prst="line">
              <a:avLst/>
            </a:prstGeom>
            <a:ln w="12700">
              <a:solidFill>
                <a:schemeClr val="tx1">
                  <a:lumMod val="65000"/>
                  <a:lumOff val="3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Oval 34"/>
            <p:cNvSpPr/>
            <p:nvPr/>
          </p:nvSpPr>
          <p:spPr bwMode="auto">
            <a:xfrm>
              <a:off x="5461401" y="2880124"/>
              <a:ext cx="591740" cy="591741"/>
            </a:xfrm>
            <a:prstGeom prst="ellipse">
              <a:avLst/>
            </a:prstGeom>
            <a:solidFill>
              <a:srgbClr val="C0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795"/>
            </a:p>
          </p:txBody>
        </p:sp>
        <p:grpSp>
          <p:nvGrpSpPr>
            <p:cNvPr id="23" name="Group 50"/>
            <p:cNvGrpSpPr/>
            <p:nvPr/>
          </p:nvGrpSpPr>
          <p:grpSpPr>
            <a:xfrm>
              <a:off x="5582489" y="3029057"/>
              <a:ext cx="335556" cy="288970"/>
              <a:chOff x="2727325" y="-39687"/>
              <a:chExt cx="1463675" cy="1260475"/>
            </a:xfrm>
            <a:solidFill>
              <a:schemeClr val="bg1"/>
            </a:solidFill>
          </p:grpSpPr>
          <p:sp>
            <p:nvSpPr>
              <p:cNvPr id="24" name="淘宝店chenying0907出品 20"/>
              <p:cNvSpPr>
                <a:spLocks noEditPoints="1"/>
              </p:cNvSpPr>
              <p:nvPr/>
            </p:nvSpPr>
            <p:spPr bwMode="auto">
              <a:xfrm>
                <a:off x="2727325" y="-39687"/>
                <a:ext cx="1463675" cy="1260475"/>
              </a:xfrm>
              <a:custGeom>
                <a:avLst/>
                <a:gdLst>
                  <a:gd name="T0" fmla="*/ 347 w 390"/>
                  <a:gd name="T1" fmla="*/ 42 h 336"/>
                  <a:gd name="T2" fmla="*/ 195 w 390"/>
                  <a:gd name="T3" fmla="*/ 38 h 336"/>
                  <a:gd name="T4" fmla="*/ 43 w 390"/>
                  <a:gd name="T5" fmla="*/ 42 h 336"/>
                  <a:gd name="T6" fmla="*/ 43 w 390"/>
                  <a:gd name="T7" fmla="*/ 196 h 336"/>
                  <a:gd name="T8" fmla="*/ 170 w 390"/>
                  <a:gd name="T9" fmla="*/ 322 h 336"/>
                  <a:gd name="T10" fmla="*/ 220 w 390"/>
                  <a:gd name="T11" fmla="*/ 322 h 336"/>
                  <a:gd name="T12" fmla="*/ 347 w 390"/>
                  <a:gd name="T13" fmla="*/ 196 h 336"/>
                  <a:gd name="T14" fmla="*/ 347 w 390"/>
                  <a:gd name="T15" fmla="*/ 42 h 336"/>
                  <a:gd name="T16" fmla="*/ 330 w 390"/>
                  <a:gd name="T17" fmla="*/ 180 h 336"/>
                  <a:gd name="T18" fmla="*/ 203 w 390"/>
                  <a:gd name="T19" fmla="*/ 306 h 336"/>
                  <a:gd name="T20" fmla="*/ 187 w 390"/>
                  <a:gd name="T21" fmla="*/ 306 h 336"/>
                  <a:gd name="T22" fmla="*/ 59 w 390"/>
                  <a:gd name="T23" fmla="*/ 180 h 336"/>
                  <a:gd name="T24" fmla="*/ 59 w 390"/>
                  <a:gd name="T25" fmla="*/ 58 h 336"/>
                  <a:gd name="T26" fmla="*/ 179 w 390"/>
                  <a:gd name="T27" fmla="*/ 55 h 336"/>
                  <a:gd name="T28" fmla="*/ 195 w 390"/>
                  <a:gd name="T29" fmla="*/ 70 h 336"/>
                  <a:gd name="T30" fmla="*/ 210 w 390"/>
                  <a:gd name="T31" fmla="*/ 55 h 336"/>
                  <a:gd name="T32" fmla="*/ 330 w 390"/>
                  <a:gd name="T33" fmla="*/ 58 h 336"/>
                  <a:gd name="T34" fmla="*/ 330 w 390"/>
                  <a:gd name="T35" fmla="*/ 18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0" h="336">
                    <a:moveTo>
                      <a:pt x="347" y="42"/>
                    </a:moveTo>
                    <a:cubicBezTo>
                      <a:pt x="305" y="0"/>
                      <a:pt x="238" y="0"/>
                      <a:pt x="195" y="38"/>
                    </a:cubicBezTo>
                    <a:cubicBezTo>
                      <a:pt x="152" y="0"/>
                      <a:pt x="85" y="0"/>
                      <a:pt x="43" y="42"/>
                    </a:cubicBezTo>
                    <a:cubicBezTo>
                      <a:pt x="0" y="84"/>
                      <a:pt x="0" y="154"/>
                      <a:pt x="43" y="196"/>
                    </a:cubicBezTo>
                    <a:cubicBezTo>
                      <a:pt x="55" y="208"/>
                      <a:pt x="170" y="322"/>
                      <a:pt x="170" y="322"/>
                    </a:cubicBezTo>
                    <a:cubicBezTo>
                      <a:pt x="184" y="336"/>
                      <a:pt x="206" y="336"/>
                      <a:pt x="220" y="322"/>
                    </a:cubicBezTo>
                    <a:cubicBezTo>
                      <a:pt x="220" y="322"/>
                      <a:pt x="345" y="198"/>
                      <a:pt x="347" y="196"/>
                    </a:cubicBezTo>
                    <a:cubicBezTo>
                      <a:pt x="390" y="154"/>
                      <a:pt x="390" y="84"/>
                      <a:pt x="347" y="42"/>
                    </a:cubicBezTo>
                    <a:close/>
                    <a:moveTo>
                      <a:pt x="330" y="180"/>
                    </a:moveTo>
                    <a:cubicBezTo>
                      <a:pt x="203" y="306"/>
                      <a:pt x="203" y="306"/>
                      <a:pt x="203" y="306"/>
                    </a:cubicBezTo>
                    <a:cubicBezTo>
                      <a:pt x="199" y="310"/>
                      <a:pt x="191" y="310"/>
                      <a:pt x="187" y="306"/>
                    </a:cubicBezTo>
                    <a:cubicBezTo>
                      <a:pt x="59" y="180"/>
                      <a:pt x="59" y="180"/>
                      <a:pt x="59" y="180"/>
                    </a:cubicBezTo>
                    <a:cubicBezTo>
                      <a:pt x="25" y="146"/>
                      <a:pt x="25" y="92"/>
                      <a:pt x="59" y="58"/>
                    </a:cubicBezTo>
                    <a:cubicBezTo>
                      <a:pt x="92" y="26"/>
                      <a:pt x="145" y="25"/>
                      <a:pt x="179" y="55"/>
                    </a:cubicBezTo>
                    <a:cubicBezTo>
                      <a:pt x="195" y="70"/>
                      <a:pt x="195" y="70"/>
                      <a:pt x="195" y="70"/>
                    </a:cubicBezTo>
                    <a:cubicBezTo>
                      <a:pt x="210" y="55"/>
                      <a:pt x="210" y="55"/>
                      <a:pt x="210" y="55"/>
                    </a:cubicBezTo>
                    <a:cubicBezTo>
                      <a:pt x="245" y="25"/>
                      <a:pt x="298" y="26"/>
                      <a:pt x="330" y="58"/>
                    </a:cubicBezTo>
                    <a:cubicBezTo>
                      <a:pt x="364" y="92"/>
                      <a:pt x="364" y="146"/>
                      <a:pt x="330" y="180"/>
                    </a:cubicBezTo>
                    <a:close/>
                  </a:path>
                </a:pathLst>
              </a:custGeom>
              <a:grpFill/>
              <a:ln>
                <a:noFill/>
              </a:ln>
            </p:spPr>
            <p:txBody>
              <a:bodyPr/>
              <a:lstStyle/>
              <a:p>
                <a:pPr>
                  <a:defRPr/>
                </a:pPr>
                <a:endParaRPr lang="id-ID" sz="1795"/>
              </a:p>
            </p:txBody>
          </p:sp>
          <p:sp>
            <p:nvSpPr>
              <p:cNvPr id="25" name="淘宝店chenying0907出品 21"/>
              <p:cNvSpPr/>
              <p:nvPr/>
            </p:nvSpPr>
            <p:spPr bwMode="auto">
              <a:xfrm>
                <a:off x="2982913" y="215900"/>
                <a:ext cx="206375" cy="201612"/>
              </a:xfrm>
              <a:custGeom>
                <a:avLst/>
                <a:gdLst>
                  <a:gd name="T0" fmla="*/ 49 w 55"/>
                  <a:gd name="T1" fmla="*/ 0 h 54"/>
                  <a:gd name="T2" fmla="*/ 49 w 55"/>
                  <a:gd name="T3" fmla="*/ 0 h 54"/>
                  <a:gd name="T4" fmla="*/ 0 w 55"/>
                  <a:gd name="T5" fmla="*/ 48 h 54"/>
                  <a:gd name="T6" fmla="*/ 0 w 55"/>
                  <a:gd name="T7" fmla="*/ 48 h 54"/>
                  <a:gd name="T8" fmla="*/ 6 w 55"/>
                  <a:gd name="T9" fmla="*/ 54 h 54"/>
                  <a:gd name="T10" fmla="*/ 12 w 55"/>
                  <a:gd name="T11" fmla="*/ 48 h 54"/>
                  <a:gd name="T12" fmla="*/ 12 w 55"/>
                  <a:gd name="T13" fmla="*/ 48 h 54"/>
                  <a:gd name="T14" fmla="*/ 49 w 55"/>
                  <a:gd name="T15" fmla="*/ 11 h 54"/>
                  <a:gd name="T16" fmla="*/ 49 w 55"/>
                  <a:gd name="T17" fmla="*/ 11 h 54"/>
                  <a:gd name="T18" fmla="*/ 55 w 55"/>
                  <a:gd name="T19" fmla="*/ 5 h 54"/>
                  <a:gd name="T20" fmla="*/ 49 w 55"/>
                  <a:gd name="T2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54">
                    <a:moveTo>
                      <a:pt x="49" y="0"/>
                    </a:moveTo>
                    <a:cubicBezTo>
                      <a:pt x="49" y="0"/>
                      <a:pt x="49" y="0"/>
                      <a:pt x="49" y="0"/>
                    </a:cubicBezTo>
                    <a:cubicBezTo>
                      <a:pt x="22" y="0"/>
                      <a:pt x="0" y="21"/>
                      <a:pt x="0" y="48"/>
                    </a:cubicBezTo>
                    <a:cubicBezTo>
                      <a:pt x="0" y="48"/>
                      <a:pt x="0" y="48"/>
                      <a:pt x="0" y="48"/>
                    </a:cubicBezTo>
                    <a:cubicBezTo>
                      <a:pt x="0" y="52"/>
                      <a:pt x="3" y="54"/>
                      <a:pt x="6" y="54"/>
                    </a:cubicBezTo>
                    <a:cubicBezTo>
                      <a:pt x="9" y="54"/>
                      <a:pt x="12" y="52"/>
                      <a:pt x="12" y="48"/>
                    </a:cubicBezTo>
                    <a:cubicBezTo>
                      <a:pt x="12" y="48"/>
                      <a:pt x="12" y="48"/>
                      <a:pt x="12" y="48"/>
                    </a:cubicBezTo>
                    <a:cubicBezTo>
                      <a:pt x="12" y="28"/>
                      <a:pt x="29" y="11"/>
                      <a:pt x="49" y="11"/>
                    </a:cubicBezTo>
                    <a:cubicBezTo>
                      <a:pt x="49" y="11"/>
                      <a:pt x="49" y="11"/>
                      <a:pt x="49" y="11"/>
                    </a:cubicBezTo>
                    <a:cubicBezTo>
                      <a:pt x="52" y="11"/>
                      <a:pt x="55" y="8"/>
                      <a:pt x="55" y="5"/>
                    </a:cubicBezTo>
                    <a:cubicBezTo>
                      <a:pt x="55" y="2"/>
                      <a:pt x="52" y="0"/>
                      <a:pt x="49" y="0"/>
                    </a:cubicBezTo>
                    <a:close/>
                  </a:path>
                </a:pathLst>
              </a:custGeom>
              <a:grpFill/>
              <a:ln>
                <a:noFill/>
              </a:ln>
            </p:spPr>
            <p:txBody>
              <a:bodyPr/>
              <a:lstStyle/>
              <a:p>
                <a:pPr>
                  <a:defRPr/>
                </a:pPr>
                <a:endParaRPr lang="id-ID" sz="1795"/>
              </a:p>
            </p:txBody>
          </p:sp>
        </p:grpSp>
      </p:grpSp>
      <p:grpSp>
        <p:nvGrpSpPr>
          <p:cNvPr id="26" name="淘宝店chenying0907出品 25"/>
          <p:cNvGrpSpPr/>
          <p:nvPr/>
        </p:nvGrpSpPr>
        <p:grpSpPr>
          <a:xfrm>
            <a:off x="4747707" y="3107860"/>
            <a:ext cx="2511758" cy="885351"/>
            <a:chOff x="2858371" y="2007393"/>
            <a:chExt cx="1678780" cy="591741"/>
          </a:xfrm>
        </p:grpSpPr>
        <p:cxnSp>
          <p:nvCxnSpPr>
            <p:cNvPr id="27" name="Straight Connector 63"/>
            <p:cNvCxnSpPr/>
            <p:nvPr/>
          </p:nvCxnSpPr>
          <p:spPr>
            <a:xfrm>
              <a:off x="2858371" y="2355056"/>
              <a:ext cx="1350169" cy="0"/>
            </a:xfrm>
            <a:prstGeom prst="line">
              <a:avLst/>
            </a:prstGeom>
            <a:ln w="12700">
              <a:solidFill>
                <a:schemeClr val="tx1">
                  <a:lumMod val="65000"/>
                  <a:lumOff val="3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8" name="淘宝店chenying0907出品 27"/>
            <p:cNvGrpSpPr/>
            <p:nvPr/>
          </p:nvGrpSpPr>
          <p:grpSpPr>
            <a:xfrm>
              <a:off x="3945410" y="2007393"/>
              <a:ext cx="591741" cy="591741"/>
              <a:chOff x="4648200" y="2007393"/>
              <a:chExt cx="591741" cy="591741"/>
            </a:xfrm>
          </p:grpSpPr>
          <p:sp>
            <p:nvSpPr>
              <p:cNvPr id="29" name="Oval 37"/>
              <p:cNvSpPr/>
              <p:nvPr/>
            </p:nvSpPr>
            <p:spPr bwMode="auto">
              <a:xfrm>
                <a:off x="4648200" y="2007393"/>
                <a:ext cx="591741" cy="591741"/>
              </a:xfrm>
              <a:prstGeom prst="ellipse">
                <a:avLst/>
              </a:prstGeom>
              <a:solidFill>
                <a:srgbClr val="C0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795"/>
              </a:p>
            </p:txBody>
          </p:sp>
          <p:sp>
            <p:nvSpPr>
              <p:cNvPr id="30" name="淘宝店chenying0907出品 13"/>
              <p:cNvSpPr>
                <a:spLocks noChangeAspect="1" noEditPoints="1"/>
              </p:cNvSpPr>
              <p:nvPr/>
            </p:nvSpPr>
            <p:spPr bwMode="auto">
              <a:xfrm>
                <a:off x="4797030" y="2134792"/>
                <a:ext cx="316706" cy="309563"/>
              </a:xfrm>
              <a:custGeom>
                <a:avLst/>
                <a:gdLst>
                  <a:gd name="T0" fmla="*/ 301610 w 226"/>
                  <a:gd name="T1" fmla="*/ 0 h 220"/>
                  <a:gd name="T2" fmla="*/ 179842 w 226"/>
                  <a:gd name="T3" fmla="*/ 88082 h 220"/>
                  <a:gd name="T4" fmla="*/ 177969 w 226"/>
                  <a:gd name="T5" fmla="*/ 88082 h 220"/>
                  <a:gd name="T6" fmla="*/ 44960 w 226"/>
                  <a:gd name="T7" fmla="*/ 223016 h 220"/>
                  <a:gd name="T8" fmla="*/ 1873 w 226"/>
                  <a:gd name="T9" fmla="*/ 354202 h 220"/>
                  <a:gd name="T10" fmla="*/ 44960 w 226"/>
                  <a:gd name="T11" fmla="*/ 412299 h 220"/>
                  <a:gd name="T12" fmla="*/ 168602 w 226"/>
                  <a:gd name="T13" fmla="*/ 380440 h 220"/>
                  <a:gd name="T14" fmla="*/ 387784 w 226"/>
                  <a:gd name="T15" fmla="*/ 170542 h 220"/>
                  <a:gd name="T16" fmla="*/ 206069 w 226"/>
                  <a:gd name="T17" fmla="*/ 307350 h 220"/>
                  <a:gd name="T18" fmla="*/ 318470 w 226"/>
                  <a:gd name="T19" fmla="*/ 151801 h 220"/>
                  <a:gd name="T20" fmla="*/ 305357 w 226"/>
                  <a:gd name="T21" fmla="*/ 215520 h 220"/>
                  <a:gd name="T22" fmla="*/ 206069 w 226"/>
                  <a:gd name="T23" fmla="*/ 316721 h 220"/>
                  <a:gd name="T24" fmla="*/ 191082 w 226"/>
                  <a:gd name="T25" fmla="*/ 260498 h 220"/>
                  <a:gd name="T26" fmla="*/ 147995 w 226"/>
                  <a:gd name="T27" fmla="*/ 219268 h 220"/>
                  <a:gd name="T28" fmla="*/ 297863 w 226"/>
                  <a:gd name="T29" fmla="*/ 114319 h 220"/>
                  <a:gd name="T30" fmla="*/ 191082 w 226"/>
                  <a:gd name="T31" fmla="*/ 260498 h 220"/>
                  <a:gd name="T32" fmla="*/ 97414 w 226"/>
                  <a:gd name="T33" fmla="*/ 206150 h 220"/>
                  <a:gd name="T34" fmla="*/ 256650 w 226"/>
                  <a:gd name="T35" fmla="*/ 91830 h 220"/>
                  <a:gd name="T36" fmla="*/ 54327 w 226"/>
                  <a:gd name="T37" fmla="*/ 384188 h 220"/>
                  <a:gd name="T38" fmla="*/ 26227 w 226"/>
                  <a:gd name="T39" fmla="*/ 367321 h 220"/>
                  <a:gd name="T40" fmla="*/ 41214 w 226"/>
                  <a:gd name="T41" fmla="*/ 311098 h 220"/>
                  <a:gd name="T42" fmla="*/ 101161 w 226"/>
                  <a:gd name="T43" fmla="*/ 372943 h 220"/>
                  <a:gd name="T44" fmla="*/ 114275 w 226"/>
                  <a:gd name="T45" fmla="*/ 369195 h 220"/>
                  <a:gd name="T46" fmla="*/ 44960 w 226"/>
                  <a:gd name="T47" fmla="*/ 297980 h 220"/>
                  <a:gd name="T48" fmla="*/ 61821 w 226"/>
                  <a:gd name="T49" fmla="*/ 241757 h 220"/>
                  <a:gd name="T50" fmla="*/ 166729 w 226"/>
                  <a:gd name="T51" fmla="*/ 354202 h 220"/>
                  <a:gd name="T52" fmla="*/ 114275 w 226"/>
                  <a:gd name="T53" fmla="*/ 369195 h 220"/>
                  <a:gd name="T54" fmla="*/ 348444 w 226"/>
                  <a:gd name="T55" fmla="*/ 174290 h 220"/>
                  <a:gd name="T56" fmla="*/ 314723 w 226"/>
                  <a:gd name="T57" fmla="*/ 97452 h 220"/>
                  <a:gd name="T58" fmla="*/ 260396 w 226"/>
                  <a:gd name="T59" fmla="*/ 43104 h 220"/>
                  <a:gd name="T60" fmla="*/ 359684 w 226"/>
                  <a:gd name="T61" fmla="*/ 50600 h 220"/>
                  <a:gd name="T62" fmla="*/ 369051 w 226"/>
                  <a:gd name="T63" fmla="*/ 151801 h 2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6"/>
                  <a:gd name="T97" fmla="*/ 0 h 220"/>
                  <a:gd name="T98" fmla="*/ 226 w 226"/>
                  <a:gd name="T99" fmla="*/ 220 h 2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6" h="220">
                    <a:moveTo>
                      <a:pt x="202" y="18"/>
                    </a:moveTo>
                    <a:cubicBezTo>
                      <a:pt x="191" y="6"/>
                      <a:pt x="176" y="0"/>
                      <a:pt x="161" y="0"/>
                    </a:cubicBezTo>
                    <a:cubicBezTo>
                      <a:pt x="149" y="0"/>
                      <a:pt x="137" y="5"/>
                      <a:pt x="129" y="13"/>
                    </a:cubicBezTo>
                    <a:cubicBezTo>
                      <a:pt x="96" y="47"/>
                      <a:pt x="96" y="47"/>
                      <a:pt x="96" y="47"/>
                    </a:cubicBezTo>
                    <a:cubicBezTo>
                      <a:pt x="96" y="47"/>
                      <a:pt x="95" y="47"/>
                      <a:pt x="95" y="47"/>
                    </a:cubicBezTo>
                    <a:cubicBezTo>
                      <a:pt x="95" y="47"/>
                      <a:pt x="95" y="47"/>
                      <a:pt x="95" y="47"/>
                    </a:cubicBezTo>
                    <a:cubicBezTo>
                      <a:pt x="95" y="47"/>
                      <a:pt x="95" y="47"/>
                      <a:pt x="95" y="47"/>
                    </a:cubicBezTo>
                    <a:cubicBezTo>
                      <a:pt x="24" y="119"/>
                      <a:pt x="24" y="119"/>
                      <a:pt x="24" y="119"/>
                    </a:cubicBezTo>
                    <a:cubicBezTo>
                      <a:pt x="21" y="122"/>
                      <a:pt x="19" y="126"/>
                      <a:pt x="17" y="130"/>
                    </a:cubicBezTo>
                    <a:cubicBezTo>
                      <a:pt x="1" y="189"/>
                      <a:pt x="1" y="189"/>
                      <a:pt x="1" y="189"/>
                    </a:cubicBezTo>
                    <a:cubicBezTo>
                      <a:pt x="1" y="189"/>
                      <a:pt x="0" y="194"/>
                      <a:pt x="0" y="196"/>
                    </a:cubicBezTo>
                    <a:cubicBezTo>
                      <a:pt x="0" y="209"/>
                      <a:pt x="11" y="220"/>
                      <a:pt x="24" y="220"/>
                    </a:cubicBezTo>
                    <a:cubicBezTo>
                      <a:pt x="27" y="220"/>
                      <a:pt x="32" y="219"/>
                      <a:pt x="32" y="219"/>
                    </a:cubicBezTo>
                    <a:cubicBezTo>
                      <a:pt x="90" y="203"/>
                      <a:pt x="90" y="203"/>
                      <a:pt x="90" y="203"/>
                    </a:cubicBezTo>
                    <a:cubicBezTo>
                      <a:pt x="95" y="202"/>
                      <a:pt x="99" y="200"/>
                      <a:pt x="102" y="196"/>
                    </a:cubicBezTo>
                    <a:cubicBezTo>
                      <a:pt x="207" y="91"/>
                      <a:pt x="207" y="91"/>
                      <a:pt x="207" y="91"/>
                    </a:cubicBezTo>
                    <a:cubicBezTo>
                      <a:pt x="226" y="72"/>
                      <a:pt x="224" y="40"/>
                      <a:pt x="202" y="18"/>
                    </a:cubicBezTo>
                    <a:close/>
                    <a:moveTo>
                      <a:pt x="110" y="164"/>
                    </a:moveTo>
                    <a:cubicBezTo>
                      <a:pt x="110" y="157"/>
                      <a:pt x="108" y="151"/>
                      <a:pt x="105" y="146"/>
                    </a:cubicBezTo>
                    <a:cubicBezTo>
                      <a:pt x="170" y="81"/>
                      <a:pt x="170" y="81"/>
                      <a:pt x="170" y="81"/>
                    </a:cubicBezTo>
                    <a:cubicBezTo>
                      <a:pt x="174" y="93"/>
                      <a:pt x="172" y="106"/>
                      <a:pt x="163" y="115"/>
                    </a:cubicBezTo>
                    <a:cubicBezTo>
                      <a:pt x="163" y="115"/>
                      <a:pt x="163" y="115"/>
                      <a:pt x="163" y="115"/>
                    </a:cubicBezTo>
                    <a:cubicBezTo>
                      <a:pt x="163" y="115"/>
                      <a:pt x="163" y="115"/>
                      <a:pt x="163" y="115"/>
                    </a:cubicBezTo>
                    <a:cubicBezTo>
                      <a:pt x="110" y="169"/>
                      <a:pt x="110" y="169"/>
                      <a:pt x="110" y="169"/>
                    </a:cubicBezTo>
                    <a:cubicBezTo>
                      <a:pt x="110" y="167"/>
                      <a:pt x="110" y="165"/>
                      <a:pt x="110" y="164"/>
                    </a:cubicBezTo>
                    <a:close/>
                    <a:moveTo>
                      <a:pt x="102" y="139"/>
                    </a:moveTo>
                    <a:cubicBezTo>
                      <a:pt x="99" y="135"/>
                      <a:pt x="96" y="131"/>
                      <a:pt x="93" y="127"/>
                    </a:cubicBezTo>
                    <a:cubicBezTo>
                      <a:pt x="88" y="123"/>
                      <a:pt x="84" y="120"/>
                      <a:pt x="79" y="117"/>
                    </a:cubicBezTo>
                    <a:cubicBezTo>
                      <a:pt x="144" y="52"/>
                      <a:pt x="144" y="52"/>
                      <a:pt x="144" y="52"/>
                    </a:cubicBezTo>
                    <a:cubicBezTo>
                      <a:pt x="149" y="54"/>
                      <a:pt x="154" y="57"/>
                      <a:pt x="159" y="61"/>
                    </a:cubicBezTo>
                    <a:cubicBezTo>
                      <a:pt x="162" y="65"/>
                      <a:pt x="165" y="69"/>
                      <a:pt x="167" y="74"/>
                    </a:cubicBezTo>
                    <a:lnTo>
                      <a:pt x="102" y="139"/>
                    </a:lnTo>
                    <a:close/>
                    <a:moveTo>
                      <a:pt x="72" y="114"/>
                    </a:moveTo>
                    <a:cubicBezTo>
                      <a:pt x="66" y="111"/>
                      <a:pt x="59" y="110"/>
                      <a:pt x="52" y="110"/>
                    </a:cubicBezTo>
                    <a:cubicBezTo>
                      <a:pt x="105" y="56"/>
                      <a:pt x="105" y="56"/>
                      <a:pt x="105" y="56"/>
                    </a:cubicBezTo>
                    <a:cubicBezTo>
                      <a:pt x="113" y="48"/>
                      <a:pt x="125" y="46"/>
                      <a:pt x="137" y="49"/>
                    </a:cubicBezTo>
                    <a:lnTo>
                      <a:pt x="72" y="114"/>
                    </a:lnTo>
                    <a:close/>
                    <a:moveTo>
                      <a:pt x="29" y="205"/>
                    </a:moveTo>
                    <a:cubicBezTo>
                      <a:pt x="28" y="206"/>
                      <a:pt x="26" y="206"/>
                      <a:pt x="24" y="206"/>
                    </a:cubicBezTo>
                    <a:cubicBezTo>
                      <a:pt x="18" y="206"/>
                      <a:pt x="14" y="202"/>
                      <a:pt x="14" y="196"/>
                    </a:cubicBezTo>
                    <a:cubicBezTo>
                      <a:pt x="14" y="195"/>
                      <a:pt x="14" y="193"/>
                      <a:pt x="14" y="192"/>
                    </a:cubicBezTo>
                    <a:cubicBezTo>
                      <a:pt x="22" y="166"/>
                      <a:pt x="22" y="166"/>
                      <a:pt x="22" y="166"/>
                    </a:cubicBezTo>
                    <a:cubicBezTo>
                      <a:pt x="30" y="166"/>
                      <a:pt x="38" y="169"/>
                      <a:pt x="45" y="175"/>
                    </a:cubicBezTo>
                    <a:cubicBezTo>
                      <a:pt x="51" y="182"/>
                      <a:pt x="55" y="191"/>
                      <a:pt x="54" y="199"/>
                    </a:cubicBezTo>
                    <a:lnTo>
                      <a:pt x="29" y="205"/>
                    </a:lnTo>
                    <a:close/>
                    <a:moveTo>
                      <a:pt x="61" y="197"/>
                    </a:moveTo>
                    <a:cubicBezTo>
                      <a:pt x="61" y="188"/>
                      <a:pt x="57" y="178"/>
                      <a:pt x="50" y="170"/>
                    </a:cubicBezTo>
                    <a:cubicBezTo>
                      <a:pt x="42" y="163"/>
                      <a:pt x="33" y="159"/>
                      <a:pt x="24" y="159"/>
                    </a:cubicBezTo>
                    <a:cubicBezTo>
                      <a:pt x="30" y="134"/>
                      <a:pt x="30" y="134"/>
                      <a:pt x="30" y="134"/>
                    </a:cubicBezTo>
                    <a:cubicBezTo>
                      <a:pt x="31" y="132"/>
                      <a:pt x="32" y="131"/>
                      <a:pt x="33" y="129"/>
                    </a:cubicBezTo>
                    <a:cubicBezTo>
                      <a:pt x="47" y="119"/>
                      <a:pt x="68" y="122"/>
                      <a:pt x="83" y="137"/>
                    </a:cubicBezTo>
                    <a:cubicBezTo>
                      <a:pt x="98" y="153"/>
                      <a:pt x="101" y="175"/>
                      <a:pt x="89" y="189"/>
                    </a:cubicBezTo>
                    <a:cubicBezTo>
                      <a:pt x="88" y="190"/>
                      <a:pt x="87" y="190"/>
                      <a:pt x="86" y="190"/>
                    </a:cubicBezTo>
                    <a:lnTo>
                      <a:pt x="61" y="197"/>
                    </a:lnTo>
                    <a:close/>
                    <a:moveTo>
                      <a:pt x="197" y="81"/>
                    </a:moveTo>
                    <a:cubicBezTo>
                      <a:pt x="186" y="93"/>
                      <a:pt x="186" y="93"/>
                      <a:pt x="186" y="93"/>
                    </a:cubicBezTo>
                    <a:cubicBezTo>
                      <a:pt x="186" y="91"/>
                      <a:pt x="186" y="90"/>
                      <a:pt x="186" y="88"/>
                    </a:cubicBezTo>
                    <a:cubicBezTo>
                      <a:pt x="185" y="75"/>
                      <a:pt x="178" y="62"/>
                      <a:pt x="168" y="52"/>
                    </a:cubicBezTo>
                    <a:cubicBezTo>
                      <a:pt x="157" y="41"/>
                      <a:pt x="142" y="34"/>
                      <a:pt x="127" y="34"/>
                    </a:cubicBezTo>
                    <a:cubicBezTo>
                      <a:pt x="139" y="23"/>
                      <a:pt x="139" y="23"/>
                      <a:pt x="139" y="23"/>
                    </a:cubicBezTo>
                    <a:cubicBezTo>
                      <a:pt x="145" y="17"/>
                      <a:pt x="153" y="14"/>
                      <a:pt x="161" y="14"/>
                    </a:cubicBezTo>
                    <a:cubicBezTo>
                      <a:pt x="172" y="14"/>
                      <a:pt x="184" y="19"/>
                      <a:pt x="192" y="27"/>
                    </a:cubicBezTo>
                    <a:cubicBezTo>
                      <a:pt x="201" y="36"/>
                      <a:pt x="205" y="46"/>
                      <a:pt x="206" y="56"/>
                    </a:cubicBezTo>
                    <a:cubicBezTo>
                      <a:pt x="207" y="66"/>
                      <a:pt x="204" y="75"/>
                      <a:pt x="197" y="8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02608" tIns="51304" rIns="102608" bIns="51304"/>
              <a:lstStyle/>
              <a:p>
                <a:endParaRPr lang="zh-CN" altLang="en-US" sz="3890"/>
              </a:p>
            </p:txBody>
          </p:sp>
        </p:grpSp>
      </p:grpSp>
      <p:grpSp>
        <p:nvGrpSpPr>
          <p:cNvPr id="31" name="Group 4"/>
          <p:cNvGrpSpPr/>
          <p:nvPr/>
        </p:nvGrpSpPr>
        <p:grpSpPr bwMode="auto">
          <a:xfrm>
            <a:off x="4238932" y="5583991"/>
            <a:ext cx="1339604" cy="1275476"/>
            <a:chOff x="6139503" y="4859013"/>
            <a:chExt cx="1192668" cy="1135509"/>
          </a:xfrm>
          <a:solidFill>
            <a:srgbClr val="C00000"/>
          </a:solidFill>
        </p:grpSpPr>
        <p:sp>
          <p:nvSpPr>
            <p:cNvPr id="32" name="Rounded 淘宝店chenying0907出品 5"/>
            <p:cNvSpPr>
              <a:spLocks noChangeArrowheads="1"/>
            </p:cNvSpPr>
            <p:nvPr/>
          </p:nvSpPr>
          <p:spPr bwMode="auto">
            <a:xfrm>
              <a:off x="6139503" y="4871700"/>
              <a:ext cx="1192668" cy="1122822"/>
            </a:xfrm>
            <a:prstGeom prst="roundRect">
              <a:avLst>
                <a:gd name="adj" fmla="val 9375"/>
              </a:avLst>
            </a:prstGeom>
            <a:grpFill/>
            <a:ln w="9525">
              <a:noFill/>
              <a:round/>
            </a:ln>
            <a:effectLst>
              <a:outerShdw blurRad="40000" dist="23000" dir="5400000" rotWithShape="0">
                <a:srgbClr val="808080">
                  <a:alpha val="34999"/>
                </a:srgbClr>
              </a:outerShdw>
            </a:effectLst>
          </p:spPr>
          <p:txBody>
            <a:bodyPr anchor="ctr"/>
            <a:lstStyle/>
            <a:p>
              <a:pPr algn="ctr"/>
              <a:endParaRPr lang="id-ID" altLang="id-ID" sz="3890">
                <a:solidFill>
                  <a:schemeClr val="bg1"/>
                </a:solidFill>
                <a:latin typeface="Calibri" panose="020F0502020204030204" pitchFamily="34" charset="0"/>
                <a:ea typeface="MS PGothic" panose="020B0600070205080204" pitchFamily="34" charset="-128"/>
              </a:endParaRPr>
            </a:p>
          </p:txBody>
        </p:sp>
        <p:sp>
          <p:nvSpPr>
            <p:cNvPr id="33" name="TextBox 21"/>
            <p:cNvSpPr txBox="1">
              <a:spLocks noChangeArrowheads="1"/>
            </p:cNvSpPr>
            <p:nvPr/>
          </p:nvSpPr>
          <p:spPr bwMode="auto">
            <a:xfrm>
              <a:off x="6420130" y="4859013"/>
              <a:ext cx="771728" cy="11070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nb-NO" altLang="id-ID" sz="7480">
                  <a:solidFill>
                    <a:schemeClr val="bg1"/>
                  </a:solidFill>
                  <a:ea typeface="MS PGothic" panose="020B0600070205080204" pitchFamily="34" charset="-128"/>
                </a:rPr>
                <a:t>1</a:t>
              </a:r>
            </a:p>
          </p:txBody>
        </p:sp>
      </p:grpSp>
      <p:grpSp>
        <p:nvGrpSpPr>
          <p:cNvPr id="34" name="Group 7"/>
          <p:cNvGrpSpPr/>
          <p:nvPr/>
        </p:nvGrpSpPr>
        <p:grpSpPr bwMode="auto">
          <a:xfrm>
            <a:off x="4554240" y="4301390"/>
            <a:ext cx="1337822" cy="1298633"/>
            <a:chOff x="6420131" y="3715897"/>
            <a:chExt cx="1192668" cy="1156073"/>
          </a:xfrm>
          <a:solidFill>
            <a:srgbClr val="C00000"/>
          </a:solidFill>
        </p:grpSpPr>
        <p:sp>
          <p:nvSpPr>
            <p:cNvPr id="35" name="Rounded 淘宝店chenying0907出品 8"/>
            <p:cNvSpPr>
              <a:spLocks noChangeArrowheads="1"/>
            </p:cNvSpPr>
            <p:nvPr/>
          </p:nvSpPr>
          <p:spPr bwMode="auto">
            <a:xfrm>
              <a:off x="6420131" y="3749200"/>
              <a:ext cx="1192668" cy="1122770"/>
            </a:xfrm>
            <a:prstGeom prst="roundRect">
              <a:avLst>
                <a:gd name="adj" fmla="val 9375"/>
              </a:avLst>
            </a:prstGeom>
            <a:grpFill/>
            <a:ln w="9525">
              <a:noFill/>
              <a:round/>
            </a:ln>
            <a:effectLst>
              <a:outerShdw blurRad="40000" dist="23000" dir="5400000" rotWithShape="0">
                <a:srgbClr val="808080">
                  <a:alpha val="34999"/>
                </a:srgbClr>
              </a:outerShdw>
            </a:effectLst>
          </p:spPr>
          <p:txBody>
            <a:bodyPr anchor="ctr"/>
            <a:lstStyle/>
            <a:p>
              <a:pPr algn="ctr"/>
              <a:endParaRPr lang="id-ID" altLang="id-ID" sz="3890">
                <a:solidFill>
                  <a:schemeClr val="bg1"/>
                </a:solidFill>
                <a:latin typeface="Calibri" panose="020F0502020204030204" pitchFamily="34" charset="0"/>
                <a:ea typeface="MS PGothic" panose="020B0600070205080204" pitchFamily="34" charset="-128"/>
              </a:endParaRPr>
            </a:p>
          </p:txBody>
        </p:sp>
        <p:sp>
          <p:nvSpPr>
            <p:cNvPr id="36" name="TextBox 22"/>
            <p:cNvSpPr txBox="1">
              <a:spLocks noChangeArrowheads="1"/>
            </p:cNvSpPr>
            <p:nvPr/>
          </p:nvSpPr>
          <p:spPr bwMode="auto">
            <a:xfrm>
              <a:off x="6700153" y="3715897"/>
              <a:ext cx="771728" cy="1107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nb-NO" altLang="id-ID" sz="7480">
                  <a:solidFill>
                    <a:schemeClr val="bg1"/>
                  </a:solidFill>
                  <a:ea typeface="MS PGothic" panose="020B0600070205080204" pitchFamily="34" charset="-128"/>
                </a:rPr>
                <a:t>2</a:t>
              </a:r>
            </a:p>
          </p:txBody>
        </p:sp>
      </p:grpSp>
      <p:grpSp>
        <p:nvGrpSpPr>
          <p:cNvPr id="37" name="Group 10"/>
          <p:cNvGrpSpPr/>
          <p:nvPr/>
        </p:nvGrpSpPr>
        <p:grpSpPr bwMode="auto">
          <a:xfrm>
            <a:off x="4082168" y="3079357"/>
            <a:ext cx="1337825" cy="1259752"/>
            <a:chOff x="5999190" y="2626865"/>
            <a:chExt cx="1192668" cy="1122829"/>
          </a:xfrm>
          <a:solidFill>
            <a:srgbClr val="C00000"/>
          </a:solidFill>
        </p:grpSpPr>
        <p:sp>
          <p:nvSpPr>
            <p:cNvPr id="38" name="Rounded 淘宝店chenying0907出品 11"/>
            <p:cNvSpPr>
              <a:spLocks noChangeArrowheads="1"/>
            </p:cNvSpPr>
            <p:nvPr/>
          </p:nvSpPr>
          <p:spPr bwMode="auto">
            <a:xfrm>
              <a:off x="5999190" y="2626865"/>
              <a:ext cx="1192668" cy="1122553"/>
            </a:xfrm>
            <a:prstGeom prst="roundRect">
              <a:avLst>
                <a:gd name="adj" fmla="val 9375"/>
              </a:avLst>
            </a:prstGeom>
            <a:grpFill/>
            <a:ln w="9525">
              <a:noFill/>
              <a:round/>
            </a:ln>
            <a:effectLst>
              <a:outerShdw blurRad="40000" dist="23000" dir="5400000" rotWithShape="0">
                <a:srgbClr val="808080">
                  <a:alpha val="34999"/>
                </a:srgbClr>
              </a:outerShdw>
            </a:effectLst>
          </p:spPr>
          <p:txBody>
            <a:bodyPr anchor="ctr"/>
            <a:lstStyle/>
            <a:p>
              <a:pPr algn="ctr"/>
              <a:endParaRPr lang="id-ID" altLang="id-ID" sz="3890">
                <a:solidFill>
                  <a:schemeClr val="bg1"/>
                </a:solidFill>
                <a:latin typeface="Calibri" panose="020F0502020204030204" pitchFamily="34" charset="0"/>
                <a:ea typeface="MS PGothic" panose="020B0600070205080204" pitchFamily="34" charset="-128"/>
              </a:endParaRPr>
            </a:p>
          </p:txBody>
        </p:sp>
        <p:sp>
          <p:nvSpPr>
            <p:cNvPr id="39" name="TextBox 23"/>
            <p:cNvSpPr txBox="1">
              <a:spLocks noChangeArrowheads="1"/>
            </p:cNvSpPr>
            <p:nvPr/>
          </p:nvSpPr>
          <p:spPr bwMode="auto">
            <a:xfrm>
              <a:off x="6319132" y="2641309"/>
              <a:ext cx="771729" cy="11083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nb-NO" altLang="id-ID" sz="7480" dirty="0">
                  <a:solidFill>
                    <a:schemeClr val="bg1"/>
                  </a:solidFill>
                  <a:ea typeface="MS PGothic" panose="020B0600070205080204" pitchFamily="34" charset="-128"/>
                </a:rPr>
                <a:t>3</a:t>
              </a:r>
            </a:p>
          </p:txBody>
        </p:sp>
      </p:grpSp>
      <p:grpSp>
        <p:nvGrpSpPr>
          <p:cNvPr id="40" name="Group 13"/>
          <p:cNvGrpSpPr/>
          <p:nvPr/>
        </p:nvGrpSpPr>
        <p:grpSpPr bwMode="auto">
          <a:xfrm>
            <a:off x="3412366" y="1828984"/>
            <a:ext cx="1339604" cy="1321627"/>
            <a:chOff x="5402860" y="1512048"/>
            <a:chExt cx="1192668" cy="1177374"/>
          </a:xfrm>
          <a:solidFill>
            <a:srgbClr val="C00000"/>
          </a:solidFill>
        </p:grpSpPr>
        <p:sp>
          <p:nvSpPr>
            <p:cNvPr id="41" name="Rounded 淘宝店chenying0907出品 14"/>
            <p:cNvSpPr>
              <a:spLocks noChangeArrowheads="1"/>
            </p:cNvSpPr>
            <p:nvPr/>
          </p:nvSpPr>
          <p:spPr bwMode="auto">
            <a:xfrm rot="20684149">
              <a:off x="5402860" y="1567446"/>
              <a:ext cx="1192668" cy="1121976"/>
            </a:xfrm>
            <a:prstGeom prst="roundRect">
              <a:avLst>
                <a:gd name="adj" fmla="val 9375"/>
              </a:avLst>
            </a:prstGeom>
            <a:grpFill/>
            <a:ln w="9525">
              <a:noFill/>
              <a:round/>
            </a:ln>
            <a:effectLst>
              <a:outerShdw blurRad="40000" dist="23000" dir="5400000" rotWithShape="0">
                <a:srgbClr val="808080">
                  <a:alpha val="34999"/>
                </a:srgbClr>
              </a:outerShdw>
            </a:effectLst>
          </p:spPr>
          <p:txBody>
            <a:bodyPr anchor="ctr"/>
            <a:lstStyle/>
            <a:p>
              <a:pPr algn="ctr"/>
              <a:endParaRPr lang="id-ID" altLang="id-ID" sz="3890">
                <a:solidFill>
                  <a:schemeClr val="bg1"/>
                </a:solidFill>
                <a:latin typeface="Calibri" panose="020F0502020204030204" pitchFamily="34" charset="0"/>
                <a:ea typeface="MS PGothic" panose="020B0600070205080204" pitchFamily="34" charset="-128"/>
              </a:endParaRPr>
            </a:p>
          </p:txBody>
        </p:sp>
        <p:sp>
          <p:nvSpPr>
            <p:cNvPr id="42" name="TextBox 24"/>
            <p:cNvSpPr txBox="1">
              <a:spLocks noChangeArrowheads="1"/>
            </p:cNvSpPr>
            <p:nvPr/>
          </p:nvSpPr>
          <p:spPr bwMode="auto">
            <a:xfrm rot="20681241">
              <a:off x="5692174" y="1512048"/>
              <a:ext cx="771728" cy="11078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nb-NO" altLang="id-ID" sz="7480" dirty="0">
                  <a:solidFill>
                    <a:schemeClr val="bg1"/>
                  </a:solidFill>
                  <a:ea typeface="MS PGothic" panose="020B0600070205080204" pitchFamily="34" charset="-128"/>
                </a:rPr>
                <a:t>4</a:t>
              </a:r>
            </a:p>
          </p:txBody>
        </p:sp>
      </p:grpSp>
      <p:grpSp>
        <p:nvGrpSpPr>
          <p:cNvPr id="43" name="Group 16"/>
          <p:cNvGrpSpPr/>
          <p:nvPr/>
        </p:nvGrpSpPr>
        <p:grpSpPr bwMode="auto">
          <a:xfrm>
            <a:off x="1345952" y="2635795"/>
            <a:ext cx="2839535" cy="4711776"/>
            <a:chOff x="3560664" y="2230705"/>
            <a:chExt cx="2529883" cy="4198799"/>
          </a:xfrm>
        </p:grpSpPr>
        <p:sp>
          <p:nvSpPr>
            <p:cNvPr id="44" name="Ellipse 98"/>
            <p:cNvSpPr/>
            <p:nvPr/>
          </p:nvSpPr>
          <p:spPr bwMode="auto">
            <a:xfrm>
              <a:off x="3560664" y="6107180"/>
              <a:ext cx="1713938" cy="322324"/>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endParaRPr lang="en-US" altLang="id-ID" sz="3890">
                <a:solidFill>
                  <a:srgbClr val="FFFFFF"/>
                </a:solidFill>
                <a:ea typeface="MS PGothic" panose="020B0600070205080204" pitchFamily="34" charset="-128"/>
              </a:endParaRPr>
            </a:p>
          </p:txBody>
        </p:sp>
        <p:grpSp>
          <p:nvGrpSpPr>
            <p:cNvPr id="45" name="Group 18"/>
            <p:cNvGrpSpPr/>
            <p:nvPr/>
          </p:nvGrpSpPr>
          <p:grpSpPr>
            <a:xfrm>
              <a:off x="4158559" y="2230705"/>
              <a:ext cx="1931988" cy="3981365"/>
              <a:chOff x="1879600" y="2427657"/>
              <a:chExt cx="1931988" cy="3981365"/>
            </a:xfrm>
            <a:solidFill>
              <a:schemeClr val="accent1">
                <a:lumMod val="75000"/>
              </a:schemeClr>
            </a:solidFill>
          </p:grpSpPr>
          <p:sp>
            <p:nvSpPr>
              <p:cNvPr id="46" name="Rounded 淘宝店chenying0907出品 19"/>
              <p:cNvSpPr/>
              <p:nvPr/>
            </p:nvSpPr>
            <p:spPr bwMode="auto">
              <a:xfrm rot="3296091" flipH="1">
                <a:off x="2526506" y="2275966"/>
                <a:ext cx="333375" cy="1627188"/>
              </a:xfrm>
              <a:prstGeom prst="roundRect">
                <a:avLst>
                  <a:gd name="adj" fmla="val 5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3890">
                  <a:solidFill>
                    <a:srgbClr val="FFFFFF"/>
                  </a:solidFill>
                </a:endParaRPr>
              </a:p>
            </p:txBody>
          </p:sp>
          <p:sp>
            <p:nvSpPr>
              <p:cNvPr id="47" name="Oval 20"/>
              <p:cNvSpPr>
                <a:spLocks noChangeArrowheads="1"/>
              </p:cNvSpPr>
              <p:nvPr/>
            </p:nvSpPr>
            <p:spPr bwMode="auto">
              <a:xfrm>
                <a:off x="1879938" y="2427657"/>
                <a:ext cx="823038" cy="823069"/>
              </a:xfrm>
              <a:prstGeom prst="ellipse">
                <a:avLst/>
              </a:prstGeom>
              <a:solidFill>
                <a:schemeClr val="tx2"/>
              </a:solid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3890">
                  <a:solidFill>
                    <a:srgbClr val="FFFFFF"/>
                  </a:solidFill>
                </a:endParaRPr>
              </a:p>
            </p:txBody>
          </p:sp>
          <p:sp>
            <p:nvSpPr>
              <p:cNvPr id="48" name="Rounded 淘宝店chenying0907出品 21"/>
              <p:cNvSpPr/>
              <p:nvPr/>
            </p:nvSpPr>
            <p:spPr bwMode="auto">
              <a:xfrm>
                <a:off x="1954213" y="3305460"/>
                <a:ext cx="674687" cy="1408112"/>
              </a:xfrm>
              <a:prstGeom prst="roundRect">
                <a:avLst>
                  <a:gd name="adj" fmla="val 2987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3890">
                  <a:solidFill>
                    <a:srgbClr val="FFFFFF"/>
                  </a:solidFill>
                </a:endParaRPr>
              </a:p>
            </p:txBody>
          </p:sp>
          <p:sp>
            <p:nvSpPr>
              <p:cNvPr id="49" name="Rounded 淘宝店chenying0907出品 22"/>
              <p:cNvSpPr/>
              <p:nvPr/>
            </p:nvSpPr>
            <p:spPr bwMode="auto">
              <a:xfrm>
                <a:off x="1954213" y="4408772"/>
                <a:ext cx="373062" cy="2000250"/>
              </a:xfrm>
              <a:prstGeom prst="roundRect">
                <a:avLst>
                  <a:gd name="adj" fmla="val 5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3890">
                  <a:solidFill>
                    <a:srgbClr val="FFFFFF"/>
                  </a:solidFill>
                </a:endParaRPr>
              </a:p>
            </p:txBody>
          </p:sp>
          <p:sp>
            <p:nvSpPr>
              <p:cNvPr id="50" name="Rounded 淘宝店chenying0907出品 23"/>
              <p:cNvSpPr/>
              <p:nvPr/>
            </p:nvSpPr>
            <p:spPr bwMode="auto">
              <a:xfrm rot="20452300">
                <a:off x="2325688" y="4429410"/>
                <a:ext cx="371475" cy="774700"/>
              </a:xfrm>
              <a:prstGeom prst="roundRect">
                <a:avLst>
                  <a:gd name="adj" fmla="val 40463"/>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3890">
                  <a:solidFill>
                    <a:srgbClr val="FFFFFF"/>
                  </a:solidFill>
                </a:endParaRPr>
              </a:p>
            </p:txBody>
          </p:sp>
          <p:sp>
            <p:nvSpPr>
              <p:cNvPr id="51" name="Rounded 淘宝店chenying0907出品 24"/>
              <p:cNvSpPr/>
              <p:nvPr/>
            </p:nvSpPr>
            <p:spPr bwMode="auto">
              <a:xfrm rot="14513746">
                <a:off x="2885282" y="2583941"/>
                <a:ext cx="350837" cy="1501775"/>
              </a:xfrm>
              <a:prstGeom prst="roundRect">
                <a:avLst>
                  <a:gd name="adj" fmla="val 5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3890">
                  <a:solidFill>
                    <a:srgbClr val="FFFFFF"/>
                  </a:solidFill>
                </a:endParaRPr>
              </a:p>
            </p:txBody>
          </p:sp>
          <p:sp>
            <p:nvSpPr>
              <p:cNvPr id="52" name="Rounded 淘宝店chenying0907出品 25"/>
              <p:cNvSpPr/>
              <p:nvPr/>
            </p:nvSpPr>
            <p:spPr bwMode="auto">
              <a:xfrm>
                <a:off x="2413000" y="4916772"/>
                <a:ext cx="373063" cy="1423988"/>
              </a:xfrm>
              <a:prstGeom prst="roundRect">
                <a:avLst>
                  <a:gd name="adj" fmla="val 424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3890">
                  <a:solidFill>
                    <a:srgbClr val="FFFFFF"/>
                  </a:solidFill>
                </a:endParaRPr>
              </a:p>
            </p:txBody>
          </p:sp>
        </p:grpSp>
      </p:grpSp>
      <p:sp>
        <p:nvSpPr>
          <p:cNvPr id="53" name="TextBox 52"/>
          <p:cNvSpPr txBox="1"/>
          <p:nvPr/>
        </p:nvSpPr>
        <p:spPr>
          <a:xfrm>
            <a:off x="6676684" y="1808321"/>
            <a:ext cx="4879150" cy="1061565"/>
          </a:xfrm>
          <a:prstGeom prst="rect">
            <a:avLst/>
          </a:prstGeom>
          <a:noFill/>
        </p:spPr>
        <p:txBody>
          <a:bodyPr wrap="square" lIns="102608" tIns="51304" rIns="102608" bIns="51304" rtlCol="0">
            <a:spAutoFit/>
          </a:bodyPr>
          <a:lstStyle/>
          <a:p>
            <a:pPr>
              <a:lnSpc>
                <a:spcPct val="130000"/>
              </a:lnSpc>
            </a:pPr>
            <a:r>
              <a:rPr lang="zh-CN" altLang="en-US" sz="119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您的内容打在这里，或者通过复制您的文本后，在此框中选择粘贴。</a:t>
            </a:r>
          </a:p>
        </p:txBody>
      </p:sp>
      <p:sp>
        <p:nvSpPr>
          <p:cNvPr id="54" name="TextBox 53"/>
          <p:cNvSpPr txBox="1"/>
          <p:nvPr/>
        </p:nvSpPr>
        <p:spPr>
          <a:xfrm>
            <a:off x="7455973" y="2994132"/>
            <a:ext cx="4879150" cy="1061565"/>
          </a:xfrm>
          <a:prstGeom prst="rect">
            <a:avLst/>
          </a:prstGeom>
          <a:noFill/>
        </p:spPr>
        <p:txBody>
          <a:bodyPr wrap="square" lIns="102608" tIns="51304" rIns="102608" bIns="51304" rtlCol="0">
            <a:spAutoFit/>
          </a:bodyPr>
          <a:lstStyle/>
          <a:p>
            <a:pPr>
              <a:lnSpc>
                <a:spcPct val="130000"/>
              </a:lnSpc>
            </a:pPr>
            <a:r>
              <a:rPr lang="zh-CN" altLang="en-US" sz="119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您的内容打在这里，或者通过复制您的文本后，在此框中选择粘贴。</a:t>
            </a:r>
          </a:p>
        </p:txBody>
      </p:sp>
      <p:sp>
        <p:nvSpPr>
          <p:cNvPr id="55" name="TextBox 54"/>
          <p:cNvSpPr txBox="1"/>
          <p:nvPr/>
        </p:nvSpPr>
        <p:spPr>
          <a:xfrm>
            <a:off x="8317868" y="4275451"/>
            <a:ext cx="4879150" cy="1061565"/>
          </a:xfrm>
          <a:prstGeom prst="rect">
            <a:avLst/>
          </a:prstGeom>
          <a:noFill/>
        </p:spPr>
        <p:txBody>
          <a:bodyPr wrap="square" lIns="102608" tIns="51304" rIns="102608" bIns="51304" rtlCol="0">
            <a:spAutoFit/>
          </a:bodyPr>
          <a:lstStyle/>
          <a:p>
            <a:pPr>
              <a:lnSpc>
                <a:spcPct val="130000"/>
              </a:lnSpc>
            </a:pPr>
            <a:r>
              <a:rPr lang="zh-CN" altLang="en-US" sz="119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您的内容打在这里，或者通过复制您的文本后，在此框中选择粘贴。</a:t>
            </a:r>
          </a:p>
        </p:txBody>
      </p:sp>
      <p:sp>
        <p:nvSpPr>
          <p:cNvPr id="56" name="TextBox 55"/>
          <p:cNvSpPr txBox="1"/>
          <p:nvPr/>
        </p:nvSpPr>
        <p:spPr>
          <a:xfrm>
            <a:off x="7601485" y="5532616"/>
            <a:ext cx="4879150" cy="1061565"/>
          </a:xfrm>
          <a:prstGeom prst="rect">
            <a:avLst/>
          </a:prstGeom>
          <a:noFill/>
        </p:spPr>
        <p:txBody>
          <a:bodyPr wrap="square" lIns="102608" tIns="51304" rIns="102608" bIns="51304" rtlCol="0">
            <a:spAutoFit/>
          </a:bodyPr>
          <a:lstStyle/>
          <a:p>
            <a:pPr>
              <a:lnSpc>
                <a:spcPct val="130000"/>
              </a:lnSpc>
            </a:pPr>
            <a:r>
              <a:rPr lang="zh-CN" altLang="en-US" sz="119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您的内容打在这里，或者通过复制您的文本后，在此框中选择粘贴办公资源。</a:t>
            </a:r>
          </a:p>
        </p:txBody>
      </p:sp>
      <p:grpSp>
        <p:nvGrpSpPr>
          <p:cNvPr id="64" name="淘宝店chenying0907出品 63"/>
          <p:cNvGrpSpPr/>
          <p:nvPr/>
        </p:nvGrpSpPr>
        <p:grpSpPr>
          <a:xfrm>
            <a:off x="426332" y="105966"/>
            <a:ext cx="3340941" cy="590700"/>
            <a:chOff x="568442" y="141286"/>
            <a:chExt cx="4454590" cy="787601"/>
          </a:xfrm>
        </p:grpSpPr>
        <p:sp>
          <p:nvSpPr>
            <p:cNvPr id="65" name="淘宝店chenying0907出品 64"/>
            <p:cNvSpPr txBox="1"/>
            <p:nvPr/>
          </p:nvSpPr>
          <p:spPr>
            <a:xfrm>
              <a:off x="727682" y="141286"/>
              <a:ext cx="2719123" cy="779701"/>
            </a:xfrm>
            <a:prstGeom prst="rect">
              <a:avLst/>
            </a:prstGeom>
            <a:noFill/>
          </p:spPr>
          <p:txBody>
            <a:bodyPr wrap="none" rtlCol="0">
              <a:spAutoFit/>
            </a:bodyPr>
            <a:lstStyle/>
            <a:p>
              <a:r>
                <a:rPr lang="zh-CN" altLang="en-US" sz="3200" b="1" dirty="0">
                  <a:solidFill>
                    <a:srgbClr val="FF0000"/>
                  </a:solidFill>
                  <a:latin typeface="+mj-ea"/>
                  <a:ea typeface="+mj-ea"/>
                </a:rPr>
                <a:t>完成情况 </a:t>
              </a:r>
            </a:p>
          </p:txBody>
        </p:sp>
        <p:sp>
          <p:nvSpPr>
            <p:cNvPr id="66" name="等腰三角形 65"/>
            <p:cNvSpPr/>
            <p:nvPr/>
          </p:nvSpPr>
          <p:spPr>
            <a:xfrm rot="16200000" flipH="1" flipV="1">
              <a:off x="492508" y="454911"/>
              <a:ext cx="304323" cy="15245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67" name="淘宝店chenying0907出品 23"/>
            <p:cNvSpPr txBox="1"/>
            <p:nvPr/>
          </p:nvSpPr>
          <p:spPr>
            <a:xfrm>
              <a:off x="2887403" y="600592"/>
              <a:ext cx="2135629" cy="328295"/>
            </a:xfrm>
            <a:prstGeom prst="rect">
              <a:avLst/>
            </a:prstGeom>
            <a:noFill/>
          </p:spPr>
          <p:txBody>
            <a:bodyPr wrap="none" rtlCol="0">
              <a:spAutoFit/>
            </a:bodyPr>
            <a:lstStyle/>
            <a:p>
              <a:r>
                <a:rPr lang="en-US" altLang="zh-CN" sz="1000" dirty="0">
                  <a:solidFill>
                    <a:schemeClr val="tx1">
                      <a:lumMod val="60000"/>
                      <a:lumOff val="40000"/>
                    </a:schemeClr>
                  </a:solidFill>
                  <a:latin typeface="+mj-ea"/>
                  <a:ea typeface="+mj-ea"/>
                </a:rPr>
                <a:t>  Click here to add Title</a:t>
              </a:r>
              <a:endParaRPr lang="zh-CN" altLang="en-US" sz="1000" dirty="0">
                <a:solidFill>
                  <a:schemeClr val="tx1">
                    <a:lumMod val="60000"/>
                    <a:lumOff val="40000"/>
                  </a:schemeClr>
                </a:solidFill>
                <a:latin typeface="+mj-ea"/>
                <a:ea typeface="+mj-ea"/>
              </a:endParaRPr>
            </a:p>
          </p:txBody>
        </p:sp>
      </p:grpSp>
      <p:sp>
        <p:nvSpPr>
          <p:cNvPr id="68" name="圆角淘宝店chenying0907出品 67"/>
          <p:cNvSpPr/>
          <p:nvPr/>
        </p:nvSpPr>
        <p:spPr>
          <a:xfrm flipV="1">
            <a:off x="400987" y="673807"/>
            <a:ext cx="13064286" cy="45719"/>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16703">
        <p14:warp dir="in"/>
      </p:transition>
    </mc:Choice>
    <mc:Fallback xmlns="">
      <p:transition spd="slow" advClick="0" advTm="1670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0-#ppt_w/2"/>
                                          </p:val>
                                        </p:tav>
                                        <p:tav tm="100000">
                                          <p:val>
                                            <p:strVal val="#ppt_x"/>
                                          </p:val>
                                        </p:tav>
                                      </p:tavLst>
                                    </p:anim>
                                    <p:anim calcmode="lin" valueType="num">
                                      <p:cBhvr additive="base">
                                        <p:cTn id="8" dur="5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wipe(left)">
                                      <p:cBhvr>
                                        <p:cTn id="13" dur="500"/>
                                        <p:tgtEl>
                                          <p:spTgt spid="68"/>
                                        </p:tgtEl>
                                      </p:cBhvr>
                                    </p:animEffect>
                                  </p:childTnLst>
                                </p:cTn>
                              </p:par>
                            </p:childTnLst>
                          </p:cTn>
                        </p:par>
                        <p:par>
                          <p:cTn id="14" fill="hold">
                            <p:stCondLst>
                              <p:cond delay="500"/>
                            </p:stCondLst>
                            <p:childTnLst>
                              <p:par>
                                <p:cTn id="15" presetID="2" presetClass="entr" presetSubtype="1"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0-#ppt_h/2"/>
                                          </p:val>
                                        </p:tav>
                                        <p:tav tm="100000">
                                          <p:val>
                                            <p:strVal val="#ppt_y"/>
                                          </p:val>
                                        </p:tav>
                                      </p:tavLst>
                                    </p:anim>
                                  </p:childTnLst>
                                </p:cTn>
                              </p:par>
                            </p:childTnLst>
                          </p:cTn>
                        </p:par>
                        <p:par>
                          <p:cTn id="19" fill="hold">
                            <p:stCondLst>
                              <p:cond delay="1000"/>
                            </p:stCondLst>
                            <p:childTnLst>
                              <p:par>
                                <p:cTn id="20" presetID="2" presetClass="entr" presetSubtype="1"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ppt_x"/>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ppt_x"/>
                                          </p:val>
                                        </p:tav>
                                        <p:tav tm="100000">
                                          <p:val>
                                            <p:strVal val="#ppt_x"/>
                                          </p:val>
                                        </p:tav>
                                      </p:tavLst>
                                    </p:anim>
                                    <p:anim calcmode="lin" valueType="num">
                                      <p:cBhvr additive="base">
                                        <p:cTn id="28" dur="500" fill="hold"/>
                                        <p:tgtEl>
                                          <p:spTgt spid="37"/>
                                        </p:tgtEl>
                                        <p:attrNameLst>
                                          <p:attrName>ppt_y</p:attrName>
                                        </p:attrNameLst>
                                      </p:cBhvr>
                                      <p:tavLst>
                                        <p:tav tm="0">
                                          <p:val>
                                            <p:strVal val="0-#ppt_h/2"/>
                                          </p:val>
                                        </p:tav>
                                        <p:tav tm="100000">
                                          <p:val>
                                            <p:strVal val="#ppt_y"/>
                                          </p:val>
                                        </p:tav>
                                      </p:tavLst>
                                    </p:anim>
                                  </p:childTnLst>
                                </p:cTn>
                              </p:par>
                            </p:childTnLst>
                          </p:cTn>
                        </p:par>
                        <p:par>
                          <p:cTn id="29" fill="hold">
                            <p:stCondLst>
                              <p:cond delay="2000"/>
                            </p:stCondLst>
                            <p:childTnLst>
                              <p:par>
                                <p:cTn id="30" presetID="2" presetClass="entr" presetSubtype="1" fill="hold" nodeType="after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additive="base">
                                        <p:cTn id="32" dur="500" fill="hold"/>
                                        <p:tgtEl>
                                          <p:spTgt spid="40"/>
                                        </p:tgtEl>
                                        <p:attrNameLst>
                                          <p:attrName>ppt_x</p:attrName>
                                        </p:attrNameLst>
                                      </p:cBhvr>
                                      <p:tavLst>
                                        <p:tav tm="0">
                                          <p:val>
                                            <p:strVal val="#ppt_x"/>
                                          </p:val>
                                        </p:tav>
                                        <p:tav tm="100000">
                                          <p:val>
                                            <p:strVal val="#ppt_x"/>
                                          </p:val>
                                        </p:tav>
                                      </p:tavLst>
                                    </p:anim>
                                    <p:anim calcmode="lin" valueType="num">
                                      <p:cBhvr additive="base">
                                        <p:cTn id="33" dur="500" fill="hold"/>
                                        <p:tgtEl>
                                          <p:spTgt spid="40"/>
                                        </p:tgtEl>
                                        <p:attrNameLst>
                                          <p:attrName>ppt_y</p:attrName>
                                        </p:attrNameLst>
                                      </p:cBhvr>
                                      <p:tavLst>
                                        <p:tav tm="0">
                                          <p:val>
                                            <p:strVal val="0-#ppt_h/2"/>
                                          </p:val>
                                        </p:tav>
                                        <p:tav tm="100000">
                                          <p:val>
                                            <p:strVal val="#ppt_y"/>
                                          </p:val>
                                        </p:tav>
                                      </p:tavLst>
                                    </p:anim>
                                  </p:childTnLst>
                                </p:cTn>
                              </p:par>
                            </p:childTnLst>
                          </p:cTn>
                        </p:par>
                        <p:par>
                          <p:cTn id="34" fill="hold">
                            <p:stCondLst>
                              <p:cond delay="2500"/>
                            </p:stCondLst>
                            <p:childTnLst>
                              <p:par>
                                <p:cTn id="35" presetID="2" presetClass="entr" presetSubtype="12" fill="hold" nodeType="after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500" fill="hold"/>
                                        <p:tgtEl>
                                          <p:spTgt spid="43"/>
                                        </p:tgtEl>
                                        <p:attrNameLst>
                                          <p:attrName>ppt_x</p:attrName>
                                        </p:attrNameLst>
                                      </p:cBhvr>
                                      <p:tavLst>
                                        <p:tav tm="0">
                                          <p:val>
                                            <p:strVal val="0-#ppt_w/2"/>
                                          </p:val>
                                        </p:tav>
                                        <p:tav tm="100000">
                                          <p:val>
                                            <p:strVal val="#ppt_x"/>
                                          </p:val>
                                        </p:tav>
                                      </p:tavLst>
                                    </p:anim>
                                    <p:anim calcmode="lin" valueType="num">
                                      <p:cBhvr additive="base">
                                        <p:cTn id="38" dur="500" fill="hold"/>
                                        <p:tgtEl>
                                          <p:spTgt spid="43"/>
                                        </p:tgtEl>
                                        <p:attrNameLst>
                                          <p:attrName>ppt_y</p:attrName>
                                        </p:attrNameLst>
                                      </p:cBhvr>
                                      <p:tavLst>
                                        <p:tav tm="0">
                                          <p:val>
                                            <p:strVal val="1+#ppt_h/2"/>
                                          </p:val>
                                        </p:tav>
                                        <p:tav tm="100000">
                                          <p:val>
                                            <p:strVal val="#ppt_y"/>
                                          </p:val>
                                        </p:tav>
                                      </p:tavLst>
                                    </p:anim>
                                  </p:childTnLst>
                                </p:cTn>
                              </p:par>
                            </p:childTnLst>
                          </p:cTn>
                        </p:par>
                        <p:par>
                          <p:cTn id="39" fill="hold">
                            <p:stCondLst>
                              <p:cond delay="3000"/>
                            </p:stCondLst>
                            <p:childTnLst>
                              <p:par>
                                <p:cTn id="40" presetID="12" presetClass="entr" presetSubtype="8"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additive="base">
                                        <p:cTn id="42" dur="500"/>
                                        <p:tgtEl>
                                          <p:spTgt spid="2"/>
                                        </p:tgtEl>
                                        <p:attrNameLst>
                                          <p:attrName>ppt_x</p:attrName>
                                        </p:attrNameLst>
                                      </p:cBhvr>
                                      <p:tavLst>
                                        <p:tav tm="0">
                                          <p:val>
                                            <p:strVal val="#ppt_x-#ppt_w*1.125000"/>
                                          </p:val>
                                        </p:tav>
                                        <p:tav tm="100000">
                                          <p:val>
                                            <p:strVal val="#ppt_x"/>
                                          </p:val>
                                        </p:tav>
                                      </p:tavLst>
                                    </p:anim>
                                    <p:animEffect transition="in" filter="wipe(right)">
                                      <p:cBhvr>
                                        <p:cTn id="43" dur="500"/>
                                        <p:tgtEl>
                                          <p:spTgt spid="2"/>
                                        </p:tgtEl>
                                      </p:cBhvr>
                                    </p:animEffect>
                                  </p:childTnLst>
                                </p:cTn>
                              </p:par>
                              <p:par>
                                <p:cTn id="44" presetID="27" presetClass="entr" presetSubtype="0" fill="hold" grpId="0" nodeType="withEffect">
                                  <p:stCondLst>
                                    <p:cond delay="0"/>
                                  </p:stCondLst>
                                  <p:iterate type="lt">
                                    <p:tmPct val="30000"/>
                                  </p:iterate>
                                  <p:childTnLst>
                                    <p:set>
                                      <p:cBhvr>
                                        <p:cTn id="45" dur="1" fill="hold">
                                          <p:stCondLst>
                                            <p:cond delay="0"/>
                                          </p:stCondLst>
                                        </p:cTn>
                                        <p:tgtEl>
                                          <p:spTgt spid="53"/>
                                        </p:tgtEl>
                                        <p:attrNameLst>
                                          <p:attrName>style.visibility</p:attrName>
                                        </p:attrNameLst>
                                      </p:cBhvr>
                                      <p:to>
                                        <p:strVal val="visible"/>
                                      </p:to>
                                    </p:set>
                                    <p:anim calcmode="discrete" valueType="clr">
                                      <p:cBhvr override="childStyle">
                                        <p:cTn id="46" dur="100"/>
                                        <p:tgtEl>
                                          <p:spTgt spid="53"/>
                                        </p:tgtEl>
                                        <p:attrNameLst>
                                          <p:attrName>style.color</p:attrName>
                                        </p:attrNameLst>
                                      </p:cBhvr>
                                      <p:tavLst>
                                        <p:tav tm="0">
                                          <p:val>
                                            <p:clrVal>
                                              <a:schemeClr val="bg1"/>
                                            </p:clrVal>
                                          </p:val>
                                        </p:tav>
                                        <p:tav tm="50000">
                                          <p:val>
                                            <p:clrVal>
                                              <a:schemeClr val="bg1"/>
                                            </p:clrVal>
                                          </p:val>
                                        </p:tav>
                                      </p:tavLst>
                                    </p:anim>
                                    <p:anim calcmode="discrete" valueType="clr">
                                      <p:cBhvr>
                                        <p:cTn id="47" dur="100"/>
                                        <p:tgtEl>
                                          <p:spTgt spid="53"/>
                                        </p:tgtEl>
                                        <p:attrNameLst>
                                          <p:attrName>fillcolor</p:attrName>
                                        </p:attrNameLst>
                                      </p:cBhvr>
                                      <p:tavLst>
                                        <p:tav tm="0">
                                          <p:val>
                                            <p:clrVal>
                                              <a:schemeClr val="accent2"/>
                                            </p:clrVal>
                                          </p:val>
                                        </p:tav>
                                        <p:tav tm="50000">
                                          <p:val>
                                            <p:clrVal>
                                              <a:schemeClr val="hlink"/>
                                            </p:clrVal>
                                          </p:val>
                                        </p:tav>
                                      </p:tavLst>
                                    </p:anim>
                                    <p:set>
                                      <p:cBhvr>
                                        <p:cTn id="48" dur="100"/>
                                        <p:tgtEl>
                                          <p:spTgt spid="53"/>
                                        </p:tgtEl>
                                        <p:attrNameLst>
                                          <p:attrName>fill.type</p:attrName>
                                        </p:attrNameLst>
                                      </p:cBhvr>
                                      <p:to>
                                        <p:strVal val="solid"/>
                                      </p:to>
                                    </p:set>
                                  </p:childTnLst>
                                </p:cTn>
                              </p:par>
                            </p:childTnLst>
                          </p:cTn>
                        </p:par>
                        <p:par>
                          <p:cTn id="49" fill="hold">
                            <p:stCondLst>
                              <p:cond delay="6010"/>
                            </p:stCondLst>
                            <p:childTnLst>
                              <p:par>
                                <p:cTn id="50" presetID="12" presetClass="entr" presetSubtype="8" fill="hold" nodeType="after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additive="base">
                                        <p:cTn id="52" dur="500"/>
                                        <p:tgtEl>
                                          <p:spTgt spid="26"/>
                                        </p:tgtEl>
                                        <p:attrNameLst>
                                          <p:attrName>ppt_x</p:attrName>
                                        </p:attrNameLst>
                                      </p:cBhvr>
                                      <p:tavLst>
                                        <p:tav tm="0">
                                          <p:val>
                                            <p:strVal val="#ppt_x-#ppt_w*1.125000"/>
                                          </p:val>
                                        </p:tav>
                                        <p:tav tm="100000">
                                          <p:val>
                                            <p:strVal val="#ppt_x"/>
                                          </p:val>
                                        </p:tav>
                                      </p:tavLst>
                                    </p:anim>
                                    <p:animEffect transition="in" filter="wipe(right)">
                                      <p:cBhvr>
                                        <p:cTn id="53" dur="500"/>
                                        <p:tgtEl>
                                          <p:spTgt spid="26"/>
                                        </p:tgtEl>
                                      </p:cBhvr>
                                    </p:animEffect>
                                  </p:childTnLst>
                                </p:cTn>
                              </p:par>
                              <p:par>
                                <p:cTn id="54" presetID="27" presetClass="entr" presetSubtype="0" fill="hold" grpId="0" nodeType="withEffect">
                                  <p:stCondLst>
                                    <p:cond delay="0"/>
                                  </p:stCondLst>
                                  <p:iterate type="lt">
                                    <p:tmPct val="30000"/>
                                  </p:iterate>
                                  <p:childTnLst>
                                    <p:set>
                                      <p:cBhvr>
                                        <p:cTn id="55" dur="1" fill="hold">
                                          <p:stCondLst>
                                            <p:cond delay="0"/>
                                          </p:stCondLst>
                                        </p:cTn>
                                        <p:tgtEl>
                                          <p:spTgt spid="54"/>
                                        </p:tgtEl>
                                        <p:attrNameLst>
                                          <p:attrName>style.visibility</p:attrName>
                                        </p:attrNameLst>
                                      </p:cBhvr>
                                      <p:to>
                                        <p:strVal val="visible"/>
                                      </p:to>
                                    </p:set>
                                    <p:anim calcmode="discrete" valueType="clr">
                                      <p:cBhvr override="childStyle">
                                        <p:cTn id="56" dur="100"/>
                                        <p:tgtEl>
                                          <p:spTgt spid="54"/>
                                        </p:tgtEl>
                                        <p:attrNameLst>
                                          <p:attrName>style.color</p:attrName>
                                        </p:attrNameLst>
                                      </p:cBhvr>
                                      <p:tavLst>
                                        <p:tav tm="0">
                                          <p:val>
                                            <p:clrVal>
                                              <a:schemeClr val="bg1"/>
                                            </p:clrVal>
                                          </p:val>
                                        </p:tav>
                                        <p:tav tm="50000">
                                          <p:val>
                                            <p:clrVal>
                                              <a:schemeClr val="bg1"/>
                                            </p:clrVal>
                                          </p:val>
                                        </p:tav>
                                      </p:tavLst>
                                    </p:anim>
                                    <p:anim calcmode="discrete" valueType="clr">
                                      <p:cBhvr>
                                        <p:cTn id="57" dur="100"/>
                                        <p:tgtEl>
                                          <p:spTgt spid="54"/>
                                        </p:tgtEl>
                                        <p:attrNameLst>
                                          <p:attrName>fillcolor</p:attrName>
                                        </p:attrNameLst>
                                      </p:cBhvr>
                                      <p:tavLst>
                                        <p:tav tm="0">
                                          <p:val>
                                            <p:clrVal>
                                              <a:schemeClr val="accent2"/>
                                            </p:clrVal>
                                          </p:val>
                                        </p:tav>
                                        <p:tav tm="50000">
                                          <p:val>
                                            <p:clrVal>
                                              <a:schemeClr val="hlink"/>
                                            </p:clrVal>
                                          </p:val>
                                        </p:tav>
                                      </p:tavLst>
                                    </p:anim>
                                    <p:set>
                                      <p:cBhvr>
                                        <p:cTn id="58" dur="100"/>
                                        <p:tgtEl>
                                          <p:spTgt spid="54"/>
                                        </p:tgtEl>
                                        <p:attrNameLst>
                                          <p:attrName>fill.type</p:attrName>
                                        </p:attrNameLst>
                                      </p:cBhvr>
                                      <p:to>
                                        <p:strVal val="solid"/>
                                      </p:to>
                                    </p:set>
                                  </p:childTnLst>
                                </p:cTn>
                              </p:par>
                            </p:childTnLst>
                          </p:cTn>
                        </p:par>
                        <p:par>
                          <p:cTn id="59" fill="hold">
                            <p:stCondLst>
                              <p:cond delay="9020"/>
                            </p:stCondLst>
                            <p:childTnLst>
                              <p:par>
                                <p:cTn id="60" presetID="12" presetClass="entr" presetSubtype="8" fill="hold" nodeType="after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500"/>
                                        <p:tgtEl>
                                          <p:spTgt spid="20"/>
                                        </p:tgtEl>
                                        <p:attrNameLst>
                                          <p:attrName>ppt_x</p:attrName>
                                        </p:attrNameLst>
                                      </p:cBhvr>
                                      <p:tavLst>
                                        <p:tav tm="0">
                                          <p:val>
                                            <p:strVal val="#ppt_x-#ppt_w*1.125000"/>
                                          </p:val>
                                        </p:tav>
                                        <p:tav tm="100000">
                                          <p:val>
                                            <p:strVal val="#ppt_x"/>
                                          </p:val>
                                        </p:tav>
                                      </p:tavLst>
                                    </p:anim>
                                    <p:animEffect transition="in" filter="wipe(right)">
                                      <p:cBhvr>
                                        <p:cTn id="63" dur="500"/>
                                        <p:tgtEl>
                                          <p:spTgt spid="20"/>
                                        </p:tgtEl>
                                      </p:cBhvr>
                                    </p:animEffect>
                                  </p:childTnLst>
                                </p:cTn>
                              </p:par>
                              <p:par>
                                <p:cTn id="64" presetID="27" presetClass="entr" presetSubtype="0" fill="hold" grpId="0" nodeType="withEffect">
                                  <p:stCondLst>
                                    <p:cond delay="0"/>
                                  </p:stCondLst>
                                  <p:iterate type="lt">
                                    <p:tmPct val="30000"/>
                                  </p:iterate>
                                  <p:childTnLst>
                                    <p:set>
                                      <p:cBhvr>
                                        <p:cTn id="65" dur="1" fill="hold">
                                          <p:stCondLst>
                                            <p:cond delay="0"/>
                                          </p:stCondLst>
                                        </p:cTn>
                                        <p:tgtEl>
                                          <p:spTgt spid="55"/>
                                        </p:tgtEl>
                                        <p:attrNameLst>
                                          <p:attrName>style.visibility</p:attrName>
                                        </p:attrNameLst>
                                      </p:cBhvr>
                                      <p:to>
                                        <p:strVal val="visible"/>
                                      </p:to>
                                    </p:set>
                                    <p:anim calcmode="discrete" valueType="clr">
                                      <p:cBhvr override="childStyle">
                                        <p:cTn id="66" dur="100"/>
                                        <p:tgtEl>
                                          <p:spTgt spid="55"/>
                                        </p:tgtEl>
                                        <p:attrNameLst>
                                          <p:attrName>style.color</p:attrName>
                                        </p:attrNameLst>
                                      </p:cBhvr>
                                      <p:tavLst>
                                        <p:tav tm="0">
                                          <p:val>
                                            <p:clrVal>
                                              <a:schemeClr val="bg1"/>
                                            </p:clrVal>
                                          </p:val>
                                        </p:tav>
                                        <p:tav tm="50000">
                                          <p:val>
                                            <p:clrVal>
                                              <a:schemeClr val="bg1"/>
                                            </p:clrVal>
                                          </p:val>
                                        </p:tav>
                                      </p:tavLst>
                                    </p:anim>
                                    <p:anim calcmode="discrete" valueType="clr">
                                      <p:cBhvr>
                                        <p:cTn id="67" dur="100"/>
                                        <p:tgtEl>
                                          <p:spTgt spid="55"/>
                                        </p:tgtEl>
                                        <p:attrNameLst>
                                          <p:attrName>fillcolor</p:attrName>
                                        </p:attrNameLst>
                                      </p:cBhvr>
                                      <p:tavLst>
                                        <p:tav tm="0">
                                          <p:val>
                                            <p:clrVal>
                                              <a:schemeClr val="accent2"/>
                                            </p:clrVal>
                                          </p:val>
                                        </p:tav>
                                        <p:tav tm="50000">
                                          <p:val>
                                            <p:clrVal>
                                              <a:schemeClr val="hlink"/>
                                            </p:clrVal>
                                          </p:val>
                                        </p:tav>
                                      </p:tavLst>
                                    </p:anim>
                                    <p:set>
                                      <p:cBhvr>
                                        <p:cTn id="68" dur="100"/>
                                        <p:tgtEl>
                                          <p:spTgt spid="55"/>
                                        </p:tgtEl>
                                        <p:attrNameLst>
                                          <p:attrName>fill.type</p:attrName>
                                        </p:attrNameLst>
                                      </p:cBhvr>
                                      <p:to>
                                        <p:strVal val="solid"/>
                                      </p:to>
                                    </p:set>
                                  </p:childTnLst>
                                </p:cTn>
                              </p:par>
                            </p:childTnLst>
                          </p:cTn>
                        </p:par>
                        <p:par>
                          <p:cTn id="69" fill="hold">
                            <p:stCondLst>
                              <p:cond delay="12029"/>
                            </p:stCondLst>
                            <p:childTnLst>
                              <p:par>
                                <p:cTn id="70" presetID="12" presetClass="entr" presetSubtype="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p:tgtEl>
                                          <p:spTgt spid="9"/>
                                        </p:tgtEl>
                                        <p:attrNameLst>
                                          <p:attrName>ppt_x</p:attrName>
                                        </p:attrNameLst>
                                      </p:cBhvr>
                                      <p:tavLst>
                                        <p:tav tm="0">
                                          <p:val>
                                            <p:strVal val="#ppt_x-#ppt_w*1.125000"/>
                                          </p:val>
                                        </p:tav>
                                        <p:tav tm="100000">
                                          <p:val>
                                            <p:strVal val="#ppt_x"/>
                                          </p:val>
                                        </p:tav>
                                      </p:tavLst>
                                    </p:anim>
                                    <p:animEffect transition="in" filter="wipe(right)">
                                      <p:cBhvr>
                                        <p:cTn id="73" dur="500"/>
                                        <p:tgtEl>
                                          <p:spTgt spid="9"/>
                                        </p:tgtEl>
                                      </p:cBhvr>
                                    </p:animEffect>
                                  </p:childTnLst>
                                </p:cTn>
                              </p:par>
                              <p:par>
                                <p:cTn id="74" presetID="27" presetClass="entr" presetSubtype="0" fill="hold" grpId="0" nodeType="withEffect">
                                  <p:stCondLst>
                                    <p:cond delay="0"/>
                                  </p:stCondLst>
                                  <p:iterate type="lt">
                                    <p:tmPct val="30000"/>
                                  </p:iterate>
                                  <p:childTnLst>
                                    <p:set>
                                      <p:cBhvr>
                                        <p:cTn id="75" dur="1" fill="hold">
                                          <p:stCondLst>
                                            <p:cond delay="0"/>
                                          </p:stCondLst>
                                        </p:cTn>
                                        <p:tgtEl>
                                          <p:spTgt spid="56"/>
                                        </p:tgtEl>
                                        <p:attrNameLst>
                                          <p:attrName>style.visibility</p:attrName>
                                        </p:attrNameLst>
                                      </p:cBhvr>
                                      <p:to>
                                        <p:strVal val="visible"/>
                                      </p:to>
                                    </p:set>
                                    <p:anim calcmode="discrete" valueType="clr">
                                      <p:cBhvr override="childStyle">
                                        <p:cTn id="76" dur="100"/>
                                        <p:tgtEl>
                                          <p:spTgt spid="56"/>
                                        </p:tgtEl>
                                        <p:attrNameLst>
                                          <p:attrName>style.color</p:attrName>
                                        </p:attrNameLst>
                                      </p:cBhvr>
                                      <p:tavLst>
                                        <p:tav tm="0">
                                          <p:val>
                                            <p:clrVal>
                                              <a:schemeClr val="bg1"/>
                                            </p:clrVal>
                                          </p:val>
                                        </p:tav>
                                        <p:tav tm="50000">
                                          <p:val>
                                            <p:clrVal>
                                              <a:schemeClr val="bg1"/>
                                            </p:clrVal>
                                          </p:val>
                                        </p:tav>
                                      </p:tavLst>
                                    </p:anim>
                                    <p:anim calcmode="discrete" valueType="clr">
                                      <p:cBhvr>
                                        <p:cTn id="77" dur="100"/>
                                        <p:tgtEl>
                                          <p:spTgt spid="56"/>
                                        </p:tgtEl>
                                        <p:attrNameLst>
                                          <p:attrName>fillcolor</p:attrName>
                                        </p:attrNameLst>
                                      </p:cBhvr>
                                      <p:tavLst>
                                        <p:tav tm="0">
                                          <p:val>
                                            <p:clrVal>
                                              <a:schemeClr val="accent2"/>
                                            </p:clrVal>
                                          </p:val>
                                        </p:tav>
                                        <p:tav tm="50000">
                                          <p:val>
                                            <p:clrVal>
                                              <a:schemeClr val="hlink"/>
                                            </p:clrVal>
                                          </p:val>
                                        </p:tav>
                                      </p:tavLst>
                                    </p:anim>
                                    <p:set>
                                      <p:cBhvr>
                                        <p:cTn id="78" dur="100"/>
                                        <p:tgtEl>
                                          <p:spTgt spid="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淘宝店chenying0907出品 1"/>
          <p:cNvSpPr/>
          <p:nvPr/>
        </p:nvSpPr>
        <p:spPr>
          <a:xfrm>
            <a:off x="84892" y="2808375"/>
            <a:ext cx="13511290" cy="1432596"/>
          </a:xfrm>
          <a:prstGeom prst="rect">
            <a:avLst/>
          </a:prstGeom>
          <a:solidFill>
            <a:srgbClr val="C0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sz="2810"/>
          </a:p>
        </p:txBody>
      </p:sp>
      <p:sp>
        <p:nvSpPr>
          <p:cNvPr id="40" name="淘宝店chenying0907出品 17"/>
          <p:cNvSpPr txBox="1"/>
          <p:nvPr/>
        </p:nvSpPr>
        <p:spPr>
          <a:xfrm>
            <a:off x="5938324" y="3118714"/>
            <a:ext cx="4786828" cy="820096"/>
          </a:xfrm>
          <a:prstGeom prst="rect">
            <a:avLst/>
          </a:prstGeom>
          <a:noFill/>
        </p:spPr>
        <p:txBody>
          <a:bodyPr wrap="square" rtlCol="0">
            <a:spAutoFit/>
          </a:bodyPr>
          <a:lstStyle/>
          <a:p>
            <a:r>
              <a:rPr lang="zh-CN" altLang="en-US" sz="4730" b="1" dirty="0">
                <a:solidFill>
                  <a:schemeClr val="bg1"/>
                </a:solidFill>
                <a:latin typeface="微软雅黑" panose="020B0503020204020204" pitchFamily="34" charset="-122"/>
                <a:ea typeface="微软雅黑" panose="020B0503020204020204" pitchFamily="34" charset="-122"/>
              </a:rPr>
              <a:t>成功项目展示</a:t>
            </a:r>
            <a:endParaRPr lang="en-US" altLang="zh-CN" sz="4730" b="1" dirty="0">
              <a:solidFill>
                <a:schemeClr val="bg1"/>
              </a:solidFill>
              <a:latin typeface="微软雅黑" panose="020B0503020204020204" pitchFamily="34" charset="-122"/>
              <a:ea typeface="微软雅黑" panose="020B0503020204020204" pitchFamily="34" charset="-122"/>
            </a:endParaRPr>
          </a:p>
        </p:txBody>
      </p:sp>
      <p:sp>
        <p:nvSpPr>
          <p:cNvPr id="41" name="淘宝店chenying0907出品 19"/>
          <p:cNvSpPr txBox="1"/>
          <p:nvPr/>
        </p:nvSpPr>
        <p:spPr bwMode="auto">
          <a:xfrm>
            <a:off x="4925339" y="4381163"/>
            <a:ext cx="6291485" cy="757120"/>
          </a:xfrm>
          <a:prstGeom prst="rect">
            <a:avLst/>
          </a:prstGeom>
          <a:noFill/>
        </p:spPr>
        <p:txBody>
          <a:bodyPr wrap="square" lIns="101335" tIns="50668" rIns="101335" bIns="50668">
            <a:spAutoFit/>
          </a:bodyPr>
          <a:lstStyle/>
          <a:p>
            <a:pPr>
              <a:lnSpc>
                <a:spcPct val="120000"/>
              </a:lnSpc>
            </a:pPr>
            <a:r>
              <a:rPr lang="zh-CN" altLang="en-US" sz="1775" dirty="0">
                <a:solidFill>
                  <a:schemeClr val="tx1">
                    <a:lumMod val="75000"/>
                    <a:lumOff val="25000"/>
                  </a:schemeClr>
                </a:solidFill>
                <a:latin typeface="微软雅黑" panose="020B0503020204020204" pitchFamily="34" charset="-122"/>
                <a:ea typeface="微软雅黑" panose="020B0503020204020204" pitchFamily="34" charset="-122"/>
              </a:rPr>
              <a:t>请根据您的具体内容酌情修改。点击输入本栏的具体文字，简明扼要的说明分项内容，请根据您的具体内容酌情修改。</a:t>
            </a:r>
            <a:endParaRPr lang="en-US" altLang="zh-CN" sz="177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83" name="淘宝店chenying0907出品 82"/>
          <p:cNvGrpSpPr/>
          <p:nvPr/>
        </p:nvGrpSpPr>
        <p:grpSpPr>
          <a:xfrm>
            <a:off x="2032950" y="2136813"/>
            <a:ext cx="2343577" cy="2344157"/>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rgbClr val="C00000"/>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335" tIns="50668" rIns="101335" bIns="50668" anchor="ctr"/>
            <a:lstStyle/>
            <a:p>
              <a:pPr algn="ctr">
                <a:defRPr/>
              </a:pPr>
              <a:endParaRPr lang="zh-CN" altLang="en-US" sz="6500">
                <a:latin typeface="微软雅黑" panose="020B0503020204020204" pitchFamily="34" charset="-122"/>
                <a:ea typeface="微软雅黑" panose="020B0503020204020204" pitchFamily="34" charset="-122"/>
              </a:endParaRPr>
            </a:p>
          </p:txBody>
        </p:sp>
        <p:sp>
          <p:nvSpPr>
            <p:cNvPr id="85" name="Text Box 58"/>
            <p:cNvSpPr txBox="1">
              <a:spLocks noChangeArrowheads="1"/>
            </p:cNvSpPr>
            <p:nvPr/>
          </p:nvSpPr>
          <p:spPr bwMode="auto">
            <a:xfrm>
              <a:off x="1159958" y="3077737"/>
              <a:ext cx="782803" cy="708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1335" tIns="50668" rIns="101335" bIns="50668">
              <a:spAutoFit/>
            </a:bodyPr>
            <a:lstStyle/>
            <a:p>
              <a:pPr algn="ctr"/>
              <a:r>
                <a:rPr lang="en-US" altLang="zh-CN" sz="9755" dirty="0">
                  <a:solidFill>
                    <a:schemeClr val="bg1"/>
                  </a:solidFill>
                  <a:latin typeface="Impact" panose="020B0806030902050204" pitchFamily="34" charset="0"/>
                  <a:ea typeface="微软雅黑" panose="020B0503020204020204" pitchFamily="34" charset="-122"/>
                </a:rPr>
                <a:t>03</a:t>
              </a:r>
            </a:p>
          </p:txBody>
        </p:sp>
      </p:grpSp>
      <p:grpSp>
        <p:nvGrpSpPr>
          <p:cNvPr id="8" name="淘宝店chenying0907出品 7"/>
          <p:cNvGrpSpPr/>
          <p:nvPr/>
        </p:nvGrpSpPr>
        <p:grpSpPr>
          <a:xfrm>
            <a:off x="2787442" y="1499079"/>
            <a:ext cx="429650" cy="397735"/>
            <a:chOff x="304800" y="673100"/>
            <a:chExt cx="4000500" cy="4000500"/>
          </a:xfrm>
          <a:solidFill>
            <a:srgbClr val="C00000"/>
          </a:solidFill>
          <a:effectLst>
            <a:outerShdw blurRad="444500" dist="254000" dir="8100000" algn="tr" rotWithShape="0">
              <a:prstClr val="black">
                <a:alpha val="50000"/>
              </a:prstClr>
            </a:outerShdw>
          </a:effectLst>
        </p:grpSpPr>
        <p:sp>
          <p:nvSpPr>
            <p:cNvPr id="9" name="同心圆 131"/>
            <p:cNvSpPr/>
            <p:nvPr/>
          </p:nvSpPr>
          <p:spPr>
            <a:xfrm>
              <a:off x="304800" y="673100"/>
              <a:ext cx="4000500" cy="4000500"/>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1690" kern="0">
                <a:solidFill>
                  <a:sysClr val="windowText" lastClr="000000"/>
                </a:solidFill>
                <a:latin typeface="Calibri" panose="020F0502020204030204"/>
                <a:ea typeface="宋体" panose="02010600030101010101" pitchFamily="2" charset="-122"/>
              </a:endParaRPr>
            </a:p>
          </p:txBody>
        </p:sp>
        <p:sp>
          <p:nvSpPr>
            <p:cNvPr id="10" name="淘宝店chenying0907出品 132"/>
            <p:cNvSpPr/>
            <p:nvPr/>
          </p:nvSpPr>
          <p:spPr>
            <a:xfrm>
              <a:off x="392112" y="760412"/>
              <a:ext cx="3825874" cy="3825874"/>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1690" kern="0">
                <a:solidFill>
                  <a:sysClr val="windowText" lastClr="000000"/>
                </a:solidFill>
                <a:latin typeface="Calibri" panose="020F0502020204030204"/>
                <a:ea typeface="宋体" panose="02010600030101010101" pitchFamily="2" charset="-122"/>
              </a:endParaRPr>
            </a:p>
          </p:txBody>
        </p:sp>
      </p:grpSp>
      <p:grpSp>
        <p:nvGrpSpPr>
          <p:cNvPr id="11" name="淘宝店chenying0907出品 10"/>
          <p:cNvGrpSpPr/>
          <p:nvPr/>
        </p:nvGrpSpPr>
        <p:grpSpPr>
          <a:xfrm>
            <a:off x="1036930" y="4721531"/>
            <a:ext cx="691039" cy="695645"/>
            <a:chOff x="304800" y="673100"/>
            <a:chExt cx="4000500" cy="4000500"/>
          </a:xfrm>
          <a:solidFill>
            <a:srgbClr val="C00000"/>
          </a:solidFill>
          <a:effectLst>
            <a:outerShdw blurRad="444500" dist="254000" dir="8100000" algn="tr" rotWithShape="0">
              <a:prstClr val="black">
                <a:alpha val="50000"/>
              </a:prstClr>
            </a:outerShdw>
          </a:effectLst>
        </p:grpSpPr>
        <p:sp>
          <p:nvSpPr>
            <p:cNvPr id="12" name="同心圆 152"/>
            <p:cNvSpPr/>
            <p:nvPr/>
          </p:nvSpPr>
          <p:spPr>
            <a:xfrm>
              <a:off x="304800" y="673100"/>
              <a:ext cx="4000500" cy="4000500"/>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2535" kern="0">
                <a:solidFill>
                  <a:sysClr val="windowText" lastClr="000000"/>
                </a:solidFill>
                <a:latin typeface="Calibri" panose="020F0502020204030204"/>
                <a:ea typeface="宋体" panose="02010600030101010101" pitchFamily="2" charset="-122"/>
              </a:endParaRPr>
            </a:p>
          </p:txBody>
        </p:sp>
        <p:sp>
          <p:nvSpPr>
            <p:cNvPr id="13" name="淘宝店chenying0907出品 153"/>
            <p:cNvSpPr/>
            <p:nvPr/>
          </p:nvSpPr>
          <p:spPr>
            <a:xfrm>
              <a:off x="392112" y="760412"/>
              <a:ext cx="3825873" cy="3825873"/>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2535" kern="0">
                <a:solidFill>
                  <a:sysClr val="window" lastClr="FFFFFF"/>
                </a:solidFill>
                <a:latin typeface="Calibri" panose="020F0502020204030204"/>
                <a:ea typeface="宋体" panose="02010600030101010101" pitchFamily="2" charset="-122"/>
              </a:endParaRPr>
            </a:p>
          </p:txBody>
        </p:sp>
      </p:grpSp>
      <p:grpSp>
        <p:nvGrpSpPr>
          <p:cNvPr id="14" name="淘宝店chenying0907出品 13"/>
          <p:cNvGrpSpPr/>
          <p:nvPr/>
        </p:nvGrpSpPr>
        <p:grpSpPr>
          <a:xfrm>
            <a:off x="3863040" y="792460"/>
            <a:ext cx="527869" cy="488659"/>
            <a:chOff x="304800" y="673100"/>
            <a:chExt cx="4000500" cy="4000500"/>
          </a:xfrm>
          <a:solidFill>
            <a:srgbClr val="C00000"/>
          </a:solidFill>
          <a:effectLst>
            <a:outerShdw blurRad="444500" dist="254000" dir="8100000" algn="tr" rotWithShape="0">
              <a:prstClr val="black">
                <a:alpha val="50000"/>
              </a:prstClr>
            </a:outerShdw>
          </a:effectLst>
        </p:grpSpPr>
        <p:sp>
          <p:nvSpPr>
            <p:cNvPr id="15" name="同心圆 131"/>
            <p:cNvSpPr/>
            <p:nvPr/>
          </p:nvSpPr>
          <p:spPr>
            <a:xfrm>
              <a:off x="304800" y="673100"/>
              <a:ext cx="4000500" cy="4000500"/>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1690" kern="0">
                <a:solidFill>
                  <a:sysClr val="windowText" lastClr="000000"/>
                </a:solidFill>
                <a:latin typeface="Calibri" panose="020F0502020204030204"/>
                <a:ea typeface="宋体" panose="02010600030101010101" pitchFamily="2" charset="-122"/>
              </a:endParaRPr>
            </a:p>
          </p:txBody>
        </p:sp>
        <p:sp>
          <p:nvSpPr>
            <p:cNvPr id="16" name="淘宝店chenying0907出品 132"/>
            <p:cNvSpPr/>
            <p:nvPr/>
          </p:nvSpPr>
          <p:spPr>
            <a:xfrm>
              <a:off x="392112" y="760412"/>
              <a:ext cx="3825874" cy="3825874"/>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1690" kern="0">
                <a:solidFill>
                  <a:sysClr val="windowText" lastClr="000000"/>
                </a:solidFill>
                <a:latin typeface="Calibri" panose="020F0502020204030204"/>
                <a:ea typeface="宋体" panose="02010600030101010101" pitchFamily="2" charset="-122"/>
              </a:endParaRPr>
            </a:p>
          </p:txBody>
        </p:sp>
      </p:grpSp>
      <p:grpSp>
        <p:nvGrpSpPr>
          <p:cNvPr id="17" name="淘宝店chenying0907出品 16"/>
          <p:cNvGrpSpPr/>
          <p:nvPr/>
        </p:nvGrpSpPr>
        <p:grpSpPr>
          <a:xfrm>
            <a:off x="1094614" y="1741714"/>
            <a:ext cx="582220" cy="586101"/>
            <a:chOff x="304800" y="673100"/>
            <a:chExt cx="4000500" cy="4000500"/>
          </a:xfrm>
          <a:solidFill>
            <a:srgbClr val="C00000"/>
          </a:solidFill>
          <a:effectLst>
            <a:outerShdw blurRad="444500" dist="254000" dir="8100000" algn="tr" rotWithShape="0">
              <a:prstClr val="black">
                <a:alpha val="50000"/>
              </a:prstClr>
            </a:outerShdw>
          </a:effectLst>
        </p:grpSpPr>
        <p:sp>
          <p:nvSpPr>
            <p:cNvPr id="18" name="同心圆 152"/>
            <p:cNvSpPr/>
            <p:nvPr/>
          </p:nvSpPr>
          <p:spPr>
            <a:xfrm>
              <a:off x="304800" y="673100"/>
              <a:ext cx="4000500" cy="4000500"/>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2535" kern="0">
                <a:solidFill>
                  <a:sysClr val="windowText" lastClr="000000"/>
                </a:solidFill>
                <a:latin typeface="Calibri" panose="020F0502020204030204"/>
                <a:ea typeface="宋体" panose="02010600030101010101" pitchFamily="2" charset="-122"/>
              </a:endParaRPr>
            </a:p>
          </p:txBody>
        </p:sp>
        <p:sp>
          <p:nvSpPr>
            <p:cNvPr id="19" name="淘宝店chenying0907出品 153"/>
            <p:cNvSpPr/>
            <p:nvPr/>
          </p:nvSpPr>
          <p:spPr>
            <a:xfrm>
              <a:off x="392112" y="760412"/>
              <a:ext cx="3825873" cy="3825873"/>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2535" kern="0">
                <a:solidFill>
                  <a:sysClr val="window" lastClr="FFFFFF"/>
                </a:solidFill>
                <a:latin typeface="Calibri" panose="020F0502020204030204"/>
                <a:ea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heel(1)">
                                      <p:cBhvr>
                                        <p:cTn id="11" dur="650"/>
                                        <p:tgtEl>
                                          <p:spTgt spid="83"/>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left)">
                                      <p:cBhvr>
                                        <p:cTn id="15" dur="500"/>
                                        <p:tgtEl>
                                          <p:spTgt spid="40"/>
                                        </p:tgtEl>
                                      </p:cBhvr>
                                    </p:animEffect>
                                  </p:childTnLst>
                                </p:cTn>
                              </p:par>
                            </p:childTnLst>
                          </p:cTn>
                        </p:par>
                        <p:par>
                          <p:cTn id="16" fill="hold">
                            <p:stCondLst>
                              <p:cond delay="2000"/>
                            </p:stCondLst>
                            <p:childTnLst>
                              <p:par>
                                <p:cTn id="17" presetID="22" presetClass="entr" presetSubtype="2" fill="hold" grpId="0" nodeType="afterEffect">
                                  <p:stCondLst>
                                    <p:cond delay="0"/>
                                  </p:stCondLst>
                                  <p:iterate type="lt">
                                    <p:tmPct val="4878"/>
                                  </p:iterate>
                                  <p:childTnLst>
                                    <p:set>
                                      <p:cBhvr>
                                        <p:cTn id="18" dur="1" fill="hold">
                                          <p:stCondLst>
                                            <p:cond delay="0"/>
                                          </p:stCondLst>
                                        </p:cTn>
                                        <p:tgtEl>
                                          <p:spTgt spid="41"/>
                                        </p:tgtEl>
                                        <p:attrNameLst>
                                          <p:attrName>style.visibility</p:attrName>
                                        </p:attrNameLst>
                                      </p:cBhvr>
                                      <p:to>
                                        <p:strVal val="visible"/>
                                      </p:to>
                                    </p:set>
                                    <p:animEffect transition="in" filter="wipe(right)">
                                      <p:cBhvr>
                                        <p:cTn id="19" dur="500"/>
                                        <p:tgtEl>
                                          <p:spTgt spid="41"/>
                                        </p:tgtEl>
                                      </p:cBhvr>
                                    </p:animEffect>
                                  </p:childTnLst>
                                </p:cTn>
                              </p:par>
                              <p:par>
                                <p:cTn id="20" presetID="23" presetClass="entr" presetSubtype="528"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 calcmode="lin" valueType="num">
                                      <p:cBhvr>
                                        <p:cTn id="24" dur="500" fill="hold"/>
                                        <p:tgtEl>
                                          <p:spTgt spid="8"/>
                                        </p:tgtEl>
                                        <p:attrNameLst>
                                          <p:attrName>ppt_x</p:attrName>
                                        </p:attrNameLst>
                                      </p:cBhvr>
                                      <p:tavLst>
                                        <p:tav tm="0">
                                          <p:val>
                                            <p:fltVal val="0.5"/>
                                          </p:val>
                                        </p:tav>
                                        <p:tav tm="100000">
                                          <p:val>
                                            <p:strVal val="#ppt_x"/>
                                          </p:val>
                                        </p:tav>
                                      </p:tavLst>
                                    </p:anim>
                                    <p:anim calcmode="lin" valueType="num">
                                      <p:cBhvr>
                                        <p:cTn id="25" dur="500" fill="hold"/>
                                        <p:tgtEl>
                                          <p:spTgt spid="8"/>
                                        </p:tgtEl>
                                        <p:attrNameLst>
                                          <p:attrName>ppt_y</p:attrName>
                                        </p:attrNameLst>
                                      </p:cBhvr>
                                      <p:tavLst>
                                        <p:tav tm="0">
                                          <p:val>
                                            <p:fltVal val="0.5"/>
                                          </p:val>
                                        </p:tav>
                                        <p:tav tm="100000">
                                          <p:val>
                                            <p:strVal val="#ppt_y"/>
                                          </p:val>
                                        </p:tav>
                                      </p:tavLst>
                                    </p:anim>
                                  </p:childTnLst>
                                </p:cTn>
                              </p:par>
                              <p:par>
                                <p:cTn id="26" presetID="23" presetClass="entr" presetSubtype="528"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fltVal val="0.5"/>
                                          </p:val>
                                        </p:tav>
                                        <p:tav tm="100000">
                                          <p:val>
                                            <p:strVal val="#ppt_y"/>
                                          </p:val>
                                        </p:tav>
                                      </p:tavLst>
                                    </p:anim>
                                  </p:childTnLst>
                                </p:cTn>
                              </p:par>
                              <p:par>
                                <p:cTn id="32" presetID="26" presetClass="emph" presetSubtype="0" repeatCount="3000" fill="hold" nodeType="withEffect">
                                  <p:stCondLst>
                                    <p:cond delay="0"/>
                                  </p:stCondLst>
                                  <p:childTnLst>
                                    <p:animEffect transition="out" filter="fade">
                                      <p:cBhvr>
                                        <p:cTn id="33" dur="500" tmFilter="0, 0; .2, .5; .8, .5; 1, 0"/>
                                        <p:tgtEl>
                                          <p:spTgt spid="11"/>
                                        </p:tgtEl>
                                      </p:cBhvr>
                                    </p:animEffect>
                                    <p:animScale>
                                      <p:cBhvr>
                                        <p:cTn id="34" dur="250" autoRev="1" fill="hold"/>
                                        <p:tgtEl>
                                          <p:spTgt spid="11"/>
                                        </p:tgtEl>
                                      </p:cBhvr>
                                      <p:by x="105000" y="105000"/>
                                    </p:animScale>
                                  </p:childTnLst>
                                </p:cTn>
                              </p:par>
                              <p:par>
                                <p:cTn id="35" presetID="23" presetClass="entr" presetSubtype="528"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 calcmode="lin" valueType="num">
                                      <p:cBhvr>
                                        <p:cTn id="39" dur="500" fill="hold"/>
                                        <p:tgtEl>
                                          <p:spTgt spid="14"/>
                                        </p:tgtEl>
                                        <p:attrNameLst>
                                          <p:attrName>ppt_x</p:attrName>
                                        </p:attrNameLst>
                                      </p:cBhvr>
                                      <p:tavLst>
                                        <p:tav tm="0">
                                          <p:val>
                                            <p:fltVal val="0.5"/>
                                          </p:val>
                                        </p:tav>
                                        <p:tav tm="100000">
                                          <p:val>
                                            <p:strVal val="#ppt_x"/>
                                          </p:val>
                                        </p:tav>
                                      </p:tavLst>
                                    </p:anim>
                                    <p:anim calcmode="lin" valueType="num">
                                      <p:cBhvr>
                                        <p:cTn id="40" dur="500" fill="hold"/>
                                        <p:tgtEl>
                                          <p:spTgt spid="14"/>
                                        </p:tgtEl>
                                        <p:attrNameLst>
                                          <p:attrName>ppt_y</p:attrName>
                                        </p:attrNameLst>
                                      </p:cBhvr>
                                      <p:tavLst>
                                        <p:tav tm="0">
                                          <p:val>
                                            <p:fltVal val="0.5"/>
                                          </p:val>
                                        </p:tav>
                                        <p:tav tm="100000">
                                          <p:val>
                                            <p:strVal val="#ppt_y"/>
                                          </p:val>
                                        </p:tav>
                                      </p:tavLst>
                                    </p:anim>
                                  </p:childTnLst>
                                </p:cTn>
                              </p:par>
                              <p:par>
                                <p:cTn id="41" presetID="23" presetClass="entr" presetSubtype="528"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par>
                                <p:cTn id="47" presetID="26" presetClass="emph" presetSubtype="0" repeatCount="3000" fill="hold" nodeType="withEffect">
                                  <p:stCondLst>
                                    <p:cond delay="0"/>
                                  </p:stCondLst>
                                  <p:childTnLst>
                                    <p:animEffect transition="out" filter="fade">
                                      <p:cBhvr>
                                        <p:cTn id="48" dur="500" tmFilter="0, 0; .2, .5; .8, .5; 1, 0"/>
                                        <p:tgtEl>
                                          <p:spTgt spid="17"/>
                                        </p:tgtEl>
                                      </p:cBhvr>
                                    </p:animEffect>
                                    <p:animScale>
                                      <p:cBhvr>
                                        <p:cTn id="49"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0"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淘宝店chenying0907出品 2"/>
          <p:cNvGrpSpPr/>
          <p:nvPr/>
        </p:nvGrpSpPr>
        <p:grpSpPr>
          <a:xfrm>
            <a:off x="623611" y="4373691"/>
            <a:ext cx="12513649" cy="2773468"/>
            <a:chOff x="416802" y="3527919"/>
            <a:chExt cx="8363729" cy="2471598"/>
          </a:xfrm>
        </p:grpSpPr>
        <p:sp>
          <p:nvSpPr>
            <p:cNvPr id="4" name="等腰三角形 5"/>
            <p:cNvSpPr/>
            <p:nvPr/>
          </p:nvSpPr>
          <p:spPr>
            <a:xfrm>
              <a:off x="416802" y="3527919"/>
              <a:ext cx="8363729" cy="2205337"/>
            </a:xfrm>
            <a:custGeom>
              <a:avLst/>
              <a:gdLst/>
              <a:ahLst/>
              <a:cxnLst/>
              <a:rect l="l" t="t" r="r" b="b"/>
              <a:pathLst>
                <a:path w="8363729" h="2205337">
                  <a:moveTo>
                    <a:pt x="4181865" y="0"/>
                  </a:moveTo>
                  <a:lnTo>
                    <a:pt x="8363729" y="2205337"/>
                  </a:lnTo>
                  <a:lnTo>
                    <a:pt x="5501308" y="2205337"/>
                  </a:lnTo>
                  <a:lnTo>
                    <a:pt x="4180569" y="10775"/>
                  </a:lnTo>
                  <a:lnTo>
                    <a:pt x="2859830" y="2205337"/>
                  </a:lnTo>
                  <a:lnTo>
                    <a:pt x="0" y="2205337"/>
                  </a:lnTo>
                  <a:close/>
                </a:path>
              </a:pathLst>
            </a:custGeom>
            <a:gradFill flip="none" rotWithShape="1">
              <a:gsLst>
                <a:gs pos="0">
                  <a:srgbClr val="D7D7D7"/>
                </a:gs>
                <a:gs pos="100000">
                  <a:srgbClr val="E6E6E6"/>
                </a:gs>
              </a:gsLst>
              <a:lin ang="16200000" scaled="1"/>
              <a:tileRect/>
            </a:gradFill>
            <a:ln w="25400" cap="flat" cmpd="sng" algn="ctr">
              <a:noFill/>
              <a:prstDash val="solid"/>
            </a:ln>
            <a:effectLst>
              <a:outerShdw blurRad="50800" dist="38100" algn="l" rotWithShape="0">
                <a:prstClr val="black">
                  <a:alpha val="40000"/>
                </a:prstClr>
              </a:outerShdw>
            </a:effectLst>
            <a:scene3d>
              <a:camera prst="orthographicFront">
                <a:rot lat="19799998" lon="0" rev="0"/>
              </a:camera>
              <a:lightRig rig="contrasting" dir="t">
                <a:rot lat="0" lon="0" rev="5400000"/>
              </a:lightRig>
            </a:scene3d>
            <a:sp3d extrusionH="711200">
              <a:bevelB w="0" h="0"/>
              <a:extrusionClr>
                <a:srgbClr val="C5C5C5"/>
              </a:extrusionClr>
            </a:sp3d>
          </p:spPr>
          <p:txBody>
            <a:bodyPr anchor="ctr"/>
            <a:lstStyle/>
            <a:p>
              <a:pPr algn="ctr" defTabSz="1368425">
                <a:lnSpc>
                  <a:spcPct val="120000"/>
                </a:lnSpc>
                <a:defRPr/>
              </a:pPr>
              <a:endParaRPr lang="zh-CN" altLang="en-US" sz="2695" b="1" kern="0" dirty="0">
                <a:solidFill>
                  <a:sysClr val="window" lastClr="FFFFFF"/>
                </a:solidFill>
                <a:latin typeface="Impact" panose="020B0806030902050204" pitchFamily="34" charset="0"/>
                <a:ea typeface="微软雅黑" panose="020B0503020204020204" pitchFamily="34" charset="-122"/>
              </a:endParaRPr>
            </a:p>
          </p:txBody>
        </p:sp>
        <p:sp>
          <p:nvSpPr>
            <p:cNvPr id="5" name="淘宝店chenying0907出品 4"/>
            <p:cNvSpPr/>
            <p:nvPr/>
          </p:nvSpPr>
          <p:spPr>
            <a:xfrm>
              <a:off x="1475656" y="5629928"/>
              <a:ext cx="593769" cy="369589"/>
            </a:xfrm>
            <a:prstGeom prst="rect">
              <a:avLst/>
            </a:prstGeom>
          </p:spPr>
          <p:txBody>
            <a:bodyPr wrap="none">
              <a:spAutoFit/>
            </a:bodyPr>
            <a:lstStyle/>
            <a:p>
              <a:pPr defTabSz="1368425">
                <a:defRPr/>
              </a:pPr>
              <a:r>
                <a:rPr lang="zh-CN" altLang="en-US" sz="2095" b="1" kern="0" dirty="0">
                  <a:solidFill>
                    <a:srgbClr val="7D7D7D"/>
                  </a:solidFill>
                  <a:latin typeface="微软雅黑" panose="020B0503020204020204" pitchFamily="34" charset="-122"/>
                  <a:ea typeface="微软雅黑" panose="020B0503020204020204" pitchFamily="34" charset="-122"/>
                </a:rPr>
                <a:t>文本</a:t>
              </a:r>
              <a:r>
                <a:rPr lang="en-US" altLang="zh-CN" sz="2095" b="1" kern="0" dirty="0">
                  <a:solidFill>
                    <a:srgbClr val="7D7D7D"/>
                  </a:solidFill>
                  <a:latin typeface="微软雅黑" panose="020B0503020204020204" pitchFamily="34" charset="-122"/>
                  <a:ea typeface="微软雅黑" panose="020B0503020204020204" pitchFamily="34" charset="-122"/>
                </a:rPr>
                <a:t>1</a:t>
              </a:r>
              <a:endParaRPr lang="zh-CN" altLang="en-US" sz="2095" kern="0" dirty="0">
                <a:solidFill>
                  <a:srgbClr val="7D7D7D"/>
                </a:solidFill>
                <a:latin typeface="Impact" panose="020B0806030902050204" pitchFamily="34" charset="0"/>
                <a:ea typeface="微软雅黑" panose="020B0503020204020204" pitchFamily="34" charset="-122"/>
              </a:endParaRPr>
            </a:p>
          </p:txBody>
        </p:sp>
        <p:sp>
          <p:nvSpPr>
            <p:cNvPr id="6" name="淘宝店chenying0907出品 5"/>
            <p:cNvSpPr/>
            <p:nvPr/>
          </p:nvSpPr>
          <p:spPr>
            <a:xfrm>
              <a:off x="7164288" y="5629928"/>
              <a:ext cx="593769" cy="369589"/>
            </a:xfrm>
            <a:prstGeom prst="rect">
              <a:avLst/>
            </a:prstGeom>
          </p:spPr>
          <p:txBody>
            <a:bodyPr wrap="none">
              <a:spAutoFit/>
            </a:bodyPr>
            <a:lstStyle/>
            <a:p>
              <a:pPr defTabSz="1368425">
                <a:defRPr/>
              </a:pPr>
              <a:r>
                <a:rPr lang="zh-CN" altLang="en-US" sz="2095" b="1" kern="0" dirty="0">
                  <a:solidFill>
                    <a:srgbClr val="7D7D7D"/>
                  </a:solidFill>
                  <a:latin typeface="微软雅黑" panose="020B0503020204020204" pitchFamily="34" charset="-122"/>
                  <a:ea typeface="微软雅黑" panose="020B0503020204020204" pitchFamily="34" charset="-122"/>
                </a:rPr>
                <a:t>文本</a:t>
              </a:r>
              <a:r>
                <a:rPr lang="en-US" altLang="zh-CN" sz="2095" b="1" kern="0" dirty="0">
                  <a:solidFill>
                    <a:srgbClr val="7D7D7D"/>
                  </a:solidFill>
                  <a:latin typeface="微软雅黑" panose="020B0503020204020204" pitchFamily="34" charset="-122"/>
                  <a:ea typeface="微软雅黑" panose="020B0503020204020204" pitchFamily="34" charset="-122"/>
                </a:rPr>
                <a:t>3</a:t>
              </a:r>
              <a:endParaRPr lang="zh-CN" altLang="en-US" sz="2095" kern="0" dirty="0">
                <a:solidFill>
                  <a:srgbClr val="7D7D7D"/>
                </a:solidFill>
                <a:latin typeface="Impact" panose="020B0806030902050204" pitchFamily="34" charset="0"/>
                <a:ea typeface="微软雅黑" panose="020B0503020204020204" pitchFamily="34" charset="-122"/>
              </a:endParaRPr>
            </a:p>
          </p:txBody>
        </p:sp>
      </p:grpSp>
      <p:grpSp>
        <p:nvGrpSpPr>
          <p:cNvPr id="7" name="淘宝店chenying0907出品 6"/>
          <p:cNvGrpSpPr/>
          <p:nvPr/>
        </p:nvGrpSpPr>
        <p:grpSpPr>
          <a:xfrm>
            <a:off x="4912020" y="4384843"/>
            <a:ext cx="3943702" cy="2762317"/>
            <a:chOff x="3283040" y="3537856"/>
            <a:chExt cx="2635846" cy="2461661"/>
          </a:xfrm>
        </p:grpSpPr>
        <p:sp>
          <p:nvSpPr>
            <p:cNvPr id="8" name="等腰三角形 7"/>
            <p:cNvSpPr/>
            <p:nvPr/>
          </p:nvSpPr>
          <p:spPr>
            <a:xfrm>
              <a:off x="3283040" y="3537856"/>
              <a:ext cx="2635846" cy="2195099"/>
            </a:xfrm>
            <a:prstGeom prst="triangle">
              <a:avLst/>
            </a:prstGeom>
            <a:gradFill flip="none" rotWithShape="1">
              <a:gsLst>
                <a:gs pos="0">
                  <a:srgbClr val="C5C5C5"/>
                </a:gs>
                <a:gs pos="100000">
                  <a:srgbClr val="D7D7D7"/>
                </a:gs>
              </a:gsLst>
              <a:lin ang="16200000" scaled="1"/>
              <a:tileRect/>
            </a:gradFill>
            <a:ln w="25400" cap="flat" cmpd="sng" algn="ctr">
              <a:noFill/>
              <a:prstDash val="solid"/>
            </a:ln>
            <a:effectLst/>
            <a:scene3d>
              <a:camera prst="orthographicFront">
                <a:rot lat="19800000" lon="0" rev="0"/>
              </a:camera>
              <a:lightRig rig="contrasting" dir="t"/>
            </a:scene3d>
            <a:sp3d extrusionH="711200">
              <a:bevelB w="0" h="0"/>
              <a:extrusionClr>
                <a:srgbClr val="A9A9A9"/>
              </a:extrusionClr>
            </a:sp3d>
          </p:spPr>
          <p:txBody>
            <a:bodyPr anchor="ctr"/>
            <a:lstStyle/>
            <a:p>
              <a:pPr algn="ctr" defTabSz="1368425">
                <a:lnSpc>
                  <a:spcPct val="120000"/>
                </a:lnSpc>
                <a:defRPr/>
              </a:pPr>
              <a:endParaRPr lang="zh-CN" altLang="en-US" sz="2695" b="1" kern="0" dirty="0">
                <a:solidFill>
                  <a:sysClr val="window" lastClr="FFFFFF"/>
                </a:solidFill>
                <a:latin typeface="Impact" panose="020B0806030902050204" pitchFamily="34" charset="0"/>
                <a:ea typeface="微软雅黑" panose="020B0503020204020204" pitchFamily="34" charset="-122"/>
              </a:endParaRPr>
            </a:p>
          </p:txBody>
        </p:sp>
        <p:sp>
          <p:nvSpPr>
            <p:cNvPr id="9" name="淘宝店chenying0907出品 8"/>
            <p:cNvSpPr/>
            <p:nvPr/>
          </p:nvSpPr>
          <p:spPr>
            <a:xfrm>
              <a:off x="4283968" y="5629928"/>
              <a:ext cx="593769" cy="369589"/>
            </a:xfrm>
            <a:prstGeom prst="rect">
              <a:avLst/>
            </a:prstGeom>
          </p:spPr>
          <p:txBody>
            <a:bodyPr wrap="none">
              <a:spAutoFit/>
            </a:bodyPr>
            <a:lstStyle/>
            <a:p>
              <a:pPr defTabSz="1368425">
                <a:defRPr/>
              </a:pPr>
              <a:r>
                <a:rPr lang="zh-CN" altLang="en-US" sz="2095" b="1" kern="0" dirty="0">
                  <a:solidFill>
                    <a:sysClr val="window" lastClr="FFFFFF">
                      <a:lumMod val="95000"/>
                    </a:sysClr>
                  </a:solidFill>
                  <a:latin typeface="微软雅黑" panose="020B0503020204020204" pitchFamily="34" charset="-122"/>
                  <a:ea typeface="微软雅黑" panose="020B0503020204020204" pitchFamily="34" charset="-122"/>
                </a:rPr>
                <a:t>文本</a:t>
              </a:r>
              <a:r>
                <a:rPr lang="en-US" altLang="zh-CN" sz="2095" b="1" kern="0" dirty="0">
                  <a:solidFill>
                    <a:sysClr val="window" lastClr="FFFFFF">
                      <a:lumMod val="95000"/>
                    </a:sysClr>
                  </a:solidFill>
                  <a:latin typeface="微软雅黑" panose="020B0503020204020204" pitchFamily="34" charset="-122"/>
                  <a:ea typeface="微软雅黑" panose="020B0503020204020204" pitchFamily="34" charset="-122"/>
                </a:rPr>
                <a:t>2</a:t>
              </a:r>
              <a:endParaRPr lang="zh-CN" altLang="en-US" sz="2095" kern="0" dirty="0">
                <a:solidFill>
                  <a:sysClr val="window" lastClr="FFFFFF">
                    <a:lumMod val="95000"/>
                  </a:sysClr>
                </a:solidFill>
                <a:latin typeface="Impact" panose="020B0806030902050204" pitchFamily="34" charset="0"/>
                <a:ea typeface="微软雅黑" panose="020B0503020204020204" pitchFamily="34" charset="-122"/>
              </a:endParaRPr>
            </a:p>
          </p:txBody>
        </p:sp>
      </p:grpSp>
      <p:grpSp>
        <p:nvGrpSpPr>
          <p:cNvPr id="10" name="淘宝店chenying0907出品 20"/>
          <p:cNvGrpSpPr/>
          <p:nvPr/>
        </p:nvGrpSpPr>
        <p:grpSpPr bwMode="auto">
          <a:xfrm>
            <a:off x="2767227" y="4762188"/>
            <a:ext cx="2144793" cy="1684491"/>
            <a:chOff x="7242844" y="2761727"/>
            <a:chExt cx="1677511" cy="1374579"/>
          </a:xfrm>
        </p:grpSpPr>
        <p:grpSp>
          <p:nvGrpSpPr>
            <p:cNvPr id="11" name="淘宝店chenying0907出品 21"/>
            <p:cNvGrpSpPr/>
            <p:nvPr/>
          </p:nvGrpSpPr>
          <p:grpSpPr bwMode="auto">
            <a:xfrm>
              <a:off x="7242844" y="2761727"/>
              <a:ext cx="1677511" cy="1374579"/>
              <a:chOff x="7737176" y="3044094"/>
              <a:chExt cx="1677511" cy="1374579"/>
            </a:xfrm>
          </p:grpSpPr>
          <p:grpSp>
            <p:nvGrpSpPr>
              <p:cNvPr id="23" name="淘宝店chenying0907出品 33"/>
              <p:cNvGrpSpPr/>
              <p:nvPr/>
            </p:nvGrpSpPr>
            <p:grpSpPr bwMode="auto">
              <a:xfrm>
                <a:off x="7737176" y="3044094"/>
                <a:ext cx="1677511" cy="1374579"/>
                <a:chOff x="7647017" y="2699415"/>
                <a:chExt cx="2617944" cy="2145185"/>
              </a:xfrm>
            </p:grpSpPr>
            <p:sp>
              <p:nvSpPr>
                <p:cNvPr id="25" name="Oval 8"/>
                <p:cNvSpPr>
                  <a:spLocks noChangeArrowheads="1"/>
                </p:cNvSpPr>
                <p:nvPr/>
              </p:nvSpPr>
              <p:spPr bwMode="auto">
                <a:xfrm flipV="1">
                  <a:off x="7647017" y="4398170"/>
                  <a:ext cx="2617944" cy="446430"/>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defTabSz="1368425">
                    <a:defRPr/>
                  </a:pPr>
                  <a:endParaRPr lang="zh-CN" altLang="en-US" sz="2695" kern="0" dirty="0">
                    <a:solidFill>
                      <a:srgbClr val="FFFFFF"/>
                    </a:solidFill>
                    <a:latin typeface="微软雅黑" panose="020B0503020204020204" pitchFamily="34" charset="-122"/>
                    <a:ea typeface="微软雅黑" panose="020B0503020204020204" pitchFamily="34" charset="-122"/>
                  </a:endParaRPr>
                </a:p>
              </p:txBody>
            </p:sp>
            <p:sp>
              <p:nvSpPr>
                <p:cNvPr id="26" name="Oval 19"/>
                <p:cNvSpPr>
                  <a:spLocks noChangeArrowheads="1"/>
                </p:cNvSpPr>
                <p:nvPr/>
              </p:nvSpPr>
              <p:spPr bwMode="auto">
                <a:xfrm>
                  <a:off x="8012312" y="2699415"/>
                  <a:ext cx="1930843" cy="1930666"/>
                </a:xfrm>
                <a:prstGeom prst="ellipse">
                  <a:avLst/>
                </a:prstGeom>
                <a:solidFill>
                  <a:srgbClr val="FF0000"/>
                </a:solidFill>
                <a:ln w="9525">
                  <a:noFill/>
                  <a:round/>
                </a:ln>
                <a:effectLst/>
              </p:spPr>
              <p:txBody>
                <a:bodyPr wrap="none" anchor="ctr"/>
                <a:lstStyle/>
                <a:p>
                  <a:pPr algn="ctr" defTabSz="1368425">
                    <a:defRPr/>
                  </a:pPr>
                  <a:endParaRPr lang="zh-CN" altLang="en-US" sz="4790" b="1" kern="0" dirty="0">
                    <a:solidFill>
                      <a:srgbClr val="FFFFFF"/>
                    </a:solidFill>
                    <a:latin typeface="微软雅黑" panose="020B0503020204020204" pitchFamily="34" charset="-122"/>
                    <a:ea typeface="微软雅黑" panose="020B0503020204020204" pitchFamily="34" charset="-122"/>
                  </a:endParaRPr>
                </a:p>
              </p:txBody>
            </p:sp>
            <p:sp>
              <p:nvSpPr>
                <p:cNvPr id="27" name="未知"/>
                <p:cNvSpPr/>
                <p:nvPr/>
              </p:nvSpPr>
              <p:spPr bwMode="auto">
                <a:xfrm>
                  <a:off x="8232648" y="2742899"/>
                  <a:ext cx="1490170" cy="727623"/>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1368425">
                    <a:defRPr/>
                  </a:pPr>
                  <a:endParaRPr lang="zh-CN" altLang="en-US" sz="2695" kern="0" dirty="0">
                    <a:solidFill>
                      <a:sysClr val="windowText" lastClr="000000"/>
                    </a:solidFill>
                    <a:latin typeface="Impact" panose="020B0806030902050204" pitchFamily="34" charset="0"/>
                    <a:ea typeface="微软雅黑" panose="020B0503020204020204" pitchFamily="34" charset="-122"/>
                  </a:endParaRPr>
                </a:p>
              </p:txBody>
            </p:sp>
          </p:grpSp>
          <p:sp>
            <p:nvSpPr>
              <p:cNvPr id="24" name="TextBox 34"/>
              <p:cNvSpPr txBox="1">
                <a:spLocks noChangeArrowheads="1"/>
              </p:cNvSpPr>
              <p:nvPr/>
            </p:nvSpPr>
            <p:spPr bwMode="auto">
              <a:xfrm>
                <a:off x="8359908" y="3289083"/>
                <a:ext cx="415246" cy="751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1368425" eaLnBrk="1" hangingPunct="1">
                  <a:defRPr/>
                </a:pPr>
                <a:r>
                  <a:rPr lang="en-US" altLang="zh-CN" sz="5385" kern="0" dirty="0">
                    <a:solidFill>
                      <a:sysClr val="window" lastClr="FFFFFF"/>
                    </a:solidFill>
                    <a:latin typeface="Impact" panose="020B0806030902050204" pitchFamily="34" charset="0"/>
                    <a:ea typeface="微软雅黑" panose="020B0503020204020204" pitchFamily="34" charset="-122"/>
                  </a:rPr>
                  <a:t>2</a:t>
                </a:r>
                <a:endParaRPr lang="zh-CN" altLang="en-US" sz="5385" kern="0" dirty="0">
                  <a:solidFill>
                    <a:sysClr val="window" lastClr="FFFFFF"/>
                  </a:solidFill>
                  <a:latin typeface="Impact" panose="020B0806030902050204" pitchFamily="34" charset="0"/>
                  <a:ea typeface="微软雅黑" panose="020B0503020204020204" pitchFamily="34" charset="-122"/>
                </a:endParaRPr>
              </a:p>
            </p:txBody>
          </p:sp>
        </p:grpSp>
        <p:grpSp>
          <p:nvGrpSpPr>
            <p:cNvPr id="12" name="Group 12"/>
            <p:cNvGrpSpPr/>
            <p:nvPr/>
          </p:nvGrpSpPr>
          <p:grpSpPr bwMode="auto">
            <a:xfrm rot="-1693754" flipH="1" flipV="1">
              <a:off x="7549762" y="3711857"/>
              <a:ext cx="1227443" cy="293770"/>
              <a:chOff x="2532" y="1051"/>
              <a:chExt cx="893" cy="246"/>
            </a:xfrm>
          </p:grpSpPr>
          <p:grpSp>
            <p:nvGrpSpPr>
              <p:cNvPr id="13" name="Group 13"/>
              <p:cNvGrpSpPr/>
              <p:nvPr/>
            </p:nvGrpSpPr>
            <p:grpSpPr bwMode="auto">
              <a:xfrm>
                <a:off x="2532" y="1051"/>
                <a:ext cx="743" cy="185"/>
                <a:chOff x="1565" y="2568"/>
                <a:chExt cx="1118" cy="279"/>
              </a:xfrm>
            </p:grpSpPr>
            <p:sp>
              <p:nvSpPr>
                <p:cNvPr id="19" name="AutoShape 14"/>
                <p:cNvSpPr>
                  <a:spLocks noChangeArrowheads="1"/>
                </p:cNvSpPr>
                <p:nvPr/>
              </p:nvSpPr>
              <p:spPr bwMode="ltGray">
                <a:xfrm rot="5263130">
                  <a:off x="1859" y="2292"/>
                  <a:ext cx="239"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368425">
                    <a:defRPr/>
                  </a:pPr>
                  <a:endParaRPr lang="zh-CN" altLang="en-US" sz="2695" kern="0" dirty="0">
                    <a:solidFill>
                      <a:sysClr val="windowText" lastClr="000000"/>
                    </a:solidFill>
                    <a:latin typeface="Impact" panose="020B0806030902050204" pitchFamily="34" charset="0"/>
                    <a:ea typeface="微软雅黑" panose="020B0503020204020204" pitchFamily="34" charset="-122"/>
                  </a:endParaRPr>
                </a:p>
              </p:txBody>
            </p:sp>
            <p:sp>
              <p:nvSpPr>
                <p:cNvPr id="20" name="AutoShape 15"/>
                <p:cNvSpPr>
                  <a:spLocks noChangeArrowheads="1"/>
                </p:cNvSpPr>
                <p:nvPr/>
              </p:nvSpPr>
              <p:spPr bwMode="ltGray">
                <a:xfrm rot="6078281">
                  <a:off x="1993" y="2295"/>
                  <a:ext cx="239"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368425">
                    <a:defRPr/>
                  </a:pPr>
                  <a:endParaRPr lang="zh-CN" altLang="en-US" sz="2695" kern="0" dirty="0">
                    <a:solidFill>
                      <a:sysClr val="windowText" lastClr="000000"/>
                    </a:solidFill>
                    <a:latin typeface="Impact" panose="020B0806030902050204" pitchFamily="34" charset="0"/>
                    <a:ea typeface="微软雅黑" panose="020B0503020204020204" pitchFamily="34" charset="-122"/>
                  </a:endParaRPr>
                </a:p>
              </p:txBody>
            </p:sp>
            <p:sp>
              <p:nvSpPr>
                <p:cNvPr id="21" name="AutoShape 16"/>
                <p:cNvSpPr>
                  <a:spLocks noChangeArrowheads="1"/>
                </p:cNvSpPr>
                <p:nvPr/>
              </p:nvSpPr>
              <p:spPr bwMode="ltGray">
                <a:xfrm rot="6373927">
                  <a:off x="2070" y="2313"/>
                  <a:ext cx="242" cy="82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368425">
                    <a:defRPr/>
                  </a:pPr>
                  <a:endParaRPr lang="zh-CN" altLang="en-US" sz="2695" kern="0" dirty="0">
                    <a:solidFill>
                      <a:sysClr val="windowText" lastClr="000000"/>
                    </a:solidFill>
                    <a:latin typeface="Impact" panose="020B0806030902050204" pitchFamily="34" charset="0"/>
                    <a:ea typeface="微软雅黑" panose="020B0503020204020204" pitchFamily="34" charset="-122"/>
                  </a:endParaRPr>
                </a:p>
              </p:txBody>
            </p:sp>
            <p:sp>
              <p:nvSpPr>
                <p:cNvPr id="22" name="AutoShape 17"/>
                <p:cNvSpPr>
                  <a:spLocks noChangeArrowheads="1"/>
                </p:cNvSpPr>
                <p:nvPr/>
              </p:nvSpPr>
              <p:spPr bwMode="ltGray">
                <a:xfrm rot="6906312">
                  <a:off x="2163" y="2352"/>
                  <a:ext cx="239"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368425">
                    <a:defRPr/>
                  </a:pPr>
                  <a:endParaRPr lang="zh-CN" altLang="en-US" sz="2695" kern="0" dirty="0">
                    <a:solidFill>
                      <a:sysClr val="windowText" lastClr="000000"/>
                    </a:solidFill>
                    <a:latin typeface="Impact" panose="020B0806030902050204" pitchFamily="34" charset="0"/>
                    <a:ea typeface="微软雅黑" panose="020B0503020204020204" pitchFamily="34" charset="-122"/>
                  </a:endParaRPr>
                </a:p>
              </p:txBody>
            </p:sp>
          </p:grpSp>
          <p:grpSp>
            <p:nvGrpSpPr>
              <p:cNvPr id="14" name="Group 18"/>
              <p:cNvGrpSpPr/>
              <p:nvPr/>
            </p:nvGrpSpPr>
            <p:grpSpPr bwMode="auto">
              <a:xfrm rot="1353540">
                <a:off x="2682" y="1111"/>
                <a:ext cx="743" cy="186"/>
                <a:chOff x="1565" y="2568"/>
                <a:chExt cx="1118" cy="279"/>
              </a:xfrm>
            </p:grpSpPr>
            <p:sp>
              <p:nvSpPr>
                <p:cNvPr id="15" name="AutoShape 19"/>
                <p:cNvSpPr>
                  <a:spLocks noChangeArrowheads="1"/>
                </p:cNvSpPr>
                <p:nvPr/>
              </p:nvSpPr>
              <p:spPr bwMode="ltGray">
                <a:xfrm rot="5263130">
                  <a:off x="1865" y="2297"/>
                  <a:ext cx="236"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368425">
                    <a:defRPr/>
                  </a:pPr>
                  <a:endParaRPr lang="zh-CN" altLang="en-US" sz="2695" kern="0" dirty="0">
                    <a:solidFill>
                      <a:sysClr val="windowText" lastClr="000000"/>
                    </a:solidFill>
                    <a:latin typeface="Impact" panose="020B0806030902050204" pitchFamily="34" charset="0"/>
                    <a:ea typeface="微软雅黑" panose="020B0503020204020204" pitchFamily="34" charset="-122"/>
                  </a:endParaRPr>
                </a:p>
              </p:txBody>
            </p:sp>
            <p:sp>
              <p:nvSpPr>
                <p:cNvPr id="16" name="AutoShape 20"/>
                <p:cNvSpPr>
                  <a:spLocks noChangeArrowheads="1"/>
                </p:cNvSpPr>
                <p:nvPr/>
              </p:nvSpPr>
              <p:spPr bwMode="ltGray">
                <a:xfrm rot="6078281">
                  <a:off x="2006" y="2290"/>
                  <a:ext cx="233"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368425">
                    <a:defRPr/>
                  </a:pPr>
                  <a:endParaRPr lang="zh-CN" altLang="en-US" sz="2695" kern="0" dirty="0">
                    <a:solidFill>
                      <a:sysClr val="windowText" lastClr="000000"/>
                    </a:solidFill>
                    <a:latin typeface="Impact" panose="020B0806030902050204" pitchFamily="34" charset="0"/>
                    <a:ea typeface="微软雅黑" panose="020B0503020204020204" pitchFamily="34" charset="-122"/>
                  </a:endParaRPr>
                </a:p>
              </p:txBody>
            </p:sp>
            <p:sp>
              <p:nvSpPr>
                <p:cNvPr id="17" name="AutoShape 21"/>
                <p:cNvSpPr>
                  <a:spLocks noChangeArrowheads="1"/>
                </p:cNvSpPr>
                <p:nvPr/>
              </p:nvSpPr>
              <p:spPr bwMode="ltGray">
                <a:xfrm rot="6373927">
                  <a:off x="2082" y="2311"/>
                  <a:ext cx="233"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368425">
                    <a:defRPr/>
                  </a:pPr>
                  <a:endParaRPr lang="zh-CN" altLang="en-US" sz="2695" kern="0" dirty="0">
                    <a:solidFill>
                      <a:sysClr val="windowText" lastClr="000000"/>
                    </a:solidFill>
                    <a:latin typeface="Impact" panose="020B0806030902050204" pitchFamily="34" charset="0"/>
                    <a:ea typeface="微软雅黑" panose="020B0503020204020204" pitchFamily="34" charset="-122"/>
                  </a:endParaRPr>
                </a:p>
              </p:txBody>
            </p:sp>
            <p:sp>
              <p:nvSpPr>
                <p:cNvPr id="18" name="AutoShape 22"/>
                <p:cNvSpPr>
                  <a:spLocks noChangeArrowheads="1"/>
                </p:cNvSpPr>
                <p:nvPr/>
              </p:nvSpPr>
              <p:spPr bwMode="ltGray">
                <a:xfrm rot="6906312">
                  <a:off x="2172" y="2348"/>
                  <a:ext cx="233" cy="818"/>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368425">
                    <a:defRPr/>
                  </a:pPr>
                  <a:endParaRPr lang="zh-CN" altLang="en-US" sz="2695" kern="0" dirty="0">
                    <a:solidFill>
                      <a:sysClr val="windowText" lastClr="000000"/>
                    </a:solidFill>
                    <a:latin typeface="Impact" panose="020B0806030902050204" pitchFamily="34" charset="0"/>
                    <a:ea typeface="微软雅黑" panose="020B0503020204020204" pitchFamily="34" charset="-122"/>
                  </a:endParaRPr>
                </a:p>
              </p:txBody>
            </p:sp>
          </p:grpSp>
        </p:grpSp>
      </p:grpSp>
      <p:grpSp>
        <p:nvGrpSpPr>
          <p:cNvPr id="28" name="淘宝店chenying0907出品 57"/>
          <p:cNvGrpSpPr/>
          <p:nvPr/>
        </p:nvGrpSpPr>
        <p:grpSpPr bwMode="auto">
          <a:xfrm>
            <a:off x="5808038" y="4801378"/>
            <a:ext cx="2144793" cy="1684491"/>
            <a:chOff x="7242844" y="2761727"/>
            <a:chExt cx="1677511" cy="1374579"/>
          </a:xfrm>
        </p:grpSpPr>
        <p:grpSp>
          <p:nvGrpSpPr>
            <p:cNvPr id="29" name="淘宝店chenying0907出品 58"/>
            <p:cNvGrpSpPr/>
            <p:nvPr/>
          </p:nvGrpSpPr>
          <p:grpSpPr bwMode="auto">
            <a:xfrm>
              <a:off x="7242844" y="2761727"/>
              <a:ext cx="1677511" cy="1374579"/>
              <a:chOff x="7737176" y="3044094"/>
              <a:chExt cx="1677511" cy="1374579"/>
            </a:xfrm>
          </p:grpSpPr>
          <p:grpSp>
            <p:nvGrpSpPr>
              <p:cNvPr id="41" name="淘宝店chenying0907出品 70"/>
              <p:cNvGrpSpPr/>
              <p:nvPr/>
            </p:nvGrpSpPr>
            <p:grpSpPr bwMode="auto">
              <a:xfrm>
                <a:off x="7737176" y="3044094"/>
                <a:ext cx="1677511" cy="1374579"/>
                <a:chOff x="7647017" y="2699415"/>
                <a:chExt cx="2617944" cy="2145185"/>
              </a:xfrm>
            </p:grpSpPr>
            <p:sp>
              <p:nvSpPr>
                <p:cNvPr id="43" name="Oval 8"/>
                <p:cNvSpPr>
                  <a:spLocks noChangeArrowheads="1"/>
                </p:cNvSpPr>
                <p:nvPr/>
              </p:nvSpPr>
              <p:spPr bwMode="auto">
                <a:xfrm flipV="1">
                  <a:off x="7647017" y="4398170"/>
                  <a:ext cx="2617944" cy="446430"/>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defTabSz="1368425">
                    <a:defRPr/>
                  </a:pPr>
                  <a:endParaRPr lang="zh-CN" altLang="en-US" sz="2695" kern="0" dirty="0">
                    <a:solidFill>
                      <a:srgbClr val="FFFFFF"/>
                    </a:solidFill>
                    <a:latin typeface="微软雅黑" panose="020B0503020204020204" pitchFamily="34" charset="-122"/>
                    <a:ea typeface="微软雅黑" panose="020B0503020204020204" pitchFamily="34" charset="-122"/>
                  </a:endParaRPr>
                </a:p>
              </p:txBody>
            </p:sp>
            <p:sp>
              <p:nvSpPr>
                <p:cNvPr id="44" name="Oval 19"/>
                <p:cNvSpPr>
                  <a:spLocks noChangeArrowheads="1"/>
                </p:cNvSpPr>
                <p:nvPr/>
              </p:nvSpPr>
              <p:spPr bwMode="auto">
                <a:xfrm>
                  <a:off x="8012312" y="2699415"/>
                  <a:ext cx="1930843" cy="1930666"/>
                </a:xfrm>
                <a:prstGeom prst="ellipse">
                  <a:avLst/>
                </a:prstGeom>
                <a:solidFill>
                  <a:srgbClr val="C80000"/>
                </a:solidFill>
                <a:ln w="9525">
                  <a:noFill/>
                  <a:round/>
                </a:ln>
                <a:effectLst/>
              </p:spPr>
              <p:txBody>
                <a:bodyPr wrap="none" anchor="ctr"/>
                <a:lstStyle/>
                <a:p>
                  <a:pPr algn="ctr" defTabSz="1368425">
                    <a:defRPr/>
                  </a:pPr>
                  <a:endParaRPr lang="zh-CN" altLang="en-US" sz="4790" b="1" kern="0" dirty="0">
                    <a:solidFill>
                      <a:srgbClr val="FFFFFF"/>
                    </a:solidFill>
                    <a:latin typeface="微软雅黑" panose="020B0503020204020204" pitchFamily="34" charset="-122"/>
                    <a:ea typeface="微软雅黑" panose="020B0503020204020204" pitchFamily="34" charset="-122"/>
                  </a:endParaRPr>
                </a:p>
              </p:txBody>
            </p:sp>
            <p:sp>
              <p:nvSpPr>
                <p:cNvPr id="45" name="未知"/>
                <p:cNvSpPr/>
                <p:nvPr/>
              </p:nvSpPr>
              <p:spPr bwMode="auto">
                <a:xfrm>
                  <a:off x="8232648" y="2742899"/>
                  <a:ext cx="1490170" cy="727623"/>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1368425">
                    <a:defRPr/>
                  </a:pPr>
                  <a:endParaRPr lang="zh-CN" altLang="en-US" sz="2695" kern="0" dirty="0">
                    <a:solidFill>
                      <a:sysClr val="windowText" lastClr="000000"/>
                    </a:solidFill>
                    <a:latin typeface="Impact" panose="020B0806030902050204" pitchFamily="34" charset="0"/>
                    <a:ea typeface="微软雅黑" panose="020B0503020204020204" pitchFamily="34" charset="-122"/>
                  </a:endParaRPr>
                </a:p>
              </p:txBody>
            </p:sp>
          </p:grpSp>
          <p:sp>
            <p:nvSpPr>
              <p:cNvPr id="42" name="TextBox 71"/>
              <p:cNvSpPr txBox="1">
                <a:spLocks noChangeArrowheads="1"/>
              </p:cNvSpPr>
              <p:nvPr/>
            </p:nvSpPr>
            <p:spPr bwMode="auto">
              <a:xfrm>
                <a:off x="8359908" y="3289083"/>
                <a:ext cx="350049" cy="751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1368425" eaLnBrk="1" hangingPunct="1">
                  <a:defRPr/>
                </a:pPr>
                <a:r>
                  <a:rPr lang="en-US" altLang="zh-CN" sz="5385" kern="0" dirty="0">
                    <a:solidFill>
                      <a:sysClr val="window" lastClr="FFFFFF"/>
                    </a:solidFill>
                    <a:latin typeface="Impact" panose="020B0806030902050204" pitchFamily="34" charset="0"/>
                    <a:ea typeface="微软雅黑" panose="020B0503020204020204" pitchFamily="34" charset="-122"/>
                  </a:rPr>
                  <a:t>1</a:t>
                </a:r>
                <a:endParaRPr lang="zh-CN" altLang="en-US" sz="5385" kern="0" dirty="0">
                  <a:solidFill>
                    <a:sysClr val="window" lastClr="FFFFFF"/>
                  </a:solidFill>
                  <a:latin typeface="Impact" panose="020B0806030902050204" pitchFamily="34" charset="0"/>
                  <a:ea typeface="微软雅黑" panose="020B0503020204020204" pitchFamily="34" charset="-122"/>
                </a:endParaRPr>
              </a:p>
            </p:txBody>
          </p:sp>
        </p:grpSp>
        <p:grpSp>
          <p:nvGrpSpPr>
            <p:cNvPr id="30" name="Group 12"/>
            <p:cNvGrpSpPr/>
            <p:nvPr/>
          </p:nvGrpSpPr>
          <p:grpSpPr bwMode="auto">
            <a:xfrm rot="-1693754" flipH="1" flipV="1">
              <a:off x="7549762" y="3711857"/>
              <a:ext cx="1227443" cy="293770"/>
              <a:chOff x="2532" y="1051"/>
              <a:chExt cx="893" cy="246"/>
            </a:xfrm>
          </p:grpSpPr>
          <p:grpSp>
            <p:nvGrpSpPr>
              <p:cNvPr id="31" name="Group 13"/>
              <p:cNvGrpSpPr/>
              <p:nvPr/>
            </p:nvGrpSpPr>
            <p:grpSpPr bwMode="auto">
              <a:xfrm>
                <a:off x="2532" y="1051"/>
                <a:ext cx="743" cy="185"/>
                <a:chOff x="1565" y="2568"/>
                <a:chExt cx="1118" cy="279"/>
              </a:xfrm>
            </p:grpSpPr>
            <p:sp>
              <p:nvSpPr>
                <p:cNvPr id="37" name="AutoShape 14"/>
                <p:cNvSpPr>
                  <a:spLocks noChangeArrowheads="1"/>
                </p:cNvSpPr>
                <p:nvPr/>
              </p:nvSpPr>
              <p:spPr bwMode="ltGray">
                <a:xfrm rot="5263130">
                  <a:off x="1859" y="2292"/>
                  <a:ext cx="239"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368425">
                    <a:defRPr/>
                  </a:pPr>
                  <a:endParaRPr lang="zh-CN" altLang="en-US" sz="2695" kern="0" dirty="0">
                    <a:solidFill>
                      <a:sysClr val="windowText" lastClr="000000"/>
                    </a:solidFill>
                    <a:latin typeface="Impact" panose="020B0806030902050204" pitchFamily="34" charset="0"/>
                    <a:ea typeface="微软雅黑" panose="020B0503020204020204" pitchFamily="34" charset="-122"/>
                  </a:endParaRPr>
                </a:p>
              </p:txBody>
            </p:sp>
            <p:sp>
              <p:nvSpPr>
                <p:cNvPr id="38" name="AutoShape 15"/>
                <p:cNvSpPr>
                  <a:spLocks noChangeArrowheads="1"/>
                </p:cNvSpPr>
                <p:nvPr/>
              </p:nvSpPr>
              <p:spPr bwMode="ltGray">
                <a:xfrm rot="6078281">
                  <a:off x="1993" y="2295"/>
                  <a:ext cx="239"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368425">
                    <a:defRPr/>
                  </a:pPr>
                  <a:endParaRPr lang="zh-CN" altLang="en-US" sz="2695" kern="0" dirty="0">
                    <a:solidFill>
                      <a:sysClr val="windowText" lastClr="000000"/>
                    </a:solidFill>
                    <a:latin typeface="Impact" panose="020B0806030902050204" pitchFamily="34" charset="0"/>
                    <a:ea typeface="微软雅黑" panose="020B0503020204020204" pitchFamily="34" charset="-122"/>
                  </a:endParaRPr>
                </a:p>
              </p:txBody>
            </p:sp>
            <p:sp>
              <p:nvSpPr>
                <p:cNvPr id="39" name="AutoShape 16"/>
                <p:cNvSpPr>
                  <a:spLocks noChangeArrowheads="1"/>
                </p:cNvSpPr>
                <p:nvPr/>
              </p:nvSpPr>
              <p:spPr bwMode="ltGray">
                <a:xfrm rot="6373927">
                  <a:off x="2070" y="2313"/>
                  <a:ext cx="242" cy="82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368425">
                    <a:defRPr/>
                  </a:pPr>
                  <a:endParaRPr lang="zh-CN" altLang="en-US" sz="2695" kern="0" dirty="0">
                    <a:solidFill>
                      <a:sysClr val="windowText" lastClr="000000"/>
                    </a:solidFill>
                    <a:latin typeface="Impact" panose="020B0806030902050204" pitchFamily="34" charset="0"/>
                    <a:ea typeface="微软雅黑" panose="020B0503020204020204" pitchFamily="34" charset="-122"/>
                  </a:endParaRPr>
                </a:p>
              </p:txBody>
            </p:sp>
            <p:sp>
              <p:nvSpPr>
                <p:cNvPr id="40" name="AutoShape 17"/>
                <p:cNvSpPr>
                  <a:spLocks noChangeArrowheads="1"/>
                </p:cNvSpPr>
                <p:nvPr/>
              </p:nvSpPr>
              <p:spPr bwMode="ltGray">
                <a:xfrm rot="6906312">
                  <a:off x="2163" y="2352"/>
                  <a:ext cx="239"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368425">
                    <a:defRPr/>
                  </a:pPr>
                  <a:endParaRPr lang="zh-CN" altLang="en-US" sz="2695" kern="0" dirty="0">
                    <a:solidFill>
                      <a:sysClr val="windowText" lastClr="000000"/>
                    </a:solidFill>
                    <a:latin typeface="Impact" panose="020B0806030902050204" pitchFamily="34" charset="0"/>
                    <a:ea typeface="微软雅黑" panose="020B0503020204020204" pitchFamily="34" charset="-122"/>
                  </a:endParaRPr>
                </a:p>
              </p:txBody>
            </p:sp>
          </p:grpSp>
          <p:grpSp>
            <p:nvGrpSpPr>
              <p:cNvPr id="32" name="Group 18"/>
              <p:cNvGrpSpPr/>
              <p:nvPr/>
            </p:nvGrpSpPr>
            <p:grpSpPr bwMode="auto">
              <a:xfrm rot="1353540">
                <a:off x="2682" y="1111"/>
                <a:ext cx="743" cy="186"/>
                <a:chOff x="1565" y="2568"/>
                <a:chExt cx="1118" cy="279"/>
              </a:xfrm>
            </p:grpSpPr>
            <p:sp>
              <p:nvSpPr>
                <p:cNvPr id="33" name="AutoShape 19"/>
                <p:cNvSpPr>
                  <a:spLocks noChangeArrowheads="1"/>
                </p:cNvSpPr>
                <p:nvPr/>
              </p:nvSpPr>
              <p:spPr bwMode="ltGray">
                <a:xfrm rot="5263130">
                  <a:off x="1865" y="2297"/>
                  <a:ext cx="236"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368425">
                    <a:defRPr/>
                  </a:pPr>
                  <a:endParaRPr lang="zh-CN" altLang="en-US" sz="2695" kern="0" dirty="0">
                    <a:solidFill>
                      <a:sysClr val="windowText" lastClr="000000"/>
                    </a:solidFill>
                    <a:latin typeface="Impact" panose="020B0806030902050204" pitchFamily="34" charset="0"/>
                    <a:ea typeface="微软雅黑" panose="020B0503020204020204" pitchFamily="34" charset="-122"/>
                  </a:endParaRPr>
                </a:p>
              </p:txBody>
            </p:sp>
            <p:sp>
              <p:nvSpPr>
                <p:cNvPr id="34" name="AutoShape 20"/>
                <p:cNvSpPr>
                  <a:spLocks noChangeArrowheads="1"/>
                </p:cNvSpPr>
                <p:nvPr/>
              </p:nvSpPr>
              <p:spPr bwMode="ltGray">
                <a:xfrm rot="6078281">
                  <a:off x="2006" y="2290"/>
                  <a:ext cx="233"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368425">
                    <a:defRPr/>
                  </a:pPr>
                  <a:endParaRPr lang="zh-CN" altLang="en-US" sz="2695" kern="0" dirty="0">
                    <a:solidFill>
                      <a:sysClr val="windowText" lastClr="000000"/>
                    </a:solidFill>
                    <a:latin typeface="Impact" panose="020B0806030902050204" pitchFamily="34" charset="0"/>
                    <a:ea typeface="微软雅黑" panose="020B0503020204020204" pitchFamily="34" charset="-122"/>
                  </a:endParaRPr>
                </a:p>
              </p:txBody>
            </p:sp>
            <p:sp>
              <p:nvSpPr>
                <p:cNvPr id="35" name="AutoShape 21"/>
                <p:cNvSpPr>
                  <a:spLocks noChangeArrowheads="1"/>
                </p:cNvSpPr>
                <p:nvPr/>
              </p:nvSpPr>
              <p:spPr bwMode="ltGray">
                <a:xfrm rot="6373927">
                  <a:off x="2082" y="2311"/>
                  <a:ext cx="233"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368425">
                    <a:defRPr/>
                  </a:pPr>
                  <a:endParaRPr lang="zh-CN" altLang="en-US" sz="2695" kern="0" dirty="0">
                    <a:solidFill>
                      <a:sysClr val="windowText" lastClr="000000"/>
                    </a:solidFill>
                    <a:latin typeface="Impact" panose="020B0806030902050204" pitchFamily="34" charset="0"/>
                    <a:ea typeface="微软雅黑" panose="020B0503020204020204" pitchFamily="34" charset="-122"/>
                  </a:endParaRPr>
                </a:p>
              </p:txBody>
            </p:sp>
            <p:sp>
              <p:nvSpPr>
                <p:cNvPr id="36" name="AutoShape 22"/>
                <p:cNvSpPr>
                  <a:spLocks noChangeArrowheads="1"/>
                </p:cNvSpPr>
                <p:nvPr/>
              </p:nvSpPr>
              <p:spPr bwMode="ltGray">
                <a:xfrm rot="6906312">
                  <a:off x="2172" y="2348"/>
                  <a:ext cx="233" cy="818"/>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368425">
                    <a:defRPr/>
                  </a:pPr>
                  <a:endParaRPr lang="zh-CN" altLang="en-US" sz="2695" kern="0" dirty="0">
                    <a:solidFill>
                      <a:sysClr val="windowText" lastClr="000000"/>
                    </a:solidFill>
                    <a:latin typeface="Impact" panose="020B0806030902050204" pitchFamily="34" charset="0"/>
                    <a:ea typeface="微软雅黑" panose="020B0503020204020204" pitchFamily="34" charset="-122"/>
                  </a:endParaRPr>
                </a:p>
              </p:txBody>
            </p:sp>
          </p:grpSp>
        </p:grpSp>
      </p:grpSp>
      <p:grpSp>
        <p:nvGrpSpPr>
          <p:cNvPr id="46" name="淘宝店chenying0907出品 93"/>
          <p:cNvGrpSpPr/>
          <p:nvPr/>
        </p:nvGrpSpPr>
        <p:grpSpPr bwMode="auto">
          <a:xfrm>
            <a:off x="8978207" y="4801378"/>
            <a:ext cx="2144794" cy="1684491"/>
            <a:chOff x="7242844" y="2761727"/>
            <a:chExt cx="1677511" cy="1374579"/>
          </a:xfrm>
        </p:grpSpPr>
        <p:grpSp>
          <p:nvGrpSpPr>
            <p:cNvPr id="47" name="淘宝店chenying0907出品 94"/>
            <p:cNvGrpSpPr/>
            <p:nvPr/>
          </p:nvGrpSpPr>
          <p:grpSpPr bwMode="auto">
            <a:xfrm>
              <a:off x="7242844" y="2761727"/>
              <a:ext cx="1677511" cy="1374579"/>
              <a:chOff x="7737176" y="3044094"/>
              <a:chExt cx="1677511" cy="1374579"/>
            </a:xfrm>
          </p:grpSpPr>
          <p:grpSp>
            <p:nvGrpSpPr>
              <p:cNvPr id="59" name="淘宝店chenying0907出品 106"/>
              <p:cNvGrpSpPr/>
              <p:nvPr/>
            </p:nvGrpSpPr>
            <p:grpSpPr bwMode="auto">
              <a:xfrm>
                <a:off x="7737176" y="3044094"/>
                <a:ext cx="1677511" cy="1374579"/>
                <a:chOff x="7647017" y="2699415"/>
                <a:chExt cx="2617944" cy="2145185"/>
              </a:xfrm>
            </p:grpSpPr>
            <p:sp>
              <p:nvSpPr>
                <p:cNvPr id="61" name="Oval 8"/>
                <p:cNvSpPr>
                  <a:spLocks noChangeArrowheads="1"/>
                </p:cNvSpPr>
                <p:nvPr/>
              </p:nvSpPr>
              <p:spPr bwMode="auto">
                <a:xfrm flipV="1">
                  <a:off x="7647017" y="4398170"/>
                  <a:ext cx="2617944" cy="446430"/>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defTabSz="1368425">
                    <a:defRPr/>
                  </a:pPr>
                  <a:endParaRPr lang="zh-CN" altLang="en-US" sz="2695" kern="0" dirty="0">
                    <a:solidFill>
                      <a:srgbClr val="FFFFFF"/>
                    </a:solidFill>
                    <a:latin typeface="微软雅黑" panose="020B0503020204020204" pitchFamily="34" charset="-122"/>
                    <a:ea typeface="微软雅黑" panose="020B0503020204020204" pitchFamily="34" charset="-122"/>
                  </a:endParaRPr>
                </a:p>
              </p:txBody>
            </p:sp>
            <p:sp>
              <p:nvSpPr>
                <p:cNvPr id="62" name="Oval 19"/>
                <p:cNvSpPr>
                  <a:spLocks noChangeArrowheads="1"/>
                </p:cNvSpPr>
                <p:nvPr/>
              </p:nvSpPr>
              <p:spPr bwMode="auto">
                <a:xfrm>
                  <a:off x="8012311" y="2699415"/>
                  <a:ext cx="1930842" cy="1930666"/>
                </a:xfrm>
                <a:prstGeom prst="ellipse">
                  <a:avLst/>
                </a:prstGeom>
                <a:solidFill>
                  <a:srgbClr val="FF0000"/>
                </a:solidFill>
                <a:ln w="9525">
                  <a:noFill/>
                  <a:round/>
                </a:ln>
                <a:effectLst/>
              </p:spPr>
              <p:txBody>
                <a:bodyPr wrap="none" anchor="ctr"/>
                <a:lstStyle/>
                <a:p>
                  <a:pPr algn="ctr" defTabSz="1368425">
                    <a:defRPr/>
                  </a:pPr>
                  <a:endParaRPr lang="zh-CN" altLang="en-US" sz="4790" b="1" kern="0" dirty="0">
                    <a:solidFill>
                      <a:srgbClr val="FFFFFF"/>
                    </a:solidFill>
                    <a:latin typeface="微软雅黑" panose="020B0503020204020204" pitchFamily="34" charset="-122"/>
                    <a:ea typeface="微软雅黑" panose="020B0503020204020204" pitchFamily="34" charset="-122"/>
                  </a:endParaRPr>
                </a:p>
              </p:txBody>
            </p:sp>
            <p:sp>
              <p:nvSpPr>
                <p:cNvPr id="63" name="未知"/>
                <p:cNvSpPr/>
                <p:nvPr/>
              </p:nvSpPr>
              <p:spPr bwMode="auto">
                <a:xfrm>
                  <a:off x="8232648" y="2742899"/>
                  <a:ext cx="1490169" cy="727623"/>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1368425">
                    <a:defRPr/>
                  </a:pPr>
                  <a:endParaRPr lang="zh-CN" altLang="en-US" sz="2695" kern="0" dirty="0">
                    <a:solidFill>
                      <a:sysClr val="windowText" lastClr="000000"/>
                    </a:solidFill>
                    <a:latin typeface="Impact" panose="020B0806030902050204" pitchFamily="34" charset="0"/>
                    <a:ea typeface="微软雅黑" panose="020B0503020204020204" pitchFamily="34" charset="-122"/>
                  </a:endParaRPr>
                </a:p>
              </p:txBody>
            </p:sp>
          </p:grpSp>
          <p:sp>
            <p:nvSpPr>
              <p:cNvPr id="60" name="TextBox 107"/>
              <p:cNvSpPr txBox="1">
                <a:spLocks noChangeArrowheads="1"/>
              </p:cNvSpPr>
              <p:nvPr/>
            </p:nvSpPr>
            <p:spPr bwMode="auto">
              <a:xfrm>
                <a:off x="8359908" y="3289083"/>
                <a:ext cx="430290" cy="751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1368425" eaLnBrk="1" hangingPunct="1">
                  <a:defRPr/>
                </a:pPr>
                <a:r>
                  <a:rPr lang="en-US" altLang="zh-CN" sz="5385" kern="0" dirty="0">
                    <a:solidFill>
                      <a:sysClr val="window" lastClr="FFFFFF"/>
                    </a:solidFill>
                    <a:latin typeface="Impact" panose="020B0806030902050204" pitchFamily="34" charset="0"/>
                    <a:ea typeface="微软雅黑" panose="020B0503020204020204" pitchFamily="34" charset="-122"/>
                  </a:rPr>
                  <a:t>3</a:t>
                </a:r>
                <a:endParaRPr lang="zh-CN" altLang="en-US" sz="5385" kern="0" dirty="0">
                  <a:solidFill>
                    <a:sysClr val="window" lastClr="FFFFFF"/>
                  </a:solidFill>
                  <a:latin typeface="Impact" panose="020B0806030902050204" pitchFamily="34" charset="0"/>
                  <a:ea typeface="微软雅黑" panose="020B0503020204020204" pitchFamily="34" charset="-122"/>
                </a:endParaRPr>
              </a:p>
            </p:txBody>
          </p:sp>
        </p:grpSp>
        <p:grpSp>
          <p:nvGrpSpPr>
            <p:cNvPr id="48" name="Group 12"/>
            <p:cNvGrpSpPr/>
            <p:nvPr/>
          </p:nvGrpSpPr>
          <p:grpSpPr bwMode="auto">
            <a:xfrm rot="-1693754" flipH="1" flipV="1">
              <a:off x="7549762" y="3711857"/>
              <a:ext cx="1227443" cy="293770"/>
              <a:chOff x="2532" y="1051"/>
              <a:chExt cx="893" cy="246"/>
            </a:xfrm>
          </p:grpSpPr>
          <p:grpSp>
            <p:nvGrpSpPr>
              <p:cNvPr id="49" name="Group 13"/>
              <p:cNvGrpSpPr/>
              <p:nvPr/>
            </p:nvGrpSpPr>
            <p:grpSpPr bwMode="auto">
              <a:xfrm>
                <a:off x="2532" y="1051"/>
                <a:ext cx="743" cy="185"/>
                <a:chOff x="1565" y="2568"/>
                <a:chExt cx="1118" cy="279"/>
              </a:xfrm>
            </p:grpSpPr>
            <p:sp>
              <p:nvSpPr>
                <p:cNvPr id="55" name="AutoShape 14"/>
                <p:cNvSpPr>
                  <a:spLocks noChangeArrowheads="1"/>
                </p:cNvSpPr>
                <p:nvPr/>
              </p:nvSpPr>
              <p:spPr bwMode="ltGray">
                <a:xfrm rot="5263130">
                  <a:off x="1859" y="2292"/>
                  <a:ext cx="239"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368425">
                    <a:defRPr/>
                  </a:pPr>
                  <a:endParaRPr lang="zh-CN" altLang="en-US" sz="2695" kern="0" dirty="0">
                    <a:solidFill>
                      <a:sysClr val="windowText" lastClr="000000"/>
                    </a:solidFill>
                    <a:latin typeface="Impact" panose="020B0806030902050204" pitchFamily="34" charset="0"/>
                    <a:ea typeface="微软雅黑" panose="020B0503020204020204" pitchFamily="34" charset="-122"/>
                  </a:endParaRPr>
                </a:p>
              </p:txBody>
            </p:sp>
            <p:sp>
              <p:nvSpPr>
                <p:cNvPr id="56" name="AutoShape 15"/>
                <p:cNvSpPr>
                  <a:spLocks noChangeArrowheads="1"/>
                </p:cNvSpPr>
                <p:nvPr/>
              </p:nvSpPr>
              <p:spPr bwMode="ltGray">
                <a:xfrm rot="6078281">
                  <a:off x="1993" y="2295"/>
                  <a:ext cx="239"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368425">
                    <a:defRPr/>
                  </a:pPr>
                  <a:endParaRPr lang="zh-CN" altLang="en-US" sz="2695" kern="0" dirty="0">
                    <a:solidFill>
                      <a:sysClr val="windowText" lastClr="000000"/>
                    </a:solidFill>
                    <a:latin typeface="Impact" panose="020B0806030902050204" pitchFamily="34" charset="0"/>
                    <a:ea typeface="微软雅黑" panose="020B0503020204020204" pitchFamily="34" charset="-122"/>
                  </a:endParaRPr>
                </a:p>
              </p:txBody>
            </p:sp>
            <p:sp>
              <p:nvSpPr>
                <p:cNvPr id="57" name="AutoShape 16"/>
                <p:cNvSpPr>
                  <a:spLocks noChangeArrowheads="1"/>
                </p:cNvSpPr>
                <p:nvPr/>
              </p:nvSpPr>
              <p:spPr bwMode="ltGray">
                <a:xfrm rot="6373927">
                  <a:off x="2070" y="2313"/>
                  <a:ext cx="242" cy="82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368425">
                    <a:defRPr/>
                  </a:pPr>
                  <a:endParaRPr lang="zh-CN" altLang="en-US" sz="2695" kern="0" dirty="0">
                    <a:solidFill>
                      <a:sysClr val="windowText" lastClr="000000"/>
                    </a:solidFill>
                    <a:latin typeface="Impact" panose="020B0806030902050204" pitchFamily="34" charset="0"/>
                    <a:ea typeface="微软雅黑" panose="020B0503020204020204" pitchFamily="34" charset="-122"/>
                  </a:endParaRPr>
                </a:p>
              </p:txBody>
            </p:sp>
            <p:sp>
              <p:nvSpPr>
                <p:cNvPr id="58" name="AutoShape 17"/>
                <p:cNvSpPr>
                  <a:spLocks noChangeArrowheads="1"/>
                </p:cNvSpPr>
                <p:nvPr/>
              </p:nvSpPr>
              <p:spPr bwMode="ltGray">
                <a:xfrm rot="6906312">
                  <a:off x="2163" y="2352"/>
                  <a:ext cx="239"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368425">
                    <a:defRPr/>
                  </a:pPr>
                  <a:endParaRPr lang="zh-CN" altLang="en-US" sz="2695" kern="0" dirty="0">
                    <a:solidFill>
                      <a:sysClr val="windowText" lastClr="000000"/>
                    </a:solidFill>
                    <a:latin typeface="Impact" panose="020B0806030902050204" pitchFamily="34" charset="0"/>
                    <a:ea typeface="微软雅黑" panose="020B0503020204020204" pitchFamily="34" charset="-122"/>
                  </a:endParaRPr>
                </a:p>
              </p:txBody>
            </p:sp>
          </p:grpSp>
          <p:grpSp>
            <p:nvGrpSpPr>
              <p:cNvPr id="50" name="Group 18"/>
              <p:cNvGrpSpPr/>
              <p:nvPr/>
            </p:nvGrpSpPr>
            <p:grpSpPr bwMode="auto">
              <a:xfrm rot="1353540">
                <a:off x="2682" y="1111"/>
                <a:ext cx="743" cy="186"/>
                <a:chOff x="1565" y="2568"/>
                <a:chExt cx="1118" cy="279"/>
              </a:xfrm>
            </p:grpSpPr>
            <p:sp>
              <p:nvSpPr>
                <p:cNvPr id="51" name="AutoShape 19"/>
                <p:cNvSpPr>
                  <a:spLocks noChangeArrowheads="1"/>
                </p:cNvSpPr>
                <p:nvPr/>
              </p:nvSpPr>
              <p:spPr bwMode="ltGray">
                <a:xfrm rot="5263130">
                  <a:off x="1865" y="2297"/>
                  <a:ext cx="236"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368425">
                    <a:defRPr/>
                  </a:pPr>
                  <a:endParaRPr lang="zh-CN" altLang="en-US" sz="2695" kern="0" dirty="0">
                    <a:solidFill>
                      <a:sysClr val="windowText" lastClr="000000"/>
                    </a:solidFill>
                    <a:latin typeface="Impact" panose="020B0806030902050204" pitchFamily="34" charset="0"/>
                    <a:ea typeface="微软雅黑" panose="020B0503020204020204" pitchFamily="34" charset="-122"/>
                  </a:endParaRPr>
                </a:p>
              </p:txBody>
            </p:sp>
            <p:sp>
              <p:nvSpPr>
                <p:cNvPr id="52" name="AutoShape 20"/>
                <p:cNvSpPr>
                  <a:spLocks noChangeArrowheads="1"/>
                </p:cNvSpPr>
                <p:nvPr/>
              </p:nvSpPr>
              <p:spPr bwMode="ltGray">
                <a:xfrm rot="6078281">
                  <a:off x="2006" y="2290"/>
                  <a:ext cx="233"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368425">
                    <a:defRPr/>
                  </a:pPr>
                  <a:endParaRPr lang="zh-CN" altLang="en-US" sz="2695" kern="0" dirty="0">
                    <a:solidFill>
                      <a:sysClr val="windowText" lastClr="000000"/>
                    </a:solidFill>
                    <a:latin typeface="Impact" panose="020B0806030902050204" pitchFamily="34" charset="0"/>
                    <a:ea typeface="微软雅黑" panose="020B0503020204020204" pitchFamily="34" charset="-122"/>
                  </a:endParaRPr>
                </a:p>
              </p:txBody>
            </p:sp>
            <p:sp>
              <p:nvSpPr>
                <p:cNvPr id="53" name="AutoShape 21"/>
                <p:cNvSpPr>
                  <a:spLocks noChangeArrowheads="1"/>
                </p:cNvSpPr>
                <p:nvPr/>
              </p:nvSpPr>
              <p:spPr bwMode="ltGray">
                <a:xfrm rot="6373927">
                  <a:off x="2082" y="2311"/>
                  <a:ext cx="233"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368425">
                    <a:defRPr/>
                  </a:pPr>
                  <a:endParaRPr lang="zh-CN" altLang="en-US" sz="2695" kern="0" dirty="0">
                    <a:solidFill>
                      <a:sysClr val="windowText" lastClr="000000"/>
                    </a:solidFill>
                    <a:latin typeface="Impact" panose="020B0806030902050204" pitchFamily="34" charset="0"/>
                    <a:ea typeface="微软雅黑" panose="020B0503020204020204" pitchFamily="34" charset="-122"/>
                  </a:endParaRPr>
                </a:p>
              </p:txBody>
            </p:sp>
            <p:sp>
              <p:nvSpPr>
                <p:cNvPr id="54" name="AutoShape 22"/>
                <p:cNvSpPr>
                  <a:spLocks noChangeArrowheads="1"/>
                </p:cNvSpPr>
                <p:nvPr/>
              </p:nvSpPr>
              <p:spPr bwMode="ltGray">
                <a:xfrm rot="6906312">
                  <a:off x="2172" y="2348"/>
                  <a:ext cx="233" cy="818"/>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368425">
                    <a:defRPr/>
                  </a:pPr>
                  <a:endParaRPr lang="zh-CN" altLang="en-US" sz="2695" kern="0" dirty="0">
                    <a:solidFill>
                      <a:sysClr val="windowText" lastClr="000000"/>
                    </a:solidFill>
                    <a:latin typeface="Impact" panose="020B0806030902050204" pitchFamily="34" charset="0"/>
                    <a:ea typeface="微软雅黑" panose="020B0503020204020204" pitchFamily="34" charset="-122"/>
                  </a:endParaRPr>
                </a:p>
              </p:txBody>
            </p:sp>
          </p:grpSp>
        </p:grpSp>
      </p:grpSp>
      <p:sp>
        <p:nvSpPr>
          <p:cNvPr id="64" name="淘宝店chenying0907出品 63"/>
          <p:cNvSpPr/>
          <p:nvPr/>
        </p:nvSpPr>
        <p:spPr>
          <a:xfrm>
            <a:off x="376319" y="1940744"/>
            <a:ext cx="3086413" cy="404014"/>
          </a:xfrm>
          <a:prstGeom prst="rect">
            <a:avLst/>
          </a:prstGeom>
          <a:solidFill>
            <a:srgbClr val="C80000"/>
          </a:soli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gn="ctr" defTabSz="1368425">
              <a:lnSpc>
                <a:spcPct val="120000"/>
              </a:lnSpc>
              <a:defRPr/>
            </a:pPr>
            <a:r>
              <a:rPr lang="zh-CN" altLang="en-US" sz="2095" b="1" kern="0" dirty="0">
                <a:solidFill>
                  <a:srgbClr val="F9F9F9"/>
                </a:solidFill>
                <a:latin typeface="微软雅黑" panose="020B0503020204020204" pitchFamily="34" charset="-122"/>
                <a:ea typeface="微软雅黑" panose="020B0503020204020204" pitchFamily="34" charset="-122"/>
              </a:rPr>
              <a:t>单击此处添加文本</a:t>
            </a:r>
          </a:p>
        </p:txBody>
      </p:sp>
      <p:sp>
        <p:nvSpPr>
          <p:cNvPr id="65" name="淘宝店chenying0907出品 64"/>
          <p:cNvSpPr/>
          <p:nvPr/>
        </p:nvSpPr>
        <p:spPr>
          <a:xfrm>
            <a:off x="10051073" y="1976003"/>
            <a:ext cx="3086413" cy="404014"/>
          </a:xfrm>
          <a:prstGeom prst="rect">
            <a:avLst/>
          </a:prstGeom>
          <a:solidFill>
            <a:srgbClr val="C80000"/>
          </a:soli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gn="ctr" defTabSz="1368425">
              <a:lnSpc>
                <a:spcPct val="120000"/>
              </a:lnSpc>
              <a:defRPr/>
            </a:pPr>
            <a:r>
              <a:rPr lang="zh-CN" altLang="en-US" sz="2095" b="1" kern="0" dirty="0">
                <a:solidFill>
                  <a:srgbClr val="F9F9F9"/>
                </a:solidFill>
                <a:latin typeface="微软雅黑" panose="020B0503020204020204" pitchFamily="34" charset="-122"/>
                <a:ea typeface="微软雅黑" panose="020B0503020204020204" pitchFamily="34" charset="-122"/>
              </a:rPr>
              <a:t>单击此处添加文本</a:t>
            </a:r>
          </a:p>
        </p:txBody>
      </p:sp>
      <p:sp>
        <p:nvSpPr>
          <p:cNvPr id="66" name="淘宝店chenying0907出品 65"/>
          <p:cNvSpPr/>
          <p:nvPr/>
        </p:nvSpPr>
        <p:spPr>
          <a:xfrm>
            <a:off x="3716165" y="1976003"/>
            <a:ext cx="6141007" cy="530360"/>
          </a:xfrm>
          <a:prstGeom prst="rect">
            <a:avLst/>
          </a:prstGeom>
          <a:solidFill>
            <a:srgbClr val="C80000"/>
          </a:soli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gn="ctr" defTabSz="1368425">
              <a:lnSpc>
                <a:spcPct val="120000"/>
              </a:lnSpc>
              <a:defRPr/>
            </a:pPr>
            <a:r>
              <a:rPr lang="zh-CN" altLang="en-US" sz="2095" b="1" kern="0" dirty="0">
                <a:solidFill>
                  <a:srgbClr val="F9F9F9"/>
                </a:solidFill>
                <a:latin typeface="微软雅黑" panose="020B0503020204020204" pitchFamily="34" charset="-122"/>
                <a:ea typeface="微软雅黑" panose="020B0503020204020204" pitchFamily="34" charset="-122"/>
              </a:rPr>
              <a:t>单击此处添加文本</a:t>
            </a:r>
          </a:p>
        </p:txBody>
      </p:sp>
      <p:sp>
        <p:nvSpPr>
          <p:cNvPr id="67" name="淘宝店chenying0907出品 66"/>
          <p:cNvSpPr/>
          <p:nvPr/>
        </p:nvSpPr>
        <p:spPr>
          <a:xfrm>
            <a:off x="375279" y="2345092"/>
            <a:ext cx="3087743" cy="2262366"/>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269313" tIns="269313" rIns="269313" anchor="t"/>
          <a:lstStyle/>
          <a:p>
            <a:pPr defTabSz="1368425">
              <a:lnSpc>
                <a:spcPct val="150000"/>
              </a:lnSpc>
              <a:spcBef>
                <a:spcPts val="1795"/>
              </a:spcBef>
              <a:defRPr/>
            </a:pPr>
            <a:r>
              <a:rPr lang="zh-CN" altLang="en-US" sz="1795" kern="0" dirty="0">
                <a:solidFill>
                  <a:srgbClr val="7D7D7D"/>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endParaRPr lang="en-US" altLang="zh-CN" sz="1795" kern="0" dirty="0">
              <a:solidFill>
                <a:srgbClr val="7D7D7D"/>
              </a:solidFill>
              <a:latin typeface="微软雅黑" panose="020B0503020204020204" pitchFamily="34" charset="-122"/>
              <a:ea typeface="微软雅黑" panose="020B0503020204020204" pitchFamily="34" charset="-122"/>
            </a:endParaRPr>
          </a:p>
        </p:txBody>
      </p:sp>
      <p:sp>
        <p:nvSpPr>
          <p:cNvPr id="68" name="淘宝店chenying0907出品 67"/>
          <p:cNvSpPr/>
          <p:nvPr/>
        </p:nvSpPr>
        <p:spPr>
          <a:xfrm>
            <a:off x="10051792" y="2380719"/>
            <a:ext cx="3085368" cy="2262366"/>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269313" tIns="269313" rIns="269313" anchor="t"/>
          <a:lstStyle/>
          <a:p>
            <a:pPr defTabSz="1368425">
              <a:lnSpc>
                <a:spcPct val="150000"/>
              </a:lnSpc>
              <a:spcBef>
                <a:spcPts val="1795"/>
              </a:spcBef>
              <a:defRPr/>
            </a:pPr>
            <a:r>
              <a:rPr lang="zh-CN" altLang="en-US" sz="1795" kern="0" dirty="0">
                <a:solidFill>
                  <a:srgbClr val="7D7D7D"/>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endParaRPr lang="en-US" altLang="zh-CN" sz="1795" kern="0" dirty="0">
              <a:solidFill>
                <a:srgbClr val="7D7D7D"/>
              </a:solidFill>
              <a:latin typeface="微软雅黑" panose="020B0503020204020204" pitchFamily="34" charset="-122"/>
              <a:ea typeface="微软雅黑" panose="020B0503020204020204" pitchFamily="34" charset="-122"/>
            </a:endParaRPr>
          </a:p>
        </p:txBody>
      </p:sp>
      <p:sp>
        <p:nvSpPr>
          <p:cNvPr id="69" name="淘宝店chenying0907出品 68"/>
          <p:cNvSpPr/>
          <p:nvPr/>
        </p:nvSpPr>
        <p:spPr>
          <a:xfrm>
            <a:off x="3717169" y="2507198"/>
            <a:ext cx="6139857" cy="1131183"/>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269313" tIns="269313" rIns="269313" anchor="t"/>
          <a:lstStyle/>
          <a:p>
            <a:pPr defTabSz="1368425">
              <a:lnSpc>
                <a:spcPct val="150000"/>
              </a:lnSpc>
              <a:spcBef>
                <a:spcPts val="1795"/>
              </a:spcBef>
              <a:defRPr/>
            </a:pPr>
            <a:r>
              <a:rPr lang="zh-CN" altLang="en-US" sz="1795" kern="0" dirty="0">
                <a:solidFill>
                  <a:srgbClr val="7D7D7D"/>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单击此处添加段落文本单击此处添加段落文本单击此处添加段落文本单击此处添加段落文本办公资源</a:t>
            </a:r>
            <a:endParaRPr lang="en-US" altLang="zh-CN" sz="1795" kern="0" dirty="0">
              <a:solidFill>
                <a:srgbClr val="7D7D7D"/>
              </a:solidFill>
              <a:latin typeface="微软雅黑" panose="020B0503020204020204" pitchFamily="34" charset="-122"/>
              <a:ea typeface="微软雅黑" panose="020B0503020204020204" pitchFamily="34" charset="-122"/>
            </a:endParaRPr>
          </a:p>
        </p:txBody>
      </p:sp>
      <p:grpSp>
        <p:nvGrpSpPr>
          <p:cNvPr id="71" name="淘宝店chenying0907出品 70"/>
          <p:cNvGrpSpPr/>
          <p:nvPr/>
        </p:nvGrpSpPr>
        <p:grpSpPr>
          <a:xfrm>
            <a:off x="426332" y="105966"/>
            <a:ext cx="3340941" cy="590700"/>
            <a:chOff x="568442" y="141286"/>
            <a:chExt cx="4454590" cy="787601"/>
          </a:xfrm>
        </p:grpSpPr>
        <p:sp>
          <p:nvSpPr>
            <p:cNvPr id="72" name="淘宝店chenying0907出品 71"/>
            <p:cNvSpPr txBox="1"/>
            <p:nvPr/>
          </p:nvSpPr>
          <p:spPr>
            <a:xfrm>
              <a:off x="727682" y="141286"/>
              <a:ext cx="2443405" cy="779701"/>
            </a:xfrm>
            <a:prstGeom prst="rect">
              <a:avLst/>
            </a:prstGeom>
            <a:noFill/>
          </p:spPr>
          <p:txBody>
            <a:bodyPr wrap="none" rtlCol="0">
              <a:spAutoFit/>
            </a:bodyPr>
            <a:lstStyle/>
            <a:p>
              <a:r>
                <a:rPr lang="zh-CN" altLang="en-US" sz="3200" b="1" dirty="0">
                  <a:solidFill>
                    <a:srgbClr val="FF0000"/>
                  </a:solidFill>
                  <a:latin typeface="+mj-ea"/>
                  <a:ea typeface="+mj-ea"/>
                </a:rPr>
                <a:t>成功项目</a:t>
              </a:r>
            </a:p>
          </p:txBody>
        </p:sp>
        <p:sp>
          <p:nvSpPr>
            <p:cNvPr id="73" name="等腰三角形 72"/>
            <p:cNvSpPr/>
            <p:nvPr/>
          </p:nvSpPr>
          <p:spPr>
            <a:xfrm rot="16200000" flipH="1" flipV="1">
              <a:off x="492508" y="454911"/>
              <a:ext cx="304323" cy="15245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74" name="淘宝店chenying0907出品 23"/>
            <p:cNvSpPr txBox="1"/>
            <p:nvPr/>
          </p:nvSpPr>
          <p:spPr>
            <a:xfrm>
              <a:off x="2887403" y="600592"/>
              <a:ext cx="2135629" cy="328295"/>
            </a:xfrm>
            <a:prstGeom prst="rect">
              <a:avLst/>
            </a:prstGeom>
            <a:noFill/>
          </p:spPr>
          <p:txBody>
            <a:bodyPr wrap="none" rtlCol="0">
              <a:spAutoFit/>
            </a:bodyPr>
            <a:lstStyle/>
            <a:p>
              <a:r>
                <a:rPr lang="en-US" altLang="zh-CN" sz="1000" dirty="0">
                  <a:solidFill>
                    <a:schemeClr val="tx1">
                      <a:lumMod val="60000"/>
                      <a:lumOff val="40000"/>
                    </a:schemeClr>
                  </a:solidFill>
                  <a:latin typeface="+mj-ea"/>
                  <a:ea typeface="+mj-ea"/>
                </a:rPr>
                <a:t>  Click here to add Title</a:t>
              </a:r>
              <a:endParaRPr lang="zh-CN" altLang="en-US" sz="1000" dirty="0">
                <a:solidFill>
                  <a:schemeClr val="tx1">
                    <a:lumMod val="60000"/>
                    <a:lumOff val="40000"/>
                  </a:schemeClr>
                </a:solidFill>
                <a:latin typeface="+mj-ea"/>
                <a:ea typeface="+mj-ea"/>
              </a:endParaRPr>
            </a:p>
          </p:txBody>
        </p:sp>
      </p:grpSp>
      <p:sp>
        <p:nvSpPr>
          <p:cNvPr id="75" name="圆角淘宝店chenying0907出品 74"/>
          <p:cNvSpPr/>
          <p:nvPr/>
        </p:nvSpPr>
        <p:spPr>
          <a:xfrm flipV="1">
            <a:off x="400987" y="673807"/>
            <a:ext cx="13064286" cy="45719"/>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0-#ppt_w/2"/>
                                          </p:val>
                                        </p:tav>
                                        <p:tav tm="100000">
                                          <p:val>
                                            <p:strVal val="#ppt_x"/>
                                          </p:val>
                                        </p:tav>
                                      </p:tavLst>
                                    </p:anim>
                                    <p:anim calcmode="lin" valueType="num">
                                      <p:cBhvr additive="base">
                                        <p:cTn id="8"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wipe(left)">
                                      <p:cBhvr>
                                        <p:cTn id="13" dur="500"/>
                                        <p:tgtEl>
                                          <p:spTgt spid="75"/>
                                        </p:tgtEl>
                                      </p:cBhvr>
                                    </p:animEffec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750"/>
                                        <p:tgtEl>
                                          <p:spTgt spid="7"/>
                                        </p:tgtEl>
                                      </p:cBhvr>
                                    </p:animEffect>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1500"/>
                            </p:stCondLst>
                            <p:childTnLst>
                              <p:par>
                                <p:cTn id="28" presetID="16" presetClass="entr" presetSubtype="21" fill="hold" grpId="0"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barn(inVertical)">
                                      <p:cBhvr>
                                        <p:cTn id="30" dur="500"/>
                                        <p:tgtEl>
                                          <p:spTgt spid="66"/>
                                        </p:tgtEl>
                                      </p:cBhvr>
                                    </p:animEffect>
                                  </p:childTnLst>
                                </p:cTn>
                              </p:par>
                            </p:childTnLst>
                          </p:cTn>
                        </p:par>
                        <p:par>
                          <p:cTn id="31" fill="hold">
                            <p:stCondLst>
                              <p:cond delay="2000"/>
                            </p:stCondLst>
                            <p:childTnLst>
                              <p:par>
                                <p:cTn id="32" presetID="22" presetClass="entr" presetSubtype="1" fill="hold" grpId="0"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2500"/>
                            </p:stCondLst>
                            <p:childTnLst>
                              <p:par>
                                <p:cTn id="36" presetID="53" presetClass="entr" presetSubtype="16"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childTnLst>
                          </p:cTn>
                        </p:par>
                        <p:par>
                          <p:cTn id="41" fill="hold">
                            <p:stCondLst>
                              <p:cond delay="3000"/>
                            </p:stCondLst>
                            <p:childTnLst>
                              <p:par>
                                <p:cTn id="42" presetID="16" presetClass="entr" presetSubtype="21"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barn(inVertical)">
                                      <p:cBhvr>
                                        <p:cTn id="44" dur="500"/>
                                        <p:tgtEl>
                                          <p:spTgt spid="64"/>
                                        </p:tgtEl>
                                      </p:cBhvr>
                                    </p:animEffect>
                                  </p:childTnLst>
                                </p:cTn>
                              </p:par>
                            </p:childTnLst>
                          </p:cTn>
                        </p:par>
                        <p:par>
                          <p:cTn id="45" fill="hold">
                            <p:stCondLst>
                              <p:cond delay="3500"/>
                            </p:stCondLst>
                            <p:childTnLst>
                              <p:par>
                                <p:cTn id="46" presetID="22" presetClass="entr" presetSubtype="1" fill="hold" grpId="0" nodeType="afterEffect">
                                  <p:stCondLst>
                                    <p:cond delay="0"/>
                                  </p:stCondLst>
                                  <p:childTnLst>
                                    <p:set>
                                      <p:cBhvr>
                                        <p:cTn id="47" dur="1" fill="hold">
                                          <p:stCondLst>
                                            <p:cond delay="0"/>
                                          </p:stCondLst>
                                        </p:cTn>
                                        <p:tgtEl>
                                          <p:spTgt spid="67"/>
                                        </p:tgtEl>
                                        <p:attrNameLst>
                                          <p:attrName>style.visibility</p:attrName>
                                        </p:attrNameLst>
                                      </p:cBhvr>
                                      <p:to>
                                        <p:strVal val="visible"/>
                                      </p:to>
                                    </p:set>
                                    <p:animEffect transition="in" filter="wipe(up)">
                                      <p:cBhvr>
                                        <p:cTn id="48" dur="500"/>
                                        <p:tgtEl>
                                          <p:spTgt spid="67"/>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46"/>
                                        </p:tgtEl>
                                        <p:attrNameLst>
                                          <p:attrName>style.visibility</p:attrName>
                                        </p:attrNameLst>
                                      </p:cBhvr>
                                      <p:to>
                                        <p:strVal val="visible"/>
                                      </p:to>
                                    </p:set>
                                    <p:anim calcmode="lin" valueType="num">
                                      <p:cBhvr>
                                        <p:cTn id="52" dur="500" fill="hold"/>
                                        <p:tgtEl>
                                          <p:spTgt spid="46"/>
                                        </p:tgtEl>
                                        <p:attrNameLst>
                                          <p:attrName>ppt_w</p:attrName>
                                        </p:attrNameLst>
                                      </p:cBhvr>
                                      <p:tavLst>
                                        <p:tav tm="0">
                                          <p:val>
                                            <p:fltVal val="0"/>
                                          </p:val>
                                        </p:tav>
                                        <p:tav tm="100000">
                                          <p:val>
                                            <p:strVal val="#ppt_w"/>
                                          </p:val>
                                        </p:tav>
                                      </p:tavLst>
                                    </p:anim>
                                    <p:anim calcmode="lin" valueType="num">
                                      <p:cBhvr>
                                        <p:cTn id="53" dur="500" fill="hold"/>
                                        <p:tgtEl>
                                          <p:spTgt spid="46"/>
                                        </p:tgtEl>
                                        <p:attrNameLst>
                                          <p:attrName>ppt_h</p:attrName>
                                        </p:attrNameLst>
                                      </p:cBhvr>
                                      <p:tavLst>
                                        <p:tav tm="0">
                                          <p:val>
                                            <p:fltVal val="0"/>
                                          </p:val>
                                        </p:tav>
                                        <p:tav tm="100000">
                                          <p:val>
                                            <p:strVal val="#ppt_h"/>
                                          </p:val>
                                        </p:tav>
                                      </p:tavLst>
                                    </p:anim>
                                    <p:animEffect transition="in" filter="fade">
                                      <p:cBhvr>
                                        <p:cTn id="54" dur="500"/>
                                        <p:tgtEl>
                                          <p:spTgt spid="46"/>
                                        </p:tgtEl>
                                      </p:cBhvr>
                                    </p:animEffect>
                                  </p:childTnLst>
                                </p:cTn>
                              </p:par>
                            </p:childTnLst>
                          </p:cTn>
                        </p:par>
                        <p:par>
                          <p:cTn id="55" fill="hold">
                            <p:stCondLst>
                              <p:cond delay="4500"/>
                            </p:stCondLst>
                            <p:childTnLst>
                              <p:par>
                                <p:cTn id="56" presetID="16" presetClass="entr" presetSubtype="21" fill="hold" grpId="0" nodeType="afterEffect">
                                  <p:stCondLst>
                                    <p:cond delay="0"/>
                                  </p:stCondLst>
                                  <p:childTnLst>
                                    <p:set>
                                      <p:cBhvr>
                                        <p:cTn id="57" dur="1" fill="hold">
                                          <p:stCondLst>
                                            <p:cond delay="0"/>
                                          </p:stCondLst>
                                        </p:cTn>
                                        <p:tgtEl>
                                          <p:spTgt spid="65"/>
                                        </p:tgtEl>
                                        <p:attrNameLst>
                                          <p:attrName>style.visibility</p:attrName>
                                        </p:attrNameLst>
                                      </p:cBhvr>
                                      <p:to>
                                        <p:strVal val="visible"/>
                                      </p:to>
                                    </p:set>
                                    <p:animEffect transition="in" filter="barn(inVertical)">
                                      <p:cBhvr>
                                        <p:cTn id="58" dur="500"/>
                                        <p:tgtEl>
                                          <p:spTgt spid="65"/>
                                        </p:tgtEl>
                                      </p:cBhvr>
                                    </p:animEffect>
                                  </p:childTnLst>
                                </p:cTn>
                              </p:par>
                            </p:childTnLst>
                          </p:cTn>
                        </p:par>
                        <p:par>
                          <p:cTn id="59" fill="hold">
                            <p:stCondLst>
                              <p:cond delay="5000"/>
                            </p:stCondLst>
                            <p:childTnLst>
                              <p:par>
                                <p:cTn id="60" presetID="22" presetClass="entr" presetSubtype="1"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wipe(up)">
                                      <p:cBhvr>
                                        <p:cTn id="6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animBg="1"/>
      <p:bldP spid="68" grpId="0" animBg="1"/>
      <p:bldP spid="69" grpId="0" animBg="1"/>
      <p:bldP spid="75"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淘宝店chenying0907出品 6"/>
          <p:cNvSpPr/>
          <p:nvPr/>
        </p:nvSpPr>
        <p:spPr>
          <a:xfrm>
            <a:off x="2745235" y="4357047"/>
            <a:ext cx="8038454" cy="1807159"/>
          </a:xfrm>
          <a:custGeom>
            <a:avLst/>
            <a:gdLst/>
            <a:ahLst/>
            <a:cxnLst/>
            <a:rect l="l" t="t" r="r" b="b"/>
            <a:pathLst>
              <a:path w="5372650" h="1610464">
                <a:moveTo>
                  <a:pt x="2686326" y="64479"/>
                </a:moveTo>
                <a:cubicBezTo>
                  <a:pt x="1357596" y="64479"/>
                  <a:pt x="280448" y="329962"/>
                  <a:pt x="280448" y="657452"/>
                </a:cubicBezTo>
                <a:cubicBezTo>
                  <a:pt x="280448" y="984942"/>
                  <a:pt x="1357596" y="1250425"/>
                  <a:pt x="2686326" y="1250425"/>
                </a:cubicBezTo>
                <a:cubicBezTo>
                  <a:pt x="4015056" y="1250425"/>
                  <a:pt x="5092204" y="984942"/>
                  <a:pt x="5092204" y="657452"/>
                </a:cubicBezTo>
                <a:cubicBezTo>
                  <a:pt x="5092204" y="329962"/>
                  <a:pt x="4015056" y="64479"/>
                  <a:pt x="2686326" y="64479"/>
                </a:cubicBezTo>
                <a:close/>
                <a:moveTo>
                  <a:pt x="2686325" y="0"/>
                </a:moveTo>
                <a:cubicBezTo>
                  <a:pt x="4169941" y="0"/>
                  <a:pt x="5372650" y="360515"/>
                  <a:pt x="5372650" y="805232"/>
                </a:cubicBezTo>
                <a:cubicBezTo>
                  <a:pt x="5372650" y="1249949"/>
                  <a:pt x="4169941" y="1610464"/>
                  <a:pt x="2686325" y="1610464"/>
                </a:cubicBezTo>
                <a:cubicBezTo>
                  <a:pt x="1202709" y="1610464"/>
                  <a:pt x="0" y="1249949"/>
                  <a:pt x="0" y="805232"/>
                </a:cubicBezTo>
                <a:cubicBezTo>
                  <a:pt x="0" y="360515"/>
                  <a:pt x="1202709" y="0"/>
                  <a:pt x="2686325" y="0"/>
                </a:cubicBezTo>
                <a:close/>
              </a:path>
            </a:pathLst>
          </a:custGeom>
          <a:solidFill>
            <a:srgbClr val="C80000"/>
          </a:soli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defTabSz="1368425">
              <a:lnSpc>
                <a:spcPct val="120000"/>
              </a:lnSpc>
              <a:defRPr/>
            </a:pPr>
            <a:endParaRPr lang="zh-CN" altLang="en-US" sz="1795" kern="0">
              <a:solidFill>
                <a:srgbClr val="F9F9F9"/>
              </a:solidFill>
              <a:latin typeface="微软雅黑" panose="020B0503020204020204" pitchFamily="34" charset="-122"/>
              <a:ea typeface="微软雅黑" panose="020B0503020204020204" pitchFamily="34" charset="-122"/>
            </a:endParaRPr>
          </a:p>
        </p:txBody>
      </p:sp>
      <p:grpSp>
        <p:nvGrpSpPr>
          <p:cNvPr id="4" name="淘宝店chenying0907出品 3"/>
          <p:cNvGrpSpPr/>
          <p:nvPr/>
        </p:nvGrpSpPr>
        <p:grpSpPr>
          <a:xfrm>
            <a:off x="2975868" y="2186114"/>
            <a:ext cx="2166170" cy="3008767"/>
            <a:chOff x="2039823" y="1840595"/>
            <a:chExt cx="1447800" cy="2681287"/>
          </a:xfrm>
        </p:grpSpPr>
        <p:cxnSp>
          <p:nvCxnSpPr>
            <p:cNvPr id="5" name="淘宝店chenying0907出品 4"/>
            <p:cNvCxnSpPr>
              <a:stCxn id="6" idx="2"/>
            </p:cNvCxnSpPr>
            <p:nvPr/>
          </p:nvCxnSpPr>
          <p:spPr>
            <a:xfrm>
              <a:off x="2625655" y="2563842"/>
              <a:ext cx="861968" cy="1958040"/>
            </a:xfrm>
            <a:prstGeom prst="line">
              <a:avLst/>
            </a:prstGeom>
            <a:noFill/>
            <a:ln w="9525" cap="flat" cmpd="sng" algn="ctr">
              <a:solidFill>
                <a:sysClr val="window" lastClr="FFFFFF">
                  <a:lumMod val="50000"/>
                </a:sysClr>
              </a:solidFill>
              <a:prstDash val="solid"/>
            </a:ln>
            <a:effectLst/>
          </p:spPr>
        </p:cxnSp>
        <p:sp>
          <p:nvSpPr>
            <p:cNvPr id="6" name="淘宝店chenying0907出品 5"/>
            <p:cNvSpPr/>
            <p:nvPr/>
          </p:nvSpPr>
          <p:spPr>
            <a:xfrm rot="20389821">
              <a:off x="2039823" y="1840595"/>
              <a:ext cx="914400" cy="746125"/>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algn="ctr" defTabSz="1368425">
                <a:lnSpc>
                  <a:spcPct val="120000"/>
                </a:lnSpc>
                <a:defRPr/>
              </a:pPr>
              <a:r>
                <a:rPr lang="zh-CN" altLang="en-US" sz="1795" kern="0">
                  <a:solidFill>
                    <a:srgbClr val="4D4D4D"/>
                  </a:solidFill>
                  <a:latin typeface="微软雅黑" panose="020B0503020204020204" pitchFamily="34" charset="-122"/>
                  <a:ea typeface="微软雅黑" panose="020B0503020204020204" pitchFamily="34" charset="-122"/>
                </a:rPr>
                <a:t>此处添加文本</a:t>
              </a:r>
              <a:r>
                <a:rPr lang="en-US" altLang="zh-CN" sz="1795" kern="0" dirty="0">
                  <a:solidFill>
                    <a:srgbClr val="4D4D4D"/>
                  </a:solidFill>
                  <a:latin typeface="微软雅黑" panose="020B0503020204020204" pitchFamily="34" charset="-122"/>
                  <a:ea typeface="微软雅黑" panose="020B0503020204020204" pitchFamily="34" charset="-122"/>
                </a:rPr>
                <a:t>1</a:t>
              </a:r>
              <a:endParaRPr lang="zh-CN" altLang="en-US" sz="1795" kern="0" dirty="0">
                <a:solidFill>
                  <a:srgbClr val="4D4D4D"/>
                </a:solidFill>
                <a:latin typeface="微软雅黑" panose="020B0503020204020204" pitchFamily="34" charset="-122"/>
                <a:ea typeface="微软雅黑" panose="020B0503020204020204" pitchFamily="34" charset="-122"/>
              </a:endParaRPr>
            </a:p>
          </p:txBody>
        </p:sp>
      </p:grpSp>
      <p:grpSp>
        <p:nvGrpSpPr>
          <p:cNvPr id="7" name="淘宝店chenying0907出品 6"/>
          <p:cNvGrpSpPr/>
          <p:nvPr/>
        </p:nvGrpSpPr>
        <p:grpSpPr>
          <a:xfrm>
            <a:off x="8476802" y="2157611"/>
            <a:ext cx="1983282" cy="3037269"/>
            <a:chOff x="5716473" y="1815195"/>
            <a:chExt cx="1325563" cy="2706687"/>
          </a:xfrm>
        </p:grpSpPr>
        <p:cxnSp>
          <p:nvCxnSpPr>
            <p:cNvPr id="8" name="淘宝店chenying0907出品 7"/>
            <p:cNvCxnSpPr>
              <a:stCxn id="9" idx="2"/>
            </p:cNvCxnSpPr>
            <p:nvPr/>
          </p:nvCxnSpPr>
          <p:spPr>
            <a:xfrm flipH="1">
              <a:off x="5716473" y="2548620"/>
              <a:ext cx="776288" cy="1973262"/>
            </a:xfrm>
            <a:prstGeom prst="line">
              <a:avLst/>
            </a:prstGeom>
            <a:noFill/>
            <a:ln w="9525" cap="flat" cmpd="sng" algn="ctr">
              <a:solidFill>
                <a:sysClr val="window" lastClr="FFFFFF">
                  <a:lumMod val="50000"/>
                </a:sysClr>
              </a:solidFill>
              <a:prstDash val="solid"/>
            </a:ln>
            <a:effectLst/>
          </p:spPr>
        </p:cxnSp>
        <p:sp>
          <p:nvSpPr>
            <p:cNvPr id="9" name="淘宝店chenying0907出品 8"/>
            <p:cNvSpPr/>
            <p:nvPr/>
          </p:nvSpPr>
          <p:spPr>
            <a:xfrm rot="864364">
              <a:off x="6127636" y="1815195"/>
              <a:ext cx="914400" cy="746125"/>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algn="ctr" defTabSz="1368425">
                <a:lnSpc>
                  <a:spcPct val="120000"/>
                </a:lnSpc>
                <a:defRPr/>
              </a:pPr>
              <a:r>
                <a:rPr lang="zh-CN" altLang="en-US" sz="1795" kern="0" dirty="0">
                  <a:solidFill>
                    <a:srgbClr val="4D4D4D"/>
                  </a:solidFill>
                  <a:latin typeface="微软雅黑" panose="020B0503020204020204" pitchFamily="34" charset="-122"/>
                  <a:ea typeface="微软雅黑" panose="020B0503020204020204" pitchFamily="34" charset="-122"/>
                </a:rPr>
                <a:t>此处添加文本</a:t>
              </a:r>
              <a:r>
                <a:rPr lang="en-US" altLang="zh-CN" sz="1795" kern="0" dirty="0">
                  <a:solidFill>
                    <a:srgbClr val="4D4D4D"/>
                  </a:solidFill>
                  <a:latin typeface="微软雅黑" panose="020B0503020204020204" pitchFamily="34" charset="-122"/>
                  <a:ea typeface="微软雅黑" panose="020B0503020204020204" pitchFamily="34" charset="-122"/>
                </a:rPr>
                <a:t>5</a:t>
              </a:r>
              <a:endParaRPr lang="zh-CN" altLang="en-US" sz="1795" kern="0" dirty="0">
                <a:solidFill>
                  <a:srgbClr val="4D4D4D"/>
                </a:solidFill>
                <a:latin typeface="微软雅黑" panose="020B0503020204020204" pitchFamily="34" charset="-122"/>
                <a:ea typeface="微软雅黑" panose="020B0503020204020204" pitchFamily="34" charset="-122"/>
              </a:endParaRPr>
            </a:p>
          </p:txBody>
        </p:sp>
      </p:grpSp>
      <p:grpSp>
        <p:nvGrpSpPr>
          <p:cNvPr id="10" name="淘宝店chenying0907出品 9"/>
          <p:cNvGrpSpPr/>
          <p:nvPr/>
        </p:nvGrpSpPr>
        <p:grpSpPr>
          <a:xfrm>
            <a:off x="7545727" y="1934936"/>
            <a:ext cx="1368108" cy="3259944"/>
            <a:chOff x="5094173" y="1616757"/>
            <a:chExt cx="914400" cy="2905125"/>
          </a:xfrm>
        </p:grpSpPr>
        <p:cxnSp>
          <p:nvCxnSpPr>
            <p:cNvPr id="11" name="淘宝店chenying0907出品 10"/>
            <p:cNvCxnSpPr>
              <a:stCxn id="12" idx="2"/>
            </p:cNvCxnSpPr>
            <p:nvPr/>
          </p:nvCxnSpPr>
          <p:spPr>
            <a:xfrm flipH="1">
              <a:off x="5192598" y="2356532"/>
              <a:ext cx="295275" cy="2165350"/>
            </a:xfrm>
            <a:prstGeom prst="line">
              <a:avLst/>
            </a:prstGeom>
            <a:noFill/>
            <a:ln w="9525" cap="flat" cmpd="sng" algn="ctr">
              <a:solidFill>
                <a:sysClr val="window" lastClr="FFFFFF">
                  <a:lumMod val="50000"/>
                </a:sysClr>
              </a:solidFill>
              <a:prstDash val="solid"/>
            </a:ln>
            <a:effectLst/>
          </p:spPr>
        </p:cxnSp>
        <p:sp>
          <p:nvSpPr>
            <p:cNvPr id="12" name="淘宝店chenying0907出品 11"/>
            <p:cNvSpPr/>
            <p:nvPr/>
          </p:nvSpPr>
          <p:spPr>
            <a:xfrm rot="591453">
              <a:off x="5094173" y="1616757"/>
              <a:ext cx="914400" cy="74453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algn="ctr" defTabSz="1368425">
                <a:lnSpc>
                  <a:spcPct val="120000"/>
                </a:lnSpc>
                <a:defRPr/>
              </a:pPr>
              <a:r>
                <a:rPr lang="zh-CN" altLang="en-US" sz="1795" kern="0">
                  <a:solidFill>
                    <a:srgbClr val="4D4D4D"/>
                  </a:solidFill>
                  <a:latin typeface="微软雅黑" panose="020B0503020204020204" pitchFamily="34" charset="-122"/>
                  <a:ea typeface="微软雅黑" panose="020B0503020204020204" pitchFamily="34" charset="-122"/>
                </a:rPr>
                <a:t>此处添加文本</a:t>
              </a:r>
              <a:r>
                <a:rPr lang="en-US" altLang="zh-CN" sz="1795" kern="0" dirty="0">
                  <a:solidFill>
                    <a:srgbClr val="4D4D4D"/>
                  </a:solidFill>
                  <a:latin typeface="微软雅黑" panose="020B0503020204020204" pitchFamily="34" charset="-122"/>
                  <a:ea typeface="微软雅黑" panose="020B0503020204020204" pitchFamily="34" charset="-122"/>
                </a:rPr>
                <a:t>4</a:t>
              </a:r>
              <a:endParaRPr lang="zh-CN" altLang="en-US" sz="1795" kern="0" dirty="0">
                <a:solidFill>
                  <a:srgbClr val="4D4D4D"/>
                </a:solidFill>
                <a:latin typeface="微软雅黑" panose="020B0503020204020204" pitchFamily="34" charset="-122"/>
                <a:ea typeface="微软雅黑" panose="020B0503020204020204" pitchFamily="34" charset="-122"/>
              </a:endParaRPr>
            </a:p>
          </p:txBody>
        </p:sp>
      </p:grpSp>
      <p:grpSp>
        <p:nvGrpSpPr>
          <p:cNvPr id="13" name="淘宝店chenying0907出品 12"/>
          <p:cNvGrpSpPr/>
          <p:nvPr/>
        </p:nvGrpSpPr>
        <p:grpSpPr>
          <a:xfrm>
            <a:off x="3773931" y="3026929"/>
            <a:ext cx="1368108" cy="2167951"/>
            <a:chOff x="2573223" y="2589895"/>
            <a:chExt cx="914400" cy="1931987"/>
          </a:xfrm>
        </p:grpSpPr>
        <p:sp>
          <p:nvSpPr>
            <p:cNvPr id="14" name="淘宝店chenying0907出品 13"/>
            <p:cNvSpPr/>
            <p:nvPr/>
          </p:nvSpPr>
          <p:spPr>
            <a:xfrm rot="21303428">
              <a:off x="2573223" y="2589895"/>
              <a:ext cx="914400" cy="744537"/>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algn="ctr" defTabSz="1368425">
                <a:lnSpc>
                  <a:spcPct val="120000"/>
                </a:lnSpc>
                <a:defRPr/>
              </a:pPr>
              <a:r>
                <a:rPr lang="zh-CN" altLang="en-US" sz="1795" kern="0">
                  <a:solidFill>
                    <a:srgbClr val="4D4D4D"/>
                  </a:solidFill>
                  <a:latin typeface="微软雅黑" panose="020B0503020204020204" pitchFamily="34" charset="-122"/>
                  <a:ea typeface="微软雅黑" panose="020B0503020204020204" pitchFamily="34" charset="-122"/>
                </a:rPr>
                <a:t>此处添加文本</a:t>
              </a:r>
              <a:r>
                <a:rPr lang="en-US" altLang="zh-CN" sz="1795" kern="0" dirty="0">
                  <a:solidFill>
                    <a:srgbClr val="4D4D4D"/>
                  </a:solidFill>
                  <a:latin typeface="微软雅黑" panose="020B0503020204020204" pitchFamily="34" charset="-122"/>
                  <a:ea typeface="微软雅黑" panose="020B0503020204020204" pitchFamily="34" charset="-122"/>
                </a:rPr>
                <a:t>6</a:t>
              </a:r>
              <a:endParaRPr lang="zh-CN" altLang="en-US" sz="1795" kern="0" dirty="0">
                <a:solidFill>
                  <a:srgbClr val="4D4D4D"/>
                </a:solidFill>
                <a:latin typeface="微软雅黑" panose="020B0503020204020204" pitchFamily="34" charset="-122"/>
                <a:ea typeface="微软雅黑" panose="020B0503020204020204" pitchFamily="34" charset="-122"/>
              </a:endParaRPr>
            </a:p>
          </p:txBody>
        </p:sp>
        <p:cxnSp>
          <p:nvCxnSpPr>
            <p:cNvPr id="15" name="淘宝店chenying0907出品 14"/>
            <p:cNvCxnSpPr>
              <a:stCxn id="14" idx="2"/>
            </p:cNvCxnSpPr>
            <p:nvPr/>
          </p:nvCxnSpPr>
          <p:spPr>
            <a:xfrm>
              <a:off x="3062499" y="3333048"/>
              <a:ext cx="185412" cy="1188834"/>
            </a:xfrm>
            <a:prstGeom prst="line">
              <a:avLst/>
            </a:prstGeom>
            <a:noFill/>
            <a:ln w="9525" cap="flat" cmpd="sng" algn="ctr">
              <a:solidFill>
                <a:sysClr val="window" lastClr="FFFFFF">
                  <a:lumMod val="50000"/>
                </a:sysClr>
              </a:solidFill>
              <a:prstDash val="solid"/>
            </a:ln>
            <a:effectLst/>
          </p:spPr>
        </p:cxnSp>
      </p:grpSp>
      <p:grpSp>
        <p:nvGrpSpPr>
          <p:cNvPr id="16" name="淘宝店chenying0907出品 15"/>
          <p:cNvGrpSpPr/>
          <p:nvPr/>
        </p:nvGrpSpPr>
        <p:grpSpPr>
          <a:xfrm>
            <a:off x="4377228" y="1867243"/>
            <a:ext cx="1368108" cy="3327637"/>
            <a:chOff x="2976448" y="1556432"/>
            <a:chExt cx="914400" cy="2965450"/>
          </a:xfrm>
        </p:grpSpPr>
        <p:sp>
          <p:nvSpPr>
            <p:cNvPr id="17" name="淘宝店chenying0907出品 16"/>
            <p:cNvSpPr/>
            <p:nvPr/>
          </p:nvSpPr>
          <p:spPr>
            <a:xfrm rot="21156414">
              <a:off x="2976448" y="1556432"/>
              <a:ext cx="914400" cy="746125"/>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algn="ctr" defTabSz="1368425">
                <a:lnSpc>
                  <a:spcPct val="120000"/>
                </a:lnSpc>
                <a:defRPr/>
              </a:pPr>
              <a:r>
                <a:rPr lang="zh-CN" altLang="en-US" sz="1795" kern="0">
                  <a:solidFill>
                    <a:srgbClr val="4D4D4D"/>
                  </a:solidFill>
                  <a:latin typeface="微软雅黑" panose="020B0503020204020204" pitchFamily="34" charset="-122"/>
                  <a:ea typeface="微软雅黑" panose="020B0503020204020204" pitchFamily="34" charset="-122"/>
                </a:rPr>
                <a:t>此处添加文本</a:t>
              </a:r>
              <a:r>
                <a:rPr lang="en-US" altLang="zh-CN" sz="1795" kern="0" dirty="0">
                  <a:solidFill>
                    <a:srgbClr val="4D4D4D"/>
                  </a:solidFill>
                  <a:latin typeface="微软雅黑" panose="020B0503020204020204" pitchFamily="34" charset="-122"/>
                  <a:ea typeface="微软雅黑" panose="020B0503020204020204" pitchFamily="34" charset="-122"/>
                </a:rPr>
                <a:t>2</a:t>
              </a:r>
              <a:endParaRPr lang="zh-CN" altLang="en-US" sz="1795" kern="0" dirty="0">
                <a:solidFill>
                  <a:srgbClr val="4D4D4D"/>
                </a:solidFill>
                <a:latin typeface="微软雅黑" panose="020B0503020204020204" pitchFamily="34" charset="-122"/>
                <a:ea typeface="微软雅黑" panose="020B0503020204020204" pitchFamily="34" charset="-122"/>
              </a:endParaRPr>
            </a:p>
          </p:txBody>
        </p:sp>
        <p:cxnSp>
          <p:nvCxnSpPr>
            <p:cNvPr id="18" name="淘宝店chenying0907出品 17"/>
            <p:cNvCxnSpPr>
              <a:stCxn id="17" idx="2"/>
            </p:cNvCxnSpPr>
            <p:nvPr/>
          </p:nvCxnSpPr>
          <p:spPr>
            <a:xfrm>
              <a:off x="3481652" y="2299456"/>
              <a:ext cx="269496" cy="2222426"/>
            </a:xfrm>
            <a:prstGeom prst="line">
              <a:avLst/>
            </a:prstGeom>
            <a:noFill/>
            <a:ln w="9525" cap="flat" cmpd="sng" algn="ctr">
              <a:solidFill>
                <a:sysClr val="window" lastClr="FFFFFF">
                  <a:lumMod val="50000"/>
                </a:sysClr>
              </a:solidFill>
              <a:prstDash val="solid"/>
            </a:ln>
            <a:effectLst/>
          </p:spPr>
        </p:cxnSp>
      </p:grpSp>
      <p:grpSp>
        <p:nvGrpSpPr>
          <p:cNvPr id="19" name="淘宝店chenying0907出品 18"/>
          <p:cNvGrpSpPr/>
          <p:nvPr/>
        </p:nvGrpSpPr>
        <p:grpSpPr>
          <a:xfrm>
            <a:off x="5296426" y="2770409"/>
            <a:ext cx="1368108" cy="2424471"/>
            <a:chOff x="3590811" y="2361295"/>
            <a:chExt cx="914400" cy="2160587"/>
          </a:xfrm>
        </p:grpSpPr>
        <p:sp>
          <p:nvSpPr>
            <p:cNvPr id="20" name="淘宝店chenying0907出品 19"/>
            <p:cNvSpPr/>
            <p:nvPr/>
          </p:nvSpPr>
          <p:spPr>
            <a:xfrm>
              <a:off x="3590811" y="2361295"/>
              <a:ext cx="914400" cy="744537"/>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algn="ctr" defTabSz="1368425">
                <a:lnSpc>
                  <a:spcPct val="120000"/>
                </a:lnSpc>
                <a:defRPr/>
              </a:pPr>
              <a:r>
                <a:rPr lang="zh-CN" altLang="en-US" sz="1795" kern="0">
                  <a:solidFill>
                    <a:srgbClr val="4D4D4D"/>
                  </a:solidFill>
                  <a:latin typeface="微软雅黑" panose="020B0503020204020204" pitchFamily="34" charset="-122"/>
                  <a:ea typeface="微软雅黑" panose="020B0503020204020204" pitchFamily="34" charset="-122"/>
                </a:rPr>
                <a:t>此处添加文本</a:t>
              </a:r>
              <a:r>
                <a:rPr lang="en-US" altLang="zh-CN" sz="1795" kern="0" dirty="0">
                  <a:solidFill>
                    <a:srgbClr val="4D4D4D"/>
                  </a:solidFill>
                  <a:latin typeface="微软雅黑" panose="020B0503020204020204" pitchFamily="34" charset="-122"/>
                  <a:ea typeface="微软雅黑" panose="020B0503020204020204" pitchFamily="34" charset="-122"/>
                </a:rPr>
                <a:t>7</a:t>
              </a:r>
              <a:endParaRPr lang="zh-CN" altLang="en-US" sz="1795" kern="0" dirty="0">
                <a:solidFill>
                  <a:srgbClr val="4D4D4D"/>
                </a:solidFill>
                <a:latin typeface="微软雅黑" panose="020B0503020204020204" pitchFamily="34" charset="-122"/>
                <a:ea typeface="微软雅黑" panose="020B0503020204020204" pitchFamily="34" charset="-122"/>
              </a:endParaRPr>
            </a:p>
          </p:txBody>
        </p:sp>
        <p:cxnSp>
          <p:nvCxnSpPr>
            <p:cNvPr id="21" name="淘宝店chenying0907出品 20"/>
            <p:cNvCxnSpPr>
              <a:stCxn id="20" idx="2"/>
            </p:cNvCxnSpPr>
            <p:nvPr/>
          </p:nvCxnSpPr>
          <p:spPr>
            <a:xfrm>
              <a:off x="4048011" y="3105832"/>
              <a:ext cx="163949" cy="1416050"/>
            </a:xfrm>
            <a:prstGeom prst="line">
              <a:avLst/>
            </a:prstGeom>
            <a:noFill/>
            <a:ln w="9525" cap="flat" cmpd="sng" algn="ctr">
              <a:solidFill>
                <a:sysClr val="window" lastClr="FFFFFF">
                  <a:lumMod val="50000"/>
                </a:sysClr>
              </a:solidFill>
              <a:prstDash val="solid"/>
            </a:ln>
            <a:effectLst/>
          </p:spPr>
        </p:cxnSp>
      </p:grpSp>
      <p:grpSp>
        <p:nvGrpSpPr>
          <p:cNvPr id="22" name="淘宝店chenying0907出品 21"/>
          <p:cNvGrpSpPr/>
          <p:nvPr/>
        </p:nvGrpSpPr>
        <p:grpSpPr>
          <a:xfrm>
            <a:off x="6034118" y="1772829"/>
            <a:ext cx="1368108" cy="3436275"/>
            <a:chOff x="4083861" y="1472295"/>
            <a:chExt cx="914400" cy="3062264"/>
          </a:xfrm>
        </p:grpSpPr>
        <p:sp>
          <p:nvSpPr>
            <p:cNvPr id="23" name="淘宝店chenying0907出品 22"/>
            <p:cNvSpPr/>
            <p:nvPr/>
          </p:nvSpPr>
          <p:spPr>
            <a:xfrm>
              <a:off x="4083861" y="1472295"/>
              <a:ext cx="914400" cy="744537"/>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algn="ctr" defTabSz="1368425">
                <a:lnSpc>
                  <a:spcPct val="120000"/>
                </a:lnSpc>
                <a:defRPr/>
              </a:pPr>
              <a:r>
                <a:rPr lang="zh-CN" altLang="en-US" sz="1795" kern="0">
                  <a:solidFill>
                    <a:srgbClr val="4D4D4D"/>
                  </a:solidFill>
                  <a:latin typeface="微软雅黑" panose="020B0503020204020204" pitchFamily="34" charset="-122"/>
                  <a:ea typeface="微软雅黑" panose="020B0503020204020204" pitchFamily="34" charset="-122"/>
                </a:rPr>
                <a:t>此处添加文本</a:t>
              </a:r>
              <a:r>
                <a:rPr lang="en-US" altLang="zh-CN" sz="1795" kern="0" dirty="0">
                  <a:solidFill>
                    <a:srgbClr val="4D4D4D"/>
                  </a:solidFill>
                  <a:latin typeface="微软雅黑" panose="020B0503020204020204" pitchFamily="34" charset="-122"/>
                  <a:ea typeface="微软雅黑" panose="020B0503020204020204" pitchFamily="34" charset="-122"/>
                </a:rPr>
                <a:t>3</a:t>
              </a:r>
              <a:endParaRPr lang="zh-CN" altLang="en-US" sz="1795" kern="0" dirty="0">
                <a:solidFill>
                  <a:srgbClr val="4D4D4D"/>
                </a:solidFill>
                <a:latin typeface="微软雅黑" panose="020B0503020204020204" pitchFamily="34" charset="-122"/>
                <a:ea typeface="微软雅黑" panose="020B0503020204020204" pitchFamily="34" charset="-122"/>
              </a:endParaRPr>
            </a:p>
          </p:txBody>
        </p:sp>
        <p:cxnSp>
          <p:nvCxnSpPr>
            <p:cNvPr id="24" name="淘宝店chenying0907出品 23"/>
            <p:cNvCxnSpPr>
              <a:stCxn id="23" idx="2"/>
            </p:cNvCxnSpPr>
            <p:nvPr/>
          </p:nvCxnSpPr>
          <p:spPr>
            <a:xfrm flipH="1">
              <a:off x="4528361" y="2216832"/>
              <a:ext cx="12700" cy="2317727"/>
            </a:xfrm>
            <a:prstGeom prst="line">
              <a:avLst/>
            </a:prstGeom>
            <a:noFill/>
            <a:ln w="9525" cap="flat" cmpd="sng" algn="ctr">
              <a:solidFill>
                <a:sysClr val="window" lastClr="FFFFFF">
                  <a:lumMod val="50000"/>
                </a:sysClr>
              </a:solidFill>
              <a:prstDash val="solid"/>
            </a:ln>
            <a:effectLst/>
          </p:spPr>
        </p:cxnSp>
      </p:grpSp>
      <p:grpSp>
        <p:nvGrpSpPr>
          <p:cNvPr id="25" name="淘宝店chenying0907出品 24"/>
          <p:cNvGrpSpPr/>
          <p:nvPr/>
        </p:nvGrpSpPr>
        <p:grpSpPr>
          <a:xfrm>
            <a:off x="6761915" y="2904012"/>
            <a:ext cx="1368108" cy="2356615"/>
            <a:chOff x="4570298" y="2480357"/>
            <a:chExt cx="914400" cy="2100116"/>
          </a:xfrm>
        </p:grpSpPr>
        <p:sp>
          <p:nvSpPr>
            <p:cNvPr id="26" name="淘宝店chenying0907出品 25"/>
            <p:cNvSpPr/>
            <p:nvPr/>
          </p:nvSpPr>
          <p:spPr>
            <a:xfrm>
              <a:off x="4570298" y="2480357"/>
              <a:ext cx="914400" cy="74453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algn="ctr" defTabSz="1368425">
                <a:lnSpc>
                  <a:spcPct val="120000"/>
                </a:lnSpc>
                <a:defRPr/>
              </a:pPr>
              <a:r>
                <a:rPr lang="zh-CN" altLang="en-US" sz="1795" kern="0">
                  <a:solidFill>
                    <a:srgbClr val="4D4D4D"/>
                  </a:solidFill>
                  <a:latin typeface="微软雅黑" panose="020B0503020204020204" pitchFamily="34" charset="-122"/>
                  <a:ea typeface="微软雅黑" panose="020B0503020204020204" pitchFamily="34" charset="-122"/>
                </a:rPr>
                <a:t>此处添加文本</a:t>
              </a:r>
              <a:r>
                <a:rPr lang="en-US" altLang="zh-CN" sz="1795" kern="0" dirty="0">
                  <a:solidFill>
                    <a:srgbClr val="4D4D4D"/>
                  </a:solidFill>
                  <a:latin typeface="微软雅黑" panose="020B0503020204020204" pitchFamily="34" charset="-122"/>
                  <a:ea typeface="微软雅黑" panose="020B0503020204020204" pitchFamily="34" charset="-122"/>
                </a:rPr>
                <a:t>8</a:t>
              </a:r>
              <a:endParaRPr lang="zh-CN" altLang="en-US" sz="1795" kern="0" dirty="0">
                <a:solidFill>
                  <a:srgbClr val="4D4D4D"/>
                </a:solidFill>
                <a:latin typeface="微软雅黑" panose="020B0503020204020204" pitchFamily="34" charset="-122"/>
                <a:ea typeface="微软雅黑" panose="020B0503020204020204" pitchFamily="34" charset="-122"/>
              </a:endParaRPr>
            </a:p>
          </p:txBody>
        </p:sp>
        <p:cxnSp>
          <p:nvCxnSpPr>
            <p:cNvPr id="27" name="淘宝店chenying0907出品 26"/>
            <p:cNvCxnSpPr/>
            <p:nvPr/>
          </p:nvCxnSpPr>
          <p:spPr>
            <a:xfrm flipH="1">
              <a:off x="4788024" y="3224895"/>
              <a:ext cx="239475" cy="1355578"/>
            </a:xfrm>
            <a:prstGeom prst="line">
              <a:avLst/>
            </a:prstGeom>
            <a:noFill/>
            <a:ln w="9525" cap="flat" cmpd="sng" algn="ctr">
              <a:solidFill>
                <a:sysClr val="window" lastClr="FFFFFF">
                  <a:lumMod val="50000"/>
                </a:sysClr>
              </a:solidFill>
              <a:prstDash val="solid"/>
            </a:ln>
            <a:effectLst/>
          </p:spPr>
        </p:cxnSp>
      </p:grpSp>
      <p:grpSp>
        <p:nvGrpSpPr>
          <p:cNvPr id="28" name="淘宝店chenying0907出品 27"/>
          <p:cNvGrpSpPr/>
          <p:nvPr/>
        </p:nvGrpSpPr>
        <p:grpSpPr>
          <a:xfrm>
            <a:off x="8130026" y="3092839"/>
            <a:ext cx="1467865" cy="2264148"/>
            <a:chOff x="5484698" y="2648632"/>
            <a:chExt cx="981075" cy="2017713"/>
          </a:xfrm>
        </p:grpSpPr>
        <p:sp>
          <p:nvSpPr>
            <p:cNvPr id="29" name="淘宝店chenying0907出品 28"/>
            <p:cNvSpPr/>
            <p:nvPr/>
          </p:nvSpPr>
          <p:spPr>
            <a:xfrm rot="815004">
              <a:off x="5551373" y="2648632"/>
              <a:ext cx="914400" cy="746125"/>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algn="ctr" defTabSz="1368425">
                <a:lnSpc>
                  <a:spcPct val="120000"/>
                </a:lnSpc>
                <a:defRPr/>
              </a:pPr>
              <a:r>
                <a:rPr lang="zh-CN" altLang="en-US" sz="1795" kern="0">
                  <a:solidFill>
                    <a:srgbClr val="4D4D4D"/>
                  </a:solidFill>
                  <a:latin typeface="微软雅黑" panose="020B0503020204020204" pitchFamily="34" charset="-122"/>
                  <a:ea typeface="微软雅黑" panose="020B0503020204020204" pitchFamily="34" charset="-122"/>
                </a:rPr>
                <a:t>此处添加文本</a:t>
              </a:r>
              <a:r>
                <a:rPr lang="en-US" altLang="zh-CN" sz="1795" kern="0" dirty="0">
                  <a:solidFill>
                    <a:srgbClr val="4D4D4D"/>
                  </a:solidFill>
                  <a:latin typeface="微软雅黑" panose="020B0503020204020204" pitchFamily="34" charset="-122"/>
                  <a:ea typeface="微软雅黑" panose="020B0503020204020204" pitchFamily="34" charset="-122"/>
                </a:rPr>
                <a:t>9</a:t>
              </a:r>
              <a:endParaRPr lang="zh-CN" altLang="en-US" sz="1795" kern="0" dirty="0">
                <a:solidFill>
                  <a:srgbClr val="4D4D4D"/>
                </a:solidFill>
                <a:latin typeface="微软雅黑" panose="020B0503020204020204" pitchFamily="34" charset="-122"/>
                <a:ea typeface="微软雅黑" panose="020B0503020204020204" pitchFamily="34" charset="-122"/>
              </a:endParaRPr>
            </a:p>
          </p:txBody>
        </p:sp>
        <p:cxnSp>
          <p:nvCxnSpPr>
            <p:cNvPr id="30" name="淘宝店chenying0907出品 29"/>
            <p:cNvCxnSpPr>
              <a:stCxn id="29" idx="2"/>
            </p:cNvCxnSpPr>
            <p:nvPr/>
          </p:nvCxnSpPr>
          <p:spPr>
            <a:xfrm flipH="1">
              <a:off x="5484698" y="3384322"/>
              <a:ext cx="436257" cy="1282023"/>
            </a:xfrm>
            <a:prstGeom prst="line">
              <a:avLst/>
            </a:prstGeom>
            <a:noFill/>
            <a:ln w="9525" cap="flat" cmpd="sng" algn="ctr">
              <a:solidFill>
                <a:sysClr val="window" lastClr="FFFFFF">
                  <a:lumMod val="50000"/>
                </a:sysClr>
              </a:solidFill>
              <a:prstDash val="solid"/>
            </a:ln>
            <a:effectLst/>
          </p:spPr>
        </p:cxnSp>
      </p:grpSp>
      <p:pic>
        <p:nvPicPr>
          <p:cNvPr id="31" name="图片 30" descr="未标题-3.png"/>
          <p:cNvPicPr>
            <a:picLocks noChangeAspect="1"/>
          </p:cNvPicPr>
          <p:nvPr/>
        </p:nvPicPr>
        <p:blipFill>
          <a:blip r:embed="rId3" cstate="print"/>
          <a:stretch>
            <a:fillRect/>
          </a:stretch>
        </p:blipFill>
        <p:spPr>
          <a:xfrm>
            <a:off x="10104308" y="3009813"/>
            <a:ext cx="3200447" cy="4398582"/>
          </a:xfrm>
          <a:prstGeom prst="rect">
            <a:avLst/>
          </a:prstGeom>
          <a:effectLst>
            <a:outerShdw blurRad="76200" dir="13500000" sy="23000" kx="1200000" algn="br" rotWithShape="0">
              <a:prstClr val="black">
                <a:alpha val="20000"/>
              </a:prstClr>
            </a:outerShdw>
          </a:effectLst>
        </p:spPr>
      </p:pic>
      <p:grpSp>
        <p:nvGrpSpPr>
          <p:cNvPr id="33" name="淘宝店chenying0907出品 32"/>
          <p:cNvGrpSpPr/>
          <p:nvPr/>
        </p:nvGrpSpPr>
        <p:grpSpPr>
          <a:xfrm>
            <a:off x="426332" y="105966"/>
            <a:ext cx="3340941" cy="590700"/>
            <a:chOff x="568442" y="141286"/>
            <a:chExt cx="4454590" cy="787601"/>
          </a:xfrm>
        </p:grpSpPr>
        <p:sp>
          <p:nvSpPr>
            <p:cNvPr id="34" name="淘宝店chenying0907出品 33"/>
            <p:cNvSpPr txBox="1"/>
            <p:nvPr/>
          </p:nvSpPr>
          <p:spPr>
            <a:xfrm>
              <a:off x="727682" y="141286"/>
              <a:ext cx="2443405" cy="779701"/>
            </a:xfrm>
            <a:prstGeom prst="rect">
              <a:avLst/>
            </a:prstGeom>
            <a:noFill/>
          </p:spPr>
          <p:txBody>
            <a:bodyPr wrap="none" rtlCol="0">
              <a:spAutoFit/>
            </a:bodyPr>
            <a:lstStyle/>
            <a:p>
              <a:r>
                <a:rPr lang="zh-CN" altLang="en-US" sz="3200" b="1" dirty="0">
                  <a:solidFill>
                    <a:srgbClr val="FF0000"/>
                  </a:solidFill>
                  <a:latin typeface="+mj-ea"/>
                </a:rPr>
                <a:t>成功项目</a:t>
              </a:r>
            </a:p>
          </p:txBody>
        </p:sp>
        <p:sp>
          <p:nvSpPr>
            <p:cNvPr id="35" name="等腰三角形 34"/>
            <p:cNvSpPr/>
            <p:nvPr/>
          </p:nvSpPr>
          <p:spPr>
            <a:xfrm rot="16200000" flipH="1" flipV="1">
              <a:off x="492508" y="454911"/>
              <a:ext cx="304323" cy="15245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36" name="淘宝店chenying0907出品 23"/>
            <p:cNvSpPr txBox="1"/>
            <p:nvPr/>
          </p:nvSpPr>
          <p:spPr>
            <a:xfrm>
              <a:off x="2887403" y="600592"/>
              <a:ext cx="2135629" cy="328295"/>
            </a:xfrm>
            <a:prstGeom prst="rect">
              <a:avLst/>
            </a:prstGeom>
            <a:noFill/>
          </p:spPr>
          <p:txBody>
            <a:bodyPr wrap="none" rtlCol="0">
              <a:spAutoFit/>
            </a:bodyPr>
            <a:lstStyle/>
            <a:p>
              <a:r>
                <a:rPr lang="en-US" altLang="zh-CN" sz="1000" dirty="0">
                  <a:solidFill>
                    <a:schemeClr val="tx1">
                      <a:lumMod val="60000"/>
                      <a:lumOff val="40000"/>
                    </a:schemeClr>
                  </a:solidFill>
                  <a:latin typeface="+mj-ea"/>
                  <a:ea typeface="+mj-ea"/>
                </a:rPr>
                <a:t>  Click here to add Title</a:t>
              </a:r>
              <a:endParaRPr lang="zh-CN" altLang="en-US" sz="1000" dirty="0">
                <a:solidFill>
                  <a:schemeClr val="tx1">
                    <a:lumMod val="60000"/>
                    <a:lumOff val="40000"/>
                  </a:schemeClr>
                </a:solidFill>
                <a:latin typeface="+mj-ea"/>
                <a:ea typeface="+mj-ea"/>
              </a:endParaRPr>
            </a:p>
          </p:txBody>
        </p:sp>
      </p:grpSp>
      <p:sp>
        <p:nvSpPr>
          <p:cNvPr id="37" name="圆角淘宝店chenying0907出品 36"/>
          <p:cNvSpPr/>
          <p:nvPr/>
        </p:nvSpPr>
        <p:spPr>
          <a:xfrm flipV="1">
            <a:off x="400987" y="673807"/>
            <a:ext cx="13064286" cy="45719"/>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left)">
                                      <p:cBhvr>
                                        <p:cTn id="13" dur="500"/>
                                        <p:tgtEl>
                                          <p:spTgt spid="37"/>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1000"/>
                            </p:stCondLst>
                            <p:childTnLst>
                              <p:par>
                                <p:cTn id="21" presetID="2" presetClass="entr" presetSubtype="1"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0-#ppt_h/2"/>
                                          </p:val>
                                        </p:tav>
                                        <p:tav tm="100000">
                                          <p:val>
                                            <p:strVal val="#ppt_y"/>
                                          </p:val>
                                        </p:tav>
                                      </p:tavLst>
                                    </p:anim>
                                  </p:childTnLst>
                                </p:cTn>
                              </p:par>
                            </p:childTnLst>
                          </p:cTn>
                        </p:par>
                        <p:par>
                          <p:cTn id="25" fill="hold">
                            <p:stCondLst>
                              <p:cond delay="1500"/>
                            </p:stCondLst>
                            <p:childTnLst>
                              <p:par>
                                <p:cTn id="26" presetID="2" presetClass="entr" presetSubtype="1"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ppt_x"/>
                                          </p:val>
                                        </p:tav>
                                        <p:tav tm="100000">
                                          <p:val>
                                            <p:strVal val="#ppt_x"/>
                                          </p:val>
                                        </p:tav>
                                      </p:tavLst>
                                    </p:anim>
                                    <p:anim calcmode="lin" valueType="num">
                                      <p:cBhvr additive="base">
                                        <p:cTn id="29" dur="500" fill="hold"/>
                                        <p:tgtEl>
                                          <p:spTgt spid="22"/>
                                        </p:tgtEl>
                                        <p:attrNameLst>
                                          <p:attrName>ppt_y</p:attrName>
                                        </p:attrNameLst>
                                      </p:cBhvr>
                                      <p:tavLst>
                                        <p:tav tm="0">
                                          <p:val>
                                            <p:strVal val="0-#ppt_h/2"/>
                                          </p:val>
                                        </p:tav>
                                        <p:tav tm="100000">
                                          <p:val>
                                            <p:strVal val="#ppt_y"/>
                                          </p:val>
                                        </p:tav>
                                      </p:tavLst>
                                    </p:anim>
                                  </p:childTnLst>
                                </p:cTn>
                              </p:par>
                            </p:childTnLst>
                          </p:cTn>
                        </p:par>
                        <p:par>
                          <p:cTn id="30" fill="hold">
                            <p:stCondLst>
                              <p:cond delay="2000"/>
                            </p:stCondLst>
                            <p:childTnLst>
                              <p:par>
                                <p:cTn id="31" presetID="2" presetClass="entr" presetSubtype="1"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0-#ppt_h/2"/>
                                          </p:val>
                                        </p:tav>
                                        <p:tav tm="100000">
                                          <p:val>
                                            <p:strVal val="#ppt_y"/>
                                          </p:val>
                                        </p:tav>
                                      </p:tavLst>
                                    </p:anim>
                                  </p:childTnLst>
                                </p:cTn>
                              </p:par>
                            </p:childTnLst>
                          </p:cTn>
                        </p:par>
                        <p:par>
                          <p:cTn id="35" fill="hold">
                            <p:stCondLst>
                              <p:cond delay="2500"/>
                            </p:stCondLst>
                            <p:childTnLst>
                              <p:par>
                                <p:cTn id="36" presetID="2" presetClass="entr" presetSubtype="9"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0-#ppt_w/2"/>
                                          </p:val>
                                        </p:tav>
                                        <p:tav tm="100000">
                                          <p:val>
                                            <p:strVal val="#ppt_x"/>
                                          </p:val>
                                        </p:tav>
                                      </p:tavLst>
                                    </p:anim>
                                    <p:anim calcmode="lin" valueType="num">
                                      <p:cBhvr additive="base">
                                        <p:cTn id="39" dur="500" fill="hold"/>
                                        <p:tgtEl>
                                          <p:spTgt spid="16"/>
                                        </p:tgtEl>
                                        <p:attrNameLst>
                                          <p:attrName>ppt_y</p:attrName>
                                        </p:attrNameLst>
                                      </p:cBhvr>
                                      <p:tavLst>
                                        <p:tav tm="0">
                                          <p:val>
                                            <p:strVal val="0-#ppt_h/2"/>
                                          </p:val>
                                        </p:tav>
                                        <p:tav tm="100000">
                                          <p:val>
                                            <p:strVal val="#ppt_y"/>
                                          </p:val>
                                        </p:tav>
                                      </p:tavLst>
                                    </p:anim>
                                  </p:childTnLst>
                                </p:cTn>
                              </p:par>
                            </p:childTnLst>
                          </p:cTn>
                        </p:par>
                        <p:par>
                          <p:cTn id="40" fill="hold">
                            <p:stCondLst>
                              <p:cond delay="3000"/>
                            </p:stCondLst>
                            <p:childTnLst>
                              <p:par>
                                <p:cTn id="41" presetID="2" presetClass="entr" presetSubtype="3"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1+#ppt_w/2"/>
                                          </p:val>
                                        </p:tav>
                                        <p:tav tm="100000">
                                          <p:val>
                                            <p:strVal val="#ppt_x"/>
                                          </p:val>
                                        </p:tav>
                                      </p:tavLst>
                                    </p:anim>
                                    <p:anim calcmode="lin" valueType="num">
                                      <p:cBhvr additive="base">
                                        <p:cTn id="44" dur="500" fill="hold"/>
                                        <p:tgtEl>
                                          <p:spTgt spid="7"/>
                                        </p:tgtEl>
                                        <p:attrNameLst>
                                          <p:attrName>ppt_y</p:attrName>
                                        </p:attrNameLst>
                                      </p:cBhvr>
                                      <p:tavLst>
                                        <p:tav tm="0">
                                          <p:val>
                                            <p:strVal val="0-#ppt_h/2"/>
                                          </p:val>
                                        </p:tav>
                                        <p:tav tm="100000">
                                          <p:val>
                                            <p:strVal val="#ppt_y"/>
                                          </p:val>
                                        </p:tav>
                                      </p:tavLst>
                                    </p:anim>
                                  </p:childTnLst>
                                </p:cTn>
                              </p:par>
                            </p:childTnLst>
                          </p:cTn>
                        </p:par>
                        <p:par>
                          <p:cTn id="45" fill="hold">
                            <p:stCondLst>
                              <p:cond delay="3500"/>
                            </p:stCondLst>
                            <p:childTnLst>
                              <p:par>
                                <p:cTn id="46" presetID="2" presetClass="entr" presetSubtype="3" fill="hold" nodeType="after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500" fill="hold"/>
                                        <p:tgtEl>
                                          <p:spTgt spid="25"/>
                                        </p:tgtEl>
                                        <p:attrNameLst>
                                          <p:attrName>ppt_x</p:attrName>
                                        </p:attrNameLst>
                                      </p:cBhvr>
                                      <p:tavLst>
                                        <p:tav tm="0">
                                          <p:val>
                                            <p:strVal val="1+#ppt_w/2"/>
                                          </p:val>
                                        </p:tav>
                                        <p:tav tm="100000">
                                          <p:val>
                                            <p:strVal val="#ppt_x"/>
                                          </p:val>
                                        </p:tav>
                                      </p:tavLst>
                                    </p:anim>
                                    <p:anim calcmode="lin" valueType="num">
                                      <p:cBhvr additive="base">
                                        <p:cTn id="49" dur="500" fill="hold"/>
                                        <p:tgtEl>
                                          <p:spTgt spid="25"/>
                                        </p:tgtEl>
                                        <p:attrNameLst>
                                          <p:attrName>ppt_y</p:attrName>
                                        </p:attrNameLst>
                                      </p:cBhvr>
                                      <p:tavLst>
                                        <p:tav tm="0">
                                          <p:val>
                                            <p:strVal val="0-#ppt_h/2"/>
                                          </p:val>
                                        </p:tav>
                                        <p:tav tm="100000">
                                          <p:val>
                                            <p:strVal val="#ppt_y"/>
                                          </p:val>
                                        </p:tav>
                                      </p:tavLst>
                                    </p:anim>
                                  </p:childTnLst>
                                </p:cTn>
                              </p:par>
                            </p:childTnLst>
                          </p:cTn>
                        </p:par>
                        <p:par>
                          <p:cTn id="50" fill="hold">
                            <p:stCondLst>
                              <p:cond delay="4000"/>
                            </p:stCondLst>
                            <p:childTnLst>
                              <p:par>
                                <p:cTn id="51" presetID="2" presetClass="entr" presetSubtype="1" fill="hold"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0-#ppt_h/2"/>
                                          </p:val>
                                        </p:tav>
                                        <p:tav tm="100000">
                                          <p:val>
                                            <p:strVal val="#ppt_y"/>
                                          </p:val>
                                        </p:tav>
                                      </p:tavLst>
                                    </p:anim>
                                  </p:childTnLst>
                                </p:cTn>
                              </p:par>
                            </p:childTnLst>
                          </p:cTn>
                        </p:par>
                        <p:par>
                          <p:cTn id="55" fill="hold">
                            <p:stCondLst>
                              <p:cond delay="4500"/>
                            </p:stCondLst>
                            <p:childTnLst>
                              <p:par>
                                <p:cTn id="56" presetID="2" presetClass="entr" presetSubtype="3" fill="hold" nodeType="after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500" fill="hold"/>
                                        <p:tgtEl>
                                          <p:spTgt spid="10"/>
                                        </p:tgtEl>
                                        <p:attrNameLst>
                                          <p:attrName>ppt_x</p:attrName>
                                        </p:attrNameLst>
                                      </p:cBhvr>
                                      <p:tavLst>
                                        <p:tav tm="0">
                                          <p:val>
                                            <p:strVal val="1+#ppt_w/2"/>
                                          </p:val>
                                        </p:tav>
                                        <p:tav tm="100000">
                                          <p:val>
                                            <p:strVal val="#ppt_x"/>
                                          </p:val>
                                        </p:tav>
                                      </p:tavLst>
                                    </p:anim>
                                    <p:anim calcmode="lin" valueType="num">
                                      <p:cBhvr additive="base">
                                        <p:cTn id="59" dur="500" fill="hold"/>
                                        <p:tgtEl>
                                          <p:spTgt spid="10"/>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2" presetClass="entr" presetSubtype="9" fill="hold" nodeType="after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0-#ppt_w/2"/>
                                          </p:val>
                                        </p:tav>
                                        <p:tav tm="100000">
                                          <p:val>
                                            <p:strVal val="#ppt_x"/>
                                          </p:val>
                                        </p:tav>
                                      </p:tavLst>
                                    </p:anim>
                                    <p:anim calcmode="lin" valueType="num">
                                      <p:cBhvr additive="base">
                                        <p:cTn id="64" dur="500" fill="hold"/>
                                        <p:tgtEl>
                                          <p:spTgt spid="19"/>
                                        </p:tgtEl>
                                        <p:attrNameLst>
                                          <p:attrName>ppt_y</p:attrName>
                                        </p:attrNameLst>
                                      </p:cBhvr>
                                      <p:tavLst>
                                        <p:tav tm="0">
                                          <p:val>
                                            <p:strVal val="0-#ppt_h/2"/>
                                          </p:val>
                                        </p:tav>
                                        <p:tav tm="100000">
                                          <p:val>
                                            <p:strVal val="#ppt_y"/>
                                          </p:val>
                                        </p:tav>
                                      </p:tavLst>
                                    </p:anim>
                                  </p:childTnLst>
                                </p:cTn>
                              </p:par>
                            </p:childTnLst>
                          </p:cTn>
                        </p:par>
                        <p:par>
                          <p:cTn id="65" fill="hold">
                            <p:stCondLst>
                              <p:cond delay="5500"/>
                            </p:stCondLst>
                            <p:childTnLst>
                              <p:par>
                                <p:cTn id="66" presetID="47" presetClass="entr" presetSubtype="0" fill="hold"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45" name="淘宝店chenying0907出品 1044"/>
          <p:cNvGrpSpPr/>
          <p:nvPr/>
        </p:nvGrpSpPr>
        <p:grpSpPr>
          <a:xfrm>
            <a:off x="801454" y="3475933"/>
            <a:ext cx="11798733" cy="1865227"/>
            <a:chOff x="-1223381" y="3166398"/>
            <a:chExt cx="14258915" cy="2254150"/>
          </a:xfrm>
          <a:solidFill>
            <a:schemeClr val="tx1">
              <a:lumMod val="50000"/>
              <a:lumOff val="50000"/>
            </a:schemeClr>
          </a:solidFill>
        </p:grpSpPr>
        <p:sp>
          <p:nvSpPr>
            <p:cNvPr id="1035" name="Oval 90"/>
            <p:cNvSpPr>
              <a:spLocks noChangeArrowheads="1"/>
            </p:cNvSpPr>
            <p:nvPr/>
          </p:nvSpPr>
          <p:spPr bwMode="auto">
            <a:xfrm>
              <a:off x="3838370" y="4166217"/>
              <a:ext cx="132112" cy="1321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02621" tIns="51311" rIns="102621" bIns="51311" numCol="1" anchor="t" anchorCtr="0" compatLnSpc="1"/>
            <a:lstStyle/>
            <a:p>
              <a:endParaRPr lang="zh-CN" altLang="en-US" sz="2920"/>
            </a:p>
          </p:txBody>
        </p:sp>
        <p:sp>
          <p:nvSpPr>
            <p:cNvPr id="1036" name="Oval 91"/>
            <p:cNvSpPr>
              <a:spLocks noChangeArrowheads="1"/>
            </p:cNvSpPr>
            <p:nvPr/>
          </p:nvSpPr>
          <p:spPr bwMode="auto">
            <a:xfrm>
              <a:off x="6046295" y="4166217"/>
              <a:ext cx="132112" cy="1321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02621" tIns="51311" rIns="102621" bIns="51311" numCol="1" anchor="t" anchorCtr="0" compatLnSpc="1"/>
            <a:lstStyle/>
            <a:p>
              <a:endParaRPr lang="zh-CN" altLang="en-US" sz="2920"/>
            </a:p>
          </p:txBody>
        </p:sp>
        <p:grpSp>
          <p:nvGrpSpPr>
            <p:cNvPr id="1044" name="淘宝店chenying0907出品 1043"/>
            <p:cNvGrpSpPr/>
            <p:nvPr/>
          </p:nvGrpSpPr>
          <p:grpSpPr>
            <a:xfrm>
              <a:off x="-1223381" y="3166398"/>
              <a:ext cx="14258915" cy="2254150"/>
              <a:chOff x="-1223381" y="3166398"/>
              <a:chExt cx="14258915" cy="2254150"/>
            </a:xfrm>
            <a:grpFill/>
          </p:grpSpPr>
          <p:sp>
            <p:nvSpPr>
              <p:cNvPr id="1031" name="淘宝店chenying0907出品 86"/>
              <p:cNvSpPr>
                <a:spLocks noEditPoints="1"/>
              </p:cNvSpPr>
              <p:nvPr/>
            </p:nvSpPr>
            <p:spPr bwMode="auto">
              <a:xfrm>
                <a:off x="1712982" y="3166398"/>
                <a:ext cx="8801914" cy="2254150"/>
              </a:xfrm>
              <a:custGeom>
                <a:avLst/>
                <a:gdLst>
                  <a:gd name="T0" fmla="*/ 533 w 533"/>
                  <a:gd name="T1" fmla="*/ 71 h 136"/>
                  <a:gd name="T2" fmla="*/ 529 w 533"/>
                  <a:gd name="T3" fmla="*/ 71 h 136"/>
                  <a:gd name="T4" fmla="*/ 465 w 533"/>
                  <a:gd name="T5" fmla="*/ 132 h 136"/>
                  <a:gd name="T6" fmla="*/ 401 w 533"/>
                  <a:gd name="T7" fmla="*/ 74 h 136"/>
                  <a:gd name="T8" fmla="*/ 397 w 533"/>
                  <a:gd name="T9" fmla="*/ 74 h 136"/>
                  <a:gd name="T10" fmla="*/ 465 w 533"/>
                  <a:gd name="T11" fmla="*/ 136 h 136"/>
                  <a:gd name="T12" fmla="*/ 533 w 533"/>
                  <a:gd name="T13" fmla="*/ 71 h 136"/>
                  <a:gd name="T14" fmla="*/ 399 w 533"/>
                  <a:gd name="T15" fmla="*/ 55 h 136"/>
                  <a:gd name="T16" fmla="*/ 332 w 533"/>
                  <a:gd name="T17" fmla="*/ 0 h 136"/>
                  <a:gd name="T18" fmla="*/ 266 w 533"/>
                  <a:gd name="T19" fmla="*/ 55 h 136"/>
                  <a:gd name="T20" fmla="*/ 269 w 533"/>
                  <a:gd name="T21" fmla="*/ 55 h 136"/>
                  <a:gd name="T22" fmla="*/ 332 w 533"/>
                  <a:gd name="T23" fmla="*/ 4 h 136"/>
                  <a:gd name="T24" fmla="*/ 396 w 533"/>
                  <a:gd name="T25" fmla="*/ 55 h 136"/>
                  <a:gd name="T26" fmla="*/ 399 w 533"/>
                  <a:gd name="T27" fmla="*/ 55 h 136"/>
                  <a:gd name="T28" fmla="*/ 264 w 533"/>
                  <a:gd name="T29" fmla="*/ 74 h 136"/>
                  <a:gd name="T30" fmla="*/ 200 w 533"/>
                  <a:gd name="T31" fmla="*/ 132 h 136"/>
                  <a:gd name="T32" fmla="*/ 136 w 533"/>
                  <a:gd name="T33" fmla="*/ 74 h 136"/>
                  <a:gd name="T34" fmla="*/ 132 w 533"/>
                  <a:gd name="T35" fmla="*/ 74 h 136"/>
                  <a:gd name="T36" fmla="*/ 200 w 533"/>
                  <a:gd name="T37" fmla="*/ 136 h 136"/>
                  <a:gd name="T38" fmla="*/ 268 w 533"/>
                  <a:gd name="T39" fmla="*/ 74 h 136"/>
                  <a:gd name="T40" fmla="*/ 264 w 533"/>
                  <a:gd name="T41" fmla="*/ 74 h 136"/>
                  <a:gd name="T42" fmla="*/ 134 w 533"/>
                  <a:gd name="T43" fmla="*/ 55 h 136"/>
                  <a:gd name="T44" fmla="*/ 68 w 533"/>
                  <a:gd name="T45" fmla="*/ 0 h 136"/>
                  <a:gd name="T46" fmla="*/ 0 w 533"/>
                  <a:gd name="T47" fmla="*/ 65 h 136"/>
                  <a:gd name="T48" fmla="*/ 3 w 533"/>
                  <a:gd name="T49" fmla="*/ 65 h 136"/>
                  <a:gd name="T50" fmla="*/ 68 w 533"/>
                  <a:gd name="T51" fmla="*/ 4 h 136"/>
                  <a:gd name="T52" fmla="*/ 131 w 533"/>
                  <a:gd name="T53" fmla="*/ 55 h 136"/>
                  <a:gd name="T54" fmla="*/ 134 w 533"/>
                  <a:gd name="T55" fmla="*/ 5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3" h="136">
                    <a:moveTo>
                      <a:pt x="533" y="71"/>
                    </a:moveTo>
                    <a:cubicBezTo>
                      <a:pt x="529" y="71"/>
                      <a:pt x="529" y="71"/>
                      <a:pt x="529" y="71"/>
                    </a:cubicBezTo>
                    <a:cubicBezTo>
                      <a:pt x="528" y="105"/>
                      <a:pt x="499" y="132"/>
                      <a:pt x="465" y="132"/>
                    </a:cubicBezTo>
                    <a:cubicBezTo>
                      <a:pt x="431" y="132"/>
                      <a:pt x="404" y="107"/>
                      <a:pt x="401" y="74"/>
                    </a:cubicBezTo>
                    <a:cubicBezTo>
                      <a:pt x="397" y="74"/>
                      <a:pt x="397" y="74"/>
                      <a:pt x="397" y="74"/>
                    </a:cubicBezTo>
                    <a:cubicBezTo>
                      <a:pt x="400" y="109"/>
                      <a:pt x="429" y="136"/>
                      <a:pt x="465" y="136"/>
                    </a:cubicBezTo>
                    <a:cubicBezTo>
                      <a:pt x="501" y="136"/>
                      <a:pt x="531" y="107"/>
                      <a:pt x="533" y="71"/>
                    </a:cubicBezTo>
                    <a:close/>
                    <a:moveTo>
                      <a:pt x="399" y="55"/>
                    </a:moveTo>
                    <a:cubicBezTo>
                      <a:pt x="393" y="24"/>
                      <a:pt x="366" y="0"/>
                      <a:pt x="332" y="0"/>
                    </a:cubicBezTo>
                    <a:cubicBezTo>
                      <a:pt x="299" y="0"/>
                      <a:pt x="272" y="24"/>
                      <a:pt x="266" y="55"/>
                    </a:cubicBezTo>
                    <a:cubicBezTo>
                      <a:pt x="269" y="55"/>
                      <a:pt x="269" y="55"/>
                      <a:pt x="269" y="55"/>
                    </a:cubicBezTo>
                    <a:cubicBezTo>
                      <a:pt x="275" y="26"/>
                      <a:pt x="301" y="4"/>
                      <a:pt x="332" y="4"/>
                    </a:cubicBezTo>
                    <a:cubicBezTo>
                      <a:pt x="364" y="4"/>
                      <a:pt x="390" y="26"/>
                      <a:pt x="396" y="55"/>
                    </a:cubicBezTo>
                    <a:lnTo>
                      <a:pt x="399" y="55"/>
                    </a:lnTo>
                    <a:close/>
                    <a:moveTo>
                      <a:pt x="264" y="74"/>
                    </a:moveTo>
                    <a:cubicBezTo>
                      <a:pt x="261" y="107"/>
                      <a:pt x="233" y="132"/>
                      <a:pt x="200" y="132"/>
                    </a:cubicBezTo>
                    <a:cubicBezTo>
                      <a:pt x="167" y="132"/>
                      <a:pt x="139" y="107"/>
                      <a:pt x="136" y="74"/>
                    </a:cubicBezTo>
                    <a:cubicBezTo>
                      <a:pt x="132" y="74"/>
                      <a:pt x="132" y="74"/>
                      <a:pt x="132" y="74"/>
                    </a:cubicBezTo>
                    <a:cubicBezTo>
                      <a:pt x="136" y="109"/>
                      <a:pt x="165" y="136"/>
                      <a:pt x="200" y="136"/>
                    </a:cubicBezTo>
                    <a:cubicBezTo>
                      <a:pt x="235" y="136"/>
                      <a:pt x="264" y="109"/>
                      <a:pt x="268" y="74"/>
                    </a:cubicBezTo>
                    <a:lnTo>
                      <a:pt x="264" y="74"/>
                    </a:lnTo>
                    <a:close/>
                    <a:moveTo>
                      <a:pt x="134" y="55"/>
                    </a:moveTo>
                    <a:cubicBezTo>
                      <a:pt x="128" y="24"/>
                      <a:pt x="101" y="0"/>
                      <a:pt x="68" y="0"/>
                    </a:cubicBezTo>
                    <a:cubicBezTo>
                      <a:pt x="31" y="0"/>
                      <a:pt x="1" y="29"/>
                      <a:pt x="0" y="65"/>
                    </a:cubicBezTo>
                    <a:cubicBezTo>
                      <a:pt x="3" y="65"/>
                      <a:pt x="3" y="65"/>
                      <a:pt x="3" y="65"/>
                    </a:cubicBezTo>
                    <a:cubicBezTo>
                      <a:pt x="5" y="31"/>
                      <a:pt x="33" y="4"/>
                      <a:pt x="68" y="4"/>
                    </a:cubicBezTo>
                    <a:cubicBezTo>
                      <a:pt x="99" y="4"/>
                      <a:pt x="125" y="26"/>
                      <a:pt x="131" y="55"/>
                    </a:cubicBezTo>
                    <a:lnTo>
                      <a:pt x="134"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21" tIns="51311" rIns="102621" bIns="51311" numCol="1" anchor="t" anchorCtr="0" compatLnSpc="1"/>
              <a:lstStyle/>
              <a:p>
                <a:endParaRPr lang="zh-CN" altLang="en-US" sz="2920"/>
              </a:p>
            </p:txBody>
          </p:sp>
          <p:sp>
            <p:nvSpPr>
              <p:cNvPr id="1037" name="Oval 92"/>
              <p:cNvSpPr>
                <a:spLocks noChangeArrowheads="1"/>
              </p:cNvSpPr>
              <p:nvPr/>
            </p:nvSpPr>
            <p:spPr bwMode="auto">
              <a:xfrm>
                <a:off x="8207502" y="4166217"/>
                <a:ext cx="132112" cy="1321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02621" tIns="51311" rIns="102621" bIns="51311" numCol="1" anchor="t" anchorCtr="0" compatLnSpc="1"/>
              <a:lstStyle/>
              <a:p>
                <a:endParaRPr lang="zh-CN" altLang="en-US" sz="2920"/>
              </a:p>
            </p:txBody>
          </p:sp>
          <p:sp>
            <p:nvSpPr>
              <p:cNvPr id="1040" name="淘宝店chenying0907出品 95"/>
              <p:cNvSpPr>
                <a:spLocks noChangeArrowheads="1"/>
              </p:cNvSpPr>
              <p:nvPr/>
            </p:nvSpPr>
            <p:spPr bwMode="auto">
              <a:xfrm>
                <a:off x="-1223381" y="4188392"/>
                <a:ext cx="2950502" cy="534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2621" tIns="51311" rIns="102621" bIns="51311" numCol="1" anchor="t" anchorCtr="0" compatLnSpc="1"/>
              <a:lstStyle/>
              <a:p>
                <a:endParaRPr lang="zh-CN" altLang="en-US" sz="2920"/>
              </a:p>
            </p:txBody>
          </p:sp>
          <p:sp>
            <p:nvSpPr>
              <p:cNvPr id="1041" name="淘宝店chenying0907出品 96"/>
              <p:cNvSpPr>
                <a:spLocks noChangeArrowheads="1"/>
              </p:cNvSpPr>
              <p:nvPr/>
            </p:nvSpPr>
            <p:spPr bwMode="auto">
              <a:xfrm>
                <a:off x="10453555" y="4299599"/>
                <a:ext cx="2581979" cy="534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2621" tIns="51311" rIns="102621" bIns="51311" numCol="1" anchor="t" anchorCtr="0" compatLnSpc="1"/>
              <a:lstStyle/>
              <a:p>
                <a:endParaRPr lang="zh-CN" altLang="en-US" sz="2920"/>
              </a:p>
            </p:txBody>
          </p:sp>
        </p:grpSp>
      </p:grpSp>
      <p:sp>
        <p:nvSpPr>
          <p:cNvPr id="116" name="TextBox 115"/>
          <p:cNvSpPr txBox="1"/>
          <p:nvPr/>
        </p:nvSpPr>
        <p:spPr>
          <a:xfrm>
            <a:off x="2902597" y="6092273"/>
            <a:ext cx="2160527" cy="642606"/>
          </a:xfrm>
          <a:prstGeom prst="rect">
            <a:avLst/>
          </a:prstGeom>
          <a:noFill/>
        </p:spPr>
        <p:txBody>
          <a:bodyPr wrap="square" lIns="102611" tIns="51305" rIns="102611" bIns="51305" rtlCol="0">
            <a:spAutoFit/>
          </a:bodyPr>
          <a:lstStyle/>
          <a:p>
            <a:pPr algn="ctr">
              <a:lnSpc>
                <a:spcPct val="130000"/>
              </a:lnSpc>
            </a:pPr>
            <a:r>
              <a:rPr lang="zh-CN" altLang="en-US" sz="1345"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a:t>
            </a:r>
          </a:p>
        </p:txBody>
      </p:sp>
      <p:sp>
        <p:nvSpPr>
          <p:cNvPr id="125" name="TextBox 124"/>
          <p:cNvSpPr txBox="1"/>
          <p:nvPr/>
        </p:nvSpPr>
        <p:spPr>
          <a:xfrm>
            <a:off x="4913363" y="2891815"/>
            <a:ext cx="2160527" cy="642606"/>
          </a:xfrm>
          <a:prstGeom prst="rect">
            <a:avLst/>
          </a:prstGeom>
          <a:noFill/>
        </p:spPr>
        <p:txBody>
          <a:bodyPr wrap="square" lIns="102611" tIns="51305" rIns="102611" bIns="51305" rtlCol="0">
            <a:spAutoFit/>
          </a:bodyPr>
          <a:lstStyle/>
          <a:p>
            <a:pPr algn="ctr">
              <a:lnSpc>
                <a:spcPct val="130000"/>
              </a:lnSpc>
            </a:pPr>
            <a:r>
              <a:rPr lang="zh-CN" altLang="en-US" sz="1345"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a:t>
            </a:r>
          </a:p>
        </p:txBody>
      </p:sp>
      <p:sp>
        <p:nvSpPr>
          <p:cNvPr id="128" name="TextBox 127"/>
          <p:cNvSpPr txBox="1"/>
          <p:nvPr/>
        </p:nvSpPr>
        <p:spPr>
          <a:xfrm>
            <a:off x="8661769" y="2891816"/>
            <a:ext cx="2160527" cy="642606"/>
          </a:xfrm>
          <a:prstGeom prst="rect">
            <a:avLst/>
          </a:prstGeom>
          <a:noFill/>
        </p:spPr>
        <p:txBody>
          <a:bodyPr wrap="square" lIns="102611" tIns="51305" rIns="102611" bIns="51305" rtlCol="0">
            <a:spAutoFit/>
          </a:bodyPr>
          <a:lstStyle/>
          <a:p>
            <a:pPr algn="ctr">
              <a:lnSpc>
                <a:spcPct val="130000"/>
              </a:lnSpc>
            </a:pPr>
            <a:r>
              <a:rPr lang="zh-CN" altLang="en-US" sz="1345"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a:t>
            </a:r>
          </a:p>
        </p:txBody>
      </p:sp>
      <p:grpSp>
        <p:nvGrpSpPr>
          <p:cNvPr id="3" name="淘宝店chenying0907出品 2"/>
          <p:cNvGrpSpPr/>
          <p:nvPr/>
        </p:nvGrpSpPr>
        <p:grpSpPr>
          <a:xfrm>
            <a:off x="5259063" y="3683427"/>
            <a:ext cx="1448456" cy="1448456"/>
            <a:chOff x="4686046" y="3181838"/>
            <a:chExt cx="1290635" cy="1290635"/>
          </a:xfrm>
        </p:grpSpPr>
        <p:sp>
          <p:nvSpPr>
            <p:cNvPr id="1032" name="Oval 87"/>
            <p:cNvSpPr>
              <a:spLocks noChangeArrowheads="1"/>
            </p:cNvSpPr>
            <p:nvPr/>
          </p:nvSpPr>
          <p:spPr bwMode="auto">
            <a:xfrm>
              <a:off x="4686046" y="3181838"/>
              <a:ext cx="1290635" cy="1290635"/>
            </a:xfrm>
            <a:prstGeom prst="ellipse">
              <a:avLst/>
            </a:prstGeom>
            <a:solidFill>
              <a:srgbClr val="C00000"/>
            </a:solidFill>
            <a:ln w="2" cap="flat">
              <a:noFill/>
              <a:prstDash val="solid"/>
              <a:miter lim="800000"/>
            </a:ln>
          </p:spPr>
          <p:txBody>
            <a:bodyPr vert="horz" wrap="square" lIns="102621" tIns="51311" rIns="102621" bIns="51311" numCol="1" anchor="t" anchorCtr="0" compatLnSpc="1"/>
            <a:lstStyle/>
            <a:p>
              <a:endParaRPr lang="zh-CN" altLang="en-US" sz="2920"/>
            </a:p>
          </p:txBody>
        </p:sp>
        <p:sp>
          <p:nvSpPr>
            <p:cNvPr id="112" name="淘宝店chenying0907出品 44"/>
            <p:cNvSpPr>
              <a:spLocks noEditPoints="1"/>
            </p:cNvSpPr>
            <p:nvPr/>
          </p:nvSpPr>
          <p:spPr bwMode="auto">
            <a:xfrm>
              <a:off x="4943211" y="3521659"/>
              <a:ext cx="744244" cy="648096"/>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bg1">
                <a:lumMod val="95000"/>
              </a:schemeClr>
            </a:solidFill>
            <a:ln>
              <a:noFill/>
            </a:ln>
          </p:spPr>
          <p:txBody>
            <a:bodyPr vert="horz" wrap="square" lIns="90922" tIns="45460" rIns="90922" bIns="45460" numCol="1" anchor="t" anchorCtr="0" compatLnSpc="1"/>
            <a:lstStyle/>
            <a:p>
              <a:endParaRPr lang="zh-CN" altLang="en-US" sz="2920"/>
            </a:p>
          </p:txBody>
        </p:sp>
      </p:grpSp>
      <p:grpSp>
        <p:nvGrpSpPr>
          <p:cNvPr id="4" name="淘宝店chenying0907出品 3"/>
          <p:cNvGrpSpPr/>
          <p:nvPr/>
        </p:nvGrpSpPr>
        <p:grpSpPr>
          <a:xfrm>
            <a:off x="7054858" y="3683427"/>
            <a:ext cx="1448456" cy="1448456"/>
            <a:chOff x="6286175" y="3181838"/>
            <a:chExt cx="1290635" cy="1290635"/>
          </a:xfrm>
        </p:grpSpPr>
        <p:sp>
          <p:nvSpPr>
            <p:cNvPr id="1033" name="Oval 88"/>
            <p:cNvSpPr>
              <a:spLocks noChangeArrowheads="1"/>
            </p:cNvSpPr>
            <p:nvPr/>
          </p:nvSpPr>
          <p:spPr bwMode="auto">
            <a:xfrm>
              <a:off x="6286175" y="3181838"/>
              <a:ext cx="1290635" cy="1290635"/>
            </a:xfrm>
            <a:prstGeom prst="ellipse">
              <a:avLst/>
            </a:prstGeom>
            <a:solidFill>
              <a:srgbClr val="C00000"/>
            </a:solidFill>
            <a:ln w="2" cap="flat">
              <a:noFill/>
              <a:prstDash val="solid"/>
              <a:miter lim="800000"/>
            </a:ln>
          </p:spPr>
          <p:txBody>
            <a:bodyPr vert="horz" wrap="square" lIns="102621" tIns="51311" rIns="102621" bIns="51311" numCol="1" anchor="t" anchorCtr="0" compatLnSpc="1"/>
            <a:lstStyle/>
            <a:p>
              <a:endParaRPr lang="zh-CN" altLang="en-US" sz="2920"/>
            </a:p>
          </p:txBody>
        </p:sp>
        <p:sp>
          <p:nvSpPr>
            <p:cNvPr id="113" name="淘宝店chenying0907出品 6"/>
            <p:cNvSpPr>
              <a:spLocks noEditPoints="1"/>
            </p:cNvSpPr>
            <p:nvPr/>
          </p:nvSpPr>
          <p:spPr bwMode="auto">
            <a:xfrm>
              <a:off x="6513658" y="3467308"/>
              <a:ext cx="848984" cy="533412"/>
            </a:xfrm>
            <a:custGeom>
              <a:avLst/>
              <a:gdLst>
                <a:gd name="T0" fmla="*/ 107 w 165"/>
                <a:gd name="T1" fmla="*/ 104 h 104"/>
                <a:gd name="T2" fmla="*/ 124 w 165"/>
                <a:gd name="T3" fmla="*/ 104 h 104"/>
                <a:gd name="T4" fmla="*/ 124 w 165"/>
                <a:gd name="T5" fmla="*/ 45 h 104"/>
                <a:gd name="T6" fmla="*/ 107 w 165"/>
                <a:gd name="T7" fmla="*/ 61 h 104"/>
                <a:gd name="T8" fmla="*/ 107 w 165"/>
                <a:gd name="T9" fmla="*/ 104 h 104"/>
                <a:gd name="T10" fmla="*/ 132 w 165"/>
                <a:gd name="T11" fmla="*/ 104 h 104"/>
                <a:gd name="T12" fmla="*/ 149 w 165"/>
                <a:gd name="T13" fmla="*/ 104 h 104"/>
                <a:gd name="T14" fmla="*/ 149 w 165"/>
                <a:gd name="T15" fmla="*/ 22 h 104"/>
                <a:gd name="T16" fmla="*/ 132 w 165"/>
                <a:gd name="T17" fmla="*/ 38 h 104"/>
                <a:gd name="T18" fmla="*/ 132 w 165"/>
                <a:gd name="T19" fmla="*/ 104 h 104"/>
                <a:gd name="T20" fmla="*/ 161 w 165"/>
                <a:gd name="T21" fmla="*/ 0 h 104"/>
                <a:gd name="T22" fmla="*/ 164 w 165"/>
                <a:gd name="T23" fmla="*/ 4 h 104"/>
                <a:gd name="T24" fmla="*/ 164 w 165"/>
                <a:gd name="T25" fmla="*/ 5 h 104"/>
                <a:gd name="T26" fmla="*/ 161 w 165"/>
                <a:gd name="T27" fmla="*/ 15 h 104"/>
                <a:gd name="T28" fmla="*/ 161 w 165"/>
                <a:gd name="T29" fmla="*/ 16 h 104"/>
                <a:gd name="T30" fmla="*/ 156 w 165"/>
                <a:gd name="T31" fmla="*/ 17 h 104"/>
                <a:gd name="T32" fmla="*/ 155 w 165"/>
                <a:gd name="T33" fmla="*/ 17 h 104"/>
                <a:gd name="T34" fmla="*/ 153 w 165"/>
                <a:gd name="T35" fmla="*/ 14 h 104"/>
                <a:gd name="T36" fmla="*/ 103 w 165"/>
                <a:gd name="T37" fmla="*/ 61 h 104"/>
                <a:gd name="T38" fmla="*/ 87 w 165"/>
                <a:gd name="T39" fmla="*/ 44 h 104"/>
                <a:gd name="T40" fmla="*/ 74 w 165"/>
                <a:gd name="T41" fmla="*/ 30 h 104"/>
                <a:gd name="T42" fmla="*/ 3 w 165"/>
                <a:gd name="T43" fmla="*/ 96 h 104"/>
                <a:gd name="T44" fmla="*/ 0 w 165"/>
                <a:gd name="T45" fmla="*/ 93 h 104"/>
                <a:gd name="T46" fmla="*/ 74 w 165"/>
                <a:gd name="T47" fmla="*/ 24 h 104"/>
                <a:gd name="T48" fmla="*/ 87 w 165"/>
                <a:gd name="T49" fmla="*/ 37 h 104"/>
                <a:gd name="T50" fmla="*/ 103 w 165"/>
                <a:gd name="T51" fmla="*/ 55 h 104"/>
                <a:gd name="T52" fmla="*/ 150 w 165"/>
                <a:gd name="T53" fmla="*/ 11 h 104"/>
                <a:gd name="T54" fmla="*/ 148 w 165"/>
                <a:gd name="T55" fmla="*/ 9 h 104"/>
                <a:gd name="T56" fmla="*/ 147 w 165"/>
                <a:gd name="T57" fmla="*/ 8 h 104"/>
                <a:gd name="T58" fmla="*/ 149 w 165"/>
                <a:gd name="T59" fmla="*/ 3 h 104"/>
                <a:gd name="T60" fmla="*/ 150 w 165"/>
                <a:gd name="T61" fmla="*/ 3 h 104"/>
                <a:gd name="T62" fmla="*/ 160 w 165"/>
                <a:gd name="T63" fmla="*/ 1 h 104"/>
                <a:gd name="T64" fmla="*/ 161 w 165"/>
                <a:gd name="T65" fmla="*/ 0 h 104"/>
                <a:gd name="T66" fmla="*/ 7 w 165"/>
                <a:gd name="T67" fmla="*/ 104 h 104"/>
                <a:gd name="T68" fmla="*/ 24 w 165"/>
                <a:gd name="T69" fmla="*/ 104 h 104"/>
                <a:gd name="T70" fmla="*/ 24 w 165"/>
                <a:gd name="T71" fmla="*/ 81 h 104"/>
                <a:gd name="T72" fmla="*/ 7 w 165"/>
                <a:gd name="T73" fmla="*/ 97 h 104"/>
                <a:gd name="T74" fmla="*/ 7 w 165"/>
                <a:gd name="T75" fmla="*/ 104 h 104"/>
                <a:gd name="T76" fmla="*/ 32 w 165"/>
                <a:gd name="T77" fmla="*/ 104 h 104"/>
                <a:gd name="T78" fmla="*/ 49 w 165"/>
                <a:gd name="T79" fmla="*/ 104 h 104"/>
                <a:gd name="T80" fmla="*/ 49 w 165"/>
                <a:gd name="T81" fmla="*/ 58 h 104"/>
                <a:gd name="T82" fmla="*/ 32 w 165"/>
                <a:gd name="T83" fmla="*/ 74 h 104"/>
                <a:gd name="T84" fmla="*/ 32 w 165"/>
                <a:gd name="T85" fmla="*/ 104 h 104"/>
                <a:gd name="T86" fmla="*/ 57 w 165"/>
                <a:gd name="T87" fmla="*/ 50 h 104"/>
                <a:gd name="T88" fmla="*/ 57 w 165"/>
                <a:gd name="T89" fmla="*/ 104 h 104"/>
                <a:gd name="T90" fmla="*/ 74 w 165"/>
                <a:gd name="T91" fmla="*/ 104 h 104"/>
                <a:gd name="T92" fmla="*/ 74 w 165"/>
                <a:gd name="T93" fmla="*/ 34 h 104"/>
                <a:gd name="T94" fmla="*/ 74 w 165"/>
                <a:gd name="T95" fmla="*/ 34 h 104"/>
                <a:gd name="T96" fmla="*/ 57 w 165"/>
                <a:gd name="T97" fmla="*/ 50 h 104"/>
                <a:gd name="T98" fmla="*/ 82 w 165"/>
                <a:gd name="T99" fmla="*/ 43 h 104"/>
                <a:gd name="T100" fmla="*/ 82 w 165"/>
                <a:gd name="T101" fmla="*/ 104 h 104"/>
                <a:gd name="T102" fmla="*/ 87 w 165"/>
                <a:gd name="T103" fmla="*/ 104 h 104"/>
                <a:gd name="T104" fmla="*/ 99 w 165"/>
                <a:gd name="T105" fmla="*/ 104 h 104"/>
                <a:gd name="T106" fmla="*/ 99 w 165"/>
                <a:gd name="T107" fmla="*/ 61 h 104"/>
                <a:gd name="T108" fmla="*/ 87 w 165"/>
                <a:gd name="T109" fmla="*/ 48 h 104"/>
                <a:gd name="T110" fmla="*/ 82 w 165"/>
                <a:gd name="T111"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chemeClr val="bg1">
                <a:lumMod val="95000"/>
              </a:schemeClr>
            </a:solidFill>
            <a:ln>
              <a:noFill/>
            </a:ln>
          </p:spPr>
          <p:txBody>
            <a:bodyPr vert="horz" wrap="square" lIns="102621" tIns="51311" rIns="102621" bIns="51311" numCol="1" anchor="t" anchorCtr="0" compatLnSpc="1"/>
            <a:lstStyle/>
            <a:p>
              <a:endParaRPr lang="zh-CN" altLang="en-US" sz="2920"/>
            </a:p>
          </p:txBody>
        </p:sp>
      </p:grpSp>
      <p:grpSp>
        <p:nvGrpSpPr>
          <p:cNvPr id="6" name="淘宝店chenying0907出品 5"/>
          <p:cNvGrpSpPr/>
          <p:nvPr/>
        </p:nvGrpSpPr>
        <p:grpSpPr>
          <a:xfrm>
            <a:off x="8887654" y="3683427"/>
            <a:ext cx="1448456" cy="1448456"/>
            <a:chOff x="7919273" y="3181838"/>
            <a:chExt cx="1290635" cy="1290635"/>
          </a:xfrm>
        </p:grpSpPr>
        <p:sp>
          <p:nvSpPr>
            <p:cNvPr id="1034" name="Oval 89"/>
            <p:cNvSpPr>
              <a:spLocks noChangeArrowheads="1"/>
            </p:cNvSpPr>
            <p:nvPr/>
          </p:nvSpPr>
          <p:spPr bwMode="auto">
            <a:xfrm>
              <a:off x="7919273" y="3181838"/>
              <a:ext cx="1290635" cy="1290635"/>
            </a:xfrm>
            <a:prstGeom prst="ellipse">
              <a:avLst/>
            </a:prstGeom>
            <a:solidFill>
              <a:srgbClr val="C00000"/>
            </a:solidFill>
            <a:ln w="2" cap="flat">
              <a:noFill/>
              <a:prstDash val="solid"/>
              <a:miter lim="800000"/>
            </a:ln>
          </p:spPr>
          <p:txBody>
            <a:bodyPr vert="horz" wrap="square" lIns="102621" tIns="51311" rIns="102621" bIns="51311" numCol="1" anchor="t" anchorCtr="0" compatLnSpc="1"/>
            <a:lstStyle/>
            <a:p>
              <a:endParaRPr lang="zh-CN" altLang="en-US" sz="2920"/>
            </a:p>
          </p:txBody>
        </p:sp>
        <p:sp>
          <p:nvSpPr>
            <p:cNvPr id="114" name="淘宝店chenying0907出品 45"/>
            <p:cNvSpPr>
              <a:spLocks noEditPoints="1"/>
            </p:cNvSpPr>
            <p:nvPr/>
          </p:nvSpPr>
          <p:spPr bwMode="auto">
            <a:xfrm>
              <a:off x="8295761" y="3462502"/>
              <a:ext cx="621462" cy="690549"/>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bg1">
                <a:lumMod val="95000"/>
              </a:schemeClr>
            </a:solidFill>
            <a:ln>
              <a:noFill/>
            </a:ln>
          </p:spPr>
          <p:txBody>
            <a:bodyPr vert="horz" wrap="square" lIns="90922" tIns="45460" rIns="90922" bIns="45460" numCol="1" anchor="t" anchorCtr="0" compatLnSpc="1"/>
            <a:lstStyle/>
            <a:p>
              <a:endParaRPr lang="zh-CN" altLang="en-US" sz="2920"/>
            </a:p>
          </p:txBody>
        </p:sp>
      </p:grpSp>
      <p:grpSp>
        <p:nvGrpSpPr>
          <p:cNvPr id="2" name="淘宝店chenying0907出品 1"/>
          <p:cNvGrpSpPr/>
          <p:nvPr/>
        </p:nvGrpSpPr>
        <p:grpSpPr>
          <a:xfrm>
            <a:off x="3420736" y="3683428"/>
            <a:ext cx="1462122" cy="1448452"/>
            <a:chOff x="3048020" y="3181839"/>
            <a:chExt cx="1302812" cy="1290632"/>
          </a:xfrm>
        </p:grpSpPr>
        <p:sp>
          <p:nvSpPr>
            <p:cNvPr id="1039" name="Oval 94"/>
            <p:cNvSpPr>
              <a:spLocks noChangeArrowheads="1"/>
            </p:cNvSpPr>
            <p:nvPr/>
          </p:nvSpPr>
          <p:spPr bwMode="auto">
            <a:xfrm>
              <a:off x="3048020" y="3181839"/>
              <a:ext cx="1302812" cy="1290632"/>
            </a:xfrm>
            <a:prstGeom prst="ellipse">
              <a:avLst/>
            </a:prstGeom>
            <a:solidFill>
              <a:srgbClr val="C00000"/>
            </a:solidFill>
            <a:ln w="2" cap="flat">
              <a:noFill/>
              <a:prstDash val="solid"/>
              <a:miter lim="800000"/>
            </a:ln>
          </p:spPr>
          <p:txBody>
            <a:bodyPr vert="horz" wrap="square" lIns="102621" tIns="51311" rIns="102621" bIns="51311" numCol="1" anchor="t" anchorCtr="0" compatLnSpc="1"/>
            <a:lstStyle/>
            <a:p>
              <a:endParaRPr lang="zh-CN" altLang="en-US" sz="2920"/>
            </a:p>
          </p:txBody>
        </p:sp>
        <p:sp>
          <p:nvSpPr>
            <p:cNvPr id="115" name="淘宝店chenying0907出品 39"/>
            <p:cNvSpPr>
              <a:spLocks noEditPoints="1"/>
            </p:cNvSpPr>
            <p:nvPr/>
          </p:nvSpPr>
          <p:spPr bwMode="auto">
            <a:xfrm>
              <a:off x="3368516" y="3483160"/>
              <a:ext cx="686595" cy="686595"/>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bg1">
                <a:lumMod val="95000"/>
              </a:schemeClr>
            </a:solidFill>
            <a:ln>
              <a:noFill/>
            </a:ln>
          </p:spPr>
          <p:txBody>
            <a:bodyPr vert="horz" wrap="square" lIns="90922" tIns="45460" rIns="90922" bIns="45460" numCol="1" anchor="t" anchorCtr="0" compatLnSpc="1"/>
            <a:lstStyle/>
            <a:p>
              <a:endParaRPr lang="zh-CN" altLang="en-US" sz="2920"/>
            </a:p>
          </p:txBody>
        </p:sp>
      </p:grpSp>
      <p:grpSp>
        <p:nvGrpSpPr>
          <p:cNvPr id="7" name="淘宝店chenying0907出品 6"/>
          <p:cNvGrpSpPr/>
          <p:nvPr/>
        </p:nvGrpSpPr>
        <p:grpSpPr>
          <a:xfrm>
            <a:off x="5144660" y="2243136"/>
            <a:ext cx="1525876" cy="617059"/>
            <a:chOff x="4584108" y="1898476"/>
            <a:chExt cx="1359620" cy="549825"/>
          </a:xfrm>
          <a:solidFill>
            <a:srgbClr val="CB1B3D"/>
          </a:solidFill>
        </p:grpSpPr>
        <p:grpSp>
          <p:nvGrpSpPr>
            <p:cNvPr id="5" name="淘宝店chenying0907出品 4"/>
            <p:cNvGrpSpPr/>
            <p:nvPr/>
          </p:nvGrpSpPr>
          <p:grpSpPr>
            <a:xfrm>
              <a:off x="4584108" y="1898476"/>
              <a:ext cx="1359620" cy="549825"/>
              <a:chOff x="4714476" y="2177811"/>
              <a:chExt cx="1359620" cy="549825"/>
            </a:xfrm>
            <a:grpFill/>
          </p:grpSpPr>
          <p:sp>
            <p:nvSpPr>
              <p:cNvPr id="75" name="等腰三角形 74"/>
              <p:cNvSpPr/>
              <p:nvPr/>
            </p:nvSpPr>
            <p:spPr>
              <a:xfrm rot="10800000">
                <a:off x="5813900" y="2570625"/>
                <a:ext cx="224131" cy="1570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20"/>
              </a:p>
            </p:txBody>
          </p:sp>
          <p:sp>
            <p:nvSpPr>
              <p:cNvPr id="74" name="TextBox 73"/>
              <p:cNvSpPr txBox="1"/>
              <p:nvPr/>
            </p:nvSpPr>
            <p:spPr>
              <a:xfrm>
                <a:off x="4714476" y="2177811"/>
                <a:ext cx="1359620" cy="482381"/>
              </a:xfrm>
              <a:prstGeom prst="rect">
                <a:avLst/>
              </a:prstGeom>
              <a:grpFill/>
            </p:spPr>
            <p:txBody>
              <a:bodyPr wrap="square" rtlCol="0" anchor="ctr">
                <a:spAutoFit/>
              </a:bodyPr>
              <a:lstStyle/>
              <a:p>
                <a:pPr algn="just"/>
                <a:endParaRPr lang="zh-CN" altLang="en-US" sz="2920" dirty="0">
                  <a:solidFill>
                    <a:srgbClr val="001B36"/>
                  </a:solidFill>
                </a:endParaRPr>
              </a:p>
            </p:txBody>
          </p:sp>
        </p:grpSp>
        <p:sp>
          <p:nvSpPr>
            <p:cNvPr id="126" name="TextBox 125"/>
            <p:cNvSpPr txBox="1"/>
            <p:nvPr/>
          </p:nvSpPr>
          <p:spPr>
            <a:xfrm>
              <a:off x="4661201" y="1916832"/>
              <a:ext cx="1257939" cy="461755"/>
            </a:xfrm>
            <a:prstGeom prst="rect">
              <a:avLst/>
            </a:prstGeom>
            <a:grpFill/>
          </p:spPr>
          <p:txBody>
            <a:bodyPr wrap="square" lIns="102611" tIns="0" rIns="102611" bIns="0" rtlCol="0" anchor="t">
              <a:spAutoFit/>
            </a:bodyPr>
            <a:lstStyle/>
            <a:p>
              <a:pPr>
                <a:lnSpc>
                  <a:spcPct val="150000"/>
                </a:lnSpc>
              </a:pPr>
              <a:r>
                <a:rPr lang="zh-CN" altLang="en-US" sz="2245" dirty="0">
                  <a:solidFill>
                    <a:schemeClr val="bg1"/>
                  </a:solidFill>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8" name="淘宝店chenying0907出品 7"/>
          <p:cNvGrpSpPr/>
          <p:nvPr/>
        </p:nvGrpSpPr>
        <p:grpSpPr>
          <a:xfrm>
            <a:off x="9097601" y="2243136"/>
            <a:ext cx="1525876" cy="617059"/>
            <a:chOff x="8106345" y="1898476"/>
            <a:chExt cx="1359620" cy="549825"/>
          </a:xfrm>
          <a:solidFill>
            <a:srgbClr val="FF6600"/>
          </a:solidFill>
        </p:grpSpPr>
        <p:grpSp>
          <p:nvGrpSpPr>
            <p:cNvPr id="77" name="淘宝店chenying0907出品 76"/>
            <p:cNvGrpSpPr/>
            <p:nvPr/>
          </p:nvGrpSpPr>
          <p:grpSpPr>
            <a:xfrm>
              <a:off x="8106345" y="1898476"/>
              <a:ext cx="1359620" cy="549825"/>
              <a:chOff x="4714476" y="2177811"/>
              <a:chExt cx="1359620" cy="549825"/>
            </a:xfrm>
            <a:grpFill/>
          </p:grpSpPr>
          <p:sp>
            <p:nvSpPr>
              <p:cNvPr id="78" name="等腰三角形 77"/>
              <p:cNvSpPr/>
              <p:nvPr/>
            </p:nvSpPr>
            <p:spPr>
              <a:xfrm rot="10800000">
                <a:off x="5813900" y="2570625"/>
                <a:ext cx="224131" cy="157011"/>
              </a:xfrm>
              <a:prstGeom prst="triangle">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20"/>
              </a:p>
            </p:txBody>
          </p:sp>
          <p:sp>
            <p:nvSpPr>
              <p:cNvPr id="79" name="TextBox 78"/>
              <p:cNvSpPr txBox="1"/>
              <p:nvPr/>
            </p:nvSpPr>
            <p:spPr>
              <a:xfrm>
                <a:off x="4714476" y="2177811"/>
                <a:ext cx="1359620" cy="482381"/>
              </a:xfrm>
              <a:prstGeom prst="rect">
                <a:avLst/>
              </a:prstGeom>
              <a:solidFill>
                <a:srgbClr val="CB1B3D"/>
              </a:solidFill>
            </p:spPr>
            <p:txBody>
              <a:bodyPr wrap="square" rtlCol="0" anchor="ctr">
                <a:spAutoFit/>
              </a:bodyPr>
              <a:lstStyle/>
              <a:p>
                <a:pPr algn="just"/>
                <a:endParaRPr lang="zh-CN" altLang="en-US" sz="2920" dirty="0">
                  <a:solidFill>
                    <a:srgbClr val="001B36"/>
                  </a:solidFill>
                </a:endParaRPr>
              </a:p>
            </p:txBody>
          </p:sp>
        </p:grpSp>
        <p:sp>
          <p:nvSpPr>
            <p:cNvPr id="80" name="TextBox 79"/>
            <p:cNvSpPr txBox="1"/>
            <p:nvPr/>
          </p:nvSpPr>
          <p:spPr>
            <a:xfrm>
              <a:off x="8183438" y="1916832"/>
              <a:ext cx="1257939" cy="461755"/>
            </a:xfrm>
            <a:prstGeom prst="rect">
              <a:avLst/>
            </a:prstGeom>
            <a:noFill/>
          </p:spPr>
          <p:txBody>
            <a:bodyPr wrap="square" lIns="102611" tIns="0" rIns="102611" bIns="0" rtlCol="0" anchor="t">
              <a:spAutoFit/>
            </a:bodyPr>
            <a:lstStyle/>
            <a:p>
              <a:pPr>
                <a:lnSpc>
                  <a:spcPct val="150000"/>
                </a:lnSpc>
              </a:pPr>
              <a:r>
                <a:rPr lang="zh-CN" altLang="en-US" sz="2245" dirty="0">
                  <a:solidFill>
                    <a:schemeClr val="bg1"/>
                  </a:solidFill>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10" name="淘宝店chenying0907出品 9"/>
          <p:cNvGrpSpPr/>
          <p:nvPr/>
        </p:nvGrpSpPr>
        <p:grpSpPr>
          <a:xfrm>
            <a:off x="3256185" y="5342671"/>
            <a:ext cx="1525876" cy="657344"/>
            <a:chOff x="2901398" y="4660291"/>
            <a:chExt cx="1359620" cy="585721"/>
          </a:xfrm>
        </p:grpSpPr>
        <p:grpSp>
          <p:nvGrpSpPr>
            <p:cNvPr id="81" name="淘宝店chenying0907出品 80"/>
            <p:cNvGrpSpPr/>
            <p:nvPr/>
          </p:nvGrpSpPr>
          <p:grpSpPr>
            <a:xfrm rot="10800000" flipH="1">
              <a:off x="2901398" y="4660291"/>
              <a:ext cx="1359620" cy="585721"/>
              <a:chOff x="4714476" y="2177811"/>
              <a:chExt cx="1359620" cy="585721"/>
            </a:xfrm>
            <a:solidFill>
              <a:srgbClr val="008986"/>
            </a:solidFill>
          </p:grpSpPr>
          <p:sp>
            <p:nvSpPr>
              <p:cNvPr id="82" name="等腰三角形 81"/>
              <p:cNvSpPr/>
              <p:nvPr/>
            </p:nvSpPr>
            <p:spPr>
              <a:xfrm rot="10800000">
                <a:off x="5799124" y="2606521"/>
                <a:ext cx="224131" cy="157011"/>
              </a:xfrm>
              <a:prstGeom prst="triangle">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20"/>
              </a:p>
            </p:txBody>
          </p:sp>
          <p:sp>
            <p:nvSpPr>
              <p:cNvPr id="83" name="TextBox 82"/>
              <p:cNvSpPr txBox="1"/>
              <p:nvPr/>
            </p:nvSpPr>
            <p:spPr>
              <a:xfrm>
                <a:off x="4714476" y="2177811"/>
                <a:ext cx="1359620" cy="482381"/>
              </a:xfrm>
              <a:prstGeom prst="rect">
                <a:avLst/>
              </a:prstGeom>
              <a:solidFill>
                <a:srgbClr val="CB1B3D"/>
              </a:solidFill>
            </p:spPr>
            <p:txBody>
              <a:bodyPr wrap="square" rtlCol="0" anchor="ctr">
                <a:spAutoFit/>
              </a:bodyPr>
              <a:lstStyle/>
              <a:p>
                <a:pPr algn="just"/>
                <a:endParaRPr lang="zh-CN" altLang="en-US" sz="2920" dirty="0">
                  <a:solidFill>
                    <a:srgbClr val="001B36"/>
                  </a:solidFill>
                </a:endParaRPr>
              </a:p>
            </p:txBody>
          </p:sp>
        </p:grpSp>
        <p:sp>
          <p:nvSpPr>
            <p:cNvPr id="84" name="TextBox 83"/>
            <p:cNvSpPr txBox="1"/>
            <p:nvPr/>
          </p:nvSpPr>
          <p:spPr>
            <a:xfrm>
              <a:off x="2952238" y="4751598"/>
              <a:ext cx="1257939" cy="461755"/>
            </a:xfrm>
            <a:prstGeom prst="rect">
              <a:avLst/>
            </a:prstGeom>
            <a:noFill/>
          </p:spPr>
          <p:txBody>
            <a:bodyPr wrap="square" lIns="102611" tIns="0" rIns="102611" bIns="0" rtlCol="0" anchor="t">
              <a:spAutoFit/>
            </a:bodyPr>
            <a:lstStyle/>
            <a:p>
              <a:pPr>
                <a:lnSpc>
                  <a:spcPct val="150000"/>
                </a:lnSpc>
              </a:pPr>
              <a:r>
                <a:rPr lang="zh-CN" altLang="en-US" sz="2245" dirty="0">
                  <a:solidFill>
                    <a:schemeClr val="bg1"/>
                  </a:solidFill>
                  <a:latin typeface="微软雅黑" panose="020B0503020204020204" pitchFamily="34" charset="-122"/>
                  <a:ea typeface="微软雅黑" panose="020B0503020204020204" pitchFamily="34" charset="-122"/>
                  <a:cs typeface="华文黑体" pitchFamily="2" charset="-122"/>
                </a:rPr>
                <a:t>添加标题</a:t>
              </a:r>
            </a:p>
          </p:txBody>
        </p:sp>
      </p:grpSp>
      <p:sp>
        <p:nvSpPr>
          <p:cNvPr id="85" name="TextBox 84"/>
          <p:cNvSpPr txBox="1"/>
          <p:nvPr/>
        </p:nvSpPr>
        <p:spPr>
          <a:xfrm>
            <a:off x="6644213" y="6091703"/>
            <a:ext cx="2160527" cy="642606"/>
          </a:xfrm>
          <a:prstGeom prst="rect">
            <a:avLst/>
          </a:prstGeom>
          <a:noFill/>
        </p:spPr>
        <p:txBody>
          <a:bodyPr wrap="square" lIns="102611" tIns="51305" rIns="102611" bIns="51305" rtlCol="0">
            <a:spAutoFit/>
          </a:bodyPr>
          <a:lstStyle/>
          <a:p>
            <a:pPr algn="ctr">
              <a:lnSpc>
                <a:spcPct val="130000"/>
              </a:lnSpc>
            </a:pPr>
            <a:r>
              <a:rPr lang="zh-CN" altLang="en-US" sz="1345"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a:t>
            </a:r>
          </a:p>
        </p:txBody>
      </p:sp>
      <p:grpSp>
        <p:nvGrpSpPr>
          <p:cNvPr id="9" name="淘宝店chenying0907出品 8"/>
          <p:cNvGrpSpPr/>
          <p:nvPr/>
        </p:nvGrpSpPr>
        <p:grpSpPr>
          <a:xfrm>
            <a:off x="6997802" y="5368132"/>
            <a:ext cx="1539814" cy="631313"/>
            <a:chOff x="6235335" y="4682979"/>
            <a:chExt cx="1372039" cy="562526"/>
          </a:xfrm>
          <a:solidFill>
            <a:srgbClr val="0070C0"/>
          </a:solidFill>
        </p:grpSpPr>
        <p:grpSp>
          <p:nvGrpSpPr>
            <p:cNvPr id="86" name="淘宝店chenying0907出品 85"/>
            <p:cNvGrpSpPr/>
            <p:nvPr/>
          </p:nvGrpSpPr>
          <p:grpSpPr>
            <a:xfrm rot="10800000" flipH="1">
              <a:off x="6235335" y="4682979"/>
              <a:ext cx="1359620" cy="562526"/>
              <a:chOff x="4714476" y="2177810"/>
              <a:chExt cx="1359620" cy="562526"/>
            </a:xfrm>
            <a:grpFill/>
          </p:grpSpPr>
          <p:sp>
            <p:nvSpPr>
              <p:cNvPr id="87" name="等腰三角形 86"/>
              <p:cNvSpPr/>
              <p:nvPr/>
            </p:nvSpPr>
            <p:spPr>
              <a:xfrm rot="10800000">
                <a:off x="5813900" y="2583325"/>
                <a:ext cx="224131" cy="157011"/>
              </a:xfrm>
              <a:prstGeom prst="triangle">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20"/>
              </a:p>
            </p:txBody>
          </p:sp>
          <p:sp>
            <p:nvSpPr>
              <p:cNvPr id="88" name="TextBox 87"/>
              <p:cNvSpPr txBox="1"/>
              <p:nvPr/>
            </p:nvSpPr>
            <p:spPr>
              <a:xfrm>
                <a:off x="4714476" y="2177810"/>
                <a:ext cx="1359620" cy="482381"/>
              </a:xfrm>
              <a:prstGeom prst="rect">
                <a:avLst/>
              </a:prstGeom>
              <a:solidFill>
                <a:srgbClr val="CB1B3D"/>
              </a:solidFill>
            </p:spPr>
            <p:txBody>
              <a:bodyPr wrap="square" rtlCol="0" anchor="ctr">
                <a:spAutoFit/>
              </a:bodyPr>
              <a:lstStyle/>
              <a:p>
                <a:pPr algn="just"/>
                <a:endParaRPr lang="zh-CN" altLang="en-US" sz="2920" dirty="0">
                  <a:solidFill>
                    <a:srgbClr val="001B36"/>
                  </a:solidFill>
                </a:endParaRPr>
              </a:p>
            </p:txBody>
          </p:sp>
        </p:grpSp>
        <p:sp>
          <p:nvSpPr>
            <p:cNvPr id="89" name="TextBox 88"/>
            <p:cNvSpPr txBox="1"/>
            <p:nvPr/>
          </p:nvSpPr>
          <p:spPr>
            <a:xfrm>
              <a:off x="6349435" y="4729581"/>
              <a:ext cx="1257939" cy="461755"/>
            </a:xfrm>
            <a:prstGeom prst="rect">
              <a:avLst/>
            </a:prstGeom>
            <a:noFill/>
          </p:spPr>
          <p:txBody>
            <a:bodyPr wrap="square" lIns="102611" tIns="0" rIns="102611" bIns="0" rtlCol="0" anchor="t">
              <a:spAutoFit/>
            </a:bodyPr>
            <a:lstStyle/>
            <a:p>
              <a:pPr>
                <a:lnSpc>
                  <a:spcPct val="150000"/>
                </a:lnSpc>
              </a:pPr>
              <a:r>
                <a:rPr lang="zh-CN" altLang="en-US" sz="2245" dirty="0">
                  <a:solidFill>
                    <a:schemeClr val="bg1"/>
                  </a:solidFill>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63" name="淘宝店chenying0907出品 62"/>
          <p:cNvGrpSpPr/>
          <p:nvPr/>
        </p:nvGrpSpPr>
        <p:grpSpPr>
          <a:xfrm>
            <a:off x="426332" y="105966"/>
            <a:ext cx="3340941" cy="590700"/>
            <a:chOff x="568442" y="141286"/>
            <a:chExt cx="4454590" cy="787601"/>
          </a:xfrm>
        </p:grpSpPr>
        <p:sp>
          <p:nvSpPr>
            <p:cNvPr id="64" name="淘宝店chenying0907出品 63"/>
            <p:cNvSpPr txBox="1"/>
            <p:nvPr/>
          </p:nvSpPr>
          <p:spPr>
            <a:xfrm>
              <a:off x="727682" y="141286"/>
              <a:ext cx="2443405" cy="779701"/>
            </a:xfrm>
            <a:prstGeom prst="rect">
              <a:avLst/>
            </a:prstGeom>
            <a:noFill/>
          </p:spPr>
          <p:txBody>
            <a:bodyPr wrap="none" rtlCol="0">
              <a:spAutoFit/>
            </a:bodyPr>
            <a:lstStyle/>
            <a:p>
              <a:r>
                <a:rPr lang="zh-CN" altLang="en-US" sz="3200" b="1" dirty="0">
                  <a:solidFill>
                    <a:srgbClr val="FF0000"/>
                  </a:solidFill>
                  <a:latin typeface="+mj-ea"/>
                </a:rPr>
                <a:t>成功项目</a:t>
              </a:r>
            </a:p>
          </p:txBody>
        </p:sp>
        <p:sp>
          <p:nvSpPr>
            <p:cNvPr id="65" name="等腰三角形 64"/>
            <p:cNvSpPr/>
            <p:nvPr/>
          </p:nvSpPr>
          <p:spPr>
            <a:xfrm rot="16200000" flipH="1" flipV="1">
              <a:off x="492508" y="454911"/>
              <a:ext cx="304323" cy="15245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66" name="淘宝店chenying0907出品 23"/>
            <p:cNvSpPr txBox="1"/>
            <p:nvPr/>
          </p:nvSpPr>
          <p:spPr>
            <a:xfrm>
              <a:off x="2887403" y="600592"/>
              <a:ext cx="2135629" cy="328295"/>
            </a:xfrm>
            <a:prstGeom prst="rect">
              <a:avLst/>
            </a:prstGeom>
            <a:noFill/>
          </p:spPr>
          <p:txBody>
            <a:bodyPr wrap="none" rtlCol="0">
              <a:spAutoFit/>
            </a:bodyPr>
            <a:lstStyle/>
            <a:p>
              <a:r>
                <a:rPr lang="en-US" altLang="zh-CN" sz="1000" dirty="0">
                  <a:solidFill>
                    <a:schemeClr val="tx1">
                      <a:lumMod val="60000"/>
                      <a:lumOff val="40000"/>
                    </a:schemeClr>
                  </a:solidFill>
                  <a:latin typeface="+mj-ea"/>
                  <a:ea typeface="+mj-ea"/>
                </a:rPr>
                <a:t>  Click here to add Title</a:t>
              </a:r>
              <a:endParaRPr lang="zh-CN" altLang="en-US" sz="1000" dirty="0">
                <a:solidFill>
                  <a:schemeClr val="tx1">
                    <a:lumMod val="60000"/>
                    <a:lumOff val="40000"/>
                  </a:schemeClr>
                </a:solidFill>
                <a:latin typeface="+mj-ea"/>
                <a:ea typeface="+mj-ea"/>
              </a:endParaRPr>
            </a:p>
          </p:txBody>
        </p:sp>
      </p:grpSp>
      <p:sp>
        <p:nvSpPr>
          <p:cNvPr id="67" name="圆角淘宝店chenying0907出品 66"/>
          <p:cNvSpPr/>
          <p:nvPr/>
        </p:nvSpPr>
        <p:spPr>
          <a:xfrm flipV="1">
            <a:off x="400987" y="673807"/>
            <a:ext cx="13064286" cy="45719"/>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0-#ppt_w/2"/>
                                          </p:val>
                                        </p:tav>
                                        <p:tav tm="100000">
                                          <p:val>
                                            <p:strVal val="#ppt_x"/>
                                          </p:val>
                                        </p:tav>
                                      </p:tavLst>
                                    </p:anim>
                                    <p:anim calcmode="lin" valueType="num">
                                      <p:cBhvr additive="base">
                                        <p:cTn id="8" dur="5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wipe(left)">
                                      <p:cBhvr>
                                        <p:cTn id="13" dur="500"/>
                                        <p:tgtEl>
                                          <p:spTgt spid="67"/>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1045"/>
                                        </p:tgtEl>
                                        <p:attrNameLst>
                                          <p:attrName>style.visibility</p:attrName>
                                        </p:attrNameLst>
                                      </p:cBhvr>
                                      <p:to>
                                        <p:strVal val="visible"/>
                                      </p:to>
                                    </p:set>
                                    <p:animEffect transition="in" filter="wipe(left)">
                                      <p:cBhvr>
                                        <p:cTn id="17" dur="1000"/>
                                        <p:tgtEl>
                                          <p:spTgt spid="1045"/>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3500"/>
                            </p:stCondLst>
                            <p:childTnLst>
                              <p:par>
                                <p:cTn id="43" presetID="42" presetClass="entr" presetSubtype="0"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300"/>
                                        <p:tgtEl>
                                          <p:spTgt spid="10"/>
                                        </p:tgtEl>
                                      </p:cBhvr>
                                    </p:animEffect>
                                    <p:anim calcmode="lin" valueType="num">
                                      <p:cBhvr>
                                        <p:cTn id="46" dur="300" fill="hold"/>
                                        <p:tgtEl>
                                          <p:spTgt spid="10"/>
                                        </p:tgtEl>
                                        <p:attrNameLst>
                                          <p:attrName>ppt_x</p:attrName>
                                        </p:attrNameLst>
                                      </p:cBhvr>
                                      <p:tavLst>
                                        <p:tav tm="0">
                                          <p:val>
                                            <p:strVal val="#ppt_x"/>
                                          </p:val>
                                        </p:tav>
                                        <p:tav tm="100000">
                                          <p:val>
                                            <p:strVal val="#ppt_x"/>
                                          </p:val>
                                        </p:tav>
                                      </p:tavLst>
                                    </p:anim>
                                    <p:anim calcmode="lin" valueType="num">
                                      <p:cBhvr>
                                        <p:cTn id="47" dur="300" fill="hold"/>
                                        <p:tgtEl>
                                          <p:spTgt spid="10"/>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116"/>
                                        </p:tgtEl>
                                        <p:attrNameLst>
                                          <p:attrName>style.visibility</p:attrName>
                                        </p:attrNameLst>
                                      </p:cBhvr>
                                      <p:to>
                                        <p:strVal val="visible"/>
                                      </p:to>
                                    </p:set>
                                    <p:animEffect transition="in" filter="fade">
                                      <p:cBhvr>
                                        <p:cTn id="51" dur="300"/>
                                        <p:tgtEl>
                                          <p:spTgt spid="116"/>
                                        </p:tgtEl>
                                      </p:cBhvr>
                                    </p:animEffect>
                                    <p:anim calcmode="lin" valueType="num">
                                      <p:cBhvr>
                                        <p:cTn id="52" dur="300" fill="hold"/>
                                        <p:tgtEl>
                                          <p:spTgt spid="116"/>
                                        </p:tgtEl>
                                        <p:attrNameLst>
                                          <p:attrName>ppt_x</p:attrName>
                                        </p:attrNameLst>
                                      </p:cBhvr>
                                      <p:tavLst>
                                        <p:tav tm="0">
                                          <p:val>
                                            <p:strVal val="#ppt_x"/>
                                          </p:val>
                                        </p:tav>
                                        <p:tav tm="100000">
                                          <p:val>
                                            <p:strVal val="#ppt_x"/>
                                          </p:val>
                                        </p:tav>
                                      </p:tavLst>
                                    </p:anim>
                                    <p:anim calcmode="lin" valueType="num">
                                      <p:cBhvr>
                                        <p:cTn id="53" dur="300" fill="hold"/>
                                        <p:tgtEl>
                                          <p:spTgt spid="116"/>
                                        </p:tgtEl>
                                        <p:attrNameLst>
                                          <p:attrName>ppt_y</p:attrName>
                                        </p:attrNameLst>
                                      </p:cBhvr>
                                      <p:tavLst>
                                        <p:tav tm="0">
                                          <p:val>
                                            <p:strVal val="#ppt_y+.1"/>
                                          </p:val>
                                        </p:tav>
                                        <p:tav tm="100000">
                                          <p:val>
                                            <p:strVal val="#ppt_y"/>
                                          </p:val>
                                        </p:tav>
                                      </p:tavLst>
                                    </p:anim>
                                  </p:childTnLst>
                                </p:cTn>
                              </p:par>
                            </p:childTnLst>
                          </p:cTn>
                        </p:par>
                        <p:par>
                          <p:cTn id="54" fill="hold">
                            <p:stCondLst>
                              <p:cond delay="4500"/>
                            </p:stCondLst>
                            <p:childTnLst>
                              <p:par>
                                <p:cTn id="55" presetID="47" presetClass="entr" presetSubtype="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300"/>
                                        <p:tgtEl>
                                          <p:spTgt spid="7"/>
                                        </p:tgtEl>
                                      </p:cBhvr>
                                    </p:animEffect>
                                    <p:anim calcmode="lin" valueType="num">
                                      <p:cBhvr>
                                        <p:cTn id="58" dur="300" fill="hold"/>
                                        <p:tgtEl>
                                          <p:spTgt spid="7"/>
                                        </p:tgtEl>
                                        <p:attrNameLst>
                                          <p:attrName>ppt_x</p:attrName>
                                        </p:attrNameLst>
                                      </p:cBhvr>
                                      <p:tavLst>
                                        <p:tav tm="0">
                                          <p:val>
                                            <p:strVal val="#ppt_x"/>
                                          </p:val>
                                        </p:tav>
                                        <p:tav tm="100000">
                                          <p:val>
                                            <p:strVal val="#ppt_x"/>
                                          </p:val>
                                        </p:tav>
                                      </p:tavLst>
                                    </p:anim>
                                    <p:anim calcmode="lin" valueType="num">
                                      <p:cBhvr>
                                        <p:cTn id="59" dur="300" fill="hold"/>
                                        <p:tgtEl>
                                          <p:spTgt spid="7"/>
                                        </p:tgtEl>
                                        <p:attrNameLst>
                                          <p:attrName>ppt_y</p:attrName>
                                        </p:attrNameLst>
                                      </p:cBhvr>
                                      <p:tavLst>
                                        <p:tav tm="0">
                                          <p:val>
                                            <p:strVal val="#ppt_y-.1"/>
                                          </p:val>
                                        </p:tav>
                                        <p:tav tm="100000">
                                          <p:val>
                                            <p:strVal val="#ppt_y"/>
                                          </p:val>
                                        </p:tav>
                                      </p:tavLst>
                                    </p:anim>
                                  </p:childTnLst>
                                </p:cTn>
                              </p:par>
                            </p:childTnLst>
                          </p:cTn>
                        </p:par>
                        <p:par>
                          <p:cTn id="60" fill="hold">
                            <p:stCondLst>
                              <p:cond delay="5000"/>
                            </p:stCondLst>
                            <p:childTnLst>
                              <p:par>
                                <p:cTn id="61" presetID="47" presetClass="entr" presetSubtype="0" fill="hold" grpId="0" nodeType="afterEffect">
                                  <p:stCondLst>
                                    <p:cond delay="0"/>
                                  </p:stCondLst>
                                  <p:childTnLst>
                                    <p:set>
                                      <p:cBhvr>
                                        <p:cTn id="62" dur="1" fill="hold">
                                          <p:stCondLst>
                                            <p:cond delay="0"/>
                                          </p:stCondLst>
                                        </p:cTn>
                                        <p:tgtEl>
                                          <p:spTgt spid="125"/>
                                        </p:tgtEl>
                                        <p:attrNameLst>
                                          <p:attrName>style.visibility</p:attrName>
                                        </p:attrNameLst>
                                      </p:cBhvr>
                                      <p:to>
                                        <p:strVal val="visible"/>
                                      </p:to>
                                    </p:set>
                                    <p:animEffect transition="in" filter="fade">
                                      <p:cBhvr>
                                        <p:cTn id="63" dur="300"/>
                                        <p:tgtEl>
                                          <p:spTgt spid="125"/>
                                        </p:tgtEl>
                                      </p:cBhvr>
                                    </p:animEffect>
                                    <p:anim calcmode="lin" valueType="num">
                                      <p:cBhvr>
                                        <p:cTn id="64" dur="300" fill="hold"/>
                                        <p:tgtEl>
                                          <p:spTgt spid="125"/>
                                        </p:tgtEl>
                                        <p:attrNameLst>
                                          <p:attrName>ppt_x</p:attrName>
                                        </p:attrNameLst>
                                      </p:cBhvr>
                                      <p:tavLst>
                                        <p:tav tm="0">
                                          <p:val>
                                            <p:strVal val="#ppt_x"/>
                                          </p:val>
                                        </p:tav>
                                        <p:tav tm="100000">
                                          <p:val>
                                            <p:strVal val="#ppt_x"/>
                                          </p:val>
                                        </p:tav>
                                      </p:tavLst>
                                    </p:anim>
                                    <p:anim calcmode="lin" valueType="num">
                                      <p:cBhvr>
                                        <p:cTn id="65" dur="300" fill="hold"/>
                                        <p:tgtEl>
                                          <p:spTgt spid="125"/>
                                        </p:tgtEl>
                                        <p:attrNameLst>
                                          <p:attrName>ppt_y</p:attrName>
                                        </p:attrNameLst>
                                      </p:cBhvr>
                                      <p:tavLst>
                                        <p:tav tm="0">
                                          <p:val>
                                            <p:strVal val="#ppt_y-.1"/>
                                          </p:val>
                                        </p:tav>
                                        <p:tav tm="100000">
                                          <p:val>
                                            <p:strVal val="#ppt_y"/>
                                          </p:val>
                                        </p:tav>
                                      </p:tavLst>
                                    </p:anim>
                                  </p:childTnLst>
                                </p:cTn>
                              </p:par>
                            </p:childTnLst>
                          </p:cTn>
                        </p:par>
                        <p:par>
                          <p:cTn id="66" fill="hold">
                            <p:stCondLst>
                              <p:cond delay="5500"/>
                            </p:stCondLst>
                            <p:childTnLst>
                              <p:par>
                                <p:cTn id="67" presetID="42" presetClass="entr" presetSubtype="0"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fade">
                                      <p:cBhvr>
                                        <p:cTn id="69" dur="300"/>
                                        <p:tgtEl>
                                          <p:spTgt spid="9"/>
                                        </p:tgtEl>
                                      </p:cBhvr>
                                    </p:animEffect>
                                    <p:anim calcmode="lin" valueType="num">
                                      <p:cBhvr>
                                        <p:cTn id="70" dur="300" fill="hold"/>
                                        <p:tgtEl>
                                          <p:spTgt spid="9"/>
                                        </p:tgtEl>
                                        <p:attrNameLst>
                                          <p:attrName>ppt_x</p:attrName>
                                        </p:attrNameLst>
                                      </p:cBhvr>
                                      <p:tavLst>
                                        <p:tav tm="0">
                                          <p:val>
                                            <p:strVal val="#ppt_x"/>
                                          </p:val>
                                        </p:tav>
                                        <p:tav tm="100000">
                                          <p:val>
                                            <p:strVal val="#ppt_x"/>
                                          </p:val>
                                        </p:tav>
                                      </p:tavLst>
                                    </p:anim>
                                    <p:anim calcmode="lin" valueType="num">
                                      <p:cBhvr>
                                        <p:cTn id="71" dur="300" fill="hold"/>
                                        <p:tgtEl>
                                          <p:spTgt spid="9"/>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85"/>
                                        </p:tgtEl>
                                        <p:attrNameLst>
                                          <p:attrName>style.visibility</p:attrName>
                                        </p:attrNameLst>
                                      </p:cBhvr>
                                      <p:to>
                                        <p:strVal val="visible"/>
                                      </p:to>
                                    </p:set>
                                    <p:animEffect transition="in" filter="fade">
                                      <p:cBhvr>
                                        <p:cTn id="75" dur="300"/>
                                        <p:tgtEl>
                                          <p:spTgt spid="85"/>
                                        </p:tgtEl>
                                      </p:cBhvr>
                                    </p:animEffect>
                                    <p:anim calcmode="lin" valueType="num">
                                      <p:cBhvr>
                                        <p:cTn id="76" dur="300" fill="hold"/>
                                        <p:tgtEl>
                                          <p:spTgt spid="85"/>
                                        </p:tgtEl>
                                        <p:attrNameLst>
                                          <p:attrName>ppt_x</p:attrName>
                                        </p:attrNameLst>
                                      </p:cBhvr>
                                      <p:tavLst>
                                        <p:tav tm="0">
                                          <p:val>
                                            <p:strVal val="#ppt_x"/>
                                          </p:val>
                                        </p:tav>
                                        <p:tav tm="100000">
                                          <p:val>
                                            <p:strVal val="#ppt_x"/>
                                          </p:val>
                                        </p:tav>
                                      </p:tavLst>
                                    </p:anim>
                                    <p:anim calcmode="lin" valueType="num">
                                      <p:cBhvr>
                                        <p:cTn id="77" dur="300" fill="hold"/>
                                        <p:tgtEl>
                                          <p:spTgt spid="8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nodeType="after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300"/>
                                        <p:tgtEl>
                                          <p:spTgt spid="8"/>
                                        </p:tgtEl>
                                      </p:cBhvr>
                                    </p:animEffect>
                                    <p:anim calcmode="lin" valueType="num">
                                      <p:cBhvr>
                                        <p:cTn id="82" dur="300" fill="hold"/>
                                        <p:tgtEl>
                                          <p:spTgt spid="8"/>
                                        </p:tgtEl>
                                        <p:attrNameLst>
                                          <p:attrName>ppt_x</p:attrName>
                                        </p:attrNameLst>
                                      </p:cBhvr>
                                      <p:tavLst>
                                        <p:tav tm="0">
                                          <p:val>
                                            <p:strVal val="#ppt_x"/>
                                          </p:val>
                                        </p:tav>
                                        <p:tav tm="100000">
                                          <p:val>
                                            <p:strVal val="#ppt_x"/>
                                          </p:val>
                                        </p:tav>
                                      </p:tavLst>
                                    </p:anim>
                                    <p:anim calcmode="lin" valueType="num">
                                      <p:cBhvr>
                                        <p:cTn id="83" dur="3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47" presetClass="entr" presetSubtype="0" fill="hold" grpId="0" nodeType="afterEffect">
                                  <p:stCondLst>
                                    <p:cond delay="0"/>
                                  </p:stCondLst>
                                  <p:childTnLst>
                                    <p:set>
                                      <p:cBhvr>
                                        <p:cTn id="86" dur="1" fill="hold">
                                          <p:stCondLst>
                                            <p:cond delay="0"/>
                                          </p:stCondLst>
                                        </p:cTn>
                                        <p:tgtEl>
                                          <p:spTgt spid="128"/>
                                        </p:tgtEl>
                                        <p:attrNameLst>
                                          <p:attrName>style.visibility</p:attrName>
                                        </p:attrNameLst>
                                      </p:cBhvr>
                                      <p:to>
                                        <p:strVal val="visible"/>
                                      </p:to>
                                    </p:set>
                                    <p:animEffect transition="in" filter="fade">
                                      <p:cBhvr>
                                        <p:cTn id="87" dur="300"/>
                                        <p:tgtEl>
                                          <p:spTgt spid="128"/>
                                        </p:tgtEl>
                                      </p:cBhvr>
                                    </p:animEffect>
                                    <p:anim calcmode="lin" valueType="num">
                                      <p:cBhvr>
                                        <p:cTn id="88" dur="300" fill="hold"/>
                                        <p:tgtEl>
                                          <p:spTgt spid="128"/>
                                        </p:tgtEl>
                                        <p:attrNameLst>
                                          <p:attrName>ppt_x</p:attrName>
                                        </p:attrNameLst>
                                      </p:cBhvr>
                                      <p:tavLst>
                                        <p:tav tm="0">
                                          <p:val>
                                            <p:strVal val="#ppt_x"/>
                                          </p:val>
                                        </p:tav>
                                        <p:tav tm="100000">
                                          <p:val>
                                            <p:strVal val="#ppt_x"/>
                                          </p:val>
                                        </p:tav>
                                      </p:tavLst>
                                    </p:anim>
                                    <p:anim calcmode="lin" valueType="num">
                                      <p:cBhvr>
                                        <p:cTn id="89" dur="300" fill="hold"/>
                                        <p:tgtEl>
                                          <p:spTgt spid="1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25" grpId="0"/>
      <p:bldP spid="128" grpId="0"/>
      <p:bldP spid="85" grpId="0"/>
      <p:bldP spid="67"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ext Placeholder 4"/>
          <p:cNvSpPr txBox="1"/>
          <p:nvPr/>
        </p:nvSpPr>
        <p:spPr>
          <a:xfrm>
            <a:off x="988543" y="673160"/>
            <a:ext cx="3333915" cy="73405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3545" b="1" dirty="0">
                <a:solidFill>
                  <a:schemeClr val="tx1">
                    <a:lumMod val="65000"/>
                    <a:lumOff val="35000"/>
                  </a:schemeClr>
                </a:solidFill>
                <a:latin typeface="微软雅黑" panose="020B0503020204020204" pitchFamily="34" charset="-122"/>
                <a:ea typeface="微软雅黑" panose="020B0503020204020204" pitchFamily="34" charset="-122"/>
              </a:rPr>
              <a:t>目录</a:t>
            </a:r>
            <a:r>
              <a:rPr lang="en-US" altLang="zh-CN" sz="3545" b="1"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2070" b="1" dirty="0">
                <a:solidFill>
                  <a:schemeClr val="tx1">
                    <a:lumMod val="65000"/>
                    <a:lumOff val="35000"/>
                  </a:schemeClr>
                </a:solidFill>
                <a:latin typeface="微软雅黑" panose="020B0503020204020204" pitchFamily="34" charset="-122"/>
                <a:ea typeface="微软雅黑" panose="020B0503020204020204" pitchFamily="34" charset="-122"/>
              </a:rPr>
              <a:t>Contents</a:t>
            </a:r>
            <a:endParaRPr lang="en-GB" sz="207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23" name="淘宝店chenying0907出品 22"/>
          <p:cNvCxnSpPr/>
          <p:nvPr/>
        </p:nvCxnSpPr>
        <p:spPr>
          <a:xfrm>
            <a:off x="1176215" y="1407213"/>
            <a:ext cx="11303519"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8" name="淘宝店chenying0907出品 81"/>
          <p:cNvSpPr/>
          <p:nvPr/>
        </p:nvSpPr>
        <p:spPr bwMode="auto">
          <a:xfrm flipV="1">
            <a:off x="30941" y="4910362"/>
            <a:ext cx="13565241" cy="67555"/>
          </a:xfrm>
          <a:custGeom>
            <a:avLst/>
            <a:gdLst>
              <a:gd name="T0" fmla="*/ 0 w 5049"/>
              <a:gd name="T1" fmla="*/ 1263 h 1460"/>
              <a:gd name="T2" fmla="*/ 1159 w 5049"/>
              <a:gd name="T3" fmla="*/ 48 h 1460"/>
              <a:gd name="T4" fmla="*/ 2611 w 5049"/>
              <a:gd name="T5" fmla="*/ 1263 h 1460"/>
              <a:gd name="T6" fmla="*/ 2611 w 5049"/>
              <a:gd name="T7" fmla="*/ 1227 h 1460"/>
              <a:gd name="T8" fmla="*/ 3888 w 5049"/>
              <a:gd name="T9" fmla="*/ 15 h 1460"/>
              <a:gd name="T10" fmla="*/ 5049 w 5049"/>
              <a:gd name="T11" fmla="*/ 1138 h 1460"/>
            </a:gdLst>
            <a:ahLst/>
            <a:cxnLst>
              <a:cxn ang="0">
                <a:pos x="T0" y="T1"/>
              </a:cxn>
              <a:cxn ang="0">
                <a:pos x="T2" y="T3"/>
              </a:cxn>
              <a:cxn ang="0">
                <a:pos x="T4" y="T5"/>
              </a:cxn>
              <a:cxn ang="0">
                <a:pos x="T6" y="T7"/>
              </a:cxn>
              <a:cxn ang="0">
                <a:pos x="T8" y="T9"/>
              </a:cxn>
              <a:cxn ang="0">
                <a:pos x="T10" y="T11"/>
              </a:cxn>
            </a:cxnLst>
            <a:rect l="0" t="0" r="r" b="b"/>
            <a:pathLst>
              <a:path w="5049" h="1460">
                <a:moveTo>
                  <a:pt x="0" y="1263"/>
                </a:moveTo>
                <a:cubicBezTo>
                  <a:pt x="192" y="1062"/>
                  <a:pt x="724" y="48"/>
                  <a:pt x="1159" y="48"/>
                </a:cubicBezTo>
                <a:cubicBezTo>
                  <a:pt x="1594" y="48"/>
                  <a:pt x="2369" y="1066"/>
                  <a:pt x="2611" y="1263"/>
                </a:cubicBezTo>
                <a:cubicBezTo>
                  <a:pt x="2853" y="1460"/>
                  <a:pt x="2398" y="1435"/>
                  <a:pt x="2611" y="1227"/>
                </a:cubicBezTo>
                <a:cubicBezTo>
                  <a:pt x="2824" y="1019"/>
                  <a:pt x="3482" y="30"/>
                  <a:pt x="3888" y="15"/>
                </a:cubicBezTo>
                <a:cubicBezTo>
                  <a:pt x="4294" y="0"/>
                  <a:pt x="4807" y="904"/>
                  <a:pt x="5049" y="1138"/>
                </a:cubicBezTo>
              </a:path>
            </a:pathLst>
          </a:custGeom>
          <a:noFill/>
          <a:ln w="50800">
            <a:solidFill>
              <a:schemeClr val="tx1">
                <a:lumMod val="75000"/>
                <a:lumOff val="25000"/>
              </a:schemeClr>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335" tIns="50668" rIns="101335" bIns="50668"/>
          <a:lstStyle/>
          <a:p>
            <a:endParaRPr lang="zh-CN" altLang="en-US" sz="2810">
              <a:latin typeface="微软雅黑" panose="020B0503020204020204" pitchFamily="34" charset="-122"/>
              <a:ea typeface="微软雅黑" panose="020B0503020204020204" pitchFamily="34" charset="-122"/>
            </a:endParaRPr>
          </a:p>
        </p:txBody>
      </p:sp>
      <p:grpSp>
        <p:nvGrpSpPr>
          <p:cNvPr id="11" name="淘宝店chenying0907出品 10"/>
          <p:cNvGrpSpPr/>
          <p:nvPr/>
        </p:nvGrpSpPr>
        <p:grpSpPr>
          <a:xfrm>
            <a:off x="1317928" y="3224991"/>
            <a:ext cx="2002530" cy="731221"/>
            <a:chOff x="899592" y="2185916"/>
            <a:chExt cx="1355247" cy="494866"/>
          </a:xfrm>
        </p:grpSpPr>
        <p:sp>
          <p:nvSpPr>
            <p:cNvPr id="34" name="Text Box 16"/>
            <p:cNvSpPr txBox="1">
              <a:spLocks noChangeArrowheads="1"/>
            </p:cNvSpPr>
            <p:nvPr/>
          </p:nvSpPr>
          <p:spPr bwMode="auto">
            <a:xfrm>
              <a:off x="899592" y="2185916"/>
              <a:ext cx="1355247" cy="361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335" tIns="50668" rIns="101335" bIns="50668">
              <a:spAutoFit/>
            </a:bodyPr>
            <a:lstStyle/>
            <a:p>
              <a:pPr algn="ctr"/>
              <a:r>
                <a:rPr lang="zh-CN" altLang="en-US" sz="2810" dirty="0">
                  <a:solidFill>
                    <a:schemeClr val="tx1">
                      <a:lumMod val="75000"/>
                      <a:lumOff val="25000"/>
                    </a:schemeClr>
                  </a:solidFill>
                  <a:latin typeface="微软雅黑" panose="020B0503020204020204" pitchFamily="34" charset="-122"/>
                  <a:ea typeface="微软雅黑" panose="020B0503020204020204" pitchFamily="34" charset="-122"/>
                </a:rPr>
                <a:t>工作概述</a:t>
              </a:r>
            </a:p>
          </p:txBody>
        </p:sp>
        <p:sp>
          <p:nvSpPr>
            <p:cNvPr id="35" name="Text Box 17"/>
            <p:cNvSpPr txBox="1">
              <a:spLocks noChangeArrowheads="1"/>
            </p:cNvSpPr>
            <p:nvPr/>
          </p:nvSpPr>
          <p:spPr bwMode="auto">
            <a:xfrm>
              <a:off x="1082881" y="2473017"/>
              <a:ext cx="988668" cy="207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1335" tIns="50668" rIns="101335" bIns="50668">
              <a:spAutoFit/>
            </a:bodyPr>
            <a:lstStyle/>
            <a:p>
              <a:pPr algn="ctr"/>
              <a:r>
                <a:rPr lang="en-US" altLang="zh-CN" sz="1330" dirty="0">
                  <a:solidFill>
                    <a:schemeClr val="tx1">
                      <a:lumMod val="75000"/>
                      <a:lumOff val="25000"/>
                    </a:schemeClr>
                  </a:solidFill>
                  <a:latin typeface="微软雅黑" panose="020B0503020204020204" pitchFamily="34" charset="-122"/>
                  <a:ea typeface="微软雅黑" panose="020B0503020204020204" pitchFamily="34" charset="-122"/>
                </a:rPr>
                <a:t>Work content</a:t>
              </a:r>
              <a:endParaRPr lang="zh-CN" altLang="en-US" sz="133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2" name="淘宝店chenying0907出品 11"/>
          <p:cNvGrpSpPr/>
          <p:nvPr/>
        </p:nvGrpSpPr>
        <p:grpSpPr>
          <a:xfrm>
            <a:off x="3811687" y="3265966"/>
            <a:ext cx="1734001" cy="727824"/>
            <a:chOff x="2517572" y="2957122"/>
            <a:chExt cx="1173515" cy="492567"/>
          </a:xfrm>
        </p:grpSpPr>
        <p:sp>
          <p:nvSpPr>
            <p:cNvPr id="36" name="Text Box 38"/>
            <p:cNvSpPr txBox="1">
              <a:spLocks noChangeArrowheads="1"/>
            </p:cNvSpPr>
            <p:nvPr/>
          </p:nvSpPr>
          <p:spPr bwMode="auto">
            <a:xfrm>
              <a:off x="2535333" y="2957122"/>
              <a:ext cx="1155754" cy="361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1335" tIns="50668" rIns="101335" bIns="50668">
              <a:spAutoFit/>
            </a:bodyPr>
            <a:lstStyle/>
            <a:p>
              <a:pPr algn="ctr"/>
              <a:r>
                <a:rPr lang="zh-CN" altLang="en-US" sz="2810" dirty="0">
                  <a:solidFill>
                    <a:schemeClr val="tx1">
                      <a:lumMod val="75000"/>
                      <a:lumOff val="25000"/>
                    </a:schemeClr>
                  </a:solidFill>
                  <a:latin typeface="微软雅黑" panose="020B0503020204020204" pitchFamily="34" charset="-122"/>
                  <a:ea typeface="微软雅黑" panose="020B0503020204020204" pitchFamily="34" charset="-122"/>
                </a:rPr>
                <a:t>完成情况</a:t>
              </a:r>
            </a:p>
          </p:txBody>
        </p:sp>
        <p:sp>
          <p:nvSpPr>
            <p:cNvPr id="37" name="Text Box 39"/>
            <p:cNvSpPr txBox="1">
              <a:spLocks noChangeArrowheads="1"/>
            </p:cNvSpPr>
            <p:nvPr/>
          </p:nvSpPr>
          <p:spPr bwMode="auto">
            <a:xfrm>
              <a:off x="2517572" y="3241924"/>
              <a:ext cx="1112593" cy="207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1335" tIns="50668" rIns="101335" bIns="50668">
              <a:spAutoFit/>
            </a:bodyPr>
            <a:lstStyle/>
            <a:p>
              <a:pPr algn="ctr"/>
              <a:r>
                <a:rPr lang="en-US" altLang="zh-CN" sz="1330" dirty="0">
                  <a:solidFill>
                    <a:schemeClr val="tx1">
                      <a:lumMod val="75000"/>
                      <a:lumOff val="25000"/>
                    </a:schemeClr>
                  </a:solidFill>
                  <a:latin typeface="微软雅黑" panose="020B0503020204020204" pitchFamily="34" charset="-122"/>
                  <a:ea typeface="微软雅黑" panose="020B0503020204020204" pitchFamily="34" charset="-122"/>
                </a:rPr>
                <a:t>Work content</a:t>
              </a:r>
              <a:endParaRPr lang="zh-CN" altLang="en-US" sz="133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3" name="淘宝店chenying0907出品 12"/>
          <p:cNvGrpSpPr/>
          <p:nvPr/>
        </p:nvGrpSpPr>
        <p:grpSpPr>
          <a:xfrm>
            <a:off x="6071596" y="3222742"/>
            <a:ext cx="1849669" cy="702350"/>
            <a:chOff x="3977423" y="2070981"/>
            <a:chExt cx="1251795" cy="475327"/>
          </a:xfrm>
        </p:grpSpPr>
        <p:sp>
          <p:nvSpPr>
            <p:cNvPr id="38" name="Text Box 40"/>
            <p:cNvSpPr txBox="1">
              <a:spLocks noChangeArrowheads="1"/>
            </p:cNvSpPr>
            <p:nvPr/>
          </p:nvSpPr>
          <p:spPr bwMode="auto">
            <a:xfrm>
              <a:off x="3977423" y="2070981"/>
              <a:ext cx="1251795" cy="361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335" tIns="50668" rIns="101335" bIns="50668">
              <a:spAutoFit/>
            </a:bodyPr>
            <a:lstStyle/>
            <a:p>
              <a:pPr algn="ctr"/>
              <a:r>
                <a:rPr lang="zh-CN" altLang="en-US" sz="2810" dirty="0">
                  <a:solidFill>
                    <a:schemeClr val="tx1">
                      <a:lumMod val="75000"/>
                      <a:lumOff val="25000"/>
                    </a:schemeClr>
                  </a:solidFill>
                  <a:latin typeface="微软雅黑" panose="020B0503020204020204" pitchFamily="34" charset="-122"/>
                  <a:ea typeface="微软雅黑" panose="020B0503020204020204" pitchFamily="34" charset="-122"/>
                </a:rPr>
                <a:t>成果展示</a:t>
              </a:r>
            </a:p>
          </p:txBody>
        </p:sp>
        <p:sp>
          <p:nvSpPr>
            <p:cNvPr id="39" name="Text Box 41"/>
            <p:cNvSpPr txBox="1">
              <a:spLocks noChangeArrowheads="1"/>
            </p:cNvSpPr>
            <p:nvPr/>
          </p:nvSpPr>
          <p:spPr bwMode="auto">
            <a:xfrm>
              <a:off x="4082028" y="2338543"/>
              <a:ext cx="1042586" cy="207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335" tIns="50668" rIns="101335" bIns="50668">
              <a:spAutoFit/>
            </a:bodyPr>
            <a:lstStyle/>
            <a:p>
              <a:pPr algn="ctr"/>
              <a:r>
                <a:rPr lang="en-US" altLang="zh-CN" sz="1330" dirty="0">
                  <a:solidFill>
                    <a:schemeClr val="tx1">
                      <a:lumMod val="75000"/>
                      <a:lumOff val="25000"/>
                    </a:schemeClr>
                  </a:solidFill>
                  <a:latin typeface="微软雅黑" panose="020B0503020204020204" pitchFamily="34" charset="-122"/>
                  <a:ea typeface="微软雅黑" panose="020B0503020204020204" pitchFamily="34" charset="-122"/>
                </a:rPr>
                <a:t>Work content</a:t>
              </a:r>
              <a:endParaRPr lang="zh-CN" altLang="en-US" sz="133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4" name="淘宝店chenying0907出品 13"/>
          <p:cNvGrpSpPr/>
          <p:nvPr/>
        </p:nvGrpSpPr>
        <p:grpSpPr>
          <a:xfrm>
            <a:off x="8302882" y="3228595"/>
            <a:ext cx="1881170" cy="729523"/>
            <a:chOff x="5580112" y="3146763"/>
            <a:chExt cx="1273114" cy="493718"/>
          </a:xfrm>
        </p:grpSpPr>
        <p:sp>
          <p:nvSpPr>
            <p:cNvPr id="40" name="Text Box 42"/>
            <p:cNvSpPr txBox="1">
              <a:spLocks noChangeArrowheads="1"/>
            </p:cNvSpPr>
            <p:nvPr/>
          </p:nvSpPr>
          <p:spPr bwMode="auto">
            <a:xfrm>
              <a:off x="5641034" y="3146763"/>
              <a:ext cx="1212192" cy="361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1335" tIns="50668" rIns="101335" bIns="50668">
              <a:spAutoFit/>
            </a:bodyPr>
            <a:lstStyle/>
            <a:p>
              <a:pPr algn="ctr"/>
              <a:r>
                <a:rPr lang="zh-CN" altLang="en-US" sz="2810" dirty="0">
                  <a:solidFill>
                    <a:schemeClr val="tx1">
                      <a:lumMod val="75000"/>
                      <a:lumOff val="25000"/>
                    </a:schemeClr>
                  </a:solidFill>
                  <a:latin typeface="微软雅黑" panose="020B0503020204020204" pitchFamily="34" charset="-122"/>
                  <a:ea typeface="微软雅黑" panose="020B0503020204020204" pitchFamily="34" charset="-122"/>
                </a:rPr>
                <a:t>工作不足</a:t>
              </a:r>
            </a:p>
          </p:txBody>
        </p:sp>
        <p:sp>
          <p:nvSpPr>
            <p:cNvPr id="41" name="Text Box 43"/>
            <p:cNvSpPr txBox="1">
              <a:spLocks noChangeArrowheads="1"/>
            </p:cNvSpPr>
            <p:nvPr/>
          </p:nvSpPr>
          <p:spPr bwMode="auto">
            <a:xfrm>
              <a:off x="5580112" y="3432715"/>
              <a:ext cx="1198917" cy="20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335" tIns="50668" rIns="101335" bIns="50668">
              <a:spAutoFit/>
            </a:bodyPr>
            <a:lstStyle/>
            <a:p>
              <a:pPr algn="ctr"/>
              <a:r>
                <a:rPr lang="en-US" altLang="zh-CN" sz="1330" dirty="0">
                  <a:solidFill>
                    <a:schemeClr val="tx1">
                      <a:lumMod val="75000"/>
                      <a:lumOff val="25000"/>
                    </a:schemeClr>
                  </a:solidFill>
                  <a:latin typeface="微软雅黑" panose="020B0503020204020204" pitchFamily="34" charset="-122"/>
                  <a:ea typeface="微软雅黑" panose="020B0503020204020204" pitchFamily="34" charset="-122"/>
                </a:rPr>
                <a:t>Work content</a:t>
              </a:r>
              <a:endParaRPr lang="zh-CN" altLang="en-US" sz="133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5" name="淘宝店chenying0907出品 14"/>
          <p:cNvGrpSpPr/>
          <p:nvPr/>
        </p:nvGrpSpPr>
        <p:grpSpPr>
          <a:xfrm>
            <a:off x="10375981" y="3252325"/>
            <a:ext cx="2002530" cy="699420"/>
            <a:chOff x="6948264" y="2104313"/>
            <a:chExt cx="1355247" cy="473344"/>
          </a:xfrm>
        </p:grpSpPr>
        <p:sp>
          <p:nvSpPr>
            <p:cNvPr id="42" name="Text Box 44"/>
            <p:cNvSpPr txBox="1">
              <a:spLocks noChangeArrowheads="1"/>
            </p:cNvSpPr>
            <p:nvPr/>
          </p:nvSpPr>
          <p:spPr bwMode="auto">
            <a:xfrm>
              <a:off x="6948264" y="2104313"/>
              <a:ext cx="1355247" cy="361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335" tIns="50668" rIns="101335" bIns="50668">
              <a:spAutoFit/>
            </a:bodyPr>
            <a:lstStyle/>
            <a:p>
              <a:pPr algn="ctr"/>
              <a:r>
                <a:rPr lang="zh-CN" altLang="en-US" sz="2810" dirty="0">
                  <a:solidFill>
                    <a:schemeClr val="tx1">
                      <a:lumMod val="75000"/>
                      <a:lumOff val="25000"/>
                    </a:schemeClr>
                  </a:solidFill>
                  <a:latin typeface="微软雅黑" panose="020B0503020204020204" pitchFamily="34" charset="-122"/>
                  <a:ea typeface="微软雅黑" panose="020B0503020204020204" pitchFamily="34" charset="-122"/>
                </a:rPr>
                <a:t>明年计划</a:t>
              </a:r>
            </a:p>
          </p:txBody>
        </p:sp>
        <p:sp>
          <p:nvSpPr>
            <p:cNvPr id="43" name="Text Box 45"/>
            <p:cNvSpPr txBox="1">
              <a:spLocks noChangeArrowheads="1"/>
            </p:cNvSpPr>
            <p:nvPr/>
          </p:nvSpPr>
          <p:spPr bwMode="auto">
            <a:xfrm>
              <a:off x="7078155" y="2369892"/>
              <a:ext cx="1095464" cy="207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335" tIns="50668" rIns="101335" bIns="50668">
              <a:spAutoFit/>
            </a:bodyPr>
            <a:lstStyle/>
            <a:p>
              <a:pPr algn="ctr"/>
              <a:r>
                <a:rPr lang="en-US" altLang="zh-CN" sz="1330" dirty="0">
                  <a:solidFill>
                    <a:schemeClr val="tx1">
                      <a:lumMod val="75000"/>
                      <a:lumOff val="25000"/>
                    </a:schemeClr>
                  </a:solidFill>
                  <a:latin typeface="微软雅黑" panose="020B0503020204020204" pitchFamily="34" charset="-122"/>
                  <a:ea typeface="微软雅黑" panose="020B0503020204020204" pitchFamily="34" charset="-122"/>
                </a:rPr>
                <a:t>Work content</a:t>
              </a:r>
              <a:endParaRPr lang="zh-CN" altLang="en-US" sz="133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 name="淘宝店chenying0907出品 5"/>
          <p:cNvGrpSpPr/>
          <p:nvPr/>
        </p:nvGrpSpPr>
        <p:grpSpPr>
          <a:xfrm>
            <a:off x="3863729" y="4109186"/>
            <a:ext cx="1531192" cy="1531573"/>
            <a:chOff x="2501743" y="1635646"/>
            <a:chExt cx="1036261" cy="1036518"/>
          </a:xfrm>
        </p:grpSpPr>
        <p:sp>
          <p:nvSpPr>
            <p:cNvPr id="29" name="Oval 53"/>
            <p:cNvSpPr>
              <a:spLocks noChangeArrowheads="1"/>
            </p:cNvSpPr>
            <p:nvPr/>
          </p:nvSpPr>
          <p:spPr bwMode="auto">
            <a:xfrm>
              <a:off x="2501743" y="1635646"/>
              <a:ext cx="1036261" cy="1036518"/>
            </a:xfrm>
            <a:prstGeom prst="ellipse">
              <a:avLst/>
            </a:prstGeom>
            <a:solidFill>
              <a:srgbClr val="C00000"/>
            </a:solidFill>
          </p:spPr>
          <p:style>
            <a:lnRef idx="1">
              <a:schemeClr val="accent2"/>
            </a:lnRef>
            <a:fillRef idx="3">
              <a:schemeClr val="accent2"/>
            </a:fillRef>
            <a:effectRef idx="2">
              <a:schemeClr val="accent2"/>
            </a:effectRef>
            <a:fontRef idx="minor">
              <a:schemeClr val="lt1"/>
            </a:fontRef>
          </p:style>
          <p:txBody>
            <a:bodyPr lIns="101335" tIns="50668" rIns="101335" bIns="50668" anchor="ctr"/>
            <a:lstStyle/>
            <a:p>
              <a:pPr algn="ctr">
                <a:defRPr/>
              </a:pPr>
              <a:endParaRPr lang="zh-CN" altLang="en-US" sz="2810">
                <a:latin typeface="微软雅黑" panose="020B0503020204020204" pitchFamily="34" charset="-122"/>
                <a:ea typeface="微软雅黑" panose="020B0503020204020204" pitchFamily="34" charset="-122"/>
              </a:endParaRPr>
            </a:p>
          </p:txBody>
        </p:sp>
        <p:sp>
          <p:nvSpPr>
            <p:cNvPr id="44" name="Text Box 59"/>
            <p:cNvSpPr txBox="1">
              <a:spLocks noChangeArrowheads="1"/>
            </p:cNvSpPr>
            <p:nvPr/>
          </p:nvSpPr>
          <p:spPr bwMode="auto">
            <a:xfrm>
              <a:off x="2639226" y="1835816"/>
              <a:ext cx="782803" cy="654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1335" tIns="50668" rIns="101335" bIns="50668">
              <a:spAutoFit/>
            </a:bodyPr>
            <a:lstStyle/>
            <a:p>
              <a:pPr algn="ctr"/>
              <a:r>
                <a:rPr lang="en-US" altLang="zh-CN" sz="5615" b="1" dirty="0">
                  <a:solidFill>
                    <a:schemeClr val="bg1"/>
                  </a:solidFill>
                  <a:latin typeface="微软雅黑" panose="020B0503020204020204" pitchFamily="34" charset="-122"/>
                  <a:ea typeface="微软雅黑" panose="020B0503020204020204" pitchFamily="34" charset="-122"/>
                </a:rPr>
                <a:t>02</a:t>
              </a:r>
            </a:p>
          </p:txBody>
        </p:sp>
      </p:grpSp>
      <p:grpSp>
        <p:nvGrpSpPr>
          <p:cNvPr id="8" name="淘宝店chenying0907出品 7"/>
          <p:cNvGrpSpPr/>
          <p:nvPr/>
        </p:nvGrpSpPr>
        <p:grpSpPr>
          <a:xfrm>
            <a:off x="6238456" y="4122890"/>
            <a:ext cx="1531192" cy="1531572"/>
            <a:chOff x="4170801" y="2938997"/>
            <a:chExt cx="1036261" cy="1036518"/>
          </a:xfrm>
        </p:grpSpPr>
        <p:sp>
          <p:nvSpPr>
            <p:cNvPr id="30" name="Oval 53"/>
            <p:cNvSpPr>
              <a:spLocks noChangeArrowheads="1"/>
            </p:cNvSpPr>
            <p:nvPr/>
          </p:nvSpPr>
          <p:spPr bwMode="auto">
            <a:xfrm>
              <a:off x="4170801" y="2938997"/>
              <a:ext cx="1036261" cy="1036518"/>
            </a:xfrm>
            <a:prstGeom prst="ellipse">
              <a:avLst/>
            </a:prstGeom>
            <a:solidFill>
              <a:srgbClr val="C00000"/>
            </a:solidFill>
          </p:spPr>
          <p:style>
            <a:lnRef idx="1">
              <a:schemeClr val="accent2"/>
            </a:lnRef>
            <a:fillRef idx="3">
              <a:schemeClr val="accent2"/>
            </a:fillRef>
            <a:effectRef idx="2">
              <a:schemeClr val="accent2"/>
            </a:effectRef>
            <a:fontRef idx="minor">
              <a:schemeClr val="lt1"/>
            </a:fontRef>
          </p:style>
          <p:txBody>
            <a:bodyPr lIns="101335" tIns="50668" rIns="101335" bIns="50668" anchor="ctr"/>
            <a:lstStyle/>
            <a:p>
              <a:pPr algn="ctr">
                <a:defRPr/>
              </a:pPr>
              <a:endParaRPr lang="zh-CN" altLang="en-US" sz="2810">
                <a:latin typeface="微软雅黑" panose="020B0503020204020204" pitchFamily="34" charset="-122"/>
                <a:ea typeface="微软雅黑" panose="020B0503020204020204" pitchFamily="34" charset="-122"/>
              </a:endParaRPr>
            </a:p>
          </p:txBody>
        </p:sp>
        <p:sp>
          <p:nvSpPr>
            <p:cNvPr id="45" name="Text Box 60"/>
            <p:cNvSpPr txBox="1">
              <a:spLocks noChangeArrowheads="1"/>
            </p:cNvSpPr>
            <p:nvPr/>
          </p:nvSpPr>
          <p:spPr bwMode="auto">
            <a:xfrm>
              <a:off x="4292373" y="3105837"/>
              <a:ext cx="782803" cy="654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1335" tIns="50668" rIns="101335" bIns="50668">
              <a:spAutoFit/>
            </a:bodyPr>
            <a:lstStyle/>
            <a:p>
              <a:pPr algn="ctr"/>
              <a:r>
                <a:rPr lang="en-US" altLang="zh-CN" sz="5615" b="1" dirty="0">
                  <a:solidFill>
                    <a:schemeClr val="bg1"/>
                  </a:solidFill>
                  <a:latin typeface="微软雅黑" panose="020B0503020204020204" pitchFamily="34" charset="-122"/>
                  <a:ea typeface="微软雅黑" panose="020B0503020204020204" pitchFamily="34" charset="-122"/>
                </a:rPr>
                <a:t>03</a:t>
              </a:r>
            </a:p>
          </p:txBody>
        </p:sp>
      </p:grpSp>
      <p:grpSp>
        <p:nvGrpSpPr>
          <p:cNvPr id="9" name="淘宝店chenying0907出品 8"/>
          <p:cNvGrpSpPr/>
          <p:nvPr/>
        </p:nvGrpSpPr>
        <p:grpSpPr>
          <a:xfrm>
            <a:off x="8448129" y="4151301"/>
            <a:ext cx="1531192" cy="1531573"/>
            <a:chOff x="5578926" y="1635646"/>
            <a:chExt cx="1036261" cy="1036518"/>
          </a:xfrm>
        </p:grpSpPr>
        <p:sp>
          <p:nvSpPr>
            <p:cNvPr id="31" name="Oval 53"/>
            <p:cNvSpPr>
              <a:spLocks noChangeArrowheads="1"/>
            </p:cNvSpPr>
            <p:nvPr/>
          </p:nvSpPr>
          <p:spPr bwMode="auto">
            <a:xfrm>
              <a:off x="5578926" y="1635646"/>
              <a:ext cx="1036261" cy="1036518"/>
            </a:xfrm>
            <a:prstGeom prst="ellipse">
              <a:avLst/>
            </a:prstGeom>
            <a:solidFill>
              <a:srgbClr val="C00000"/>
            </a:solidFill>
          </p:spPr>
          <p:style>
            <a:lnRef idx="1">
              <a:schemeClr val="accent2"/>
            </a:lnRef>
            <a:fillRef idx="3">
              <a:schemeClr val="accent2"/>
            </a:fillRef>
            <a:effectRef idx="2">
              <a:schemeClr val="accent2"/>
            </a:effectRef>
            <a:fontRef idx="minor">
              <a:schemeClr val="lt1"/>
            </a:fontRef>
          </p:style>
          <p:txBody>
            <a:bodyPr lIns="101335" tIns="50668" rIns="101335" bIns="50668" anchor="ctr"/>
            <a:lstStyle/>
            <a:p>
              <a:pPr algn="ctr">
                <a:defRPr/>
              </a:pPr>
              <a:endParaRPr lang="zh-CN" altLang="en-US" sz="2810">
                <a:latin typeface="微软雅黑" panose="020B0503020204020204" pitchFamily="34" charset="-122"/>
                <a:ea typeface="微软雅黑" panose="020B0503020204020204" pitchFamily="34" charset="-122"/>
              </a:endParaRPr>
            </a:p>
          </p:txBody>
        </p:sp>
        <p:sp>
          <p:nvSpPr>
            <p:cNvPr id="46" name="Text Box 61"/>
            <p:cNvSpPr txBox="1">
              <a:spLocks noChangeArrowheads="1"/>
            </p:cNvSpPr>
            <p:nvPr/>
          </p:nvSpPr>
          <p:spPr bwMode="auto">
            <a:xfrm>
              <a:off x="5721148" y="1835816"/>
              <a:ext cx="782803" cy="654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1335" tIns="50668" rIns="101335" bIns="50668">
              <a:spAutoFit/>
            </a:bodyPr>
            <a:lstStyle/>
            <a:p>
              <a:pPr algn="ctr"/>
              <a:r>
                <a:rPr lang="en-US" altLang="zh-CN" sz="5615" b="1" dirty="0">
                  <a:solidFill>
                    <a:schemeClr val="bg1"/>
                  </a:solidFill>
                  <a:latin typeface="微软雅黑" panose="020B0503020204020204" pitchFamily="34" charset="-122"/>
                  <a:ea typeface="微软雅黑" panose="020B0503020204020204" pitchFamily="34" charset="-122"/>
                </a:rPr>
                <a:t>04</a:t>
              </a:r>
            </a:p>
          </p:txBody>
        </p:sp>
      </p:grpSp>
      <p:grpSp>
        <p:nvGrpSpPr>
          <p:cNvPr id="10" name="淘宝店chenying0907出品 9"/>
          <p:cNvGrpSpPr/>
          <p:nvPr/>
        </p:nvGrpSpPr>
        <p:grpSpPr>
          <a:xfrm>
            <a:off x="10761215" y="4122891"/>
            <a:ext cx="1531192" cy="1531572"/>
            <a:chOff x="7090504" y="2893023"/>
            <a:chExt cx="1036261" cy="1036518"/>
          </a:xfrm>
        </p:grpSpPr>
        <p:sp>
          <p:nvSpPr>
            <p:cNvPr id="32" name="Oval 53"/>
            <p:cNvSpPr>
              <a:spLocks noChangeArrowheads="1"/>
            </p:cNvSpPr>
            <p:nvPr/>
          </p:nvSpPr>
          <p:spPr bwMode="auto">
            <a:xfrm>
              <a:off x="7090504" y="2893023"/>
              <a:ext cx="1036261" cy="1036518"/>
            </a:xfrm>
            <a:prstGeom prst="ellipse">
              <a:avLst/>
            </a:prstGeom>
            <a:solidFill>
              <a:srgbClr val="C00000"/>
            </a:solidFill>
          </p:spPr>
          <p:style>
            <a:lnRef idx="1">
              <a:schemeClr val="accent2"/>
            </a:lnRef>
            <a:fillRef idx="3">
              <a:schemeClr val="accent2"/>
            </a:fillRef>
            <a:effectRef idx="2">
              <a:schemeClr val="accent2"/>
            </a:effectRef>
            <a:fontRef idx="minor">
              <a:schemeClr val="lt1"/>
            </a:fontRef>
          </p:style>
          <p:txBody>
            <a:bodyPr lIns="101335" tIns="50668" rIns="101335" bIns="50668" anchor="ctr"/>
            <a:lstStyle/>
            <a:p>
              <a:pPr algn="ctr">
                <a:defRPr/>
              </a:pPr>
              <a:endParaRPr lang="zh-CN" altLang="en-US" sz="2810">
                <a:latin typeface="微软雅黑" panose="020B0503020204020204" pitchFamily="34" charset="-122"/>
                <a:ea typeface="微软雅黑" panose="020B0503020204020204" pitchFamily="34" charset="-122"/>
              </a:endParaRPr>
            </a:p>
          </p:txBody>
        </p:sp>
        <p:sp>
          <p:nvSpPr>
            <p:cNvPr id="47" name="Text Box 62"/>
            <p:cNvSpPr txBox="1">
              <a:spLocks noChangeArrowheads="1"/>
            </p:cNvSpPr>
            <p:nvPr/>
          </p:nvSpPr>
          <p:spPr bwMode="auto">
            <a:xfrm>
              <a:off x="7225896" y="3105837"/>
              <a:ext cx="782803" cy="654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1335" tIns="50668" rIns="101335" bIns="50668">
              <a:spAutoFit/>
            </a:bodyPr>
            <a:lstStyle/>
            <a:p>
              <a:pPr algn="ctr"/>
              <a:r>
                <a:rPr lang="en-US" altLang="zh-CN" sz="5615" b="1" dirty="0">
                  <a:solidFill>
                    <a:schemeClr val="bg1"/>
                  </a:solidFill>
                  <a:latin typeface="微软雅黑" panose="020B0503020204020204" pitchFamily="34" charset="-122"/>
                  <a:ea typeface="微软雅黑" panose="020B0503020204020204" pitchFamily="34" charset="-122"/>
                </a:rPr>
                <a:t>05</a:t>
              </a:r>
            </a:p>
          </p:txBody>
        </p:sp>
      </p:grpSp>
      <p:grpSp>
        <p:nvGrpSpPr>
          <p:cNvPr id="5" name="淘宝店chenying0907出品 4"/>
          <p:cNvGrpSpPr/>
          <p:nvPr/>
        </p:nvGrpSpPr>
        <p:grpSpPr>
          <a:xfrm>
            <a:off x="1469516" y="4143187"/>
            <a:ext cx="1531192" cy="1531572"/>
            <a:chOff x="1041891" y="2887277"/>
            <a:chExt cx="1036261" cy="1036518"/>
          </a:xfrm>
        </p:grpSpPr>
        <p:sp>
          <p:nvSpPr>
            <p:cNvPr id="33" name="Oval 53"/>
            <p:cNvSpPr>
              <a:spLocks noChangeArrowheads="1"/>
            </p:cNvSpPr>
            <p:nvPr/>
          </p:nvSpPr>
          <p:spPr bwMode="auto">
            <a:xfrm>
              <a:off x="1041891" y="2887277"/>
              <a:ext cx="1036261" cy="1036518"/>
            </a:xfrm>
            <a:prstGeom prst="ellipse">
              <a:avLst/>
            </a:prstGeom>
            <a:solidFill>
              <a:srgbClr val="C00000"/>
            </a:solidFill>
          </p:spPr>
          <p:style>
            <a:lnRef idx="1">
              <a:schemeClr val="accent2"/>
            </a:lnRef>
            <a:fillRef idx="3">
              <a:schemeClr val="accent2"/>
            </a:fillRef>
            <a:effectRef idx="2">
              <a:schemeClr val="accent2"/>
            </a:effectRef>
            <a:fontRef idx="minor">
              <a:schemeClr val="lt1"/>
            </a:fontRef>
          </p:style>
          <p:txBody>
            <a:bodyPr lIns="101335" tIns="50668" rIns="101335" bIns="50668" anchor="ctr"/>
            <a:lstStyle/>
            <a:p>
              <a:pPr algn="ctr">
                <a:defRPr/>
              </a:pPr>
              <a:endParaRPr lang="zh-CN" altLang="en-US" sz="2810">
                <a:latin typeface="微软雅黑" panose="020B0503020204020204" pitchFamily="34" charset="-122"/>
                <a:ea typeface="微软雅黑" panose="020B0503020204020204" pitchFamily="34" charset="-122"/>
              </a:endParaRPr>
            </a:p>
          </p:txBody>
        </p:sp>
        <p:sp>
          <p:nvSpPr>
            <p:cNvPr id="48" name="Text Box 58"/>
            <p:cNvSpPr txBox="1">
              <a:spLocks noChangeArrowheads="1"/>
            </p:cNvSpPr>
            <p:nvPr/>
          </p:nvSpPr>
          <p:spPr bwMode="auto">
            <a:xfrm>
              <a:off x="1177282" y="3105837"/>
              <a:ext cx="782803" cy="654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1335" tIns="50668" rIns="101335" bIns="50668">
              <a:spAutoFit/>
            </a:bodyPr>
            <a:lstStyle/>
            <a:p>
              <a:pPr algn="ctr"/>
              <a:r>
                <a:rPr lang="en-US" altLang="zh-CN" sz="5615" b="1" dirty="0">
                  <a:solidFill>
                    <a:schemeClr val="bg1"/>
                  </a:solidFill>
                  <a:latin typeface="微软雅黑" panose="020B0503020204020204" pitchFamily="34" charset="-122"/>
                  <a:ea typeface="微软雅黑" panose="020B0503020204020204" pitchFamily="34" charset="-122"/>
                </a:rPr>
                <a:t>01</a:t>
              </a: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dissolve">
                                      <p:cBhvr>
                                        <p:cTn id="7" dur="500"/>
                                        <p:tgtEl>
                                          <p:spTgt spid="2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2500"/>
                                        <p:tgtEl>
                                          <p:spTgt spid="28"/>
                                        </p:tgtEl>
                                      </p:cBhvr>
                                    </p:animEffect>
                                  </p:childTnLst>
                                </p:cTn>
                              </p:par>
                            </p:childTnLst>
                          </p:cTn>
                        </p:par>
                        <p:par>
                          <p:cTn id="16" fill="hold">
                            <p:stCondLst>
                              <p:cond delay="35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par>
                                <p:cTn id="29" presetID="53" presetClass="entr" presetSubtype="16" fill="hold" nodeType="withEffect">
                                  <p:stCondLst>
                                    <p:cond delay="50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par>
                                <p:cTn id="34" presetID="42" presetClass="entr" presetSubtype="0" fill="hold"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53" presetClass="entr" presetSubtype="16" fill="hold" nodeType="withEffect">
                                  <p:stCondLst>
                                    <p:cond delay="100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par>
                                <p:cTn id="44" presetID="42" presetClass="entr" presetSubtype="0" fill="hold" nodeType="withEffect">
                                  <p:stCondLst>
                                    <p:cond delay="100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par>
                                <p:cTn id="49" presetID="53" presetClass="entr" presetSubtype="16" fill="hold" nodeType="withEffect">
                                  <p:stCondLst>
                                    <p:cond delay="150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par>
                                <p:cTn id="54" presetID="42" presetClass="entr" presetSubtype="0" fill="hold" nodeType="withEffect">
                                  <p:stCondLst>
                                    <p:cond delay="150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par>
                                <p:cTn id="59" presetID="53" presetClass="entr" presetSubtype="16" fill="hold" nodeType="withEffect">
                                  <p:stCondLst>
                                    <p:cond delay="200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1000"/>
                            </p:stCondLst>
                            <p:childTnLst>
                              <p:par>
                                <p:cTn id="65" presetID="42" presetClass="entr" presetSubtype="0" fill="hold"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1000"/>
                                        <p:tgtEl>
                                          <p:spTgt spid="15"/>
                                        </p:tgtEl>
                                      </p:cBhvr>
                                    </p:animEffect>
                                    <p:anim calcmode="lin" valueType="num">
                                      <p:cBhvr>
                                        <p:cTn id="68" dur="1000" fill="hold"/>
                                        <p:tgtEl>
                                          <p:spTgt spid="15"/>
                                        </p:tgtEl>
                                        <p:attrNameLst>
                                          <p:attrName>ppt_x</p:attrName>
                                        </p:attrNameLst>
                                      </p:cBhvr>
                                      <p:tavLst>
                                        <p:tav tm="0">
                                          <p:val>
                                            <p:strVal val="#ppt_x"/>
                                          </p:val>
                                        </p:tav>
                                        <p:tav tm="100000">
                                          <p:val>
                                            <p:strVal val="#ppt_x"/>
                                          </p:val>
                                        </p:tav>
                                      </p:tavLst>
                                    </p:anim>
                                    <p:anim calcmode="lin" valueType="num">
                                      <p:cBhvr>
                                        <p:cTn id="6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8"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p:cNvGrpSpPr/>
          <p:nvPr/>
        </p:nvGrpSpPr>
        <p:grpSpPr bwMode="auto">
          <a:xfrm>
            <a:off x="4586486" y="2592704"/>
            <a:ext cx="4408346" cy="4199330"/>
            <a:chOff x="0" y="0"/>
            <a:chExt cx="2358" cy="2358"/>
          </a:xfrm>
        </p:grpSpPr>
        <p:sp>
          <p:nvSpPr>
            <p:cNvPr id="4" name="Oval 4"/>
            <p:cNvSpPr>
              <a:spLocks noChangeArrowheads="1"/>
            </p:cNvSpPr>
            <p:nvPr/>
          </p:nvSpPr>
          <p:spPr bwMode="auto">
            <a:xfrm>
              <a:off x="0" y="0"/>
              <a:ext cx="2358" cy="2358"/>
            </a:xfrm>
            <a:prstGeom prst="ellipse">
              <a:avLst/>
            </a:prstGeom>
            <a:gradFill rotWithShape="1">
              <a:gsLst>
                <a:gs pos="0">
                  <a:srgbClr val="E6E6E6"/>
                </a:gs>
                <a:gs pos="14998">
                  <a:srgbClr val="7D8496"/>
                </a:gs>
                <a:gs pos="53000">
                  <a:srgbClr val="E6E6E6"/>
                </a:gs>
                <a:gs pos="67998">
                  <a:srgbClr val="7D8496"/>
                </a:gs>
                <a:gs pos="92998">
                  <a:srgbClr val="E6E6E6"/>
                </a:gs>
                <a:gs pos="100000">
                  <a:srgbClr val="FFFFFF"/>
                </a:gs>
              </a:gsLst>
              <a:lin ang="18900000" scaled="1"/>
            </a:gra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sz="3890">
                <a:solidFill>
                  <a:srgbClr val="000000"/>
                </a:solidFill>
              </a:endParaRPr>
            </a:p>
          </p:txBody>
        </p:sp>
        <p:sp>
          <p:nvSpPr>
            <p:cNvPr id="5" name="Oval 5"/>
            <p:cNvSpPr>
              <a:spLocks noChangeArrowheads="1"/>
            </p:cNvSpPr>
            <p:nvPr/>
          </p:nvSpPr>
          <p:spPr bwMode="auto">
            <a:xfrm>
              <a:off x="311" y="302"/>
              <a:ext cx="1732" cy="1730"/>
            </a:xfrm>
            <a:prstGeom prst="ellipse">
              <a:avLst/>
            </a:prstGeom>
            <a:gradFill rotWithShape="1">
              <a:gsLst>
                <a:gs pos="0">
                  <a:srgbClr val="FFFFFF"/>
                </a:gs>
                <a:gs pos="50000">
                  <a:srgbClr val="A1A1A1"/>
                </a:gs>
                <a:gs pos="100000">
                  <a:srgbClr val="FFFFFF"/>
                </a:gs>
              </a:gsLst>
              <a:lin ang="18900000" scaled="1"/>
            </a:gra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sz="3890">
                <a:solidFill>
                  <a:srgbClr val="000000"/>
                </a:solidFill>
              </a:endParaRPr>
            </a:p>
          </p:txBody>
        </p:sp>
      </p:grpSp>
      <p:sp>
        <p:nvSpPr>
          <p:cNvPr id="6" name="Text Box 7"/>
          <p:cNvSpPr>
            <a:spLocks noChangeArrowheads="1"/>
          </p:cNvSpPr>
          <p:nvPr/>
        </p:nvSpPr>
        <p:spPr bwMode="auto">
          <a:xfrm>
            <a:off x="7852367" y="2184173"/>
            <a:ext cx="2408439" cy="7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95">
                <a:solidFill>
                  <a:srgbClr val="000000"/>
                </a:solidFill>
              </a:rPr>
              <a:t>点击输入文本信息点击输入文本信息</a:t>
            </a:r>
          </a:p>
        </p:txBody>
      </p:sp>
      <p:grpSp>
        <p:nvGrpSpPr>
          <p:cNvPr id="7" name="Group 6"/>
          <p:cNvGrpSpPr/>
          <p:nvPr/>
        </p:nvGrpSpPr>
        <p:grpSpPr bwMode="auto">
          <a:xfrm>
            <a:off x="5800206" y="2003659"/>
            <a:ext cx="1923901" cy="1809892"/>
            <a:chOff x="0" y="0"/>
            <a:chExt cx="1028" cy="1016"/>
          </a:xfrm>
        </p:grpSpPr>
        <p:grpSp>
          <p:nvGrpSpPr>
            <p:cNvPr id="8" name="Group 7"/>
            <p:cNvGrpSpPr/>
            <p:nvPr/>
          </p:nvGrpSpPr>
          <p:grpSpPr bwMode="auto">
            <a:xfrm>
              <a:off x="0" y="0"/>
              <a:ext cx="1028" cy="1016"/>
              <a:chOff x="0" y="0"/>
              <a:chExt cx="1110" cy="1096"/>
            </a:xfrm>
          </p:grpSpPr>
          <p:grpSp>
            <p:nvGrpSpPr>
              <p:cNvPr id="13" name="Group 8"/>
              <p:cNvGrpSpPr/>
              <p:nvPr/>
            </p:nvGrpSpPr>
            <p:grpSpPr bwMode="auto">
              <a:xfrm>
                <a:off x="0" y="0"/>
                <a:ext cx="1110" cy="1096"/>
                <a:chOff x="0" y="0"/>
                <a:chExt cx="1110" cy="1096"/>
              </a:xfrm>
            </p:grpSpPr>
            <p:sp>
              <p:nvSpPr>
                <p:cNvPr id="17" name="Oval 12"/>
                <p:cNvSpPr>
                  <a:spLocks noChangeArrowheads="1"/>
                </p:cNvSpPr>
                <p:nvPr/>
              </p:nvSpPr>
              <p:spPr bwMode="auto">
                <a:xfrm>
                  <a:off x="0" y="0"/>
                  <a:ext cx="1110" cy="1096"/>
                </a:xfrm>
                <a:prstGeom prst="ellipse">
                  <a:avLst/>
                </a:prstGeom>
                <a:solidFill>
                  <a:srgbClr val="3333CC">
                    <a:alpha val="9000"/>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sz="3890">
                    <a:solidFill>
                      <a:srgbClr val="000000"/>
                    </a:solidFill>
                  </a:endParaRPr>
                </a:p>
              </p:txBody>
            </p:sp>
            <p:sp>
              <p:nvSpPr>
                <p:cNvPr id="18" name="Oval 13"/>
                <p:cNvSpPr>
                  <a:spLocks noChangeArrowheads="1"/>
                </p:cNvSpPr>
                <p:nvPr/>
              </p:nvSpPr>
              <p:spPr bwMode="auto">
                <a:xfrm>
                  <a:off x="25" y="25"/>
                  <a:ext cx="1062" cy="1048"/>
                </a:xfrm>
                <a:prstGeom prst="ellipse">
                  <a:avLst/>
                </a:prstGeom>
                <a:solidFill>
                  <a:srgbClr val="0F6FC6">
                    <a:alpha val="9000"/>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sz="3890">
                    <a:solidFill>
                      <a:srgbClr val="000000"/>
                    </a:solidFill>
                  </a:endParaRPr>
                </a:p>
              </p:txBody>
            </p:sp>
          </p:grpSp>
          <p:grpSp>
            <p:nvGrpSpPr>
              <p:cNvPr id="14" name="Group 11"/>
              <p:cNvGrpSpPr/>
              <p:nvPr/>
            </p:nvGrpSpPr>
            <p:grpSpPr bwMode="auto">
              <a:xfrm>
                <a:off x="49" y="48"/>
                <a:ext cx="1026" cy="1014"/>
                <a:chOff x="0" y="0"/>
                <a:chExt cx="1110" cy="1096"/>
              </a:xfrm>
            </p:grpSpPr>
            <p:sp>
              <p:nvSpPr>
                <p:cNvPr id="15" name="Oval 15"/>
                <p:cNvSpPr>
                  <a:spLocks noChangeArrowheads="1"/>
                </p:cNvSpPr>
                <p:nvPr/>
              </p:nvSpPr>
              <p:spPr bwMode="auto">
                <a:xfrm>
                  <a:off x="0" y="0"/>
                  <a:ext cx="1110" cy="1096"/>
                </a:xfrm>
                <a:prstGeom prst="ellipse">
                  <a:avLst/>
                </a:prstGeom>
                <a:solidFill>
                  <a:srgbClr val="0F6FC6">
                    <a:alpha val="9000"/>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sz="3890">
                    <a:solidFill>
                      <a:srgbClr val="000000"/>
                    </a:solidFill>
                  </a:endParaRPr>
                </a:p>
              </p:txBody>
            </p:sp>
            <p:sp>
              <p:nvSpPr>
                <p:cNvPr id="16" name="Oval 16"/>
                <p:cNvSpPr>
                  <a:spLocks noChangeArrowheads="1"/>
                </p:cNvSpPr>
                <p:nvPr/>
              </p:nvSpPr>
              <p:spPr bwMode="auto">
                <a:xfrm>
                  <a:off x="25" y="25"/>
                  <a:ext cx="1062" cy="1048"/>
                </a:xfrm>
                <a:prstGeom prst="ellipse">
                  <a:avLst/>
                </a:prstGeom>
                <a:solidFill>
                  <a:srgbClr val="3333CC">
                    <a:alpha val="9000"/>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sz="3890">
                    <a:solidFill>
                      <a:srgbClr val="000000"/>
                    </a:solidFill>
                  </a:endParaRPr>
                </a:p>
              </p:txBody>
            </p:sp>
          </p:grpSp>
        </p:grpSp>
        <p:grpSp>
          <p:nvGrpSpPr>
            <p:cNvPr id="9" name="Group 14"/>
            <p:cNvGrpSpPr/>
            <p:nvPr/>
          </p:nvGrpSpPr>
          <p:grpSpPr bwMode="auto">
            <a:xfrm>
              <a:off x="47" y="32"/>
              <a:ext cx="924" cy="912"/>
              <a:chOff x="0" y="0"/>
              <a:chExt cx="751" cy="742"/>
            </a:xfrm>
          </p:grpSpPr>
          <p:sp>
            <p:nvSpPr>
              <p:cNvPr id="11" name="Oval 32"/>
              <p:cNvSpPr>
                <a:spLocks noChangeArrowheads="1"/>
              </p:cNvSpPr>
              <p:nvPr/>
            </p:nvSpPr>
            <p:spPr bwMode="auto">
              <a:xfrm>
                <a:off x="20" y="32"/>
                <a:ext cx="716" cy="710"/>
              </a:xfrm>
              <a:prstGeom prst="ellipse">
                <a:avLst/>
              </a:prstGeom>
              <a:solidFill>
                <a:srgbClr val="C80000"/>
              </a:solidFill>
              <a:ln w="38100" cmpd="sng">
                <a:solidFill>
                  <a:srgbClr val="F8F8F8">
                    <a:alpha val="73999"/>
                  </a:srgbClr>
                </a:solidFill>
                <a:bevel/>
              </a:ln>
              <a:effectLst>
                <a:glow rad="101600">
                  <a:schemeClr val="accent2">
                    <a:satMod val="175000"/>
                    <a:alpha val="40000"/>
                  </a:schemeClr>
                </a:glow>
              </a:effectLst>
            </p:spPr>
            <p:txBody>
              <a:bodyPr wrap="none" anchor="ctr"/>
              <a:lstStyle/>
              <a:p>
                <a:endParaRPr lang="zh-CN" altLang="zh-CN" sz="3890">
                  <a:solidFill>
                    <a:srgbClr val="000000"/>
                  </a:solidFill>
                </a:endParaRPr>
              </a:p>
            </p:txBody>
          </p:sp>
          <p:pic>
            <p:nvPicPr>
              <p:cNvPr id="12" name="Picture 33" descr="cir_lighteffect0"/>
              <p:cNvPicPr>
                <a:picLocks noChangeAspect="1" noChangeArrowheads="1"/>
              </p:cNvPicPr>
              <p:nvPr/>
            </p:nvPicPr>
            <p:blipFill>
              <a:blip r:embed="rId3" cstate="print">
                <a:lum bright="18000" contrast="-12000"/>
                <a:extLst>
                  <a:ext uri="{28A0092B-C50C-407E-A947-70E740481C1C}">
                    <a14:useLocalDpi xmlns:a14="http://schemas.microsoft.com/office/drawing/2010/main" val="0"/>
                  </a:ext>
                </a:extLst>
              </a:blip>
              <a:srcRect/>
              <a:stretch>
                <a:fillRect/>
              </a:stretch>
            </p:blipFill>
            <p:spPr bwMode="auto">
              <a:xfrm>
                <a:off x="0" y="0"/>
                <a:ext cx="751" cy="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淘宝店chenying0907出品 34"/>
            <p:cNvSpPr>
              <a:spLocks noChangeArrowheads="1"/>
            </p:cNvSpPr>
            <p:nvPr/>
          </p:nvSpPr>
          <p:spPr bwMode="auto">
            <a:xfrm>
              <a:off x="32" y="365"/>
              <a:ext cx="914"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3890">
                  <a:solidFill>
                    <a:srgbClr val="F8F8F8"/>
                  </a:solidFill>
                </a:rPr>
                <a:t> </a:t>
              </a:r>
              <a:r>
                <a:rPr lang="zh-CN" altLang="en-US" sz="389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文本</a:t>
              </a:r>
              <a:endParaRPr lang="zh-CN" altLang="en-US" sz="3890"/>
            </a:p>
          </p:txBody>
        </p:sp>
      </p:grpSp>
      <p:grpSp>
        <p:nvGrpSpPr>
          <p:cNvPr id="19" name="Group 18"/>
          <p:cNvGrpSpPr/>
          <p:nvPr/>
        </p:nvGrpSpPr>
        <p:grpSpPr bwMode="auto">
          <a:xfrm>
            <a:off x="3691040" y="4699497"/>
            <a:ext cx="1923901" cy="1809892"/>
            <a:chOff x="0" y="0"/>
            <a:chExt cx="1028" cy="1016"/>
          </a:xfrm>
        </p:grpSpPr>
        <p:grpSp>
          <p:nvGrpSpPr>
            <p:cNvPr id="20" name="Group 19"/>
            <p:cNvGrpSpPr/>
            <p:nvPr/>
          </p:nvGrpSpPr>
          <p:grpSpPr bwMode="auto">
            <a:xfrm>
              <a:off x="0" y="0"/>
              <a:ext cx="1028" cy="1016"/>
              <a:chOff x="0" y="0"/>
              <a:chExt cx="1110" cy="1096"/>
            </a:xfrm>
          </p:grpSpPr>
          <p:grpSp>
            <p:nvGrpSpPr>
              <p:cNvPr id="25" name="Group 20"/>
              <p:cNvGrpSpPr/>
              <p:nvPr/>
            </p:nvGrpSpPr>
            <p:grpSpPr bwMode="auto">
              <a:xfrm>
                <a:off x="0" y="0"/>
                <a:ext cx="1110" cy="1096"/>
                <a:chOff x="0" y="0"/>
                <a:chExt cx="1110" cy="1096"/>
              </a:xfrm>
            </p:grpSpPr>
            <p:sp>
              <p:nvSpPr>
                <p:cNvPr id="29" name="Oval 19"/>
                <p:cNvSpPr>
                  <a:spLocks noChangeArrowheads="1"/>
                </p:cNvSpPr>
                <p:nvPr/>
              </p:nvSpPr>
              <p:spPr bwMode="auto">
                <a:xfrm>
                  <a:off x="0" y="0"/>
                  <a:ext cx="1110" cy="1096"/>
                </a:xfrm>
                <a:prstGeom prst="ellipse">
                  <a:avLst/>
                </a:prstGeom>
                <a:solidFill>
                  <a:srgbClr val="009DD9">
                    <a:alpha val="9000"/>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sz="3890">
                    <a:solidFill>
                      <a:srgbClr val="000000"/>
                    </a:solidFill>
                  </a:endParaRPr>
                </a:p>
              </p:txBody>
            </p:sp>
            <p:sp>
              <p:nvSpPr>
                <p:cNvPr id="30" name="Oval 20"/>
                <p:cNvSpPr>
                  <a:spLocks noChangeArrowheads="1"/>
                </p:cNvSpPr>
                <p:nvPr/>
              </p:nvSpPr>
              <p:spPr bwMode="auto">
                <a:xfrm>
                  <a:off x="25" y="25"/>
                  <a:ext cx="1062" cy="1048"/>
                </a:xfrm>
                <a:prstGeom prst="ellipse">
                  <a:avLst/>
                </a:prstGeom>
                <a:solidFill>
                  <a:srgbClr val="009DD9">
                    <a:alpha val="9000"/>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sz="3890">
                    <a:solidFill>
                      <a:srgbClr val="000000"/>
                    </a:solidFill>
                  </a:endParaRPr>
                </a:p>
              </p:txBody>
            </p:sp>
          </p:grpSp>
          <p:grpSp>
            <p:nvGrpSpPr>
              <p:cNvPr id="26" name="Group 23"/>
              <p:cNvGrpSpPr/>
              <p:nvPr/>
            </p:nvGrpSpPr>
            <p:grpSpPr bwMode="auto">
              <a:xfrm>
                <a:off x="49" y="48"/>
                <a:ext cx="1026" cy="1014"/>
                <a:chOff x="0" y="0"/>
                <a:chExt cx="1110" cy="1096"/>
              </a:xfrm>
            </p:grpSpPr>
            <p:sp>
              <p:nvSpPr>
                <p:cNvPr id="27" name="Oval 22"/>
                <p:cNvSpPr>
                  <a:spLocks noChangeArrowheads="1"/>
                </p:cNvSpPr>
                <p:nvPr/>
              </p:nvSpPr>
              <p:spPr bwMode="auto">
                <a:xfrm>
                  <a:off x="0" y="0"/>
                  <a:ext cx="1110" cy="1096"/>
                </a:xfrm>
                <a:prstGeom prst="ellipse">
                  <a:avLst/>
                </a:prstGeom>
                <a:solidFill>
                  <a:srgbClr val="009DD9">
                    <a:alpha val="9000"/>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sz="3890">
                    <a:solidFill>
                      <a:srgbClr val="000000"/>
                    </a:solidFill>
                  </a:endParaRPr>
                </a:p>
              </p:txBody>
            </p:sp>
            <p:sp>
              <p:nvSpPr>
                <p:cNvPr id="28" name="Oval 23"/>
                <p:cNvSpPr>
                  <a:spLocks noChangeArrowheads="1"/>
                </p:cNvSpPr>
                <p:nvPr/>
              </p:nvSpPr>
              <p:spPr bwMode="auto">
                <a:xfrm>
                  <a:off x="25" y="25"/>
                  <a:ext cx="1062" cy="1048"/>
                </a:xfrm>
                <a:prstGeom prst="ellipse">
                  <a:avLst/>
                </a:prstGeom>
                <a:solidFill>
                  <a:srgbClr val="009DD9">
                    <a:alpha val="9000"/>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sz="3890">
                    <a:solidFill>
                      <a:srgbClr val="000000"/>
                    </a:solidFill>
                  </a:endParaRPr>
                </a:p>
              </p:txBody>
            </p:sp>
          </p:grpSp>
        </p:grpSp>
        <p:grpSp>
          <p:nvGrpSpPr>
            <p:cNvPr id="21" name="Group 26"/>
            <p:cNvGrpSpPr/>
            <p:nvPr/>
          </p:nvGrpSpPr>
          <p:grpSpPr bwMode="auto">
            <a:xfrm>
              <a:off x="45" y="39"/>
              <a:ext cx="924" cy="912"/>
              <a:chOff x="0" y="0"/>
              <a:chExt cx="751" cy="741"/>
            </a:xfrm>
          </p:grpSpPr>
          <p:sp>
            <p:nvSpPr>
              <p:cNvPr id="23" name="Oval 36"/>
              <p:cNvSpPr>
                <a:spLocks noChangeArrowheads="1"/>
              </p:cNvSpPr>
              <p:nvPr/>
            </p:nvSpPr>
            <p:spPr bwMode="auto">
              <a:xfrm>
                <a:off x="20" y="32"/>
                <a:ext cx="716" cy="709"/>
              </a:xfrm>
              <a:prstGeom prst="ellipse">
                <a:avLst/>
              </a:prstGeom>
              <a:solidFill>
                <a:srgbClr val="C00000"/>
              </a:solidFill>
              <a:ln w="38100" cmpd="sng">
                <a:solidFill>
                  <a:srgbClr val="F8F8F8">
                    <a:alpha val="73999"/>
                  </a:srgbClr>
                </a:solidFill>
                <a:bevel/>
              </a:ln>
              <a:effectLst>
                <a:glow rad="101600">
                  <a:schemeClr val="accent3">
                    <a:satMod val="175000"/>
                    <a:alpha val="40000"/>
                  </a:schemeClr>
                </a:glow>
              </a:effectLst>
            </p:spPr>
            <p:txBody>
              <a:bodyPr wrap="none" anchor="ctr"/>
              <a:lstStyle/>
              <a:p>
                <a:endParaRPr lang="zh-CN" altLang="zh-CN" sz="3890">
                  <a:solidFill>
                    <a:srgbClr val="000000"/>
                  </a:solidFill>
                </a:endParaRPr>
              </a:p>
            </p:txBody>
          </p:sp>
          <p:pic>
            <p:nvPicPr>
              <p:cNvPr id="24" name="Picture 37" descr="cir_lighteffect0"/>
              <p:cNvPicPr>
                <a:picLocks noChangeAspect="1" noChangeArrowheads="1"/>
              </p:cNvPicPr>
              <p:nvPr/>
            </p:nvPicPr>
            <p:blipFill>
              <a:blip r:embed="rId3" cstate="print">
                <a:lum bright="18000" contrast="-12000"/>
                <a:extLst>
                  <a:ext uri="{28A0092B-C50C-407E-A947-70E740481C1C}">
                    <a14:useLocalDpi xmlns:a14="http://schemas.microsoft.com/office/drawing/2010/main" val="0"/>
                  </a:ext>
                </a:extLst>
              </a:blip>
              <a:srcRect/>
              <a:stretch>
                <a:fillRect/>
              </a:stretch>
            </p:blipFill>
            <p:spPr bwMode="auto">
              <a:xfrm>
                <a:off x="0" y="0"/>
                <a:ext cx="751" cy="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淘宝店chenying0907出品 38"/>
            <p:cNvSpPr>
              <a:spLocks noChangeArrowheads="1"/>
            </p:cNvSpPr>
            <p:nvPr/>
          </p:nvSpPr>
          <p:spPr bwMode="auto">
            <a:xfrm>
              <a:off x="91" y="384"/>
              <a:ext cx="914"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389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文本</a:t>
              </a:r>
            </a:p>
          </p:txBody>
        </p:sp>
      </p:grpSp>
      <p:grpSp>
        <p:nvGrpSpPr>
          <p:cNvPr id="31" name="Group 30"/>
          <p:cNvGrpSpPr/>
          <p:nvPr/>
        </p:nvGrpSpPr>
        <p:grpSpPr bwMode="auto">
          <a:xfrm>
            <a:off x="7776361" y="4699497"/>
            <a:ext cx="1923901" cy="1809892"/>
            <a:chOff x="0" y="0"/>
            <a:chExt cx="1028" cy="1016"/>
          </a:xfrm>
        </p:grpSpPr>
        <p:grpSp>
          <p:nvGrpSpPr>
            <p:cNvPr id="32" name="Group 31"/>
            <p:cNvGrpSpPr/>
            <p:nvPr/>
          </p:nvGrpSpPr>
          <p:grpSpPr bwMode="auto">
            <a:xfrm>
              <a:off x="0" y="0"/>
              <a:ext cx="1028" cy="1016"/>
              <a:chOff x="0" y="0"/>
              <a:chExt cx="1110" cy="1096"/>
            </a:xfrm>
          </p:grpSpPr>
          <p:grpSp>
            <p:nvGrpSpPr>
              <p:cNvPr id="40" name="Group 32"/>
              <p:cNvGrpSpPr/>
              <p:nvPr/>
            </p:nvGrpSpPr>
            <p:grpSpPr bwMode="auto">
              <a:xfrm>
                <a:off x="0" y="0"/>
                <a:ext cx="1110" cy="1096"/>
                <a:chOff x="0" y="0"/>
                <a:chExt cx="1110" cy="1096"/>
              </a:xfrm>
            </p:grpSpPr>
            <p:sp>
              <p:nvSpPr>
                <p:cNvPr id="44" name="Oval 26"/>
                <p:cNvSpPr>
                  <a:spLocks noChangeArrowheads="1"/>
                </p:cNvSpPr>
                <p:nvPr/>
              </p:nvSpPr>
              <p:spPr bwMode="auto">
                <a:xfrm>
                  <a:off x="0" y="0"/>
                  <a:ext cx="1110" cy="1096"/>
                </a:xfrm>
                <a:prstGeom prst="ellipse">
                  <a:avLst/>
                </a:prstGeom>
                <a:solidFill>
                  <a:srgbClr val="59A9F2">
                    <a:alpha val="9000"/>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sz="3890">
                    <a:solidFill>
                      <a:srgbClr val="000000"/>
                    </a:solidFill>
                  </a:endParaRPr>
                </a:p>
              </p:txBody>
            </p:sp>
            <p:sp>
              <p:nvSpPr>
                <p:cNvPr id="45" name="Oval 27"/>
                <p:cNvSpPr>
                  <a:spLocks noChangeArrowheads="1"/>
                </p:cNvSpPr>
                <p:nvPr/>
              </p:nvSpPr>
              <p:spPr bwMode="auto">
                <a:xfrm>
                  <a:off x="25" y="25"/>
                  <a:ext cx="1062" cy="1048"/>
                </a:xfrm>
                <a:prstGeom prst="ellipse">
                  <a:avLst/>
                </a:prstGeom>
                <a:solidFill>
                  <a:srgbClr val="817E00">
                    <a:alpha val="9000"/>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sz="3890">
                    <a:solidFill>
                      <a:srgbClr val="000000"/>
                    </a:solidFill>
                  </a:endParaRPr>
                </a:p>
              </p:txBody>
            </p:sp>
          </p:grpSp>
          <p:grpSp>
            <p:nvGrpSpPr>
              <p:cNvPr id="41" name="Group 35"/>
              <p:cNvGrpSpPr/>
              <p:nvPr/>
            </p:nvGrpSpPr>
            <p:grpSpPr bwMode="auto">
              <a:xfrm>
                <a:off x="49" y="48"/>
                <a:ext cx="1026" cy="1014"/>
                <a:chOff x="0" y="0"/>
                <a:chExt cx="1110" cy="1096"/>
              </a:xfrm>
            </p:grpSpPr>
            <p:sp>
              <p:nvSpPr>
                <p:cNvPr id="42" name="Oval 29"/>
                <p:cNvSpPr>
                  <a:spLocks noChangeArrowheads="1"/>
                </p:cNvSpPr>
                <p:nvPr/>
              </p:nvSpPr>
              <p:spPr bwMode="auto">
                <a:xfrm>
                  <a:off x="0" y="0"/>
                  <a:ext cx="1110" cy="1096"/>
                </a:xfrm>
                <a:prstGeom prst="ellipse">
                  <a:avLst/>
                </a:prstGeom>
                <a:solidFill>
                  <a:srgbClr val="817E00">
                    <a:alpha val="9000"/>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sz="3890">
                    <a:solidFill>
                      <a:srgbClr val="000000"/>
                    </a:solidFill>
                  </a:endParaRPr>
                </a:p>
              </p:txBody>
            </p:sp>
            <p:sp>
              <p:nvSpPr>
                <p:cNvPr id="43" name="Oval 30"/>
                <p:cNvSpPr>
                  <a:spLocks noChangeArrowheads="1"/>
                </p:cNvSpPr>
                <p:nvPr/>
              </p:nvSpPr>
              <p:spPr bwMode="auto">
                <a:xfrm>
                  <a:off x="25" y="25"/>
                  <a:ext cx="1062" cy="1048"/>
                </a:xfrm>
                <a:prstGeom prst="ellipse">
                  <a:avLst/>
                </a:prstGeom>
                <a:solidFill>
                  <a:srgbClr val="817E00">
                    <a:alpha val="9000"/>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sz="3890">
                    <a:solidFill>
                      <a:srgbClr val="000000"/>
                    </a:solidFill>
                  </a:endParaRPr>
                </a:p>
              </p:txBody>
            </p:sp>
          </p:grpSp>
        </p:grpSp>
        <p:grpSp>
          <p:nvGrpSpPr>
            <p:cNvPr id="33" name="Group 38"/>
            <p:cNvGrpSpPr/>
            <p:nvPr/>
          </p:nvGrpSpPr>
          <p:grpSpPr bwMode="auto">
            <a:xfrm>
              <a:off x="64" y="39"/>
              <a:ext cx="924" cy="912"/>
              <a:chOff x="0" y="0"/>
              <a:chExt cx="751" cy="741"/>
            </a:xfrm>
          </p:grpSpPr>
          <p:sp>
            <p:nvSpPr>
              <p:cNvPr id="38" name="Oval 40"/>
              <p:cNvSpPr>
                <a:spLocks noChangeArrowheads="1"/>
              </p:cNvSpPr>
              <p:nvPr/>
            </p:nvSpPr>
            <p:spPr bwMode="auto">
              <a:xfrm>
                <a:off x="20" y="32"/>
                <a:ext cx="716" cy="709"/>
              </a:xfrm>
              <a:prstGeom prst="ellipse">
                <a:avLst/>
              </a:prstGeom>
              <a:gradFill rotWithShape="1">
                <a:gsLst>
                  <a:gs pos="0">
                    <a:srgbClr val="0099CC"/>
                  </a:gs>
                  <a:gs pos="100000">
                    <a:srgbClr val="003141"/>
                  </a:gs>
                </a:gsLst>
                <a:lin ang="5400000" scaled="1"/>
              </a:gradFill>
              <a:ln w="38100" cmpd="sng">
                <a:solidFill>
                  <a:srgbClr val="F8F8F8">
                    <a:alpha val="73999"/>
                  </a:srgbClr>
                </a:solidFill>
                <a:bevel/>
              </a:ln>
            </p:spPr>
            <p:txBody>
              <a:bodyPr wrap="none" anchor="ctr"/>
              <a:lstStyle/>
              <a:p>
                <a:endParaRPr lang="zh-CN" altLang="zh-CN" sz="3890">
                  <a:solidFill>
                    <a:srgbClr val="000000"/>
                  </a:solidFill>
                </a:endParaRPr>
              </a:p>
            </p:txBody>
          </p:sp>
          <p:pic>
            <p:nvPicPr>
              <p:cNvPr id="39" name="Picture 41" descr="cir_lighteffect0"/>
              <p:cNvPicPr>
                <a:picLocks noChangeAspect="1" noChangeArrowheads="1"/>
              </p:cNvPicPr>
              <p:nvPr/>
            </p:nvPicPr>
            <p:blipFill>
              <a:blip r:embed="rId3" cstate="print">
                <a:lum bright="18000" contrast="-12000"/>
                <a:extLst>
                  <a:ext uri="{28A0092B-C50C-407E-A947-70E740481C1C}">
                    <a14:useLocalDpi xmlns:a14="http://schemas.microsoft.com/office/drawing/2010/main" val="0"/>
                  </a:ext>
                </a:extLst>
              </a:blip>
              <a:srcRect/>
              <a:stretch>
                <a:fillRect/>
              </a:stretch>
            </p:blipFill>
            <p:spPr bwMode="auto">
              <a:xfrm>
                <a:off x="0" y="0"/>
                <a:ext cx="751" cy="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4" name="Group 41"/>
            <p:cNvGrpSpPr/>
            <p:nvPr/>
          </p:nvGrpSpPr>
          <p:grpSpPr bwMode="auto">
            <a:xfrm>
              <a:off x="53" y="39"/>
              <a:ext cx="924" cy="912"/>
              <a:chOff x="0" y="0"/>
              <a:chExt cx="751" cy="741"/>
            </a:xfrm>
          </p:grpSpPr>
          <p:sp>
            <p:nvSpPr>
              <p:cNvPr id="36" name="Oval 43"/>
              <p:cNvSpPr>
                <a:spLocks noChangeArrowheads="1"/>
              </p:cNvSpPr>
              <p:nvPr/>
            </p:nvSpPr>
            <p:spPr bwMode="auto">
              <a:xfrm>
                <a:off x="20" y="32"/>
                <a:ext cx="716" cy="709"/>
              </a:xfrm>
              <a:prstGeom prst="ellipse">
                <a:avLst/>
              </a:prstGeom>
              <a:solidFill>
                <a:srgbClr val="C00000"/>
              </a:solidFill>
              <a:ln w="38100" cmpd="sng">
                <a:solidFill>
                  <a:srgbClr val="F8F8F8">
                    <a:alpha val="73999"/>
                  </a:srgbClr>
                </a:solidFill>
                <a:bevel/>
              </a:ln>
            </p:spPr>
            <p:txBody>
              <a:bodyPr wrap="none" anchor="ctr"/>
              <a:lstStyle/>
              <a:p>
                <a:endParaRPr lang="zh-CN" altLang="zh-CN" sz="3890">
                  <a:solidFill>
                    <a:srgbClr val="000000"/>
                  </a:solidFill>
                </a:endParaRPr>
              </a:p>
            </p:txBody>
          </p:sp>
          <p:pic>
            <p:nvPicPr>
              <p:cNvPr id="37" name="Picture 44" descr="cir_lighteffect0"/>
              <p:cNvPicPr>
                <a:picLocks noChangeAspect="1" noChangeArrowheads="1"/>
              </p:cNvPicPr>
              <p:nvPr/>
            </p:nvPicPr>
            <p:blipFill>
              <a:blip r:embed="rId3" cstate="print">
                <a:lum bright="18000" contrast="-12000"/>
                <a:extLst>
                  <a:ext uri="{28A0092B-C50C-407E-A947-70E740481C1C}">
                    <a14:useLocalDpi xmlns:a14="http://schemas.microsoft.com/office/drawing/2010/main" val="0"/>
                  </a:ext>
                </a:extLst>
              </a:blip>
              <a:srcRect/>
              <a:stretch>
                <a:fillRect/>
              </a:stretch>
            </p:blipFill>
            <p:spPr bwMode="auto">
              <a:xfrm>
                <a:off x="0" y="0"/>
                <a:ext cx="751" cy="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 name="淘宝店chenying0907出品 45"/>
            <p:cNvSpPr>
              <a:spLocks noChangeArrowheads="1"/>
            </p:cNvSpPr>
            <p:nvPr/>
          </p:nvSpPr>
          <p:spPr bwMode="auto">
            <a:xfrm>
              <a:off x="48" y="391"/>
              <a:ext cx="914"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389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 文本</a:t>
              </a:r>
              <a:endParaRPr lang="zh-CN" altLang="en-US" sz="3890"/>
            </a:p>
          </p:txBody>
        </p:sp>
      </p:grpSp>
      <p:sp>
        <p:nvSpPr>
          <p:cNvPr id="46" name="淘宝店chenying0907出品 45"/>
          <p:cNvSpPr>
            <a:spLocks noChangeArrowheads="1"/>
          </p:cNvSpPr>
          <p:nvPr/>
        </p:nvSpPr>
        <p:spPr bwMode="auto">
          <a:xfrm>
            <a:off x="6156483" y="4416848"/>
            <a:ext cx="1254099" cy="64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59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3890"/>
          </a:p>
        </p:txBody>
      </p:sp>
      <p:sp>
        <p:nvSpPr>
          <p:cNvPr id="47" name="Text Box 7"/>
          <p:cNvSpPr>
            <a:spLocks noChangeArrowheads="1"/>
          </p:cNvSpPr>
          <p:nvPr/>
        </p:nvSpPr>
        <p:spPr bwMode="auto">
          <a:xfrm>
            <a:off x="9690762" y="5286167"/>
            <a:ext cx="2408439" cy="7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95">
                <a:solidFill>
                  <a:srgbClr val="000000"/>
                </a:solidFill>
              </a:rPr>
              <a:t>点击输入文本信息点击输入文本信息</a:t>
            </a:r>
          </a:p>
        </p:txBody>
      </p:sp>
      <p:sp>
        <p:nvSpPr>
          <p:cNvPr id="48" name="Text Box 7"/>
          <p:cNvSpPr>
            <a:spLocks noChangeArrowheads="1"/>
          </p:cNvSpPr>
          <p:nvPr/>
        </p:nvSpPr>
        <p:spPr bwMode="auto">
          <a:xfrm>
            <a:off x="1140090" y="5328920"/>
            <a:ext cx="2408439" cy="7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95">
                <a:solidFill>
                  <a:srgbClr val="000000"/>
                </a:solidFill>
              </a:rPr>
              <a:t>点击输入文本信息点击输入文本信息</a:t>
            </a:r>
          </a:p>
        </p:txBody>
      </p:sp>
      <p:grpSp>
        <p:nvGrpSpPr>
          <p:cNvPr id="50" name="淘宝店chenying0907出品 49"/>
          <p:cNvGrpSpPr/>
          <p:nvPr/>
        </p:nvGrpSpPr>
        <p:grpSpPr>
          <a:xfrm>
            <a:off x="426332" y="105966"/>
            <a:ext cx="3340941" cy="590700"/>
            <a:chOff x="568442" y="141286"/>
            <a:chExt cx="4454590" cy="787601"/>
          </a:xfrm>
        </p:grpSpPr>
        <p:sp>
          <p:nvSpPr>
            <p:cNvPr id="51" name="淘宝店chenying0907出品 50"/>
            <p:cNvSpPr txBox="1"/>
            <p:nvPr/>
          </p:nvSpPr>
          <p:spPr>
            <a:xfrm>
              <a:off x="727682" y="141286"/>
              <a:ext cx="2443405" cy="779701"/>
            </a:xfrm>
            <a:prstGeom prst="rect">
              <a:avLst/>
            </a:prstGeom>
            <a:noFill/>
          </p:spPr>
          <p:txBody>
            <a:bodyPr wrap="none" rtlCol="0">
              <a:spAutoFit/>
            </a:bodyPr>
            <a:lstStyle/>
            <a:p>
              <a:r>
                <a:rPr lang="zh-CN" altLang="en-US" sz="3200" b="1" dirty="0">
                  <a:solidFill>
                    <a:srgbClr val="FF0000"/>
                  </a:solidFill>
                  <a:latin typeface="+mj-ea"/>
                </a:rPr>
                <a:t>成功项目</a:t>
              </a:r>
            </a:p>
          </p:txBody>
        </p:sp>
        <p:sp>
          <p:nvSpPr>
            <p:cNvPr id="52" name="等腰三角形 51"/>
            <p:cNvSpPr/>
            <p:nvPr/>
          </p:nvSpPr>
          <p:spPr>
            <a:xfrm rot="16200000" flipH="1" flipV="1">
              <a:off x="492508" y="454911"/>
              <a:ext cx="304323" cy="15245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53" name="淘宝店chenying0907出品 23"/>
            <p:cNvSpPr txBox="1"/>
            <p:nvPr/>
          </p:nvSpPr>
          <p:spPr>
            <a:xfrm>
              <a:off x="2887403" y="600592"/>
              <a:ext cx="2135629" cy="328295"/>
            </a:xfrm>
            <a:prstGeom prst="rect">
              <a:avLst/>
            </a:prstGeom>
            <a:noFill/>
          </p:spPr>
          <p:txBody>
            <a:bodyPr wrap="none" rtlCol="0">
              <a:spAutoFit/>
            </a:bodyPr>
            <a:lstStyle/>
            <a:p>
              <a:r>
                <a:rPr lang="en-US" altLang="zh-CN" sz="1000" dirty="0">
                  <a:solidFill>
                    <a:schemeClr val="tx1">
                      <a:lumMod val="60000"/>
                      <a:lumOff val="40000"/>
                    </a:schemeClr>
                  </a:solidFill>
                  <a:latin typeface="+mj-ea"/>
                  <a:ea typeface="+mj-ea"/>
                </a:rPr>
                <a:t>  Click here to add Title</a:t>
              </a:r>
              <a:endParaRPr lang="zh-CN" altLang="en-US" sz="1000" dirty="0">
                <a:solidFill>
                  <a:schemeClr val="tx1">
                    <a:lumMod val="60000"/>
                    <a:lumOff val="40000"/>
                  </a:schemeClr>
                </a:solidFill>
                <a:latin typeface="+mj-ea"/>
                <a:ea typeface="+mj-ea"/>
              </a:endParaRPr>
            </a:p>
          </p:txBody>
        </p:sp>
      </p:grpSp>
      <p:sp>
        <p:nvSpPr>
          <p:cNvPr id="54" name="圆角淘宝店chenying0907出品 53"/>
          <p:cNvSpPr/>
          <p:nvPr/>
        </p:nvSpPr>
        <p:spPr>
          <a:xfrm flipV="1">
            <a:off x="400987" y="673807"/>
            <a:ext cx="13064286" cy="45719"/>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0-#ppt_w/2"/>
                                          </p:val>
                                        </p:tav>
                                        <p:tav tm="100000">
                                          <p:val>
                                            <p:strVal val="#ppt_x"/>
                                          </p:val>
                                        </p:tav>
                                      </p:tavLst>
                                    </p:anim>
                                    <p:anim calcmode="lin" valueType="num">
                                      <p:cBhvr additive="base">
                                        <p:cTn id="8"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wipe(left)">
                                      <p:cBhvr>
                                        <p:cTn id="13" dur="500"/>
                                        <p:tgtEl>
                                          <p:spTgt spid="54"/>
                                        </p:tgtEl>
                                      </p:cBhvr>
                                    </p:animEffect>
                                  </p:childTnLst>
                                </p:cTn>
                              </p:par>
                            </p:childTnLst>
                          </p:cTn>
                        </p:par>
                        <p:par>
                          <p:cTn id="14" fill="hold">
                            <p:stCondLst>
                              <p:cond delay="500"/>
                            </p:stCondLst>
                            <p:childTnLst>
                              <p:par>
                                <p:cTn id="15" presetID="2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childTnLst>
                                </p:cTn>
                              </p:par>
                              <p:par>
                                <p:cTn id="19" presetID="2" presetClass="entr" presetSubtype="1"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p:cTn id="21" dur="500" fill="hold"/>
                                        <p:tgtEl>
                                          <p:spTgt spid="46"/>
                                        </p:tgtEl>
                                        <p:attrNameLst>
                                          <p:attrName>ppt_x</p:attrName>
                                        </p:attrNameLst>
                                      </p:cBhvr>
                                      <p:tavLst>
                                        <p:tav tm="0">
                                          <p:val>
                                            <p:strVal val="#ppt_x"/>
                                          </p:val>
                                        </p:tav>
                                        <p:tav tm="100000">
                                          <p:val>
                                            <p:strVal val="#ppt_x"/>
                                          </p:val>
                                        </p:tav>
                                      </p:tavLst>
                                    </p:anim>
                                    <p:anim calcmode="lin" valueType="num">
                                      <p:cBhvr>
                                        <p:cTn id="22" dur="500" fill="hold"/>
                                        <p:tgtEl>
                                          <p:spTgt spid="46"/>
                                        </p:tgtEl>
                                        <p:attrNameLst>
                                          <p:attrName>ppt_y</p:attrName>
                                        </p:attrNameLst>
                                      </p:cBhvr>
                                      <p:tavLst>
                                        <p:tav tm="0">
                                          <p:val>
                                            <p:strVal val="0-#ppt_h/2"/>
                                          </p:val>
                                        </p:tav>
                                        <p:tav tm="100000">
                                          <p:val>
                                            <p:strVal val="#ppt_y"/>
                                          </p:val>
                                        </p:tav>
                                      </p:tavLst>
                                    </p:anim>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p:cBhvr>
                                        <p:cTn id="26" dur="500"/>
                                        <p:tgtEl>
                                          <p:spTgt spid="7"/>
                                        </p:tgtEl>
                                      </p:cBhvr>
                                    </p:animEffect>
                                  </p:childTnLst>
                                </p:cTn>
                              </p:par>
                              <p:par>
                                <p:cTn id="27" presetID="10" presetClass="entr" presetSubtype="0" fill="hold" nodeType="withEffect">
                                  <p:stCondLst>
                                    <p:cond delay="300"/>
                                  </p:stCondLst>
                                  <p:childTnLst>
                                    <p:set>
                                      <p:cBhvr>
                                        <p:cTn id="28" dur="1" fill="hold">
                                          <p:stCondLst>
                                            <p:cond delay="0"/>
                                          </p:stCondLst>
                                        </p:cTn>
                                        <p:tgtEl>
                                          <p:spTgt spid="19"/>
                                        </p:tgtEl>
                                        <p:attrNameLst>
                                          <p:attrName>style.visibility</p:attrName>
                                        </p:attrNameLst>
                                      </p:cBhvr>
                                      <p:to>
                                        <p:strVal val="visible"/>
                                      </p:to>
                                    </p:set>
                                    <p:animEffect>
                                      <p:cBhvr>
                                        <p:cTn id="29" dur="500"/>
                                        <p:tgtEl>
                                          <p:spTgt spid="19"/>
                                        </p:tgtEl>
                                      </p:cBhvr>
                                    </p:animEffect>
                                  </p:childTnLst>
                                </p:cTn>
                              </p:par>
                              <p:par>
                                <p:cTn id="30" presetID="10" presetClass="entr" presetSubtype="0" fill="hold" nodeType="withEffect">
                                  <p:stCondLst>
                                    <p:cond delay="500"/>
                                  </p:stCondLst>
                                  <p:childTnLst>
                                    <p:set>
                                      <p:cBhvr>
                                        <p:cTn id="31" dur="1" fill="hold">
                                          <p:stCondLst>
                                            <p:cond delay="0"/>
                                          </p:stCondLst>
                                        </p:cTn>
                                        <p:tgtEl>
                                          <p:spTgt spid="31"/>
                                        </p:tgtEl>
                                        <p:attrNameLst>
                                          <p:attrName>style.visibility</p:attrName>
                                        </p:attrNameLst>
                                      </p:cBhvr>
                                      <p:to>
                                        <p:strVal val="visible"/>
                                      </p:to>
                                    </p:set>
                                    <p:animEffect>
                                      <p:cBhvr>
                                        <p:cTn id="32" dur="500"/>
                                        <p:tgtEl>
                                          <p:spTgt spid="31"/>
                                        </p:tgtEl>
                                      </p:cBhvr>
                                    </p:animEffect>
                                  </p:childTnLst>
                                </p:cTn>
                              </p:par>
                            </p:childTnLst>
                          </p:cTn>
                        </p:par>
                        <p:par>
                          <p:cTn id="33" fill="hold">
                            <p:stCondLst>
                              <p:cond delay="1500"/>
                            </p:stCondLst>
                            <p:childTnLst>
                              <p:par>
                                <p:cTn id="34" presetID="2" presetClass="entr" presetSubtype="8" fill="hold" grpId="0" nodeType="afterEffect">
                                  <p:stCondLst>
                                    <p:cond delay="0"/>
                                  </p:stCondLst>
                                  <p:childTnLst>
                                    <p:set>
                                      <p:cBhvr>
                                        <p:cTn id="35" dur="1" fill="hold">
                                          <p:stCondLst>
                                            <p:cond delay="0"/>
                                          </p:stCondLst>
                                        </p:cTn>
                                        <p:tgtEl>
                                          <p:spTgt spid="48"/>
                                        </p:tgtEl>
                                        <p:attrNameLst>
                                          <p:attrName>style.visibility</p:attrName>
                                        </p:attrNameLst>
                                      </p:cBhvr>
                                      <p:to>
                                        <p:strVal val="visible"/>
                                      </p:to>
                                    </p:set>
                                    <p:anim calcmode="lin" valueType="num">
                                      <p:cBhvr>
                                        <p:cTn id="36" dur="500" fill="hold"/>
                                        <p:tgtEl>
                                          <p:spTgt spid="48"/>
                                        </p:tgtEl>
                                        <p:attrNameLst>
                                          <p:attrName>ppt_x</p:attrName>
                                        </p:attrNameLst>
                                      </p:cBhvr>
                                      <p:tavLst>
                                        <p:tav tm="0">
                                          <p:val>
                                            <p:strVal val="0-#ppt_w/2"/>
                                          </p:val>
                                        </p:tav>
                                        <p:tav tm="100000">
                                          <p:val>
                                            <p:strVal val="#ppt_x"/>
                                          </p:val>
                                        </p:tav>
                                      </p:tavLst>
                                    </p:anim>
                                    <p:anim calcmode="lin" valueType="num">
                                      <p:cBhvr>
                                        <p:cTn id="37" dur="500" fill="hold"/>
                                        <p:tgtEl>
                                          <p:spTgt spid="48"/>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47"/>
                                        </p:tgtEl>
                                        <p:attrNameLst>
                                          <p:attrName>style.visibility</p:attrName>
                                        </p:attrNameLst>
                                      </p:cBhvr>
                                      <p:to>
                                        <p:strVal val="visible"/>
                                      </p:to>
                                    </p:set>
                                    <p:anim calcmode="lin" valueType="num">
                                      <p:cBhvr>
                                        <p:cTn id="40" dur="500" fill="hold"/>
                                        <p:tgtEl>
                                          <p:spTgt spid="47"/>
                                        </p:tgtEl>
                                        <p:attrNameLst>
                                          <p:attrName>ppt_x</p:attrName>
                                        </p:attrNameLst>
                                      </p:cBhvr>
                                      <p:tavLst>
                                        <p:tav tm="0">
                                          <p:val>
                                            <p:strVal val="1+#ppt_w/2"/>
                                          </p:val>
                                        </p:tav>
                                        <p:tav tm="100000">
                                          <p:val>
                                            <p:strVal val="#ppt_x"/>
                                          </p:val>
                                        </p:tav>
                                      </p:tavLst>
                                    </p:anim>
                                    <p:anim calcmode="lin" valueType="num">
                                      <p:cBhvr>
                                        <p:cTn id="41" dur="500" fill="hold"/>
                                        <p:tgtEl>
                                          <p:spTgt spid="47"/>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ppt_x</p:attrName>
                                        </p:attrNameLst>
                                      </p:cBhvr>
                                      <p:tavLst>
                                        <p:tav tm="0">
                                          <p:val>
                                            <p:strVal val="1+#ppt_w/2"/>
                                          </p:val>
                                        </p:tav>
                                        <p:tav tm="100000">
                                          <p:val>
                                            <p:strVal val="#ppt_x"/>
                                          </p:val>
                                        </p:tav>
                                      </p:tavLst>
                                    </p:anim>
                                    <p:anim calcmode="lin" valueType="num">
                                      <p:cBhvr>
                                        <p:cTn id="4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utoUpdateAnimBg="0"/>
      <p:bldP spid="48" grpId="0" bldLvl="0" autoUpdateAnimBg="0"/>
      <p:bldP spid="54"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中心"/>
          <p:cNvSpPr/>
          <p:nvPr/>
        </p:nvSpPr>
        <p:spPr>
          <a:xfrm>
            <a:off x="5652797" y="3529604"/>
            <a:ext cx="2586577" cy="1535559"/>
          </a:xfrm>
          <a:prstGeom prst="hexagon">
            <a:avLst>
              <a:gd name="adj" fmla="val 18038"/>
              <a:gd name="vf" fmla="val 115470"/>
            </a:avLst>
          </a:prstGeom>
          <a:solidFill>
            <a:srgbClr val="FF0000"/>
          </a:solidFill>
          <a:ln w="3175" cap="flat" cmpd="sng" algn="ctr">
            <a:solidFill>
              <a:srgbClr val="D7D7D7"/>
            </a:solidFill>
            <a:prstDash val="solid"/>
          </a:ln>
          <a:effectLst>
            <a:outerShdw blurRad="50800" dist="38100" dir="2700000" algn="tl" rotWithShape="0">
              <a:prstClr val="black">
                <a:alpha val="40000"/>
              </a:prstClr>
            </a:outerShdw>
          </a:effectLst>
        </p:spPr>
        <p:txBody>
          <a:bodyPr lIns="139588" tIns="69794" rIns="139588" bIns="69794" anchor="ctr"/>
          <a:lstStyle/>
          <a:p>
            <a:pPr>
              <a:lnSpc>
                <a:spcPct val="120000"/>
              </a:lnSpc>
            </a:pPr>
            <a:r>
              <a:rPr lang="zh-CN" altLang="en-US" sz="2095" kern="0" dirty="0">
                <a:solidFill>
                  <a:srgbClr val="F9F9F9"/>
                </a:solidFill>
                <a:latin typeface="微软雅黑" panose="020B0503020204020204" pitchFamily="34" charset="-122"/>
                <a:ea typeface="微软雅黑" panose="020B0503020204020204" pitchFamily="34" charset="-122"/>
              </a:rPr>
              <a:t>添加标题</a:t>
            </a:r>
            <a:r>
              <a:rPr lang="en-US" altLang="zh-CN" sz="2095" kern="0" dirty="0">
                <a:solidFill>
                  <a:srgbClr val="F9F9F9"/>
                </a:solidFill>
                <a:latin typeface="微软雅黑" panose="020B0503020204020204" pitchFamily="34" charset="-122"/>
                <a:ea typeface="微软雅黑" panose="020B0503020204020204" pitchFamily="34" charset="-122"/>
              </a:rPr>
              <a:t>1
</a:t>
            </a:r>
            <a:r>
              <a:rPr lang="zh-CN" altLang="en-US" sz="2095" kern="0" dirty="0">
                <a:solidFill>
                  <a:srgbClr val="F9F9F9"/>
                </a:solidFill>
                <a:latin typeface="微软雅黑" panose="020B0503020204020204" pitchFamily="34" charset="-122"/>
                <a:ea typeface="微软雅黑" panose="020B0503020204020204" pitchFamily="34" charset="-122"/>
              </a:rPr>
              <a:t>此处添加文本
此处添加文本</a:t>
            </a:r>
          </a:p>
        </p:txBody>
      </p:sp>
      <p:sp>
        <p:nvSpPr>
          <p:cNvPr id="4" name="浅色1"/>
          <p:cNvSpPr/>
          <p:nvPr/>
        </p:nvSpPr>
        <p:spPr>
          <a:xfrm>
            <a:off x="5652797" y="1726837"/>
            <a:ext cx="2586577" cy="1533778"/>
          </a:xfrm>
          <a:prstGeom prst="hexagon">
            <a:avLst>
              <a:gd name="adj" fmla="val 18038"/>
              <a:gd name="vf" fmla="val 115470"/>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gn="ctr" defTabSz="1368425">
              <a:lnSpc>
                <a:spcPct val="150000"/>
              </a:lnSpc>
              <a:defRPr/>
            </a:pPr>
            <a:r>
              <a:rPr lang="zh-CN" altLang="en-US" sz="1795" b="1" kern="0" dirty="0">
                <a:solidFill>
                  <a:srgbClr val="4D4D4D"/>
                </a:solidFill>
                <a:latin typeface="微软雅黑" panose="020B0503020204020204" pitchFamily="34" charset="-122"/>
                <a:ea typeface="微软雅黑" panose="020B0503020204020204" pitchFamily="34" charset="-122"/>
              </a:rPr>
              <a:t>添加标题</a:t>
            </a:r>
            <a:r>
              <a:rPr lang="en-US" altLang="zh-CN" sz="1795" b="1" kern="0" dirty="0">
                <a:solidFill>
                  <a:srgbClr val="4D4D4D"/>
                </a:solidFill>
                <a:latin typeface="微软雅黑" panose="020B0503020204020204" pitchFamily="34" charset="-122"/>
                <a:ea typeface="微软雅黑" panose="020B0503020204020204" pitchFamily="34" charset="-122"/>
              </a:rPr>
              <a:t>1</a:t>
            </a:r>
            <a:r>
              <a:rPr lang="en-US" altLang="zh-CN" sz="1795" kern="0" dirty="0">
                <a:solidFill>
                  <a:srgbClr val="4D4D4D"/>
                </a:solidFill>
                <a:latin typeface="微软雅黑" panose="020B0503020204020204" pitchFamily="34" charset="-122"/>
                <a:ea typeface="微软雅黑" panose="020B0503020204020204" pitchFamily="34" charset="-122"/>
              </a:rPr>
              <a:t>
</a:t>
            </a:r>
            <a:r>
              <a:rPr lang="zh-CN" altLang="en-US" sz="1795" kern="0" dirty="0">
                <a:solidFill>
                  <a:srgbClr val="4D4D4D"/>
                </a:solidFill>
                <a:latin typeface="微软雅黑" panose="020B0503020204020204" pitchFamily="34" charset="-122"/>
                <a:ea typeface="微软雅黑" panose="020B0503020204020204" pitchFamily="34" charset="-122"/>
              </a:rPr>
              <a:t>此处添加文本
此处添加文本</a:t>
            </a:r>
          </a:p>
        </p:txBody>
      </p:sp>
      <p:sp>
        <p:nvSpPr>
          <p:cNvPr id="5" name="浅色2"/>
          <p:cNvSpPr/>
          <p:nvPr/>
        </p:nvSpPr>
        <p:spPr>
          <a:xfrm>
            <a:off x="8132489" y="2630003"/>
            <a:ext cx="2584203" cy="1535559"/>
          </a:xfrm>
          <a:prstGeom prst="hexagon">
            <a:avLst>
              <a:gd name="adj" fmla="val 18038"/>
              <a:gd name="vf" fmla="val 115470"/>
            </a:avLst>
          </a:prstGeom>
          <a:solidFill>
            <a:srgbClr val="FF0000"/>
          </a:soli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gn="ctr" defTabSz="1368425">
              <a:lnSpc>
                <a:spcPct val="150000"/>
              </a:lnSpc>
              <a:defRPr/>
            </a:pPr>
            <a:r>
              <a:rPr lang="zh-CN" altLang="en-US" sz="1795" b="1" kern="0" dirty="0">
                <a:solidFill>
                  <a:srgbClr val="4D4D4D"/>
                </a:solidFill>
                <a:latin typeface="微软雅黑" panose="020B0503020204020204" pitchFamily="34" charset="-122"/>
                <a:ea typeface="微软雅黑" panose="020B0503020204020204" pitchFamily="34" charset="-122"/>
              </a:rPr>
              <a:t>添加标题</a:t>
            </a:r>
            <a:r>
              <a:rPr lang="en-US" altLang="zh-CN" sz="1795" b="1" kern="0" dirty="0">
                <a:solidFill>
                  <a:srgbClr val="4D4D4D"/>
                </a:solidFill>
                <a:latin typeface="微软雅黑" panose="020B0503020204020204" pitchFamily="34" charset="-122"/>
                <a:ea typeface="微软雅黑" panose="020B0503020204020204" pitchFamily="34" charset="-122"/>
              </a:rPr>
              <a:t>2</a:t>
            </a:r>
            <a:r>
              <a:rPr lang="en-US" altLang="zh-CN" sz="1795" kern="0" dirty="0">
                <a:solidFill>
                  <a:srgbClr val="4D4D4D"/>
                </a:solidFill>
                <a:latin typeface="微软雅黑" panose="020B0503020204020204" pitchFamily="34" charset="-122"/>
                <a:ea typeface="微软雅黑" panose="020B0503020204020204" pitchFamily="34" charset="-122"/>
              </a:rPr>
              <a:t>
</a:t>
            </a:r>
            <a:r>
              <a:rPr lang="zh-CN" altLang="en-US" sz="1795" kern="0" dirty="0">
                <a:solidFill>
                  <a:srgbClr val="4D4D4D"/>
                </a:solidFill>
                <a:latin typeface="微软雅黑" panose="020B0503020204020204" pitchFamily="34" charset="-122"/>
                <a:ea typeface="微软雅黑" panose="020B0503020204020204" pitchFamily="34" charset="-122"/>
              </a:rPr>
              <a:t>此处添加文本
此处添加文本</a:t>
            </a:r>
          </a:p>
        </p:txBody>
      </p:sp>
      <p:sp>
        <p:nvSpPr>
          <p:cNvPr id="6" name="浅色3"/>
          <p:cNvSpPr/>
          <p:nvPr/>
        </p:nvSpPr>
        <p:spPr>
          <a:xfrm>
            <a:off x="8132489" y="4438112"/>
            <a:ext cx="2584203" cy="1533778"/>
          </a:xfrm>
          <a:prstGeom prst="hexagon">
            <a:avLst>
              <a:gd name="adj" fmla="val 18038"/>
              <a:gd name="vf" fmla="val 115470"/>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gn="ctr" defTabSz="1368425">
              <a:lnSpc>
                <a:spcPct val="150000"/>
              </a:lnSpc>
              <a:defRPr/>
            </a:pPr>
            <a:r>
              <a:rPr lang="zh-CN" altLang="en-US" sz="1795" b="1" kern="0" dirty="0">
                <a:solidFill>
                  <a:srgbClr val="4D4D4D"/>
                </a:solidFill>
                <a:latin typeface="微软雅黑" panose="020B0503020204020204" pitchFamily="34" charset="-122"/>
                <a:ea typeface="微软雅黑" panose="020B0503020204020204" pitchFamily="34" charset="-122"/>
              </a:rPr>
              <a:t>添加标题</a:t>
            </a:r>
            <a:r>
              <a:rPr lang="en-US" altLang="zh-CN" sz="1795" b="1" kern="0" dirty="0">
                <a:solidFill>
                  <a:srgbClr val="4D4D4D"/>
                </a:solidFill>
                <a:latin typeface="微软雅黑" panose="020B0503020204020204" pitchFamily="34" charset="-122"/>
                <a:ea typeface="微软雅黑" panose="020B0503020204020204" pitchFamily="34" charset="-122"/>
              </a:rPr>
              <a:t>3</a:t>
            </a:r>
            <a:r>
              <a:rPr lang="en-US" altLang="zh-CN" sz="1795" kern="0" dirty="0">
                <a:solidFill>
                  <a:srgbClr val="4D4D4D"/>
                </a:solidFill>
                <a:latin typeface="微软雅黑" panose="020B0503020204020204" pitchFamily="34" charset="-122"/>
                <a:ea typeface="微软雅黑" panose="020B0503020204020204" pitchFamily="34" charset="-122"/>
              </a:rPr>
              <a:t>
</a:t>
            </a:r>
            <a:r>
              <a:rPr lang="zh-CN" altLang="en-US" sz="1795" kern="0" dirty="0">
                <a:solidFill>
                  <a:srgbClr val="4D4D4D"/>
                </a:solidFill>
                <a:latin typeface="微软雅黑" panose="020B0503020204020204" pitchFamily="34" charset="-122"/>
                <a:ea typeface="微软雅黑" panose="020B0503020204020204" pitchFamily="34" charset="-122"/>
              </a:rPr>
              <a:t>此处添加文本
此处添加文本</a:t>
            </a:r>
          </a:p>
        </p:txBody>
      </p:sp>
      <p:sp>
        <p:nvSpPr>
          <p:cNvPr id="7" name="浅色4"/>
          <p:cNvSpPr/>
          <p:nvPr/>
        </p:nvSpPr>
        <p:spPr>
          <a:xfrm>
            <a:off x="5652797" y="5334152"/>
            <a:ext cx="2586577" cy="1535559"/>
          </a:xfrm>
          <a:prstGeom prst="hexagon">
            <a:avLst>
              <a:gd name="adj" fmla="val 18038"/>
              <a:gd name="vf" fmla="val 115470"/>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gn="ctr" defTabSz="1368425">
              <a:lnSpc>
                <a:spcPct val="150000"/>
              </a:lnSpc>
              <a:defRPr/>
            </a:pPr>
            <a:r>
              <a:rPr lang="zh-CN" altLang="en-US" sz="1795" b="1" kern="0" dirty="0">
                <a:solidFill>
                  <a:srgbClr val="4D4D4D"/>
                </a:solidFill>
                <a:latin typeface="微软雅黑" panose="020B0503020204020204" pitchFamily="34" charset="-122"/>
                <a:ea typeface="微软雅黑" panose="020B0503020204020204" pitchFamily="34" charset="-122"/>
              </a:rPr>
              <a:t>添加标题</a:t>
            </a:r>
            <a:r>
              <a:rPr lang="en-US" altLang="zh-CN" sz="1795" b="1" kern="0" dirty="0">
                <a:solidFill>
                  <a:srgbClr val="4D4D4D"/>
                </a:solidFill>
                <a:latin typeface="微软雅黑" panose="020B0503020204020204" pitchFamily="34" charset="-122"/>
                <a:ea typeface="微软雅黑" panose="020B0503020204020204" pitchFamily="34" charset="-122"/>
              </a:rPr>
              <a:t>4</a:t>
            </a:r>
            <a:r>
              <a:rPr lang="en-US" altLang="zh-CN" sz="1795" kern="0" dirty="0">
                <a:solidFill>
                  <a:srgbClr val="4D4D4D"/>
                </a:solidFill>
                <a:latin typeface="微软雅黑" panose="020B0503020204020204" pitchFamily="34" charset="-122"/>
                <a:ea typeface="微软雅黑" panose="020B0503020204020204" pitchFamily="34" charset="-122"/>
              </a:rPr>
              <a:t>
</a:t>
            </a:r>
            <a:r>
              <a:rPr lang="zh-CN" altLang="en-US" sz="1795" kern="0" dirty="0">
                <a:solidFill>
                  <a:srgbClr val="4D4D4D"/>
                </a:solidFill>
                <a:latin typeface="微软雅黑" panose="020B0503020204020204" pitchFamily="34" charset="-122"/>
                <a:ea typeface="微软雅黑" panose="020B0503020204020204" pitchFamily="34" charset="-122"/>
              </a:rPr>
              <a:t>此处添加文本
此处添加文本</a:t>
            </a:r>
          </a:p>
        </p:txBody>
      </p:sp>
      <p:sp>
        <p:nvSpPr>
          <p:cNvPr id="8" name="浅色5"/>
          <p:cNvSpPr/>
          <p:nvPr/>
        </p:nvSpPr>
        <p:spPr>
          <a:xfrm>
            <a:off x="3173100" y="4438112"/>
            <a:ext cx="2586577" cy="1533778"/>
          </a:xfrm>
          <a:prstGeom prst="hexagon">
            <a:avLst>
              <a:gd name="adj" fmla="val 18038"/>
              <a:gd name="vf" fmla="val 115470"/>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gn="ctr" defTabSz="1368425">
              <a:lnSpc>
                <a:spcPct val="150000"/>
              </a:lnSpc>
              <a:defRPr/>
            </a:pPr>
            <a:r>
              <a:rPr lang="zh-CN" altLang="en-US" sz="1795" b="1" kern="0" dirty="0">
                <a:solidFill>
                  <a:srgbClr val="4D4D4D"/>
                </a:solidFill>
                <a:latin typeface="微软雅黑" panose="020B0503020204020204" pitchFamily="34" charset="-122"/>
                <a:ea typeface="微软雅黑" panose="020B0503020204020204" pitchFamily="34" charset="-122"/>
              </a:rPr>
              <a:t>添加标题</a:t>
            </a:r>
            <a:r>
              <a:rPr lang="en-US" altLang="zh-CN" sz="1795" b="1" kern="0" dirty="0">
                <a:solidFill>
                  <a:srgbClr val="4D4D4D"/>
                </a:solidFill>
                <a:latin typeface="微软雅黑" panose="020B0503020204020204" pitchFamily="34" charset="-122"/>
                <a:ea typeface="微软雅黑" panose="020B0503020204020204" pitchFamily="34" charset="-122"/>
              </a:rPr>
              <a:t>5</a:t>
            </a:r>
            <a:r>
              <a:rPr lang="en-US" altLang="zh-CN" sz="1795" kern="0" dirty="0">
                <a:solidFill>
                  <a:srgbClr val="4D4D4D"/>
                </a:solidFill>
                <a:latin typeface="微软雅黑" panose="020B0503020204020204" pitchFamily="34" charset="-122"/>
                <a:ea typeface="微软雅黑" panose="020B0503020204020204" pitchFamily="34" charset="-122"/>
              </a:rPr>
              <a:t>
</a:t>
            </a:r>
            <a:r>
              <a:rPr lang="zh-CN" altLang="en-US" sz="1795" kern="0" dirty="0">
                <a:solidFill>
                  <a:srgbClr val="4D4D4D"/>
                </a:solidFill>
                <a:latin typeface="微软雅黑" panose="020B0503020204020204" pitchFamily="34" charset="-122"/>
                <a:ea typeface="微软雅黑" panose="020B0503020204020204" pitchFamily="34" charset="-122"/>
              </a:rPr>
              <a:t>此处添加文本
此处添加文本</a:t>
            </a:r>
          </a:p>
        </p:txBody>
      </p:sp>
      <p:sp>
        <p:nvSpPr>
          <p:cNvPr id="9" name="浅色6"/>
          <p:cNvSpPr/>
          <p:nvPr/>
        </p:nvSpPr>
        <p:spPr>
          <a:xfrm>
            <a:off x="3066365" y="2630003"/>
            <a:ext cx="2584203" cy="1535559"/>
          </a:xfrm>
          <a:prstGeom prst="hexagon">
            <a:avLst>
              <a:gd name="adj" fmla="val 18038"/>
              <a:gd name="vf" fmla="val 115470"/>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gn="ctr" defTabSz="1368425">
              <a:lnSpc>
                <a:spcPct val="150000"/>
              </a:lnSpc>
              <a:defRPr/>
            </a:pPr>
            <a:r>
              <a:rPr lang="zh-CN" altLang="en-US" sz="1795" b="1" kern="0" dirty="0">
                <a:solidFill>
                  <a:srgbClr val="4D4D4D"/>
                </a:solidFill>
                <a:latin typeface="微软雅黑" panose="020B0503020204020204" pitchFamily="34" charset="-122"/>
                <a:ea typeface="微软雅黑" panose="020B0503020204020204" pitchFamily="34" charset="-122"/>
              </a:rPr>
              <a:t>添加标题</a:t>
            </a:r>
            <a:r>
              <a:rPr lang="en-US" altLang="zh-CN" sz="1795" b="1" kern="0" dirty="0">
                <a:solidFill>
                  <a:srgbClr val="4D4D4D"/>
                </a:solidFill>
                <a:latin typeface="微软雅黑" panose="020B0503020204020204" pitchFamily="34" charset="-122"/>
                <a:ea typeface="微软雅黑" panose="020B0503020204020204" pitchFamily="34" charset="-122"/>
              </a:rPr>
              <a:t>6</a:t>
            </a:r>
            <a:r>
              <a:rPr lang="en-US" altLang="zh-CN" sz="1795" kern="0" dirty="0">
                <a:solidFill>
                  <a:srgbClr val="4D4D4D"/>
                </a:solidFill>
                <a:latin typeface="微软雅黑" panose="020B0503020204020204" pitchFamily="34" charset="-122"/>
                <a:ea typeface="微软雅黑" panose="020B0503020204020204" pitchFamily="34" charset="-122"/>
              </a:rPr>
              <a:t>
</a:t>
            </a:r>
            <a:r>
              <a:rPr lang="zh-CN" altLang="en-US" sz="1795" kern="0" dirty="0">
                <a:solidFill>
                  <a:srgbClr val="4D4D4D"/>
                </a:solidFill>
                <a:latin typeface="微软雅黑" panose="020B0503020204020204" pitchFamily="34" charset="-122"/>
                <a:ea typeface="微软雅黑" panose="020B0503020204020204" pitchFamily="34" charset="-122"/>
              </a:rPr>
              <a:t>此处添加文本
此处添加文本</a:t>
            </a:r>
          </a:p>
        </p:txBody>
      </p:sp>
      <p:sp>
        <p:nvSpPr>
          <p:cNvPr id="10" name="深色1"/>
          <p:cNvSpPr/>
          <p:nvPr/>
        </p:nvSpPr>
        <p:spPr>
          <a:xfrm>
            <a:off x="5652797" y="1726837"/>
            <a:ext cx="2586577" cy="1535559"/>
          </a:xfrm>
          <a:prstGeom prst="hexagon">
            <a:avLst>
              <a:gd name="adj" fmla="val 18038"/>
              <a:gd name="vf" fmla="val 115470"/>
            </a:avLst>
          </a:prstGeom>
          <a:solidFill>
            <a:srgbClr val="FF0000"/>
          </a:solidFill>
          <a:ln w="3175" cap="flat" cmpd="sng" algn="ctr">
            <a:solidFill>
              <a:srgbClr val="D7D7D7"/>
            </a:solidFill>
            <a:prstDash val="solid"/>
          </a:ln>
          <a:effectLst>
            <a:outerShdw blurRad="50800" dist="38100" dir="2700000" algn="tl" rotWithShape="0">
              <a:prstClr val="black">
                <a:alpha val="40000"/>
              </a:prstClr>
            </a:outerShdw>
          </a:effectLst>
        </p:spPr>
        <p:txBody>
          <a:bodyPr lIns="139588" tIns="69794" rIns="139588" bIns="69794" anchor="ctr"/>
          <a:lstStyle/>
          <a:p>
            <a:pPr>
              <a:lnSpc>
                <a:spcPct val="120000"/>
              </a:lnSpc>
            </a:pPr>
            <a:r>
              <a:rPr lang="zh-CN" altLang="en-US" sz="2095" kern="0" dirty="0">
                <a:solidFill>
                  <a:srgbClr val="F9F9F9"/>
                </a:solidFill>
                <a:latin typeface="微软雅黑" panose="020B0503020204020204" pitchFamily="34" charset="-122"/>
                <a:ea typeface="微软雅黑" panose="020B0503020204020204" pitchFamily="34" charset="-122"/>
              </a:rPr>
              <a:t>添加标题</a:t>
            </a:r>
            <a:r>
              <a:rPr lang="en-US" altLang="zh-CN" sz="2095" kern="0" dirty="0">
                <a:solidFill>
                  <a:srgbClr val="F9F9F9"/>
                </a:solidFill>
                <a:latin typeface="微软雅黑" panose="020B0503020204020204" pitchFamily="34" charset="-122"/>
                <a:ea typeface="微软雅黑" panose="020B0503020204020204" pitchFamily="34" charset="-122"/>
              </a:rPr>
              <a:t>1
</a:t>
            </a:r>
            <a:r>
              <a:rPr lang="zh-CN" altLang="en-US" sz="2095" kern="0" dirty="0">
                <a:solidFill>
                  <a:srgbClr val="F9F9F9"/>
                </a:solidFill>
                <a:latin typeface="微软雅黑" panose="020B0503020204020204" pitchFamily="34" charset="-122"/>
                <a:ea typeface="微软雅黑" panose="020B0503020204020204" pitchFamily="34" charset="-122"/>
              </a:rPr>
              <a:t>此处添加文本
此处添加文本</a:t>
            </a:r>
          </a:p>
        </p:txBody>
      </p:sp>
      <p:sp>
        <p:nvSpPr>
          <p:cNvPr id="11" name="深色2"/>
          <p:cNvSpPr/>
          <p:nvPr/>
        </p:nvSpPr>
        <p:spPr>
          <a:xfrm>
            <a:off x="8132491" y="2630003"/>
            <a:ext cx="2586577" cy="1535559"/>
          </a:xfrm>
          <a:prstGeom prst="hexagon">
            <a:avLst>
              <a:gd name="adj" fmla="val 18038"/>
              <a:gd name="vf" fmla="val 115470"/>
            </a:avLst>
          </a:prstGeom>
          <a:solidFill>
            <a:srgbClr val="FF0000"/>
          </a:solidFill>
          <a:ln w="3175" cap="flat" cmpd="sng" algn="ctr">
            <a:solidFill>
              <a:srgbClr val="D7D7D7"/>
            </a:solidFill>
            <a:prstDash val="solid"/>
          </a:ln>
          <a:effectLst>
            <a:outerShdw blurRad="50800" dist="38100" dir="2700000" algn="tl" rotWithShape="0">
              <a:prstClr val="black">
                <a:alpha val="40000"/>
              </a:prstClr>
            </a:outerShdw>
          </a:effectLst>
        </p:spPr>
        <p:txBody>
          <a:bodyPr lIns="139588" tIns="69794" rIns="139588" bIns="69794" anchor="ctr"/>
          <a:lstStyle/>
          <a:p>
            <a:pPr>
              <a:lnSpc>
                <a:spcPct val="120000"/>
              </a:lnSpc>
            </a:pPr>
            <a:r>
              <a:rPr lang="zh-CN" altLang="en-US" sz="2095" kern="0" dirty="0">
                <a:solidFill>
                  <a:srgbClr val="F9F9F9"/>
                </a:solidFill>
                <a:latin typeface="微软雅黑" panose="020B0503020204020204" pitchFamily="34" charset="-122"/>
                <a:ea typeface="微软雅黑" panose="020B0503020204020204" pitchFamily="34" charset="-122"/>
              </a:rPr>
              <a:t>添加标题</a:t>
            </a:r>
            <a:r>
              <a:rPr lang="en-US" altLang="zh-CN" sz="2095" kern="0" dirty="0">
                <a:solidFill>
                  <a:srgbClr val="F9F9F9"/>
                </a:solidFill>
                <a:latin typeface="微软雅黑" panose="020B0503020204020204" pitchFamily="34" charset="-122"/>
                <a:ea typeface="微软雅黑" panose="020B0503020204020204" pitchFamily="34" charset="-122"/>
              </a:rPr>
              <a:t>2
</a:t>
            </a:r>
            <a:r>
              <a:rPr lang="zh-CN" altLang="en-US" sz="2095" kern="0" dirty="0">
                <a:solidFill>
                  <a:srgbClr val="F9F9F9"/>
                </a:solidFill>
                <a:latin typeface="微软雅黑" panose="020B0503020204020204" pitchFamily="34" charset="-122"/>
                <a:ea typeface="微软雅黑" panose="020B0503020204020204" pitchFamily="34" charset="-122"/>
              </a:rPr>
              <a:t>此处添加文本
此处添加文本</a:t>
            </a:r>
          </a:p>
        </p:txBody>
      </p:sp>
      <p:sp>
        <p:nvSpPr>
          <p:cNvPr id="12" name="深色3"/>
          <p:cNvSpPr/>
          <p:nvPr/>
        </p:nvSpPr>
        <p:spPr>
          <a:xfrm>
            <a:off x="8132491" y="4438114"/>
            <a:ext cx="2586577" cy="1535559"/>
          </a:xfrm>
          <a:prstGeom prst="hexagon">
            <a:avLst>
              <a:gd name="adj" fmla="val 18038"/>
              <a:gd name="vf" fmla="val 115470"/>
            </a:avLst>
          </a:prstGeom>
          <a:solidFill>
            <a:srgbClr val="FF0000"/>
          </a:solidFill>
          <a:ln w="3175" cap="flat" cmpd="sng" algn="ctr">
            <a:solidFill>
              <a:srgbClr val="D7D7D7"/>
            </a:solidFill>
            <a:prstDash val="solid"/>
          </a:ln>
          <a:effectLst>
            <a:outerShdw blurRad="50800" dist="38100" dir="2700000" algn="tl" rotWithShape="0">
              <a:prstClr val="black">
                <a:alpha val="40000"/>
              </a:prstClr>
            </a:outerShdw>
          </a:effectLst>
        </p:spPr>
        <p:txBody>
          <a:bodyPr lIns="139588" tIns="69794" rIns="139588" bIns="69794" anchor="ctr"/>
          <a:lstStyle/>
          <a:p>
            <a:pPr>
              <a:lnSpc>
                <a:spcPct val="120000"/>
              </a:lnSpc>
            </a:pPr>
            <a:r>
              <a:rPr lang="zh-CN" altLang="en-US" sz="2095" kern="0" dirty="0">
                <a:solidFill>
                  <a:srgbClr val="F9F9F9"/>
                </a:solidFill>
                <a:latin typeface="微软雅黑" panose="020B0503020204020204" pitchFamily="34" charset="-122"/>
                <a:ea typeface="微软雅黑" panose="020B0503020204020204" pitchFamily="34" charset="-122"/>
              </a:rPr>
              <a:t>添加标题</a:t>
            </a:r>
            <a:r>
              <a:rPr lang="en-US" altLang="zh-CN" sz="2095" kern="0" dirty="0">
                <a:solidFill>
                  <a:srgbClr val="F9F9F9"/>
                </a:solidFill>
                <a:latin typeface="微软雅黑" panose="020B0503020204020204" pitchFamily="34" charset="-122"/>
                <a:ea typeface="微软雅黑" panose="020B0503020204020204" pitchFamily="34" charset="-122"/>
              </a:rPr>
              <a:t>3
</a:t>
            </a:r>
            <a:r>
              <a:rPr lang="zh-CN" altLang="en-US" sz="2095" kern="0" dirty="0">
                <a:solidFill>
                  <a:srgbClr val="F9F9F9"/>
                </a:solidFill>
                <a:latin typeface="微软雅黑" panose="020B0503020204020204" pitchFamily="34" charset="-122"/>
                <a:ea typeface="微软雅黑" panose="020B0503020204020204" pitchFamily="34" charset="-122"/>
              </a:rPr>
              <a:t>此处添加文本
此处添加文本</a:t>
            </a:r>
          </a:p>
        </p:txBody>
      </p:sp>
      <p:sp>
        <p:nvSpPr>
          <p:cNvPr id="13" name="深色4"/>
          <p:cNvSpPr/>
          <p:nvPr/>
        </p:nvSpPr>
        <p:spPr>
          <a:xfrm>
            <a:off x="5652797" y="5334152"/>
            <a:ext cx="2586577" cy="1535559"/>
          </a:xfrm>
          <a:prstGeom prst="hexagon">
            <a:avLst>
              <a:gd name="adj" fmla="val 18038"/>
              <a:gd name="vf" fmla="val 115470"/>
            </a:avLst>
          </a:prstGeom>
          <a:solidFill>
            <a:srgbClr val="FF0000"/>
          </a:solidFill>
          <a:ln w="3175" cap="flat" cmpd="sng" algn="ctr">
            <a:solidFill>
              <a:srgbClr val="D7D7D7"/>
            </a:solidFill>
            <a:prstDash val="solid"/>
          </a:ln>
          <a:effectLst>
            <a:outerShdw blurRad="50800" dist="38100" dir="2700000" algn="tl" rotWithShape="0">
              <a:prstClr val="black">
                <a:alpha val="40000"/>
              </a:prstClr>
            </a:outerShdw>
          </a:effectLst>
        </p:spPr>
        <p:txBody>
          <a:bodyPr lIns="139588" tIns="69794" rIns="139588" bIns="69794" anchor="ctr"/>
          <a:lstStyle/>
          <a:p>
            <a:pPr>
              <a:lnSpc>
                <a:spcPct val="120000"/>
              </a:lnSpc>
            </a:pPr>
            <a:r>
              <a:rPr lang="zh-CN" altLang="en-US" sz="2095" kern="0" dirty="0">
                <a:solidFill>
                  <a:srgbClr val="F9F9F9"/>
                </a:solidFill>
                <a:latin typeface="微软雅黑" panose="020B0503020204020204" pitchFamily="34" charset="-122"/>
                <a:ea typeface="微软雅黑" panose="020B0503020204020204" pitchFamily="34" charset="-122"/>
              </a:rPr>
              <a:t>添加标题</a:t>
            </a:r>
            <a:r>
              <a:rPr lang="en-US" altLang="zh-CN" sz="2095" kern="0" dirty="0">
                <a:solidFill>
                  <a:srgbClr val="F9F9F9"/>
                </a:solidFill>
                <a:latin typeface="微软雅黑" panose="020B0503020204020204" pitchFamily="34" charset="-122"/>
                <a:ea typeface="微软雅黑" panose="020B0503020204020204" pitchFamily="34" charset="-122"/>
              </a:rPr>
              <a:t>4
</a:t>
            </a:r>
            <a:r>
              <a:rPr lang="zh-CN" altLang="en-US" sz="2095" kern="0" dirty="0">
                <a:solidFill>
                  <a:srgbClr val="F9F9F9"/>
                </a:solidFill>
                <a:latin typeface="微软雅黑" panose="020B0503020204020204" pitchFamily="34" charset="-122"/>
                <a:ea typeface="微软雅黑" panose="020B0503020204020204" pitchFamily="34" charset="-122"/>
              </a:rPr>
              <a:t>此处添加文本
此处添加文本</a:t>
            </a:r>
          </a:p>
        </p:txBody>
      </p:sp>
      <p:sp>
        <p:nvSpPr>
          <p:cNvPr id="14" name="深色5"/>
          <p:cNvSpPr/>
          <p:nvPr/>
        </p:nvSpPr>
        <p:spPr>
          <a:xfrm>
            <a:off x="3173100" y="4438114"/>
            <a:ext cx="2586577" cy="1535559"/>
          </a:xfrm>
          <a:prstGeom prst="hexagon">
            <a:avLst>
              <a:gd name="adj" fmla="val 18038"/>
              <a:gd name="vf" fmla="val 115470"/>
            </a:avLst>
          </a:prstGeom>
          <a:solidFill>
            <a:srgbClr val="FF0000"/>
          </a:solidFill>
          <a:ln w="3175" cap="flat" cmpd="sng" algn="ctr">
            <a:solidFill>
              <a:srgbClr val="D7D7D7"/>
            </a:solidFill>
            <a:prstDash val="solid"/>
          </a:ln>
          <a:effectLst>
            <a:outerShdw blurRad="50800" dist="38100" dir="2700000" algn="tl" rotWithShape="0">
              <a:prstClr val="black">
                <a:alpha val="40000"/>
              </a:prstClr>
            </a:outerShdw>
          </a:effectLst>
        </p:spPr>
        <p:txBody>
          <a:bodyPr lIns="139588" tIns="69794" rIns="139588" bIns="69794" anchor="ctr"/>
          <a:lstStyle/>
          <a:p>
            <a:pPr>
              <a:lnSpc>
                <a:spcPct val="120000"/>
              </a:lnSpc>
            </a:pPr>
            <a:r>
              <a:rPr lang="zh-CN" altLang="en-US" sz="2095" kern="0" dirty="0">
                <a:solidFill>
                  <a:srgbClr val="F9F9F9"/>
                </a:solidFill>
                <a:latin typeface="微软雅黑" panose="020B0503020204020204" pitchFamily="34" charset="-122"/>
                <a:ea typeface="微软雅黑" panose="020B0503020204020204" pitchFamily="34" charset="-122"/>
              </a:rPr>
              <a:t>添加标题</a:t>
            </a:r>
            <a:r>
              <a:rPr lang="en-US" altLang="zh-CN" sz="2095" kern="0" dirty="0">
                <a:solidFill>
                  <a:srgbClr val="F9F9F9"/>
                </a:solidFill>
                <a:latin typeface="微软雅黑" panose="020B0503020204020204" pitchFamily="34" charset="-122"/>
                <a:ea typeface="微软雅黑" panose="020B0503020204020204" pitchFamily="34" charset="-122"/>
              </a:rPr>
              <a:t>5
</a:t>
            </a:r>
            <a:r>
              <a:rPr lang="zh-CN" altLang="en-US" sz="2095" kern="0" dirty="0">
                <a:solidFill>
                  <a:srgbClr val="F9F9F9"/>
                </a:solidFill>
                <a:latin typeface="微软雅黑" panose="020B0503020204020204" pitchFamily="34" charset="-122"/>
                <a:ea typeface="微软雅黑" panose="020B0503020204020204" pitchFamily="34" charset="-122"/>
              </a:rPr>
              <a:t>此处添加文本
此处添加文本</a:t>
            </a:r>
          </a:p>
        </p:txBody>
      </p:sp>
      <p:sp>
        <p:nvSpPr>
          <p:cNvPr id="15" name="深色6"/>
          <p:cNvSpPr/>
          <p:nvPr/>
        </p:nvSpPr>
        <p:spPr>
          <a:xfrm>
            <a:off x="3066367" y="2630003"/>
            <a:ext cx="2586577" cy="1535559"/>
          </a:xfrm>
          <a:prstGeom prst="hexagon">
            <a:avLst>
              <a:gd name="adj" fmla="val 18038"/>
              <a:gd name="vf" fmla="val 115470"/>
            </a:avLst>
          </a:prstGeom>
          <a:solidFill>
            <a:srgbClr val="FF0000"/>
          </a:solidFill>
          <a:ln w="3175" cap="flat" cmpd="sng" algn="ctr">
            <a:solidFill>
              <a:srgbClr val="D7D7D7"/>
            </a:solidFill>
            <a:prstDash val="solid"/>
          </a:ln>
          <a:effectLst>
            <a:outerShdw blurRad="50800" dist="38100" dir="2700000" algn="tl" rotWithShape="0">
              <a:prstClr val="black">
                <a:alpha val="40000"/>
              </a:prstClr>
            </a:outerShdw>
          </a:effectLst>
        </p:spPr>
        <p:txBody>
          <a:bodyPr lIns="139588" tIns="69794" rIns="139588" bIns="69794" anchor="ctr"/>
          <a:lstStyle/>
          <a:p>
            <a:pPr>
              <a:lnSpc>
                <a:spcPct val="120000"/>
              </a:lnSpc>
            </a:pPr>
            <a:r>
              <a:rPr lang="zh-CN" altLang="en-US" sz="2095" kern="0" dirty="0">
                <a:solidFill>
                  <a:srgbClr val="F9F9F9"/>
                </a:solidFill>
                <a:latin typeface="微软雅黑" panose="020B0503020204020204" pitchFamily="34" charset="-122"/>
                <a:ea typeface="微软雅黑" panose="020B0503020204020204" pitchFamily="34" charset="-122"/>
              </a:rPr>
              <a:t>添加标题</a:t>
            </a:r>
            <a:r>
              <a:rPr lang="en-US" altLang="zh-CN" sz="2095" kern="0" dirty="0">
                <a:solidFill>
                  <a:srgbClr val="F9F9F9"/>
                </a:solidFill>
                <a:latin typeface="微软雅黑" panose="020B0503020204020204" pitchFamily="34" charset="-122"/>
                <a:ea typeface="微软雅黑" panose="020B0503020204020204" pitchFamily="34" charset="-122"/>
              </a:rPr>
              <a:t>6
</a:t>
            </a:r>
            <a:r>
              <a:rPr lang="zh-CN" altLang="en-US" sz="2095" kern="0" dirty="0">
                <a:solidFill>
                  <a:srgbClr val="F9F9F9"/>
                </a:solidFill>
                <a:latin typeface="微软雅黑" panose="020B0503020204020204" pitchFamily="34" charset="-122"/>
                <a:ea typeface="微软雅黑" panose="020B0503020204020204" pitchFamily="34" charset="-122"/>
              </a:rPr>
              <a:t>此处添加文本
此处添加文本</a:t>
            </a:r>
          </a:p>
        </p:txBody>
      </p:sp>
      <p:grpSp>
        <p:nvGrpSpPr>
          <p:cNvPr id="17" name="淘宝店chenying0907出品 16"/>
          <p:cNvGrpSpPr/>
          <p:nvPr/>
        </p:nvGrpSpPr>
        <p:grpSpPr>
          <a:xfrm>
            <a:off x="426332" y="105966"/>
            <a:ext cx="3340941" cy="590700"/>
            <a:chOff x="568442" y="141286"/>
            <a:chExt cx="4454590" cy="787601"/>
          </a:xfrm>
        </p:grpSpPr>
        <p:sp>
          <p:nvSpPr>
            <p:cNvPr id="18" name="淘宝店chenying0907出品 17"/>
            <p:cNvSpPr txBox="1"/>
            <p:nvPr/>
          </p:nvSpPr>
          <p:spPr>
            <a:xfrm>
              <a:off x="727682" y="141286"/>
              <a:ext cx="2443405" cy="779701"/>
            </a:xfrm>
            <a:prstGeom prst="rect">
              <a:avLst/>
            </a:prstGeom>
            <a:noFill/>
          </p:spPr>
          <p:txBody>
            <a:bodyPr wrap="none" rtlCol="0">
              <a:spAutoFit/>
            </a:bodyPr>
            <a:lstStyle/>
            <a:p>
              <a:r>
                <a:rPr lang="zh-CN" altLang="en-US" sz="3200" b="1" dirty="0">
                  <a:solidFill>
                    <a:srgbClr val="FF0000"/>
                  </a:solidFill>
                  <a:latin typeface="+mj-ea"/>
                </a:rPr>
                <a:t>成功项目</a:t>
              </a:r>
            </a:p>
          </p:txBody>
        </p:sp>
        <p:sp>
          <p:nvSpPr>
            <p:cNvPr id="19" name="等腰三角形 18"/>
            <p:cNvSpPr/>
            <p:nvPr/>
          </p:nvSpPr>
          <p:spPr>
            <a:xfrm rot="16200000" flipH="1" flipV="1">
              <a:off x="492508" y="454911"/>
              <a:ext cx="304323" cy="15245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0" name="淘宝店chenying0907出品 23"/>
            <p:cNvSpPr txBox="1"/>
            <p:nvPr/>
          </p:nvSpPr>
          <p:spPr>
            <a:xfrm>
              <a:off x="2887403" y="600592"/>
              <a:ext cx="2135629" cy="328295"/>
            </a:xfrm>
            <a:prstGeom prst="rect">
              <a:avLst/>
            </a:prstGeom>
            <a:noFill/>
          </p:spPr>
          <p:txBody>
            <a:bodyPr wrap="none" rtlCol="0">
              <a:spAutoFit/>
            </a:bodyPr>
            <a:lstStyle/>
            <a:p>
              <a:r>
                <a:rPr lang="en-US" altLang="zh-CN" sz="1000" dirty="0">
                  <a:solidFill>
                    <a:schemeClr val="tx1">
                      <a:lumMod val="60000"/>
                      <a:lumOff val="40000"/>
                    </a:schemeClr>
                  </a:solidFill>
                  <a:latin typeface="+mj-ea"/>
                  <a:ea typeface="+mj-ea"/>
                </a:rPr>
                <a:t>  Click here to add Title</a:t>
              </a:r>
              <a:endParaRPr lang="zh-CN" altLang="en-US" sz="1000" dirty="0">
                <a:solidFill>
                  <a:schemeClr val="tx1">
                    <a:lumMod val="60000"/>
                    <a:lumOff val="40000"/>
                  </a:schemeClr>
                </a:solidFill>
                <a:latin typeface="+mj-ea"/>
                <a:ea typeface="+mj-ea"/>
              </a:endParaRPr>
            </a:p>
          </p:txBody>
        </p:sp>
      </p:grpSp>
      <p:sp>
        <p:nvSpPr>
          <p:cNvPr id="21" name="圆角淘宝店chenying0907出品 20"/>
          <p:cNvSpPr/>
          <p:nvPr/>
        </p:nvSpPr>
        <p:spPr>
          <a:xfrm flipV="1">
            <a:off x="400987" y="673807"/>
            <a:ext cx="13064286" cy="45719"/>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par>
                          <p:cTn id="18" fill="hold">
                            <p:stCondLst>
                              <p:cond delay="1000"/>
                            </p:stCondLst>
                            <p:childTnLst>
                              <p:par>
                                <p:cTn id="19" presetID="21" presetClass="entr" presetSubtype="1"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500"/>
                                        <p:tgtEl>
                                          <p:spTgt spid="4"/>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par>
                          <p:cTn id="26" fill="hold">
                            <p:stCondLst>
                              <p:cond delay="2000"/>
                            </p:stCondLst>
                            <p:childTnLst>
                              <p:par>
                                <p:cTn id="27" presetID="10" presetClass="exit" presetSubtype="0" fill="hold" grpId="1" nodeType="afterEffect">
                                  <p:stCondLst>
                                    <p:cond delay="0"/>
                                  </p:stCondLst>
                                  <p:childTnLst>
                                    <p:animEffect transition="out" filter="fade">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childTnLst>
                          </p:cTn>
                        </p:par>
                        <p:par>
                          <p:cTn id="30" fill="hold">
                            <p:stCondLst>
                              <p:cond delay="2500"/>
                            </p:stCondLst>
                            <p:childTnLst>
                              <p:par>
                                <p:cTn id="31" presetID="21" presetClass="entr" presetSubtype="1"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heel(1)">
                                      <p:cBhvr>
                                        <p:cTn id="33" dur="500"/>
                                        <p:tgtEl>
                                          <p:spTgt spid="5"/>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par>
                          <p:cTn id="38" fill="hold">
                            <p:stCondLst>
                              <p:cond delay="3500"/>
                            </p:stCondLst>
                            <p:childTnLst>
                              <p:par>
                                <p:cTn id="39" presetID="10" presetClass="exit" presetSubtype="0" fill="hold" grpId="1" nodeType="afterEffect">
                                  <p:stCondLst>
                                    <p:cond delay="0"/>
                                  </p:stCondLst>
                                  <p:childTnLst>
                                    <p:animEffect transition="out" filter="fade">
                                      <p:cBhvr>
                                        <p:cTn id="40" dur="500"/>
                                        <p:tgtEl>
                                          <p:spTgt spid="11"/>
                                        </p:tgtEl>
                                      </p:cBhvr>
                                    </p:animEffect>
                                    <p:set>
                                      <p:cBhvr>
                                        <p:cTn id="41" dur="1" fill="hold">
                                          <p:stCondLst>
                                            <p:cond delay="499"/>
                                          </p:stCondLst>
                                        </p:cTn>
                                        <p:tgtEl>
                                          <p:spTgt spid="11"/>
                                        </p:tgtEl>
                                        <p:attrNameLst>
                                          <p:attrName>style.visibility</p:attrName>
                                        </p:attrNameLst>
                                      </p:cBhvr>
                                      <p:to>
                                        <p:strVal val="hidden"/>
                                      </p:to>
                                    </p:set>
                                  </p:childTnLst>
                                </p:cTn>
                              </p:par>
                            </p:childTnLst>
                          </p:cTn>
                        </p:par>
                        <p:par>
                          <p:cTn id="42" fill="hold">
                            <p:stCondLst>
                              <p:cond delay="4000"/>
                            </p:stCondLst>
                            <p:childTnLst>
                              <p:par>
                                <p:cTn id="43" presetID="21" presetClass="entr" presetSubtype="1"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heel(1)">
                                      <p:cBhvr>
                                        <p:cTn id="45" dur="500"/>
                                        <p:tgtEl>
                                          <p:spTgt spid="6"/>
                                        </p:tgtEl>
                                      </p:cBhvr>
                                    </p:animEffect>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childTnLst>
                          </p:cTn>
                        </p:par>
                        <p:par>
                          <p:cTn id="50" fill="hold">
                            <p:stCondLst>
                              <p:cond delay="5000"/>
                            </p:stCondLst>
                            <p:childTnLst>
                              <p:par>
                                <p:cTn id="51" presetID="10" presetClass="exit" presetSubtype="0" fill="hold" grpId="1" nodeType="afterEffect">
                                  <p:stCondLst>
                                    <p:cond delay="0"/>
                                  </p:stCondLst>
                                  <p:childTnLst>
                                    <p:animEffect transition="out" filter="fade">
                                      <p:cBhvr>
                                        <p:cTn id="52" dur="500"/>
                                        <p:tgtEl>
                                          <p:spTgt spid="12"/>
                                        </p:tgtEl>
                                      </p:cBhvr>
                                    </p:animEffect>
                                    <p:set>
                                      <p:cBhvr>
                                        <p:cTn id="53" dur="1" fill="hold">
                                          <p:stCondLst>
                                            <p:cond delay="499"/>
                                          </p:stCondLst>
                                        </p:cTn>
                                        <p:tgtEl>
                                          <p:spTgt spid="12"/>
                                        </p:tgtEl>
                                        <p:attrNameLst>
                                          <p:attrName>style.visibility</p:attrName>
                                        </p:attrNameLst>
                                      </p:cBhvr>
                                      <p:to>
                                        <p:strVal val="hidden"/>
                                      </p:to>
                                    </p:set>
                                  </p:childTnLst>
                                </p:cTn>
                              </p:par>
                            </p:childTnLst>
                          </p:cTn>
                        </p:par>
                        <p:par>
                          <p:cTn id="54" fill="hold">
                            <p:stCondLst>
                              <p:cond delay="5500"/>
                            </p:stCondLst>
                            <p:childTnLst>
                              <p:par>
                                <p:cTn id="55" presetID="21" presetClass="entr" presetSubtype="1"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heel(1)">
                                      <p:cBhvr>
                                        <p:cTn id="57" dur="500"/>
                                        <p:tgtEl>
                                          <p:spTgt spid="7"/>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childTnLst>
                          </p:cTn>
                        </p:par>
                        <p:par>
                          <p:cTn id="62" fill="hold">
                            <p:stCondLst>
                              <p:cond delay="6500"/>
                            </p:stCondLst>
                            <p:childTnLst>
                              <p:par>
                                <p:cTn id="63" presetID="10" presetClass="exit" presetSubtype="0" fill="hold" grpId="1" nodeType="afterEffect">
                                  <p:stCondLst>
                                    <p:cond delay="0"/>
                                  </p:stCondLst>
                                  <p:childTnLst>
                                    <p:animEffect transition="out" filter="fade">
                                      <p:cBhvr>
                                        <p:cTn id="64" dur="500"/>
                                        <p:tgtEl>
                                          <p:spTgt spid="13"/>
                                        </p:tgtEl>
                                      </p:cBhvr>
                                    </p:animEffect>
                                    <p:set>
                                      <p:cBhvr>
                                        <p:cTn id="65" dur="1" fill="hold">
                                          <p:stCondLst>
                                            <p:cond delay="499"/>
                                          </p:stCondLst>
                                        </p:cTn>
                                        <p:tgtEl>
                                          <p:spTgt spid="13"/>
                                        </p:tgtEl>
                                        <p:attrNameLst>
                                          <p:attrName>style.visibility</p:attrName>
                                        </p:attrNameLst>
                                      </p:cBhvr>
                                      <p:to>
                                        <p:strVal val="hidden"/>
                                      </p:to>
                                    </p:set>
                                  </p:childTnLst>
                                </p:cTn>
                              </p:par>
                            </p:childTnLst>
                          </p:cTn>
                        </p:par>
                        <p:par>
                          <p:cTn id="66" fill="hold">
                            <p:stCondLst>
                              <p:cond delay="7000"/>
                            </p:stCondLst>
                            <p:childTnLst>
                              <p:par>
                                <p:cTn id="67" presetID="21" presetClass="entr" presetSubtype="1" fill="hold" grpId="0"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heel(1)">
                                      <p:cBhvr>
                                        <p:cTn id="69" dur="500"/>
                                        <p:tgtEl>
                                          <p:spTgt spid="8"/>
                                        </p:tgtEl>
                                      </p:cBhvr>
                                    </p:animEffect>
                                  </p:childTnLst>
                                </p:cTn>
                              </p:par>
                            </p:childTnLst>
                          </p:cTn>
                        </p:par>
                        <p:par>
                          <p:cTn id="70" fill="hold">
                            <p:stCondLst>
                              <p:cond delay="7500"/>
                            </p:stCondLst>
                            <p:childTnLst>
                              <p:par>
                                <p:cTn id="71" presetID="10" presetClass="entr" presetSubtype="0"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500"/>
                                        <p:tgtEl>
                                          <p:spTgt spid="14"/>
                                        </p:tgtEl>
                                      </p:cBhvr>
                                    </p:animEffect>
                                  </p:childTnLst>
                                </p:cTn>
                              </p:par>
                            </p:childTnLst>
                          </p:cTn>
                        </p:par>
                        <p:par>
                          <p:cTn id="74" fill="hold">
                            <p:stCondLst>
                              <p:cond delay="8000"/>
                            </p:stCondLst>
                            <p:childTnLst>
                              <p:par>
                                <p:cTn id="75" presetID="10" presetClass="exit" presetSubtype="0" fill="hold" grpId="1" nodeType="afterEffect">
                                  <p:stCondLst>
                                    <p:cond delay="0"/>
                                  </p:stCondLst>
                                  <p:childTnLst>
                                    <p:animEffect transition="out" filter="fade">
                                      <p:cBhvr>
                                        <p:cTn id="76" dur="500"/>
                                        <p:tgtEl>
                                          <p:spTgt spid="14"/>
                                        </p:tgtEl>
                                      </p:cBhvr>
                                    </p:animEffect>
                                    <p:set>
                                      <p:cBhvr>
                                        <p:cTn id="77" dur="1" fill="hold">
                                          <p:stCondLst>
                                            <p:cond delay="499"/>
                                          </p:stCondLst>
                                        </p:cTn>
                                        <p:tgtEl>
                                          <p:spTgt spid="14"/>
                                        </p:tgtEl>
                                        <p:attrNameLst>
                                          <p:attrName>style.visibility</p:attrName>
                                        </p:attrNameLst>
                                      </p:cBhvr>
                                      <p:to>
                                        <p:strVal val="hidden"/>
                                      </p:to>
                                    </p:set>
                                  </p:childTnLst>
                                </p:cTn>
                              </p:par>
                            </p:childTnLst>
                          </p:cTn>
                        </p:par>
                        <p:par>
                          <p:cTn id="78" fill="hold">
                            <p:stCondLst>
                              <p:cond delay="8500"/>
                            </p:stCondLst>
                            <p:childTnLst>
                              <p:par>
                                <p:cTn id="79" presetID="21" presetClass="entr" presetSubtype="1"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heel(1)">
                                      <p:cBhvr>
                                        <p:cTn id="81" dur="500"/>
                                        <p:tgtEl>
                                          <p:spTgt spid="9"/>
                                        </p:tgtEl>
                                      </p:cBhvr>
                                    </p:animEffect>
                                  </p:childTnLst>
                                </p:cTn>
                              </p:par>
                            </p:childTnLst>
                          </p:cTn>
                        </p:par>
                        <p:par>
                          <p:cTn id="82" fill="hold">
                            <p:stCondLst>
                              <p:cond delay="9000"/>
                            </p:stCondLst>
                            <p:childTnLst>
                              <p:par>
                                <p:cTn id="83" presetID="10" presetClass="entr" presetSubtype="0" fill="hold" grpId="0" nodeType="after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fade">
                                      <p:cBhvr>
                                        <p:cTn id="85" dur="500"/>
                                        <p:tgtEl>
                                          <p:spTgt spid="15"/>
                                        </p:tgtEl>
                                      </p:cBhvr>
                                    </p:animEffect>
                                  </p:childTnLst>
                                </p:cTn>
                              </p:par>
                            </p:childTnLst>
                          </p:cTn>
                        </p:par>
                        <p:par>
                          <p:cTn id="86" fill="hold">
                            <p:stCondLst>
                              <p:cond delay="9500"/>
                            </p:stCondLst>
                            <p:childTnLst>
                              <p:par>
                                <p:cTn id="87" presetID="10" presetClass="exit" presetSubtype="0" fill="hold" grpId="1" nodeType="afterEffect">
                                  <p:stCondLst>
                                    <p:cond delay="0"/>
                                  </p:stCondLst>
                                  <p:childTnLst>
                                    <p:animEffect transition="out" filter="fade">
                                      <p:cBhvr>
                                        <p:cTn id="88" dur="500"/>
                                        <p:tgtEl>
                                          <p:spTgt spid="15"/>
                                        </p:tgtEl>
                                      </p:cBhvr>
                                    </p:animEffect>
                                    <p:set>
                                      <p:cBhvr>
                                        <p:cTn id="89"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淘宝店chenying0907出品 1"/>
          <p:cNvSpPr/>
          <p:nvPr/>
        </p:nvSpPr>
        <p:spPr>
          <a:xfrm>
            <a:off x="84892" y="2808375"/>
            <a:ext cx="13511290" cy="1432596"/>
          </a:xfrm>
          <a:prstGeom prst="rect">
            <a:avLst/>
          </a:prstGeom>
          <a:solidFill>
            <a:srgbClr val="C0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sz="2810"/>
          </a:p>
        </p:txBody>
      </p:sp>
      <p:sp>
        <p:nvSpPr>
          <p:cNvPr id="40" name="淘宝店chenying0907出品 17"/>
          <p:cNvSpPr txBox="1"/>
          <p:nvPr/>
        </p:nvSpPr>
        <p:spPr>
          <a:xfrm>
            <a:off x="5938324" y="3118714"/>
            <a:ext cx="4786828" cy="820096"/>
          </a:xfrm>
          <a:prstGeom prst="rect">
            <a:avLst/>
          </a:prstGeom>
          <a:noFill/>
        </p:spPr>
        <p:txBody>
          <a:bodyPr wrap="square" rtlCol="0">
            <a:spAutoFit/>
          </a:bodyPr>
          <a:lstStyle/>
          <a:p>
            <a:r>
              <a:rPr lang="zh-CN" altLang="en-US" sz="4730" b="1" dirty="0">
                <a:solidFill>
                  <a:schemeClr val="bg1"/>
                </a:solidFill>
                <a:latin typeface="微软雅黑" panose="020B0503020204020204" pitchFamily="34" charset="-122"/>
                <a:ea typeface="微软雅黑" panose="020B0503020204020204" pitchFamily="34" charset="-122"/>
              </a:rPr>
              <a:t>工作中存在不足</a:t>
            </a:r>
            <a:endParaRPr lang="en-US" altLang="zh-CN" sz="4730" b="1" dirty="0">
              <a:solidFill>
                <a:schemeClr val="bg1"/>
              </a:solidFill>
              <a:latin typeface="微软雅黑" panose="020B0503020204020204" pitchFamily="34" charset="-122"/>
              <a:ea typeface="微软雅黑" panose="020B0503020204020204" pitchFamily="34" charset="-122"/>
            </a:endParaRPr>
          </a:p>
        </p:txBody>
      </p:sp>
      <p:sp>
        <p:nvSpPr>
          <p:cNvPr id="41" name="淘宝店chenying0907出品 19"/>
          <p:cNvSpPr txBox="1"/>
          <p:nvPr/>
        </p:nvSpPr>
        <p:spPr bwMode="auto">
          <a:xfrm>
            <a:off x="4925339" y="4381163"/>
            <a:ext cx="6291485" cy="757120"/>
          </a:xfrm>
          <a:prstGeom prst="rect">
            <a:avLst/>
          </a:prstGeom>
          <a:noFill/>
        </p:spPr>
        <p:txBody>
          <a:bodyPr wrap="square" lIns="101335" tIns="50668" rIns="101335" bIns="50668">
            <a:spAutoFit/>
          </a:bodyPr>
          <a:lstStyle/>
          <a:p>
            <a:pPr>
              <a:lnSpc>
                <a:spcPct val="120000"/>
              </a:lnSpc>
            </a:pPr>
            <a:r>
              <a:rPr lang="zh-CN" altLang="en-US" sz="1775" dirty="0">
                <a:solidFill>
                  <a:schemeClr val="tx1">
                    <a:lumMod val="75000"/>
                    <a:lumOff val="25000"/>
                  </a:schemeClr>
                </a:solidFill>
                <a:latin typeface="微软雅黑" panose="020B0503020204020204" pitchFamily="34" charset="-122"/>
                <a:ea typeface="微软雅黑" panose="020B0503020204020204" pitchFamily="34" charset="-122"/>
              </a:rPr>
              <a:t>请根据您的具体内容酌情修改。点击输入本栏的具体文字，简明扼要的说明分项内容，请根据您的具体内容酌情修改。</a:t>
            </a:r>
            <a:endParaRPr lang="en-US" altLang="zh-CN" sz="177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83" name="淘宝店chenying0907出品 82"/>
          <p:cNvGrpSpPr/>
          <p:nvPr/>
        </p:nvGrpSpPr>
        <p:grpSpPr>
          <a:xfrm>
            <a:off x="2032950" y="2136813"/>
            <a:ext cx="2343577" cy="2344157"/>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rgbClr val="C00000"/>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335" tIns="50668" rIns="101335" bIns="50668" anchor="ctr"/>
            <a:lstStyle/>
            <a:p>
              <a:pPr algn="ctr">
                <a:defRPr/>
              </a:pPr>
              <a:endParaRPr lang="zh-CN" altLang="en-US" sz="6500">
                <a:latin typeface="微软雅黑" panose="020B0503020204020204" pitchFamily="34" charset="-122"/>
                <a:ea typeface="微软雅黑" panose="020B0503020204020204" pitchFamily="34" charset="-122"/>
              </a:endParaRPr>
            </a:p>
          </p:txBody>
        </p:sp>
        <p:sp>
          <p:nvSpPr>
            <p:cNvPr id="85" name="Text Box 58"/>
            <p:cNvSpPr txBox="1">
              <a:spLocks noChangeArrowheads="1"/>
            </p:cNvSpPr>
            <p:nvPr/>
          </p:nvSpPr>
          <p:spPr bwMode="auto">
            <a:xfrm>
              <a:off x="1159958" y="3077737"/>
              <a:ext cx="782803" cy="708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1335" tIns="50668" rIns="101335" bIns="50668">
              <a:spAutoFit/>
            </a:bodyPr>
            <a:lstStyle/>
            <a:p>
              <a:pPr algn="ctr"/>
              <a:r>
                <a:rPr lang="en-US" altLang="zh-CN" sz="9755" dirty="0">
                  <a:solidFill>
                    <a:schemeClr val="bg1"/>
                  </a:solidFill>
                  <a:latin typeface="Impact" panose="020B0806030902050204" pitchFamily="34" charset="0"/>
                  <a:ea typeface="微软雅黑" panose="020B0503020204020204" pitchFamily="34" charset="-122"/>
                </a:rPr>
                <a:t>04</a:t>
              </a:r>
            </a:p>
          </p:txBody>
        </p:sp>
      </p:grpSp>
      <p:grpSp>
        <p:nvGrpSpPr>
          <p:cNvPr id="8" name="淘宝店chenying0907出品 7"/>
          <p:cNvGrpSpPr/>
          <p:nvPr/>
        </p:nvGrpSpPr>
        <p:grpSpPr>
          <a:xfrm>
            <a:off x="2787442" y="1499079"/>
            <a:ext cx="429650" cy="397735"/>
            <a:chOff x="304800" y="673100"/>
            <a:chExt cx="4000500" cy="4000500"/>
          </a:xfrm>
          <a:solidFill>
            <a:srgbClr val="C00000"/>
          </a:solidFill>
          <a:effectLst>
            <a:outerShdw blurRad="444500" dist="254000" dir="8100000" algn="tr" rotWithShape="0">
              <a:prstClr val="black">
                <a:alpha val="50000"/>
              </a:prstClr>
            </a:outerShdw>
          </a:effectLst>
        </p:grpSpPr>
        <p:sp>
          <p:nvSpPr>
            <p:cNvPr id="9" name="同心圆 131"/>
            <p:cNvSpPr/>
            <p:nvPr/>
          </p:nvSpPr>
          <p:spPr>
            <a:xfrm>
              <a:off x="304800" y="673100"/>
              <a:ext cx="4000500" cy="4000500"/>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1690" kern="0">
                <a:solidFill>
                  <a:sysClr val="windowText" lastClr="000000"/>
                </a:solidFill>
                <a:latin typeface="Calibri" panose="020F0502020204030204"/>
                <a:ea typeface="宋体" panose="02010600030101010101" pitchFamily="2" charset="-122"/>
              </a:endParaRPr>
            </a:p>
          </p:txBody>
        </p:sp>
        <p:sp>
          <p:nvSpPr>
            <p:cNvPr id="10" name="淘宝店chenying0907出品 132"/>
            <p:cNvSpPr/>
            <p:nvPr/>
          </p:nvSpPr>
          <p:spPr>
            <a:xfrm>
              <a:off x="392112" y="760412"/>
              <a:ext cx="3825874" cy="3825874"/>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1690" kern="0">
                <a:solidFill>
                  <a:sysClr val="windowText" lastClr="000000"/>
                </a:solidFill>
                <a:latin typeface="Calibri" panose="020F0502020204030204"/>
                <a:ea typeface="宋体" panose="02010600030101010101" pitchFamily="2" charset="-122"/>
              </a:endParaRPr>
            </a:p>
          </p:txBody>
        </p:sp>
      </p:grpSp>
      <p:grpSp>
        <p:nvGrpSpPr>
          <p:cNvPr id="11" name="淘宝店chenying0907出品 10"/>
          <p:cNvGrpSpPr/>
          <p:nvPr/>
        </p:nvGrpSpPr>
        <p:grpSpPr>
          <a:xfrm>
            <a:off x="1036930" y="4721531"/>
            <a:ext cx="691039" cy="695645"/>
            <a:chOff x="304800" y="673100"/>
            <a:chExt cx="4000500" cy="4000500"/>
          </a:xfrm>
          <a:solidFill>
            <a:srgbClr val="C00000"/>
          </a:solidFill>
          <a:effectLst>
            <a:outerShdw blurRad="444500" dist="254000" dir="8100000" algn="tr" rotWithShape="0">
              <a:prstClr val="black">
                <a:alpha val="50000"/>
              </a:prstClr>
            </a:outerShdw>
          </a:effectLst>
        </p:grpSpPr>
        <p:sp>
          <p:nvSpPr>
            <p:cNvPr id="12" name="同心圆 152"/>
            <p:cNvSpPr/>
            <p:nvPr/>
          </p:nvSpPr>
          <p:spPr>
            <a:xfrm>
              <a:off x="304800" y="673100"/>
              <a:ext cx="4000500" cy="4000500"/>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2535" kern="0">
                <a:solidFill>
                  <a:sysClr val="windowText" lastClr="000000"/>
                </a:solidFill>
                <a:latin typeface="Calibri" panose="020F0502020204030204"/>
                <a:ea typeface="宋体" panose="02010600030101010101" pitchFamily="2" charset="-122"/>
              </a:endParaRPr>
            </a:p>
          </p:txBody>
        </p:sp>
        <p:sp>
          <p:nvSpPr>
            <p:cNvPr id="13" name="淘宝店chenying0907出品 153"/>
            <p:cNvSpPr/>
            <p:nvPr/>
          </p:nvSpPr>
          <p:spPr>
            <a:xfrm>
              <a:off x="392112" y="760412"/>
              <a:ext cx="3825873" cy="3825873"/>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2535" kern="0">
                <a:solidFill>
                  <a:sysClr val="window" lastClr="FFFFFF"/>
                </a:solidFill>
                <a:latin typeface="Calibri" panose="020F0502020204030204"/>
                <a:ea typeface="宋体" panose="02010600030101010101" pitchFamily="2" charset="-122"/>
              </a:endParaRPr>
            </a:p>
          </p:txBody>
        </p:sp>
      </p:grpSp>
      <p:grpSp>
        <p:nvGrpSpPr>
          <p:cNvPr id="14" name="淘宝店chenying0907出品 13"/>
          <p:cNvGrpSpPr/>
          <p:nvPr/>
        </p:nvGrpSpPr>
        <p:grpSpPr>
          <a:xfrm>
            <a:off x="3863040" y="792460"/>
            <a:ext cx="527869" cy="488659"/>
            <a:chOff x="304800" y="673100"/>
            <a:chExt cx="4000500" cy="4000500"/>
          </a:xfrm>
          <a:solidFill>
            <a:srgbClr val="C00000"/>
          </a:solidFill>
          <a:effectLst>
            <a:outerShdw blurRad="444500" dist="254000" dir="8100000" algn="tr" rotWithShape="0">
              <a:prstClr val="black">
                <a:alpha val="50000"/>
              </a:prstClr>
            </a:outerShdw>
          </a:effectLst>
        </p:grpSpPr>
        <p:sp>
          <p:nvSpPr>
            <p:cNvPr id="15" name="同心圆 131"/>
            <p:cNvSpPr/>
            <p:nvPr/>
          </p:nvSpPr>
          <p:spPr>
            <a:xfrm>
              <a:off x="304800" y="673100"/>
              <a:ext cx="4000500" cy="4000500"/>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1690" kern="0">
                <a:solidFill>
                  <a:sysClr val="windowText" lastClr="000000"/>
                </a:solidFill>
                <a:latin typeface="Calibri" panose="020F0502020204030204"/>
                <a:ea typeface="宋体" panose="02010600030101010101" pitchFamily="2" charset="-122"/>
              </a:endParaRPr>
            </a:p>
          </p:txBody>
        </p:sp>
        <p:sp>
          <p:nvSpPr>
            <p:cNvPr id="16" name="淘宝店chenying0907出品 132"/>
            <p:cNvSpPr/>
            <p:nvPr/>
          </p:nvSpPr>
          <p:spPr>
            <a:xfrm>
              <a:off x="392112" y="760412"/>
              <a:ext cx="3825874" cy="3825874"/>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1690" kern="0">
                <a:solidFill>
                  <a:sysClr val="windowText" lastClr="000000"/>
                </a:solidFill>
                <a:latin typeface="Calibri" panose="020F0502020204030204"/>
                <a:ea typeface="宋体" panose="02010600030101010101" pitchFamily="2" charset="-122"/>
              </a:endParaRPr>
            </a:p>
          </p:txBody>
        </p:sp>
      </p:grpSp>
      <p:grpSp>
        <p:nvGrpSpPr>
          <p:cNvPr id="17" name="淘宝店chenying0907出品 16"/>
          <p:cNvGrpSpPr/>
          <p:nvPr/>
        </p:nvGrpSpPr>
        <p:grpSpPr>
          <a:xfrm>
            <a:off x="1094614" y="1741714"/>
            <a:ext cx="582220" cy="586101"/>
            <a:chOff x="304800" y="673100"/>
            <a:chExt cx="4000500" cy="4000500"/>
          </a:xfrm>
          <a:solidFill>
            <a:srgbClr val="C00000"/>
          </a:solidFill>
          <a:effectLst>
            <a:outerShdw blurRad="444500" dist="254000" dir="8100000" algn="tr" rotWithShape="0">
              <a:prstClr val="black">
                <a:alpha val="50000"/>
              </a:prstClr>
            </a:outerShdw>
          </a:effectLst>
        </p:grpSpPr>
        <p:sp>
          <p:nvSpPr>
            <p:cNvPr id="18" name="同心圆 152"/>
            <p:cNvSpPr/>
            <p:nvPr/>
          </p:nvSpPr>
          <p:spPr>
            <a:xfrm>
              <a:off x="304800" y="673100"/>
              <a:ext cx="4000500" cy="4000500"/>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2535" kern="0">
                <a:solidFill>
                  <a:sysClr val="windowText" lastClr="000000"/>
                </a:solidFill>
                <a:latin typeface="Calibri" panose="020F0502020204030204"/>
                <a:ea typeface="宋体" panose="02010600030101010101" pitchFamily="2" charset="-122"/>
              </a:endParaRPr>
            </a:p>
          </p:txBody>
        </p:sp>
        <p:sp>
          <p:nvSpPr>
            <p:cNvPr id="19" name="淘宝店chenying0907出品 153"/>
            <p:cNvSpPr/>
            <p:nvPr/>
          </p:nvSpPr>
          <p:spPr>
            <a:xfrm>
              <a:off x="392112" y="760412"/>
              <a:ext cx="3825873" cy="3825873"/>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2535" kern="0">
                <a:solidFill>
                  <a:sysClr val="window" lastClr="FFFFFF"/>
                </a:solidFill>
                <a:latin typeface="Calibri" panose="020F0502020204030204"/>
                <a:ea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heel(1)">
                                      <p:cBhvr>
                                        <p:cTn id="11" dur="650"/>
                                        <p:tgtEl>
                                          <p:spTgt spid="83"/>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left)">
                                      <p:cBhvr>
                                        <p:cTn id="15" dur="500"/>
                                        <p:tgtEl>
                                          <p:spTgt spid="40"/>
                                        </p:tgtEl>
                                      </p:cBhvr>
                                    </p:animEffect>
                                  </p:childTnLst>
                                </p:cTn>
                              </p:par>
                            </p:childTnLst>
                          </p:cTn>
                        </p:par>
                        <p:par>
                          <p:cTn id="16" fill="hold">
                            <p:stCondLst>
                              <p:cond delay="2000"/>
                            </p:stCondLst>
                            <p:childTnLst>
                              <p:par>
                                <p:cTn id="17" presetID="22" presetClass="entr" presetSubtype="2" fill="hold" grpId="0" nodeType="afterEffect">
                                  <p:stCondLst>
                                    <p:cond delay="0"/>
                                  </p:stCondLst>
                                  <p:iterate type="lt">
                                    <p:tmPct val="4878"/>
                                  </p:iterate>
                                  <p:childTnLst>
                                    <p:set>
                                      <p:cBhvr>
                                        <p:cTn id="18" dur="1" fill="hold">
                                          <p:stCondLst>
                                            <p:cond delay="0"/>
                                          </p:stCondLst>
                                        </p:cTn>
                                        <p:tgtEl>
                                          <p:spTgt spid="41"/>
                                        </p:tgtEl>
                                        <p:attrNameLst>
                                          <p:attrName>style.visibility</p:attrName>
                                        </p:attrNameLst>
                                      </p:cBhvr>
                                      <p:to>
                                        <p:strVal val="visible"/>
                                      </p:to>
                                    </p:set>
                                    <p:animEffect transition="in" filter="wipe(right)">
                                      <p:cBhvr>
                                        <p:cTn id="19" dur="500"/>
                                        <p:tgtEl>
                                          <p:spTgt spid="41"/>
                                        </p:tgtEl>
                                      </p:cBhvr>
                                    </p:animEffect>
                                  </p:childTnLst>
                                </p:cTn>
                              </p:par>
                              <p:par>
                                <p:cTn id="20" presetID="23" presetClass="entr" presetSubtype="528"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 calcmode="lin" valueType="num">
                                      <p:cBhvr>
                                        <p:cTn id="24" dur="500" fill="hold"/>
                                        <p:tgtEl>
                                          <p:spTgt spid="8"/>
                                        </p:tgtEl>
                                        <p:attrNameLst>
                                          <p:attrName>ppt_x</p:attrName>
                                        </p:attrNameLst>
                                      </p:cBhvr>
                                      <p:tavLst>
                                        <p:tav tm="0">
                                          <p:val>
                                            <p:fltVal val="0.5"/>
                                          </p:val>
                                        </p:tav>
                                        <p:tav tm="100000">
                                          <p:val>
                                            <p:strVal val="#ppt_x"/>
                                          </p:val>
                                        </p:tav>
                                      </p:tavLst>
                                    </p:anim>
                                    <p:anim calcmode="lin" valueType="num">
                                      <p:cBhvr>
                                        <p:cTn id="25" dur="500" fill="hold"/>
                                        <p:tgtEl>
                                          <p:spTgt spid="8"/>
                                        </p:tgtEl>
                                        <p:attrNameLst>
                                          <p:attrName>ppt_y</p:attrName>
                                        </p:attrNameLst>
                                      </p:cBhvr>
                                      <p:tavLst>
                                        <p:tav tm="0">
                                          <p:val>
                                            <p:fltVal val="0.5"/>
                                          </p:val>
                                        </p:tav>
                                        <p:tav tm="100000">
                                          <p:val>
                                            <p:strVal val="#ppt_y"/>
                                          </p:val>
                                        </p:tav>
                                      </p:tavLst>
                                    </p:anim>
                                  </p:childTnLst>
                                </p:cTn>
                              </p:par>
                              <p:par>
                                <p:cTn id="26" presetID="23" presetClass="entr" presetSubtype="528"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fltVal val="0.5"/>
                                          </p:val>
                                        </p:tav>
                                        <p:tav tm="100000">
                                          <p:val>
                                            <p:strVal val="#ppt_y"/>
                                          </p:val>
                                        </p:tav>
                                      </p:tavLst>
                                    </p:anim>
                                  </p:childTnLst>
                                </p:cTn>
                              </p:par>
                              <p:par>
                                <p:cTn id="32" presetID="26" presetClass="emph" presetSubtype="0" repeatCount="3000" fill="hold" nodeType="withEffect">
                                  <p:stCondLst>
                                    <p:cond delay="0"/>
                                  </p:stCondLst>
                                  <p:childTnLst>
                                    <p:animEffect transition="out" filter="fade">
                                      <p:cBhvr>
                                        <p:cTn id="33" dur="500" tmFilter="0, 0; .2, .5; .8, .5; 1, 0"/>
                                        <p:tgtEl>
                                          <p:spTgt spid="11"/>
                                        </p:tgtEl>
                                      </p:cBhvr>
                                    </p:animEffect>
                                    <p:animScale>
                                      <p:cBhvr>
                                        <p:cTn id="34" dur="250" autoRev="1" fill="hold"/>
                                        <p:tgtEl>
                                          <p:spTgt spid="11"/>
                                        </p:tgtEl>
                                      </p:cBhvr>
                                      <p:by x="105000" y="105000"/>
                                    </p:animScale>
                                  </p:childTnLst>
                                </p:cTn>
                              </p:par>
                              <p:par>
                                <p:cTn id="35" presetID="23" presetClass="entr" presetSubtype="528"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 calcmode="lin" valueType="num">
                                      <p:cBhvr>
                                        <p:cTn id="39" dur="500" fill="hold"/>
                                        <p:tgtEl>
                                          <p:spTgt spid="14"/>
                                        </p:tgtEl>
                                        <p:attrNameLst>
                                          <p:attrName>ppt_x</p:attrName>
                                        </p:attrNameLst>
                                      </p:cBhvr>
                                      <p:tavLst>
                                        <p:tav tm="0">
                                          <p:val>
                                            <p:fltVal val="0.5"/>
                                          </p:val>
                                        </p:tav>
                                        <p:tav tm="100000">
                                          <p:val>
                                            <p:strVal val="#ppt_x"/>
                                          </p:val>
                                        </p:tav>
                                      </p:tavLst>
                                    </p:anim>
                                    <p:anim calcmode="lin" valueType="num">
                                      <p:cBhvr>
                                        <p:cTn id="40" dur="500" fill="hold"/>
                                        <p:tgtEl>
                                          <p:spTgt spid="14"/>
                                        </p:tgtEl>
                                        <p:attrNameLst>
                                          <p:attrName>ppt_y</p:attrName>
                                        </p:attrNameLst>
                                      </p:cBhvr>
                                      <p:tavLst>
                                        <p:tav tm="0">
                                          <p:val>
                                            <p:fltVal val="0.5"/>
                                          </p:val>
                                        </p:tav>
                                        <p:tav tm="100000">
                                          <p:val>
                                            <p:strVal val="#ppt_y"/>
                                          </p:val>
                                        </p:tav>
                                      </p:tavLst>
                                    </p:anim>
                                  </p:childTnLst>
                                </p:cTn>
                              </p:par>
                              <p:par>
                                <p:cTn id="41" presetID="23" presetClass="entr" presetSubtype="528"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par>
                                <p:cTn id="47" presetID="26" presetClass="emph" presetSubtype="0" repeatCount="3000" fill="hold" nodeType="withEffect">
                                  <p:stCondLst>
                                    <p:cond delay="0"/>
                                  </p:stCondLst>
                                  <p:childTnLst>
                                    <p:animEffect transition="out" filter="fade">
                                      <p:cBhvr>
                                        <p:cTn id="48" dur="500" tmFilter="0, 0; .2, .5; .8, .5; 1, 0"/>
                                        <p:tgtEl>
                                          <p:spTgt spid="17"/>
                                        </p:tgtEl>
                                      </p:cBhvr>
                                    </p:animEffect>
                                    <p:animScale>
                                      <p:cBhvr>
                                        <p:cTn id="49"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0"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淘宝店chenying0907出品 11"/>
          <p:cNvGrpSpPr/>
          <p:nvPr/>
        </p:nvGrpSpPr>
        <p:grpSpPr>
          <a:xfrm>
            <a:off x="2004064" y="2970359"/>
            <a:ext cx="3277758" cy="3277758"/>
            <a:chOff x="1785938" y="2546350"/>
            <a:chExt cx="2921000" cy="2921000"/>
          </a:xfrm>
        </p:grpSpPr>
        <p:sp>
          <p:nvSpPr>
            <p:cNvPr id="2" name="空心弧 1"/>
            <p:cNvSpPr/>
            <p:nvPr/>
          </p:nvSpPr>
          <p:spPr>
            <a:xfrm>
              <a:off x="1785938" y="2546350"/>
              <a:ext cx="2921000" cy="2921000"/>
            </a:xfrm>
            <a:prstGeom prst="blockArc">
              <a:avLst>
                <a:gd name="adj1" fmla="val 10800000"/>
                <a:gd name="adj2" fmla="val 21573038"/>
                <a:gd name="adj3" fmla="val 2776"/>
              </a:avLst>
            </a:prstGeom>
            <a:solidFill>
              <a:srgbClr val="E4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915">
                <a:solidFill>
                  <a:schemeClr val="tx1"/>
                </a:solidFill>
                <a:latin typeface="AgencyFB-Regular" pitchFamily="50" charset="0"/>
              </a:endParaRPr>
            </a:p>
          </p:txBody>
        </p:sp>
        <p:sp>
          <p:nvSpPr>
            <p:cNvPr id="3" name="淘宝店chenying0907出品 2"/>
            <p:cNvSpPr/>
            <p:nvPr/>
          </p:nvSpPr>
          <p:spPr>
            <a:xfrm>
              <a:off x="1946275" y="2693988"/>
              <a:ext cx="2600325" cy="1300162"/>
            </a:xfrm>
            <a:custGeom>
              <a:avLst/>
              <a:gdLst>
                <a:gd name="connsiteX0" fmla="*/ 1123950 w 2247900"/>
                <a:gd name="connsiteY0" fmla="*/ 0 h 1123950"/>
                <a:gd name="connsiteX1" fmla="*/ 2247900 w 2247900"/>
                <a:gd name="connsiteY1" fmla="*/ 1123950 h 1123950"/>
                <a:gd name="connsiteX2" fmla="*/ 0 w 2247900"/>
                <a:gd name="connsiteY2" fmla="*/ 1123950 h 1123950"/>
                <a:gd name="connsiteX3" fmla="*/ 1123950 w 2247900"/>
                <a:gd name="connsiteY3" fmla="*/ 0 h 1123950"/>
              </a:gdLst>
              <a:ahLst/>
              <a:cxnLst>
                <a:cxn ang="0">
                  <a:pos x="connsiteX0" y="connsiteY0"/>
                </a:cxn>
                <a:cxn ang="0">
                  <a:pos x="connsiteX1" y="connsiteY1"/>
                </a:cxn>
                <a:cxn ang="0">
                  <a:pos x="connsiteX2" y="connsiteY2"/>
                </a:cxn>
                <a:cxn ang="0">
                  <a:pos x="connsiteX3" y="connsiteY3"/>
                </a:cxn>
              </a:cxnLst>
              <a:rect l="l" t="t" r="r" b="b"/>
              <a:pathLst>
                <a:path w="2247900" h="1123950">
                  <a:moveTo>
                    <a:pt x="1123950" y="0"/>
                  </a:moveTo>
                  <a:cubicBezTo>
                    <a:pt x="1744690" y="0"/>
                    <a:pt x="2247900" y="503210"/>
                    <a:pt x="2247900" y="1123950"/>
                  </a:cubicBezTo>
                  <a:lnTo>
                    <a:pt x="0" y="1123950"/>
                  </a:lnTo>
                  <a:cubicBezTo>
                    <a:pt x="0" y="503210"/>
                    <a:pt x="503210" y="0"/>
                    <a:pt x="1123950" y="0"/>
                  </a:cubicBezTo>
                  <a:close/>
                </a:path>
              </a:pathLst>
            </a:custGeom>
            <a:solidFill>
              <a:srgbClr val="E4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915"/>
            </a:p>
          </p:txBody>
        </p:sp>
      </p:grpSp>
      <p:sp>
        <p:nvSpPr>
          <p:cNvPr id="4" name="淘宝店chenying0907出品 220"/>
          <p:cNvSpPr/>
          <p:nvPr/>
        </p:nvSpPr>
        <p:spPr bwMode="auto">
          <a:xfrm>
            <a:off x="3325855" y="3394330"/>
            <a:ext cx="634175" cy="472069"/>
          </a:xfrm>
          <a:custGeom>
            <a:avLst/>
            <a:gdLst>
              <a:gd name="T0" fmla="*/ 1649836615 w 176"/>
              <a:gd name="T1" fmla="*/ 1216864125 h 131"/>
              <a:gd name="T2" fmla="*/ 1649836615 w 176"/>
              <a:gd name="T3" fmla="*/ 0 h 131"/>
              <a:gd name="T4" fmla="*/ 1288933752 w 176"/>
              <a:gd name="T5" fmla="*/ 0 h 131"/>
              <a:gd name="T6" fmla="*/ 1288933752 w 176"/>
              <a:gd name="T7" fmla="*/ 1216864125 h 131"/>
              <a:gd name="T8" fmla="*/ 1082705379 w 176"/>
              <a:gd name="T9" fmla="*/ 1216864125 h 131"/>
              <a:gd name="T10" fmla="*/ 1082705379 w 176"/>
              <a:gd name="T11" fmla="*/ 742491840 h 131"/>
              <a:gd name="T12" fmla="*/ 721802516 w 176"/>
              <a:gd name="T13" fmla="*/ 742491840 h 131"/>
              <a:gd name="T14" fmla="*/ 721802516 w 176"/>
              <a:gd name="T15" fmla="*/ 1216864125 h 131"/>
              <a:gd name="T16" fmla="*/ 525884919 w 176"/>
              <a:gd name="T17" fmla="*/ 1216864125 h 131"/>
              <a:gd name="T18" fmla="*/ 525884919 w 176"/>
              <a:gd name="T19" fmla="*/ 329996017 h 131"/>
              <a:gd name="T20" fmla="*/ 154671280 w 176"/>
              <a:gd name="T21" fmla="*/ 329996017 h 131"/>
              <a:gd name="T22" fmla="*/ 154671280 w 176"/>
              <a:gd name="T23" fmla="*/ 1216864125 h 131"/>
              <a:gd name="T24" fmla="*/ 0 w 176"/>
              <a:gd name="T25" fmla="*/ 1216864125 h 131"/>
              <a:gd name="T26" fmla="*/ 0 w 176"/>
              <a:gd name="T27" fmla="*/ 1350925509 h 131"/>
              <a:gd name="T28" fmla="*/ 1814818671 w 176"/>
              <a:gd name="T29" fmla="*/ 1350925509 h 131"/>
              <a:gd name="T30" fmla="*/ 1814818671 w 176"/>
              <a:gd name="T31" fmla="*/ 1216864125 h 131"/>
              <a:gd name="T32" fmla="*/ 1649836615 w 176"/>
              <a:gd name="T33" fmla="*/ 1216864125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6" h="131">
                <a:moveTo>
                  <a:pt x="160" y="118"/>
                </a:moveTo>
                <a:lnTo>
                  <a:pt x="160" y="0"/>
                </a:lnTo>
                <a:lnTo>
                  <a:pt x="125" y="0"/>
                </a:lnTo>
                <a:lnTo>
                  <a:pt x="125" y="118"/>
                </a:lnTo>
                <a:lnTo>
                  <a:pt x="105" y="118"/>
                </a:lnTo>
                <a:lnTo>
                  <a:pt x="105" y="72"/>
                </a:lnTo>
                <a:lnTo>
                  <a:pt x="70" y="72"/>
                </a:lnTo>
                <a:lnTo>
                  <a:pt x="70" y="118"/>
                </a:lnTo>
                <a:lnTo>
                  <a:pt x="51" y="118"/>
                </a:lnTo>
                <a:lnTo>
                  <a:pt x="51" y="32"/>
                </a:lnTo>
                <a:lnTo>
                  <a:pt x="15" y="32"/>
                </a:lnTo>
                <a:lnTo>
                  <a:pt x="15" y="118"/>
                </a:lnTo>
                <a:lnTo>
                  <a:pt x="0" y="118"/>
                </a:lnTo>
                <a:lnTo>
                  <a:pt x="0" y="131"/>
                </a:lnTo>
                <a:lnTo>
                  <a:pt x="176" y="131"/>
                </a:lnTo>
                <a:lnTo>
                  <a:pt x="176" y="118"/>
                </a:lnTo>
                <a:lnTo>
                  <a:pt x="160" y="11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915"/>
          </a:p>
        </p:txBody>
      </p:sp>
      <p:sp>
        <p:nvSpPr>
          <p:cNvPr id="5" name="淘宝店chenying0907出品 14"/>
          <p:cNvSpPr txBox="1">
            <a:spLocks noChangeArrowheads="1"/>
          </p:cNvSpPr>
          <p:nvPr/>
        </p:nvSpPr>
        <p:spPr bwMode="auto">
          <a:xfrm>
            <a:off x="3243912" y="3960813"/>
            <a:ext cx="1122423" cy="4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nSpc>
                <a:spcPct val="100000"/>
              </a:lnSpc>
              <a:spcBef>
                <a:spcPct val="0"/>
              </a:spcBef>
              <a:buFontTx/>
              <a:buNone/>
            </a:pPr>
            <a:r>
              <a:rPr lang="en-US" altLang="zh-CN" sz="2020">
                <a:solidFill>
                  <a:schemeClr val="bg1"/>
                </a:solidFill>
                <a:latin typeface="AgencyFB-Regular" pitchFamily="50" charset="0"/>
              </a:rPr>
              <a:t>359,781</a:t>
            </a:r>
            <a:endParaRPr lang="zh-CN" altLang="en-US" sz="2020">
              <a:solidFill>
                <a:schemeClr val="bg1"/>
              </a:solidFill>
              <a:latin typeface="AgencyFB-Regular" pitchFamily="50" charset="0"/>
            </a:endParaRPr>
          </a:p>
        </p:txBody>
      </p:sp>
      <p:grpSp>
        <p:nvGrpSpPr>
          <p:cNvPr id="13" name="淘宝店chenying0907出品 12"/>
          <p:cNvGrpSpPr/>
          <p:nvPr/>
        </p:nvGrpSpPr>
        <p:grpSpPr>
          <a:xfrm>
            <a:off x="5199877" y="2956108"/>
            <a:ext cx="3277758" cy="3277758"/>
            <a:chOff x="4633913" y="2533650"/>
            <a:chExt cx="2921000" cy="2921000"/>
          </a:xfrm>
        </p:grpSpPr>
        <p:sp>
          <p:nvSpPr>
            <p:cNvPr id="6" name="空心弧 5"/>
            <p:cNvSpPr/>
            <p:nvPr/>
          </p:nvSpPr>
          <p:spPr>
            <a:xfrm flipV="1">
              <a:off x="4633913" y="2533650"/>
              <a:ext cx="2921000" cy="2921000"/>
            </a:xfrm>
            <a:prstGeom prst="blockArc">
              <a:avLst>
                <a:gd name="adj1" fmla="val 10800000"/>
                <a:gd name="adj2" fmla="val 21573038"/>
                <a:gd name="adj3" fmla="val 2776"/>
              </a:avLst>
            </a:prstGeom>
            <a:solidFill>
              <a:srgbClr val="435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915">
                <a:solidFill>
                  <a:schemeClr val="tx1"/>
                </a:solidFill>
                <a:latin typeface="AgencyFB-Regular" pitchFamily="50" charset="0"/>
              </a:endParaRPr>
            </a:p>
          </p:txBody>
        </p:sp>
        <p:sp>
          <p:nvSpPr>
            <p:cNvPr id="7" name="淘宝店chenying0907出品 6"/>
            <p:cNvSpPr/>
            <p:nvPr/>
          </p:nvSpPr>
          <p:spPr>
            <a:xfrm flipV="1">
              <a:off x="4794250" y="4006850"/>
              <a:ext cx="2600325" cy="1300163"/>
            </a:xfrm>
            <a:custGeom>
              <a:avLst/>
              <a:gdLst>
                <a:gd name="connsiteX0" fmla="*/ 1123950 w 2247900"/>
                <a:gd name="connsiteY0" fmla="*/ 0 h 1123950"/>
                <a:gd name="connsiteX1" fmla="*/ 2247900 w 2247900"/>
                <a:gd name="connsiteY1" fmla="*/ 1123950 h 1123950"/>
                <a:gd name="connsiteX2" fmla="*/ 0 w 2247900"/>
                <a:gd name="connsiteY2" fmla="*/ 1123950 h 1123950"/>
                <a:gd name="connsiteX3" fmla="*/ 1123950 w 2247900"/>
                <a:gd name="connsiteY3" fmla="*/ 0 h 1123950"/>
              </a:gdLst>
              <a:ahLst/>
              <a:cxnLst>
                <a:cxn ang="0">
                  <a:pos x="connsiteX0" y="connsiteY0"/>
                </a:cxn>
                <a:cxn ang="0">
                  <a:pos x="connsiteX1" y="connsiteY1"/>
                </a:cxn>
                <a:cxn ang="0">
                  <a:pos x="connsiteX2" y="connsiteY2"/>
                </a:cxn>
                <a:cxn ang="0">
                  <a:pos x="connsiteX3" y="connsiteY3"/>
                </a:cxn>
              </a:cxnLst>
              <a:rect l="l" t="t" r="r" b="b"/>
              <a:pathLst>
                <a:path w="2247900" h="1123950">
                  <a:moveTo>
                    <a:pt x="1123950" y="0"/>
                  </a:moveTo>
                  <a:cubicBezTo>
                    <a:pt x="1744690" y="0"/>
                    <a:pt x="2247900" y="503210"/>
                    <a:pt x="2247900" y="1123950"/>
                  </a:cubicBezTo>
                  <a:lnTo>
                    <a:pt x="0" y="1123950"/>
                  </a:lnTo>
                  <a:cubicBezTo>
                    <a:pt x="0" y="503210"/>
                    <a:pt x="503210" y="0"/>
                    <a:pt x="1123950" y="0"/>
                  </a:cubicBezTo>
                  <a:close/>
                </a:path>
              </a:pathLst>
            </a:custGeom>
            <a:solidFill>
              <a:srgbClr val="435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915"/>
            </a:p>
          </p:txBody>
        </p:sp>
      </p:grpSp>
      <p:sp>
        <p:nvSpPr>
          <p:cNvPr id="8" name="淘宝店chenying0907出品 17"/>
          <p:cNvSpPr txBox="1">
            <a:spLocks noChangeArrowheads="1"/>
          </p:cNvSpPr>
          <p:nvPr/>
        </p:nvSpPr>
        <p:spPr bwMode="auto">
          <a:xfrm>
            <a:off x="6516324" y="5343171"/>
            <a:ext cx="707245" cy="4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nSpc>
                <a:spcPct val="100000"/>
              </a:lnSpc>
              <a:spcBef>
                <a:spcPct val="0"/>
              </a:spcBef>
              <a:buFontTx/>
              <a:buNone/>
            </a:pPr>
            <a:r>
              <a:rPr lang="en-US" altLang="zh-CN" sz="2020" b="1">
                <a:solidFill>
                  <a:schemeClr val="bg1"/>
                </a:solidFill>
                <a:latin typeface="AgencyFB-Regular" pitchFamily="50" charset="0"/>
              </a:rPr>
              <a:t>80%</a:t>
            </a:r>
            <a:endParaRPr lang="zh-CN" altLang="en-US" sz="2020" b="1">
              <a:solidFill>
                <a:schemeClr val="bg1"/>
              </a:solidFill>
              <a:latin typeface="AgencyFB-Regular" pitchFamily="50" charset="0"/>
            </a:endParaRPr>
          </a:p>
        </p:txBody>
      </p:sp>
      <p:grpSp>
        <p:nvGrpSpPr>
          <p:cNvPr id="14" name="淘宝店chenying0907出品 13"/>
          <p:cNvGrpSpPr/>
          <p:nvPr/>
        </p:nvGrpSpPr>
        <p:grpSpPr>
          <a:xfrm>
            <a:off x="8392128" y="2970359"/>
            <a:ext cx="3277758" cy="3277758"/>
            <a:chOff x="7478713" y="2546350"/>
            <a:chExt cx="2921000" cy="2921000"/>
          </a:xfrm>
        </p:grpSpPr>
        <p:sp>
          <p:nvSpPr>
            <p:cNvPr id="9" name="空心弧 8"/>
            <p:cNvSpPr/>
            <p:nvPr/>
          </p:nvSpPr>
          <p:spPr>
            <a:xfrm>
              <a:off x="7478713" y="2546350"/>
              <a:ext cx="2921000" cy="2921000"/>
            </a:xfrm>
            <a:prstGeom prst="blockArc">
              <a:avLst>
                <a:gd name="adj1" fmla="val 10800000"/>
                <a:gd name="adj2" fmla="val 21573038"/>
                <a:gd name="adj3" fmla="val 2776"/>
              </a:avLst>
            </a:prstGeom>
            <a:solidFill>
              <a:srgbClr val="E4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915">
                <a:solidFill>
                  <a:schemeClr val="tx1"/>
                </a:solidFill>
                <a:latin typeface="AgencyFB-Regular" pitchFamily="50" charset="0"/>
              </a:endParaRPr>
            </a:p>
          </p:txBody>
        </p:sp>
        <p:sp>
          <p:nvSpPr>
            <p:cNvPr id="10" name="淘宝店chenying0907出品 9"/>
            <p:cNvSpPr/>
            <p:nvPr/>
          </p:nvSpPr>
          <p:spPr>
            <a:xfrm>
              <a:off x="7639050" y="2693988"/>
              <a:ext cx="2600325" cy="1300162"/>
            </a:xfrm>
            <a:custGeom>
              <a:avLst/>
              <a:gdLst>
                <a:gd name="connsiteX0" fmla="*/ 1123950 w 2247900"/>
                <a:gd name="connsiteY0" fmla="*/ 0 h 1123950"/>
                <a:gd name="connsiteX1" fmla="*/ 2247900 w 2247900"/>
                <a:gd name="connsiteY1" fmla="*/ 1123950 h 1123950"/>
                <a:gd name="connsiteX2" fmla="*/ 0 w 2247900"/>
                <a:gd name="connsiteY2" fmla="*/ 1123950 h 1123950"/>
                <a:gd name="connsiteX3" fmla="*/ 1123950 w 2247900"/>
                <a:gd name="connsiteY3" fmla="*/ 0 h 1123950"/>
              </a:gdLst>
              <a:ahLst/>
              <a:cxnLst>
                <a:cxn ang="0">
                  <a:pos x="connsiteX0" y="connsiteY0"/>
                </a:cxn>
                <a:cxn ang="0">
                  <a:pos x="connsiteX1" y="connsiteY1"/>
                </a:cxn>
                <a:cxn ang="0">
                  <a:pos x="connsiteX2" y="connsiteY2"/>
                </a:cxn>
                <a:cxn ang="0">
                  <a:pos x="connsiteX3" y="connsiteY3"/>
                </a:cxn>
              </a:cxnLst>
              <a:rect l="l" t="t" r="r" b="b"/>
              <a:pathLst>
                <a:path w="2247900" h="1123950">
                  <a:moveTo>
                    <a:pt x="1123950" y="0"/>
                  </a:moveTo>
                  <a:cubicBezTo>
                    <a:pt x="1744690" y="0"/>
                    <a:pt x="2247900" y="503210"/>
                    <a:pt x="2247900" y="1123950"/>
                  </a:cubicBezTo>
                  <a:lnTo>
                    <a:pt x="0" y="1123950"/>
                  </a:lnTo>
                  <a:cubicBezTo>
                    <a:pt x="0" y="503210"/>
                    <a:pt x="503210" y="0"/>
                    <a:pt x="1123950" y="0"/>
                  </a:cubicBezTo>
                  <a:close/>
                </a:path>
              </a:pathLst>
            </a:custGeom>
            <a:solidFill>
              <a:srgbClr val="E4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915"/>
            </a:p>
          </p:txBody>
        </p:sp>
      </p:grpSp>
      <p:sp>
        <p:nvSpPr>
          <p:cNvPr id="11" name="淘宝店chenying0907出品 20"/>
          <p:cNvSpPr txBox="1">
            <a:spLocks noChangeArrowheads="1"/>
          </p:cNvSpPr>
          <p:nvPr/>
        </p:nvSpPr>
        <p:spPr bwMode="auto">
          <a:xfrm>
            <a:off x="9631976" y="3960813"/>
            <a:ext cx="1122423" cy="4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nSpc>
                <a:spcPct val="100000"/>
              </a:lnSpc>
              <a:spcBef>
                <a:spcPct val="0"/>
              </a:spcBef>
              <a:buFontTx/>
              <a:buNone/>
            </a:pPr>
            <a:r>
              <a:rPr lang="en-US" altLang="zh-CN" sz="2020">
                <a:solidFill>
                  <a:schemeClr val="bg1"/>
                </a:solidFill>
                <a:latin typeface="AgencyFB-Regular" pitchFamily="50" charset="0"/>
              </a:rPr>
              <a:t>621,781</a:t>
            </a:r>
            <a:endParaRPr lang="zh-CN" altLang="en-US" sz="2020">
              <a:solidFill>
                <a:schemeClr val="bg1"/>
              </a:solidFill>
              <a:latin typeface="AgencyFB-Regular" pitchFamily="50" charset="0"/>
            </a:endParaRPr>
          </a:p>
        </p:txBody>
      </p:sp>
      <p:grpSp>
        <p:nvGrpSpPr>
          <p:cNvPr id="18" name="淘宝店chenying0907出品 17"/>
          <p:cNvGrpSpPr/>
          <p:nvPr/>
        </p:nvGrpSpPr>
        <p:grpSpPr>
          <a:xfrm>
            <a:off x="9715412" y="3329065"/>
            <a:ext cx="630599" cy="634203"/>
            <a:chOff x="8657968" y="2866013"/>
            <a:chExt cx="561963" cy="565175"/>
          </a:xfrm>
          <a:solidFill>
            <a:schemeClr val="bg1"/>
          </a:solidFill>
        </p:grpSpPr>
        <p:sp>
          <p:nvSpPr>
            <p:cNvPr id="19" name="淘宝店chenying0907出品 478"/>
            <p:cNvSpPr/>
            <p:nvPr/>
          </p:nvSpPr>
          <p:spPr bwMode="auto">
            <a:xfrm>
              <a:off x="8657968" y="2866013"/>
              <a:ext cx="507373" cy="507373"/>
            </a:xfrm>
            <a:custGeom>
              <a:avLst/>
              <a:gdLst>
                <a:gd name="T0" fmla="*/ 129 w 258"/>
                <a:gd name="T1" fmla="*/ 245 h 259"/>
                <a:gd name="T2" fmla="*/ 14 w 258"/>
                <a:gd name="T3" fmla="*/ 129 h 259"/>
                <a:gd name="T4" fmla="*/ 129 w 258"/>
                <a:gd name="T5" fmla="*/ 14 h 259"/>
                <a:gd name="T6" fmla="*/ 244 w 258"/>
                <a:gd name="T7" fmla="*/ 129 h 259"/>
                <a:gd name="T8" fmla="*/ 241 w 258"/>
                <a:gd name="T9" fmla="*/ 156 h 259"/>
                <a:gd name="T10" fmla="*/ 255 w 258"/>
                <a:gd name="T11" fmla="*/ 159 h 259"/>
                <a:gd name="T12" fmla="*/ 258 w 258"/>
                <a:gd name="T13" fmla="*/ 129 h 259"/>
                <a:gd name="T14" fmla="*/ 129 w 258"/>
                <a:gd name="T15" fmla="*/ 0 h 259"/>
                <a:gd name="T16" fmla="*/ 0 w 258"/>
                <a:gd name="T17" fmla="*/ 129 h 259"/>
                <a:gd name="T18" fmla="*/ 129 w 258"/>
                <a:gd name="T19" fmla="*/ 259 h 259"/>
                <a:gd name="T20" fmla="*/ 155 w 258"/>
                <a:gd name="T21" fmla="*/ 256 h 259"/>
                <a:gd name="T22" fmla="*/ 152 w 258"/>
                <a:gd name="T23" fmla="*/ 242 h 259"/>
                <a:gd name="T24" fmla="*/ 129 w 258"/>
                <a:gd name="T25" fmla="*/ 24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 h="259">
                  <a:moveTo>
                    <a:pt x="129" y="245"/>
                  </a:moveTo>
                  <a:cubicBezTo>
                    <a:pt x="65" y="245"/>
                    <a:pt x="14" y="193"/>
                    <a:pt x="14" y="129"/>
                  </a:cubicBezTo>
                  <a:cubicBezTo>
                    <a:pt x="14" y="66"/>
                    <a:pt x="65" y="14"/>
                    <a:pt x="129" y="14"/>
                  </a:cubicBezTo>
                  <a:cubicBezTo>
                    <a:pt x="193" y="14"/>
                    <a:pt x="244" y="66"/>
                    <a:pt x="244" y="129"/>
                  </a:cubicBezTo>
                  <a:cubicBezTo>
                    <a:pt x="244" y="139"/>
                    <a:pt x="243" y="148"/>
                    <a:pt x="241" y="156"/>
                  </a:cubicBezTo>
                  <a:cubicBezTo>
                    <a:pt x="255" y="159"/>
                    <a:pt x="255" y="159"/>
                    <a:pt x="255" y="159"/>
                  </a:cubicBezTo>
                  <a:cubicBezTo>
                    <a:pt x="257" y="150"/>
                    <a:pt x="258" y="140"/>
                    <a:pt x="258" y="129"/>
                  </a:cubicBezTo>
                  <a:cubicBezTo>
                    <a:pt x="258" y="58"/>
                    <a:pt x="200" y="0"/>
                    <a:pt x="129" y="0"/>
                  </a:cubicBezTo>
                  <a:cubicBezTo>
                    <a:pt x="58" y="0"/>
                    <a:pt x="0" y="58"/>
                    <a:pt x="0" y="129"/>
                  </a:cubicBezTo>
                  <a:cubicBezTo>
                    <a:pt x="0" y="201"/>
                    <a:pt x="58" y="259"/>
                    <a:pt x="129" y="259"/>
                  </a:cubicBezTo>
                  <a:cubicBezTo>
                    <a:pt x="138" y="259"/>
                    <a:pt x="147" y="258"/>
                    <a:pt x="155" y="256"/>
                  </a:cubicBezTo>
                  <a:cubicBezTo>
                    <a:pt x="152" y="242"/>
                    <a:pt x="152" y="242"/>
                    <a:pt x="152" y="242"/>
                  </a:cubicBezTo>
                  <a:cubicBezTo>
                    <a:pt x="145" y="244"/>
                    <a:pt x="137" y="245"/>
                    <a:pt x="129" y="245"/>
                  </a:cubicBezTo>
                  <a:close/>
                </a:path>
              </a:pathLst>
            </a:custGeom>
            <a:grpFill/>
            <a:ln>
              <a:noFill/>
            </a:ln>
          </p:spPr>
          <p:txBody>
            <a:bodyPr/>
            <a:lstStyle/>
            <a:p>
              <a:pPr>
                <a:defRPr/>
              </a:pPr>
              <a:endParaRPr lang="zh-CN" altLang="en-US" sz="2915">
                <a:latin typeface="Calibri" panose="020F0502020204030204" pitchFamily="34" charset="0"/>
              </a:endParaRPr>
            </a:p>
          </p:txBody>
        </p:sp>
        <p:sp>
          <p:nvSpPr>
            <p:cNvPr id="20" name="淘宝店chenying0907出品 479"/>
            <p:cNvSpPr>
              <a:spLocks noEditPoints="1"/>
            </p:cNvSpPr>
            <p:nvPr/>
          </p:nvSpPr>
          <p:spPr bwMode="auto">
            <a:xfrm>
              <a:off x="8702925" y="2910970"/>
              <a:ext cx="417459" cy="417459"/>
            </a:xfrm>
            <a:custGeom>
              <a:avLst/>
              <a:gdLst>
                <a:gd name="T0" fmla="*/ 106 w 212"/>
                <a:gd name="T1" fmla="*/ 0 h 213"/>
                <a:gd name="T2" fmla="*/ 0 w 212"/>
                <a:gd name="T3" fmla="*/ 106 h 213"/>
                <a:gd name="T4" fmla="*/ 106 w 212"/>
                <a:gd name="T5" fmla="*/ 213 h 213"/>
                <a:gd name="T6" fmla="*/ 127 w 212"/>
                <a:gd name="T7" fmla="*/ 211 h 213"/>
                <a:gd name="T8" fmla="*/ 105 w 212"/>
                <a:gd name="T9" fmla="*/ 106 h 213"/>
                <a:gd name="T10" fmla="*/ 120 w 212"/>
                <a:gd name="T11" fmla="*/ 110 h 213"/>
                <a:gd name="T12" fmla="*/ 117 w 212"/>
                <a:gd name="T13" fmla="*/ 103 h 213"/>
                <a:gd name="T14" fmla="*/ 128 w 212"/>
                <a:gd name="T15" fmla="*/ 92 h 213"/>
                <a:gd name="T16" fmla="*/ 139 w 212"/>
                <a:gd name="T17" fmla="*/ 103 h 213"/>
                <a:gd name="T18" fmla="*/ 132 w 212"/>
                <a:gd name="T19" fmla="*/ 113 h 213"/>
                <a:gd name="T20" fmla="*/ 209 w 212"/>
                <a:gd name="T21" fmla="*/ 131 h 213"/>
                <a:gd name="T22" fmla="*/ 212 w 212"/>
                <a:gd name="T23" fmla="*/ 106 h 213"/>
                <a:gd name="T24" fmla="*/ 106 w 212"/>
                <a:gd name="T25" fmla="*/ 0 h 213"/>
                <a:gd name="T26" fmla="*/ 42 w 212"/>
                <a:gd name="T27" fmla="*/ 54 h 213"/>
                <a:gd name="T28" fmla="*/ 57 w 212"/>
                <a:gd name="T29" fmla="*/ 70 h 213"/>
                <a:gd name="T30" fmla="*/ 42 w 212"/>
                <a:gd name="T31" fmla="*/ 85 h 213"/>
                <a:gd name="T32" fmla="*/ 26 w 212"/>
                <a:gd name="T33" fmla="*/ 70 h 213"/>
                <a:gd name="T34" fmla="*/ 42 w 212"/>
                <a:gd name="T35" fmla="*/ 54 h 213"/>
                <a:gd name="T36" fmla="*/ 40 w 212"/>
                <a:gd name="T37" fmla="*/ 154 h 213"/>
                <a:gd name="T38" fmla="*/ 21 w 212"/>
                <a:gd name="T39" fmla="*/ 135 h 213"/>
                <a:gd name="T40" fmla="*/ 40 w 212"/>
                <a:gd name="T41" fmla="*/ 115 h 213"/>
                <a:gd name="T42" fmla="*/ 60 w 212"/>
                <a:gd name="T43" fmla="*/ 135 h 213"/>
                <a:gd name="T44" fmla="*/ 40 w 212"/>
                <a:gd name="T45" fmla="*/ 154 h 213"/>
                <a:gd name="T46" fmla="*/ 89 w 212"/>
                <a:gd name="T47" fmla="*/ 70 h 213"/>
                <a:gd name="T48" fmla="*/ 102 w 212"/>
                <a:gd name="T49" fmla="*/ 83 h 213"/>
                <a:gd name="T50" fmla="*/ 89 w 212"/>
                <a:gd name="T51" fmla="*/ 96 h 213"/>
                <a:gd name="T52" fmla="*/ 76 w 212"/>
                <a:gd name="T53" fmla="*/ 83 h 213"/>
                <a:gd name="T54" fmla="*/ 89 w 212"/>
                <a:gd name="T55" fmla="*/ 70 h 213"/>
                <a:gd name="T56" fmla="*/ 76 w 212"/>
                <a:gd name="T57" fmla="*/ 133 h 213"/>
                <a:gd name="T58" fmla="*/ 89 w 212"/>
                <a:gd name="T59" fmla="*/ 120 h 213"/>
                <a:gd name="T60" fmla="*/ 102 w 212"/>
                <a:gd name="T61" fmla="*/ 133 h 213"/>
                <a:gd name="T62" fmla="*/ 89 w 212"/>
                <a:gd name="T63" fmla="*/ 146 h 213"/>
                <a:gd name="T64" fmla="*/ 76 w 212"/>
                <a:gd name="T65" fmla="*/ 133 h 213"/>
                <a:gd name="T66" fmla="*/ 117 w 212"/>
                <a:gd name="T67" fmla="*/ 183 h 213"/>
                <a:gd name="T68" fmla="*/ 102 w 212"/>
                <a:gd name="T69" fmla="*/ 198 h 213"/>
                <a:gd name="T70" fmla="*/ 87 w 212"/>
                <a:gd name="T71" fmla="*/ 183 h 213"/>
                <a:gd name="T72" fmla="*/ 102 w 212"/>
                <a:gd name="T73" fmla="*/ 168 h 213"/>
                <a:gd name="T74" fmla="*/ 117 w 212"/>
                <a:gd name="T75" fmla="*/ 183 h 213"/>
                <a:gd name="T76" fmla="*/ 106 w 212"/>
                <a:gd name="T77" fmla="*/ 55 h 213"/>
                <a:gd name="T78" fmla="*/ 88 w 212"/>
                <a:gd name="T79" fmla="*/ 36 h 213"/>
                <a:gd name="T80" fmla="*/ 106 w 212"/>
                <a:gd name="T81" fmla="*/ 18 h 213"/>
                <a:gd name="T82" fmla="*/ 125 w 212"/>
                <a:gd name="T83" fmla="*/ 36 h 213"/>
                <a:gd name="T84" fmla="*/ 106 w 212"/>
                <a:gd name="T85" fmla="*/ 55 h 213"/>
                <a:gd name="T86" fmla="*/ 139 w 212"/>
                <a:gd name="T87" fmla="*/ 49 h 213"/>
                <a:gd name="T88" fmla="*/ 152 w 212"/>
                <a:gd name="T89" fmla="*/ 36 h 213"/>
                <a:gd name="T90" fmla="*/ 165 w 212"/>
                <a:gd name="T91" fmla="*/ 49 h 213"/>
                <a:gd name="T92" fmla="*/ 152 w 212"/>
                <a:gd name="T93" fmla="*/ 62 h 213"/>
                <a:gd name="T94" fmla="*/ 139 w 212"/>
                <a:gd name="T95" fmla="*/ 49 h 213"/>
                <a:gd name="T96" fmla="*/ 175 w 212"/>
                <a:gd name="T97" fmla="*/ 112 h 213"/>
                <a:gd name="T98" fmla="*/ 157 w 212"/>
                <a:gd name="T99" fmla="*/ 95 h 213"/>
                <a:gd name="T100" fmla="*/ 175 w 212"/>
                <a:gd name="T101" fmla="*/ 77 h 213"/>
                <a:gd name="T102" fmla="*/ 193 w 212"/>
                <a:gd name="T103" fmla="*/ 95 h 213"/>
                <a:gd name="T104" fmla="*/ 175 w 212"/>
                <a:gd name="T105" fmla="*/ 11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2" h="213">
                  <a:moveTo>
                    <a:pt x="106" y="0"/>
                  </a:moveTo>
                  <a:cubicBezTo>
                    <a:pt x="47" y="0"/>
                    <a:pt x="0" y="48"/>
                    <a:pt x="0" y="106"/>
                  </a:cubicBezTo>
                  <a:cubicBezTo>
                    <a:pt x="0" y="165"/>
                    <a:pt x="47" y="213"/>
                    <a:pt x="106" y="213"/>
                  </a:cubicBezTo>
                  <a:cubicBezTo>
                    <a:pt x="113" y="213"/>
                    <a:pt x="120" y="212"/>
                    <a:pt x="127" y="211"/>
                  </a:cubicBezTo>
                  <a:cubicBezTo>
                    <a:pt x="105" y="106"/>
                    <a:pt x="105" y="106"/>
                    <a:pt x="105" y="106"/>
                  </a:cubicBezTo>
                  <a:cubicBezTo>
                    <a:pt x="120" y="110"/>
                    <a:pt x="120" y="110"/>
                    <a:pt x="120" y="110"/>
                  </a:cubicBezTo>
                  <a:cubicBezTo>
                    <a:pt x="118" y="108"/>
                    <a:pt x="117" y="105"/>
                    <a:pt x="117" y="103"/>
                  </a:cubicBezTo>
                  <a:cubicBezTo>
                    <a:pt x="117" y="97"/>
                    <a:pt x="122" y="92"/>
                    <a:pt x="128" y="92"/>
                  </a:cubicBezTo>
                  <a:cubicBezTo>
                    <a:pt x="134" y="92"/>
                    <a:pt x="139" y="97"/>
                    <a:pt x="139" y="103"/>
                  </a:cubicBezTo>
                  <a:cubicBezTo>
                    <a:pt x="139" y="107"/>
                    <a:pt x="136" y="111"/>
                    <a:pt x="132" y="113"/>
                  </a:cubicBezTo>
                  <a:cubicBezTo>
                    <a:pt x="209" y="131"/>
                    <a:pt x="209" y="131"/>
                    <a:pt x="209" y="131"/>
                  </a:cubicBezTo>
                  <a:cubicBezTo>
                    <a:pt x="211" y="123"/>
                    <a:pt x="212" y="115"/>
                    <a:pt x="212" y="106"/>
                  </a:cubicBezTo>
                  <a:cubicBezTo>
                    <a:pt x="212" y="48"/>
                    <a:pt x="165" y="0"/>
                    <a:pt x="106" y="0"/>
                  </a:cubicBezTo>
                  <a:close/>
                  <a:moveTo>
                    <a:pt x="42" y="54"/>
                  </a:moveTo>
                  <a:cubicBezTo>
                    <a:pt x="50" y="54"/>
                    <a:pt x="57" y="61"/>
                    <a:pt x="57" y="70"/>
                  </a:cubicBezTo>
                  <a:cubicBezTo>
                    <a:pt x="57" y="78"/>
                    <a:pt x="50" y="85"/>
                    <a:pt x="42" y="85"/>
                  </a:cubicBezTo>
                  <a:cubicBezTo>
                    <a:pt x="33" y="85"/>
                    <a:pt x="26" y="78"/>
                    <a:pt x="26" y="70"/>
                  </a:cubicBezTo>
                  <a:cubicBezTo>
                    <a:pt x="26" y="61"/>
                    <a:pt x="33" y="54"/>
                    <a:pt x="42" y="54"/>
                  </a:cubicBezTo>
                  <a:close/>
                  <a:moveTo>
                    <a:pt x="40" y="154"/>
                  </a:moveTo>
                  <a:cubicBezTo>
                    <a:pt x="30" y="154"/>
                    <a:pt x="21" y="146"/>
                    <a:pt x="21" y="135"/>
                  </a:cubicBezTo>
                  <a:cubicBezTo>
                    <a:pt x="21" y="124"/>
                    <a:pt x="30" y="115"/>
                    <a:pt x="40" y="115"/>
                  </a:cubicBezTo>
                  <a:cubicBezTo>
                    <a:pt x="51" y="115"/>
                    <a:pt x="60" y="124"/>
                    <a:pt x="60" y="135"/>
                  </a:cubicBezTo>
                  <a:cubicBezTo>
                    <a:pt x="60" y="146"/>
                    <a:pt x="51" y="154"/>
                    <a:pt x="40" y="154"/>
                  </a:cubicBezTo>
                  <a:close/>
                  <a:moveTo>
                    <a:pt x="89" y="70"/>
                  </a:moveTo>
                  <a:cubicBezTo>
                    <a:pt x="96" y="70"/>
                    <a:pt x="102" y="76"/>
                    <a:pt x="102" y="83"/>
                  </a:cubicBezTo>
                  <a:cubicBezTo>
                    <a:pt x="102" y="90"/>
                    <a:pt x="96" y="96"/>
                    <a:pt x="89" y="96"/>
                  </a:cubicBezTo>
                  <a:cubicBezTo>
                    <a:pt x="82" y="96"/>
                    <a:pt x="76" y="90"/>
                    <a:pt x="76" y="83"/>
                  </a:cubicBezTo>
                  <a:cubicBezTo>
                    <a:pt x="76" y="76"/>
                    <a:pt x="82" y="70"/>
                    <a:pt x="89" y="70"/>
                  </a:cubicBezTo>
                  <a:close/>
                  <a:moveTo>
                    <a:pt x="76" y="133"/>
                  </a:moveTo>
                  <a:cubicBezTo>
                    <a:pt x="76" y="126"/>
                    <a:pt x="82" y="120"/>
                    <a:pt x="89" y="120"/>
                  </a:cubicBezTo>
                  <a:cubicBezTo>
                    <a:pt x="96" y="120"/>
                    <a:pt x="102" y="126"/>
                    <a:pt x="102" y="133"/>
                  </a:cubicBezTo>
                  <a:cubicBezTo>
                    <a:pt x="102" y="140"/>
                    <a:pt x="96" y="146"/>
                    <a:pt x="89" y="146"/>
                  </a:cubicBezTo>
                  <a:cubicBezTo>
                    <a:pt x="82" y="146"/>
                    <a:pt x="76" y="140"/>
                    <a:pt x="76" y="133"/>
                  </a:cubicBezTo>
                  <a:close/>
                  <a:moveTo>
                    <a:pt x="117" y="183"/>
                  </a:moveTo>
                  <a:cubicBezTo>
                    <a:pt x="117" y="191"/>
                    <a:pt x="110" y="198"/>
                    <a:pt x="102" y="198"/>
                  </a:cubicBezTo>
                  <a:cubicBezTo>
                    <a:pt x="94" y="198"/>
                    <a:pt x="87" y="191"/>
                    <a:pt x="87" y="183"/>
                  </a:cubicBezTo>
                  <a:cubicBezTo>
                    <a:pt x="87" y="175"/>
                    <a:pt x="94" y="168"/>
                    <a:pt x="102" y="168"/>
                  </a:cubicBezTo>
                  <a:cubicBezTo>
                    <a:pt x="110" y="168"/>
                    <a:pt x="117" y="175"/>
                    <a:pt x="117" y="183"/>
                  </a:cubicBezTo>
                  <a:close/>
                  <a:moveTo>
                    <a:pt x="106" y="55"/>
                  </a:moveTo>
                  <a:cubicBezTo>
                    <a:pt x="96" y="55"/>
                    <a:pt x="88" y="46"/>
                    <a:pt x="88" y="36"/>
                  </a:cubicBezTo>
                  <a:cubicBezTo>
                    <a:pt x="88" y="26"/>
                    <a:pt x="96" y="18"/>
                    <a:pt x="106" y="18"/>
                  </a:cubicBezTo>
                  <a:cubicBezTo>
                    <a:pt x="116" y="18"/>
                    <a:pt x="125" y="26"/>
                    <a:pt x="125" y="36"/>
                  </a:cubicBezTo>
                  <a:cubicBezTo>
                    <a:pt x="125" y="46"/>
                    <a:pt x="116" y="55"/>
                    <a:pt x="106" y="55"/>
                  </a:cubicBezTo>
                  <a:close/>
                  <a:moveTo>
                    <a:pt x="139" y="49"/>
                  </a:moveTo>
                  <a:cubicBezTo>
                    <a:pt x="139" y="42"/>
                    <a:pt x="145" y="36"/>
                    <a:pt x="152" y="36"/>
                  </a:cubicBezTo>
                  <a:cubicBezTo>
                    <a:pt x="159" y="36"/>
                    <a:pt x="165" y="42"/>
                    <a:pt x="165" y="49"/>
                  </a:cubicBezTo>
                  <a:cubicBezTo>
                    <a:pt x="165" y="56"/>
                    <a:pt x="159" y="62"/>
                    <a:pt x="152" y="62"/>
                  </a:cubicBezTo>
                  <a:cubicBezTo>
                    <a:pt x="145" y="62"/>
                    <a:pt x="139" y="56"/>
                    <a:pt x="139" y="49"/>
                  </a:cubicBezTo>
                  <a:close/>
                  <a:moveTo>
                    <a:pt x="175" y="112"/>
                  </a:moveTo>
                  <a:cubicBezTo>
                    <a:pt x="165" y="112"/>
                    <a:pt x="157" y="105"/>
                    <a:pt x="157" y="95"/>
                  </a:cubicBezTo>
                  <a:cubicBezTo>
                    <a:pt x="157" y="85"/>
                    <a:pt x="165" y="77"/>
                    <a:pt x="175" y="77"/>
                  </a:cubicBezTo>
                  <a:cubicBezTo>
                    <a:pt x="185" y="77"/>
                    <a:pt x="193" y="85"/>
                    <a:pt x="193" y="95"/>
                  </a:cubicBezTo>
                  <a:cubicBezTo>
                    <a:pt x="193" y="105"/>
                    <a:pt x="185" y="112"/>
                    <a:pt x="175" y="112"/>
                  </a:cubicBezTo>
                  <a:close/>
                </a:path>
              </a:pathLst>
            </a:custGeom>
            <a:grpFill/>
            <a:ln>
              <a:noFill/>
            </a:ln>
          </p:spPr>
          <p:txBody>
            <a:bodyPr/>
            <a:lstStyle/>
            <a:p>
              <a:pPr>
                <a:defRPr/>
              </a:pPr>
              <a:endParaRPr lang="zh-CN" altLang="en-US" sz="2915">
                <a:latin typeface="Calibri" panose="020F0502020204030204" pitchFamily="34" charset="0"/>
              </a:endParaRPr>
            </a:p>
          </p:txBody>
        </p:sp>
        <p:sp>
          <p:nvSpPr>
            <p:cNvPr id="21" name="淘宝店chenying0907出品 480"/>
            <p:cNvSpPr/>
            <p:nvPr/>
          </p:nvSpPr>
          <p:spPr bwMode="auto">
            <a:xfrm>
              <a:off x="9020835" y="3235302"/>
              <a:ext cx="199096" cy="195886"/>
            </a:xfrm>
            <a:custGeom>
              <a:avLst/>
              <a:gdLst>
                <a:gd name="T0" fmla="*/ 90 w 103"/>
                <a:gd name="T1" fmla="*/ 0 h 100"/>
                <a:gd name="T2" fmla="*/ 0 w 103"/>
                <a:gd name="T3" fmla="*/ 87 h 100"/>
                <a:gd name="T4" fmla="*/ 3 w 103"/>
                <a:gd name="T5" fmla="*/ 100 h 100"/>
                <a:gd name="T6" fmla="*/ 103 w 103"/>
                <a:gd name="T7" fmla="*/ 4 h 100"/>
                <a:gd name="T8" fmla="*/ 90 w 103"/>
                <a:gd name="T9" fmla="*/ 0 h 100"/>
              </a:gdLst>
              <a:ahLst/>
              <a:cxnLst>
                <a:cxn ang="0">
                  <a:pos x="T0" y="T1"/>
                </a:cxn>
                <a:cxn ang="0">
                  <a:pos x="T2" y="T3"/>
                </a:cxn>
                <a:cxn ang="0">
                  <a:pos x="T4" y="T5"/>
                </a:cxn>
                <a:cxn ang="0">
                  <a:pos x="T6" y="T7"/>
                </a:cxn>
                <a:cxn ang="0">
                  <a:pos x="T8" y="T9"/>
                </a:cxn>
              </a:cxnLst>
              <a:rect l="0" t="0" r="r" b="b"/>
              <a:pathLst>
                <a:path w="103" h="100">
                  <a:moveTo>
                    <a:pt x="90" y="0"/>
                  </a:moveTo>
                  <a:cubicBezTo>
                    <a:pt x="79" y="44"/>
                    <a:pt x="44" y="78"/>
                    <a:pt x="0" y="87"/>
                  </a:cubicBezTo>
                  <a:cubicBezTo>
                    <a:pt x="3" y="100"/>
                    <a:pt x="3" y="100"/>
                    <a:pt x="3" y="100"/>
                  </a:cubicBezTo>
                  <a:cubicBezTo>
                    <a:pt x="53" y="90"/>
                    <a:pt x="92" y="52"/>
                    <a:pt x="103" y="4"/>
                  </a:cubicBezTo>
                  <a:lnTo>
                    <a:pt x="90" y="0"/>
                  </a:lnTo>
                  <a:close/>
                </a:path>
              </a:pathLst>
            </a:custGeom>
            <a:grpFill/>
            <a:ln>
              <a:noFill/>
            </a:ln>
          </p:spPr>
          <p:txBody>
            <a:bodyPr/>
            <a:lstStyle/>
            <a:p>
              <a:pPr>
                <a:defRPr/>
              </a:pPr>
              <a:endParaRPr lang="zh-CN" altLang="en-US" sz="2915">
                <a:latin typeface="Calibri" panose="020F0502020204030204" pitchFamily="34" charset="0"/>
              </a:endParaRPr>
            </a:p>
          </p:txBody>
        </p:sp>
        <p:sp>
          <p:nvSpPr>
            <p:cNvPr id="22" name="淘宝店chenying0907出品 481"/>
            <p:cNvSpPr>
              <a:spLocks noEditPoints="1"/>
            </p:cNvSpPr>
            <p:nvPr/>
          </p:nvSpPr>
          <p:spPr bwMode="auto">
            <a:xfrm>
              <a:off x="8975878" y="3180713"/>
              <a:ext cx="202308" cy="205518"/>
            </a:xfrm>
            <a:custGeom>
              <a:avLst/>
              <a:gdLst>
                <a:gd name="T0" fmla="*/ 104 w 104"/>
                <a:gd name="T1" fmla="*/ 25 h 105"/>
                <a:gd name="T2" fmla="*/ 27 w 104"/>
                <a:gd name="T3" fmla="*/ 7 h 105"/>
                <a:gd name="T4" fmla="*/ 23 w 104"/>
                <a:gd name="T5" fmla="*/ 8 h 105"/>
                <a:gd name="T6" fmla="*/ 14 w 104"/>
                <a:gd name="T7" fmla="*/ 4 h 105"/>
                <a:gd name="T8" fmla="*/ 0 w 104"/>
                <a:gd name="T9" fmla="*/ 0 h 105"/>
                <a:gd name="T10" fmla="*/ 22 w 104"/>
                <a:gd name="T11" fmla="*/ 105 h 105"/>
                <a:gd name="T12" fmla="*/ 104 w 104"/>
                <a:gd name="T13" fmla="*/ 25 h 105"/>
                <a:gd name="T14" fmla="*/ 73 w 104"/>
                <a:gd name="T15" fmla="*/ 20 h 105"/>
                <a:gd name="T16" fmla="*/ 84 w 104"/>
                <a:gd name="T17" fmla="*/ 31 h 105"/>
                <a:gd name="T18" fmla="*/ 73 w 104"/>
                <a:gd name="T19" fmla="*/ 42 h 105"/>
                <a:gd name="T20" fmla="*/ 62 w 104"/>
                <a:gd name="T21" fmla="*/ 31 h 105"/>
                <a:gd name="T22" fmla="*/ 73 w 104"/>
                <a:gd name="T23" fmla="*/ 20 h 105"/>
                <a:gd name="T24" fmla="*/ 31 w 104"/>
                <a:gd name="T25" fmla="*/ 62 h 105"/>
                <a:gd name="T26" fmla="*/ 13 w 104"/>
                <a:gd name="T27" fmla="*/ 43 h 105"/>
                <a:gd name="T28" fmla="*/ 31 w 104"/>
                <a:gd name="T29" fmla="*/ 24 h 105"/>
                <a:gd name="T30" fmla="*/ 50 w 104"/>
                <a:gd name="T31" fmla="*/ 43 h 105"/>
                <a:gd name="T32" fmla="*/ 31 w 104"/>
                <a:gd name="T33" fmla="*/ 6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05">
                  <a:moveTo>
                    <a:pt x="104" y="25"/>
                  </a:moveTo>
                  <a:cubicBezTo>
                    <a:pt x="27" y="7"/>
                    <a:pt x="27" y="7"/>
                    <a:pt x="27" y="7"/>
                  </a:cubicBezTo>
                  <a:cubicBezTo>
                    <a:pt x="26" y="7"/>
                    <a:pt x="24" y="8"/>
                    <a:pt x="23" y="8"/>
                  </a:cubicBezTo>
                  <a:cubicBezTo>
                    <a:pt x="19" y="8"/>
                    <a:pt x="16" y="6"/>
                    <a:pt x="14" y="4"/>
                  </a:cubicBezTo>
                  <a:cubicBezTo>
                    <a:pt x="0" y="0"/>
                    <a:pt x="0" y="0"/>
                    <a:pt x="0" y="0"/>
                  </a:cubicBezTo>
                  <a:cubicBezTo>
                    <a:pt x="22" y="105"/>
                    <a:pt x="22" y="105"/>
                    <a:pt x="22" y="105"/>
                  </a:cubicBezTo>
                  <a:cubicBezTo>
                    <a:pt x="62" y="97"/>
                    <a:pt x="94" y="65"/>
                    <a:pt x="104" y="25"/>
                  </a:cubicBezTo>
                  <a:close/>
                  <a:moveTo>
                    <a:pt x="73" y="20"/>
                  </a:moveTo>
                  <a:cubicBezTo>
                    <a:pt x="79" y="20"/>
                    <a:pt x="84" y="25"/>
                    <a:pt x="84" y="31"/>
                  </a:cubicBezTo>
                  <a:cubicBezTo>
                    <a:pt x="84" y="37"/>
                    <a:pt x="79" y="42"/>
                    <a:pt x="73" y="42"/>
                  </a:cubicBezTo>
                  <a:cubicBezTo>
                    <a:pt x="67" y="42"/>
                    <a:pt x="62" y="37"/>
                    <a:pt x="62" y="31"/>
                  </a:cubicBezTo>
                  <a:cubicBezTo>
                    <a:pt x="62" y="25"/>
                    <a:pt x="67" y="20"/>
                    <a:pt x="73" y="20"/>
                  </a:cubicBezTo>
                  <a:close/>
                  <a:moveTo>
                    <a:pt x="31" y="62"/>
                  </a:moveTo>
                  <a:cubicBezTo>
                    <a:pt x="21" y="62"/>
                    <a:pt x="13" y="53"/>
                    <a:pt x="13" y="43"/>
                  </a:cubicBezTo>
                  <a:cubicBezTo>
                    <a:pt x="13" y="33"/>
                    <a:pt x="21" y="24"/>
                    <a:pt x="31" y="24"/>
                  </a:cubicBezTo>
                  <a:cubicBezTo>
                    <a:pt x="42" y="24"/>
                    <a:pt x="50" y="33"/>
                    <a:pt x="50" y="43"/>
                  </a:cubicBezTo>
                  <a:cubicBezTo>
                    <a:pt x="50" y="53"/>
                    <a:pt x="42" y="62"/>
                    <a:pt x="31" y="62"/>
                  </a:cubicBezTo>
                  <a:close/>
                </a:path>
              </a:pathLst>
            </a:custGeom>
            <a:grpFill/>
            <a:ln>
              <a:noFill/>
            </a:ln>
          </p:spPr>
          <p:txBody>
            <a:bodyPr/>
            <a:lstStyle/>
            <a:p>
              <a:pPr>
                <a:defRPr/>
              </a:pPr>
              <a:endParaRPr lang="zh-CN" altLang="en-US" sz="2915">
                <a:latin typeface="Calibri" panose="020F0502020204030204" pitchFamily="34" charset="0"/>
              </a:endParaRPr>
            </a:p>
          </p:txBody>
        </p:sp>
      </p:grpSp>
      <p:sp>
        <p:nvSpPr>
          <p:cNvPr id="27" name="淘宝店chenying0907出品 26"/>
          <p:cNvSpPr txBox="1"/>
          <p:nvPr/>
        </p:nvSpPr>
        <p:spPr>
          <a:xfrm>
            <a:off x="2413546" y="4706648"/>
            <a:ext cx="2544183" cy="437684"/>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245" b="1">
                <a:solidFill>
                  <a:srgbClr val="E40000"/>
                </a:solidFill>
                <a:latin typeface="+mj-ea"/>
                <a:ea typeface="+mj-ea"/>
              </a:rPr>
              <a:t>点击此处添加标题</a:t>
            </a:r>
          </a:p>
        </p:txBody>
      </p:sp>
      <p:sp>
        <p:nvSpPr>
          <p:cNvPr id="28" name="淘宝店chenying0907出品 27"/>
          <p:cNvSpPr/>
          <p:nvPr/>
        </p:nvSpPr>
        <p:spPr>
          <a:xfrm>
            <a:off x="2117595" y="5142024"/>
            <a:ext cx="3136083" cy="563616"/>
          </a:xfrm>
          <a:prstGeom prst="rect">
            <a:avLst/>
          </a:prstGeom>
          <a:noFill/>
        </p:spPr>
        <p:txBody>
          <a:bodyPr wrap="square" rtlCol="0">
            <a:spAutoFit/>
          </a:bodyPr>
          <a:lstStyle/>
          <a:p>
            <a:pPr algn="ctr">
              <a:lnSpc>
                <a:spcPct val="130000"/>
              </a:lnSpc>
            </a:pPr>
            <a:r>
              <a:rPr lang="zh-CN" altLang="en-US" sz="1180">
                <a:solidFill>
                  <a:schemeClr val="bg2">
                    <a:lumMod val="10000"/>
                  </a:schemeClr>
                </a:solidFill>
                <a:latin typeface="+mj-ea"/>
                <a:ea typeface="+mj-ea"/>
              </a:rPr>
              <a:t>点击添加正文、温提示正文行距在</a:t>
            </a:r>
            <a:r>
              <a:rPr lang="en-US" altLang="zh-CN" sz="1180">
                <a:solidFill>
                  <a:schemeClr val="bg2">
                    <a:lumMod val="10000"/>
                  </a:schemeClr>
                </a:solidFill>
                <a:latin typeface="+mj-ea"/>
                <a:ea typeface="+mj-ea"/>
              </a:rPr>
              <a:t>1.2~1.3</a:t>
            </a:r>
            <a:r>
              <a:rPr lang="zh-CN" altLang="en-US" sz="1180">
                <a:solidFill>
                  <a:schemeClr val="bg2">
                    <a:lumMod val="10000"/>
                  </a:schemeClr>
                </a:solidFill>
                <a:latin typeface="+mj-ea"/>
                <a:ea typeface="+mj-ea"/>
              </a:rPr>
              <a:t>之间点击添加正文</a:t>
            </a:r>
          </a:p>
        </p:txBody>
      </p:sp>
      <p:sp>
        <p:nvSpPr>
          <p:cNvPr id="31" name="淘宝店chenying0907出品 30"/>
          <p:cNvSpPr txBox="1"/>
          <p:nvPr/>
        </p:nvSpPr>
        <p:spPr>
          <a:xfrm>
            <a:off x="8727992" y="4706648"/>
            <a:ext cx="2544183" cy="437684"/>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245" b="1">
                <a:solidFill>
                  <a:srgbClr val="E40000"/>
                </a:solidFill>
                <a:latin typeface="+mj-ea"/>
                <a:ea typeface="+mj-ea"/>
              </a:rPr>
              <a:t>点击此处添加标题</a:t>
            </a:r>
          </a:p>
        </p:txBody>
      </p:sp>
      <p:sp>
        <p:nvSpPr>
          <p:cNvPr id="32" name="淘宝店chenying0907出品 31"/>
          <p:cNvSpPr/>
          <p:nvPr/>
        </p:nvSpPr>
        <p:spPr>
          <a:xfrm>
            <a:off x="8432041" y="5142024"/>
            <a:ext cx="3136083" cy="563616"/>
          </a:xfrm>
          <a:prstGeom prst="rect">
            <a:avLst/>
          </a:prstGeom>
          <a:noFill/>
        </p:spPr>
        <p:txBody>
          <a:bodyPr wrap="square" rtlCol="0">
            <a:spAutoFit/>
          </a:bodyPr>
          <a:lstStyle/>
          <a:p>
            <a:pPr algn="ctr">
              <a:lnSpc>
                <a:spcPct val="130000"/>
              </a:lnSpc>
            </a:pPr>
            <a:r>
              <a:rPr lang="zh-CN" altLang="en-US" sz="1180">
                <a:solidFill>
                  <a:schemeClr val="bg2">
                    <a:lumMod val="10000"/>
                  </a:schemeClr>
                </a:solidFill>
                <a:latin typeface="+mj-ea"/>
                <a:ea typeface="+mj-ea"/>
              </a:rPr>
              <a:t>点击添加正文、温提示正文行距在</a:t>
            </a:r>
            <a:r>
              <a:rPr lang="en-US" altLang="zh-CN" sz="1180">
                <a:solidFill>
                  <a:schemeClr val="bg2">
                    <a:lumMod val="10000"/>
                  </a:schemeClr>
                </a:solidFill>
                <a:latin typeface="+mj-ea"/>
                <a:ea typeface="+mj-ea"/>
              </a:rPr>
              <a:t>1.2~1.3</a:t>
            </a:r>
            <a:r>
              <a:rPr lang="zh-CN" altLang="en-US" sz="1180">
                <a:solidFill>
                  <a:schemeClr val="bg2">
                    <a:lumMod val="10000"/>
                  </a:schemeClr>
                </a:solidFill>
                <a:latin typeface="+mj-ea"/>
                <a:ea typeface="+mj-ea"/>
              </a:rPr>
              <a:t>之间点击添加正文</a:t>
            </a:r>
          </a:p>
        </p:txBody>
      </p:sp>
      <p:sp>
        <p:nvSpPr>
          <p:cNvPr id="34" name="淘宝店chenying0907出品 33"/>
          <p:cNvSpPr txBox="1"/>
          <p:nvPr/>
        </p:nvSpPr>
        <p:spPr>
          <a:xfrm>
            <a:off x="5549630" y="3495015"/>
            <a:ext cx="2544183" cy="437684"/>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245" b="1">
                <a:solidFill>
                  <a:srgbClr val="E40000"/>
                </a:solidFill>
                <a:latin typeface="+mj-ea"/>
                <a:ea typeface="+mj-ea"/>
              </a:rPr>
              <a:t>点击此处添加标题</a:t>
            </a:r>
          </a:p>
        </p:txBody>
      </p:sp>
      <p:sp>
        <p:nvSpPr>
          <p:cNvPr id="35" name="淘宝店chenying0907出品 34"/>
          <p:cNvSpPr/>
          <p:nvPr/>
        </p:nvSpPr>
        <p:spPr>
          <a:xfrm>
            <a:off x="5253678" y="3930391"/>
            <a:ext cx="3136083" cy="563616"/>
          </a:xfrm>
          <a:prstGeom prst="rect">
            <a:avLst/>
          </a:prstGeom>
          <a:noFill/>
        </p:spPr>
        <p:txBody>
          <a:bodyPr wrap="square" rtlCol="0">
            <a:spAutoFit/>
          </a:bodyPr>
          <a:lstStyle/>
          <a:p>
            <a:pPr algn="ctr">
              <a:lnSpc>
                <a:spcPct val="130000"/>
              </a:lnSpc>
            </a:pPr>
            <a:r>
              <a:rPr lang="zh-CN" altLang="en-US" sz="1180">
                <a:solidFill>
                  <a:schemeClr val="bg2">
                    <a:lumMod val="10000"/>
                  </a:schemeClr>
                </a:solidFill>
                <a:latin typeface="+mj-ea"/>
                <a:ea typeface="+mj-ea"/>
              </a:rPr>
              <a:t>点击添加正文、温提示正文行距在</a:t>
            </a:r>
            <a:r>
              <a:rPr lang="en-US" altLang="zh-CN" sz="1180">
                <a:solidFill>
                  <a:schemeClr val="bg2">
                    <a:lumMod val="10000"/>
                  </a:schemeClr>
                </a:solidFill>
                <a:latin typeface="+mj-ea"/>
                <a:ea typeface="+mj-ea"/>
              </a:rPr>
              <a:t>1.2~1.3</a:t>
            </a:r>
            <a:r>
              <a:rPr lang="zh-CN" altLang="en-US" sz="1180">
                <a:solidFill>
                  <a:schemeClr val="bg2">
                    <a:lumMod val="10000"/>
                  </a:schemeClr>
                </a:solidFill>
                <a:latin typeface="+mj-ea"/>
                <a:ea typeface="+mj-ea"/>
              </a:rPr>
              <a:t>之间点击添加正文</a:t>
            </a:r>
          </a:p>
        </p:txBody>
      </p:sp>
      <p:grpSp>
        <p:nvGrpSpPr>
          <p:cNvPr id="23" name="淘宝店chenying0907出品 22"/>
          <p:cNvGrpSpPr/>
          <p:nvPr/>
        </p:nvGrpSpPr>
        <p:grpSpPr>
          <a:xfrm>
            <a:off x="6516326" y="4794491"/>
            <a:ext cx="641411" cy="544116"/>
            <a:chOff x="6791325" y="3867151"/>
            <a:chExt cx="282576" cy="239712"/>
          </a:xfrm>
          <a:solidFill>
            <a:schemeClr val="bg1"/>
          </a:solidFill>
        </p:grpSpPr>
        <p:sp>
          <p:nvSpPr>
            <p:cNvPr id="24" name="淘宝店chenying0907出品 103"/>
            <p:cNvSpPr/>
            <p:nvPr/>
          </p:nvSpPr>
          <p:spPr bwMode="auto">
            <a:xfrm>
              <a:off x="6889750" y="3916363"/>
              <a:ext cx="39688" cy="58738"/>
            </a:xfrm>
            <a:custGeom>
              <a:avLst/>
              <a:gdLst>
                <a:gd name="T0" fmla="*/ 14 w 25"/>
                <a:gd name="T1" fmla="*/ 33 h 37"/>
                <a:gd name="T2" fmla="*/ 25 w 25"/>
                <a:gd name="T3" fmla="*/ 14 h 37"/>
                <a:gd name="T4" fmla="*/ 21 w 25"/>
                <a:gd name="T5" fmla="*/ 0 h 37"/>
                <a:gd name="T6" fmla="*/ 0 w 25"/>
                <a:gd name="T7" fmla="*/ 37 h 37"/>
                <a:gd name="T8" fmla="*/ 14 w 25"/>
                <a:gd name="T9" fmla="*/ 33 h 37"/>
              </a:gdLst>
              <a:ahLst/>
              <a:cxnLst>
                <a:cxn ang="0">
                  <a:pos x="T0" y="T1"/>
                </a:cxn>
                <a:cxn ang="0">
                  <a:pos x="T2" y="T3"/>
                </a:cxn>
                <a:cxn ang="0">
                  <a:pos x="T4" y="T5"/>
                </a:cxn>
                <a:cxn ang="0">
                  <a:pos x="T6" y="T7"/>
                </a:cxn>
                <a:cxn ang="0">
                  <a:pos x="T8" y="T9"/>
                </a:cxn>
              </a:cxnLst>
              <a:rect l="0" t="0" r="r" b="b"/>
              <a:pathLst>
                <a:path w="25" h="37">
                  <a:moveTo>
                    <a:pt x="14" y="33"/>
                  </a:moveTo>
                  <a:lnTo>
                    <a:pt x="25" y="14"/>
                  </a:lnTo>
                  <a:lnTo>
                    <a:pt x="21" y="0"/>
                  </a:lnTo>
                  <a:lnTo>
                    <a:pt x="0" y="37"/>
                  </a:lnTo>
                  <a:lnTo>
                    <a:pt x="14" y="33"/>
                  </a:lnTo>
                  <a:close/>
                </a:path>
              </a:pathLst>
            </a:custGeom>
            <a:grpFill/>
            <a:ln>
              <a:noFill/>
            </a:ln>
          </p:spPr>
          <p:txBody>
            <a:bodyPr/>
            <a:lstStyle/>
            <a:p>
              <a:pPr>
                <a:defRPr/>
              </a:pPr>
              <a:endParaRPr lang="zh-CN" altLang="en-US" sz="2915">
                <a:latin typeface="Calibri" panose="020F0502020204030204" pitchFamily="34" charset="0"/>
              </a:endParaRPr>
            </a:p>
          </p:txBody>
        </p:sp>
        <p:sp>
          <p:nvSpPr>
            <p:cNvPr id="25" name="淘宝店chenying0907出品 104"/>
            <p:cNvSpPr/>
            <p:nvPr/>
          </p:nvSpPr>
          <p:spPr bwMode="auto">
            <a:xfrm>
              <a:off x="6907213" y="3903663"/>
              <a:ext cx="166688" cy="203200"/>
            </a:xfrm>
            <a:custGeom>
              <a:avLst/>
              <a:gdLst>
                <a:gd name="T0" fmla="*/ 159 w 173"/>
                <a:gd name="T1" fmla="*/ 53 h 209"/>
                <a:gd name="T2" fmla="*/ 66 w 173"/>
                <a:gd name="T3" fmla="*/ 0 h 209"/>
                <a:gd name="T4" fmla="*/ 72 w 173"/>
                <a:gd name="T5" fmla="*/ 24 h 209"/>
                <a:gd name="T6" fmla="*/ 150 w 173"/>
                <a:gd name="T7" fmla="*/ 69 h 209"/>
                <a:gd name="T8" fmla="*/ 152 w 173"/>
                <a:gd name="T9" fmla="*/ 74 h 209"/>
                <a:gd name="T10" fmla="*/ 105 w 173"/>
                <a:gd name="T11" fmla="*/ 155 h 209"/>
                <a:gd name="T12" fmla="*/ 80 w 173"/>
                <a:gd name="T13" fmla="*/ 141 h 209"/>
                <a:gd name="T14" fmla="*/ 66 w 173"/>
                <a:gd name="T15" fmla="*/ 148 h 209"/>
                <a:gd name="T16" fmla="*/ 0 w 173"/>
                <a:gd name="T17" fmla="*/ 165 h 209"/>
                <a:gd name="T18" fmla="*/ 71 w 173"/>
                <a:gd name="T19" fmla="*/ 206 h 209"/>
                <a:gd name="T20" fmla="*/ 82 w 173"/>
                <a:gd name="T21" fmla="*/ 209 h 209"/>
                <a:gd name="T22" fmla="*/ 101 w 173"/>
                <a:gd name="T23" fmla="*/ 198 h 209"/>
                <a:gd name="T24" fmla="*/ 167 w 173"/>
                <a:gd name="T25" fmla="*/ 83 h 209"/>
                <a:gd name="T26" fmla="*/ 159 w 173"/>
                <a:gd name="T27" fmla="*/ 5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209">
                  <a:moveTo>
                    <a:pt x="159" y="53"/>
                  </a:moveTo>
                  <a:cubicBezTo>
                    <a:pt x="66" y="0"/>
                    <a:pt x="66" y="0"/>
                    <a:pt x="66" y="0"/>
                  </a:cubicBezTo>
                  <a:cubicBezTo>
                    <a:pt x="72" y="24"/>
                    <a:pt x="72" y="24"/>
                    <a:pt x="72" y="24"/>
                  </a:cubicBezTo>
                  <a:cubicBezTo>
                    <a:pt x="150" y="69"/>
                    <a:pt x="150" y="69"/>
                    <a:pt x="150" y="69"/>
                  </a:cubicBezTo>
                  <a:cubicBezTo>
                    <a:pt x="152" y="70"/>
                    <a:pt x="153" y="72"/>
                    <a:pt x="152" y="74"/>
                  </a:cubicBezTo>
                  <a:cubicBezTo>
                    <a:pt x="105" y="155"/>
                    <a:pt x="105" y="155"/>
                    <a:pt x="105" y="155"/>
                  </a:cubicBezTo>
                  <a:cubicBezTo>
                    <a:pt x="80" y="141"/>
                    <a:pt x="80" y="141"/>
                    <a:pt x="80" y="141"/>
                  </a:cubicBezTo>
                  <a:cubicBezTo>
                    <a:pt x="76" y="144"/>
                    <a:pt x="71" y="146"/>
                    <a:pt x="66" y="148"/>
                  </a:cubicBezTo>
                  <a:cubicBezTo>
                    <a:pt x="0" y="165"/>
                    <a:pt x="0" y="165"/>
                    <a:pt x="0" y="165"/>
                  </a:cubicBezTo>
                  <a:cubicBezTo>
                    <a:pt x="71" y="206"/>
                    <a:pt x="71" y="206"/>
                    <a:pt x="71" y="206"/>
                  </a:cubicBezTo>
                  <a:cubicBezTo>
                    <a:pt x="74" y="208"/>
                    <a:pt x="78" y="209"/>
                    <a:pt x="82" y="209"/>
                  </a:cubicBezTo>
                  <a:cubicBezTo>
                    <a:pt x="89" y="209"/>
                    <a:pt x="97" y="205"/>
                    <a:pt x="101" y="198"/>
                  </a:cubicBezTo>
                  <a:cubicBezTo>
                    <a:pt x="167" y="83"/>
                    <a:pt x="167" y="83"/>
                    <a:pt x="167" y="83"/>
                  </a:cubicBezTo>
                  <a:cubicBezTo>
                    <a:pt x="173" y="73"/>
                    <a:pt x="170" y="60"/>
                    <a:pt x="159" y="53"/>
                  </a:cubicBezTo>
                  <a:close/>
                </a:path>
              </a:pathLst>
            </a:custGeom>
            <a:grpFill/>
            <a:ln>
              <a:noFill/>
            </a:ln>
          </p:spPr>
          <p:txBody>
            <a:bodyPr/>
            <a:lstStyle/>
            <a:p>
              <a:pPr>
                <a:defRPr/>
              </a:pPr>
              <a:endParaRPr lang="zh-CN" altLang="en-US" sz="2915">
                <a:latin typeface="Calibri" panose="020F0502020204030204" pitchFamily="34" charset="0"/>
              </a:endParaRPr>
            </a:p>
          </p:txBody>
        </p:sp>
        <p:sp>
          <p:nvSpPr>
            <p:cNvPr id="26" name="淘宝店chenying0907出品 105"/>
            <p:cNvSpPr>
              <a:spLocks noEditPoints="1"/>
            </p:cNvSpPr>
            <p:nvPr/>
          </p:nvSpPr>
          <p:spPr bwMode="auto">
            <a:xfrm>
              <a:off x="6791325" y="3867151"/>
              <a:ext cx="193675" cy="196850"/>
            </a:xfrm>
            <a:custGeom>
              <a:avLst/>
              <a:gdLst>
                <a:gd name="T0" fmla="*/ 197 w 200"/>
                <a:gd name="T1" fmla="*/ 144 h 203"/>
                <a:gd name="T2" fmla="*/ 163 w 200"/>
                <a:gd name="T3" fmla="*/ 16 h 203"/>
                <a:gd name="T4" fmla="*/ 142 w 200"/>
                <a:gd name="T5" fmla="*/ 0 h 203"/>
                <a:gd name="T6" fmla="*/ 142 w 200"/>
                <a:gd name="T7" fmla="*/ 0 h 203"/>
                <a:gd name="T8" fmla="*/ 136 w 200"/>
                <a:gd name="T9" fmla="*/ 1 h 203"/>
                <a:gd name="T10" fmla="*/ 18 w 200"/>
                <a:gd name="T11" fmla="*/ 32 h 203"/>
                <a:gd name="T12" fmla="*/ 3 w 200"/>
                <a:gd name="T13" fmla="*/ 59 h 203"/>
                <a:gd name="T14" fmla="*/ 37 w 200"/>
                <a:gd name="T15" fmla="*/ 187 h 203"/>
                <a:gd name="T16" fmla="*/ 58 w 200"/>
                <a:gd name="T17" fmla="*/ 203 h 203"/>
                <a:gd name="T18" fmla="*/ 64 w 200"/>
                <a:gd name="T19" fmla="*/ 203 h 203"/>
                <a:gd name="T20" fmla="*/ 182 w 200"/>
                <a:gd name="T21" fmla="*/ 171 h 203"/>
                <a:gd name="T22" fmla="*/ 197 w 200"/>
                <a:gd name="T23" fmla="*/ 144 h 203"/>
                <a:gd name="T24" fmla="*/ 44 w 200"/>
                <a:gd name="T25" fmla="*/ 144 h 203"/>
                <a:gd name="T26" fmla="*/ 20 w 200"/>
                <a:gd name="T27" fmla="*/ 54 h 203"/>
                <a:gd name="T28" fmla="*/ 20 w 200"/>
                <a:gd name="T29" fmla="*/ 51 h 203"/>
                <a:gd name="T30" fmla="*/ 23 w 200"/>
                <a:gd name="T31" fmla="*/ 49 h 203"/>
                <a:gd name="T32" fmla="*/ 141 w 200"/>
                <a:gd name="T33" fmla="*/ 18 h 203"/>
                <a:gd name="T34" fmla="*/ 142 w 200"/>
                <a:gd name="T35" fmla="*/ 17 h 203"/>
                <a:gd name="T36" fmla="*/ 146 w 200"/>
                <a:gd name="T37" fmla="*/ 21 h 203"/>
                <a:gd name="T38" fmla="*/ 170 w 200"/>
                <a:gd name="T39" fmla="*/ 110 h 203"/>
                <a:gd name="T40" fmla="*/ 44 w 200"/>
                <a:gd name="T41" fmla="*/ 144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0" h="203">
                  <a:moveTo>
                    <a:pt x="197" y="144"/>
                  </a:moveTo>
                  <a:cubicBezTo>
                    <a:pt x="163" y="16"/>
                    <a:pt x="163" y="16"/>
                    <a:pt x="163" y="16"/>
                  </a:cubicBezTo>
                  <a:cubicBezTo>
                    <a:pt x="160" y="6"/>
                    <a:pt x="151" y="0"/>
                    <a:pt x="142" y="0"/>
                  </a:cubicBezTo>
                  <a:cubicBezTo>
                    <a:pt x="142" y="0"/>
                    <a:pt x="142" y="0"/>
                    <a:pt x="142" y="0"/>
                  </a:cubicBezTo>
                  <a:cubicBezTo>
                    <a:pt x="140" y="0"/>
                    <a:pt x="138" y="0"/>
                    <a:pt x="136" y="1"/>
                  </a:cubicBezTo>
                  <a:cubicBezTo>
                    <a:pt x="18" y="32"/>
                    <a:pt x="18" y="32"/>
                    <a:pt x="18" y="32"/>
                  </a:cubicBezTo>
                  <a:cubicBezTo>
                    <a:pt x="6" y="35"/>
                    <a:pt x="0" y="47"/>
                    <a:pt x="3" y="59"/>
                  </a:cubicBezTo>
                  <a:cubicBezTo>
                    <a:pt x="37" y="187"/>
                    <a:pt x="37" y="187"/>
                    <a:pt x="37" y="187"/>
                  </a:cubicBezTo>
                  <a:cubicBezTo>
                    <a:pt x="40" y="197"/>
                    <a:pt x="48" y="203"/>
                    <a:pt x="58" y="203"/>
                  </a:cubicBezTo>
                  <a:cubicBezTo>
                    <a:pt x="60" y="203"/>
                    <a:pt x="62" y="203"/>
                    <a:pt x="64" y="203"/>
                  </a:cubicBezTo>
                  <a:cubicBezTo>
                    <a:pt x="182" y="171"/>
                    <a:pt x="182" y="171"/>
                    <a:pt x="182" y="171"/>
                  </a:cubicBezTo>
                  <a:cubicBezTo>
                    <a:pt x="194" y="168"/>
                    <a:pt x="200" y="156"/>
                    <a:pt x="197" y="144"/>
                  </a:cubicBezTo>
                  <a:close/>
                  <a:moveTo>
                    <a:pt x="44" y="144"/>
                  </a:moveTo>
                  <a:cubicBezTo>
                    <a:pt x="20" y="54"/>
                    <a:pt x="20" y="54"/>
                    <a:pt x="20" y="54"/>
                  </a:cubicBezTo>
                  <a:cubicBezTo>
                    <a:pt x="19" y="53"/>
                    <a:pt x="20" y="52"/>
                    <a:pt x="20" y="51"/>
                  </a:cubicBezTo>
                  <a:cubicBezTo>
                    <a:pt x="21" y="51"/>
                    <a:pt x="21" y="50"/>
                    <a:pt x="23" y="49"/>
                  </a:cubicBezTo>
                  <a:cubicBezTo>
                    <a:pt x="141" y="18"/>
                    <a:pt x="141" y="18"/>
                    <a:pt x="141" y="18"/>
                  </a:cubicBezTo>
                  <a:cubicBezTo>
                    <a:pt x="141" y="18"/>
                    <a:pt x="142" y="17"/>
                    <a:pt x="142" y="17"/>
                  </a:cubicBezTo>
                  <a:cubicBezTo>
                    <a:pt x="143" y="17"/>
                    <a:pt x="145" y="18"/>
                    <a:pt x="146" y="21"/>
                  </a:cubicBezTo>
                  <a:cubicBezTo>
                    <a:pt x="170" y="110"/>
                    <a:pt x="170" y="110"/>
                    <a:pt x="170" y="110"/>
                  </a:cubicBezTo>
                  <a:lnTo>
                    <a:pt x="44" y="144"/>
                  </a:lnTo>
                  <a:close/>
                </a:path>
              </a:pathLst>
            </a:custGeom>
            <a:grpFill/>
            <a:ln>
              <a:noFill/>
            </a:ln>
          </p:spPr>
          <p:txBody>
            <a:bodyPr/>
            <a:lstStyle/>
            <a:p>
              <a:pPr>
                <a:defRPr/>
              </a:pPr>
              <a:endParaRPr lang="zh-CN" altLang="en-US" sz="2915">
                <a:latin typeface="Calibri" panose="020F0502020204030204" pitchFamily="34" charset="0"/>
              </a:endParaRPr>
            </a:p>
          </p:txBody>
        </p:sp>
      </p:grpSp>
      <p:grpSp>
        <p:nvGrpSpPr>
          <p:cNvPr id="33" name="淘宝店chenying0907出品 32"/>
          <p:cNvGrpSpPr/>
          <p:nvPr/>
        </p:nvGrpSpPr>
        <p:grpSpPr>
          <a:xfrm>
            <a:off x="426332" y="105966"/>
            <a:ext cx="3340941" cy="590700"/>
            <a:chOff x="568442" y="141286"/>
            <a:chExt cx="4454590" cy="787601"/>
          </a:xfrm>
        </p:grpSpPr>
        <p:sp>
          <p:nvSpPr>
            <p:cNvPr id="36" name="淘宝店chenying0907出品 35"/>
            <p:cNvSpPr txBox="1"/>
            <p:nvPr/>
          </p:nvSpPr>
          <p:spPr>
            <a:xfrm>
              <a:off x="727682" y="141286"/>
              <a:ext cx="2443405" cy="779701"/>
            </a:xfrm>
            <a:prstGeom prst="rect">
              <a:avLst/>
            </a:prstGeom>
            <a:noFill/>
          </p:spPr>
          <p:txBody>
            <a:bodyPr wrap="none" rtlCol="0">
              <a:spAutoFit/>
            </a:bodyPr>
            <a:lstStyle/>
            <a:p>
              <a:r>
                <a:rPr lang="zh-CN" altLang="en-US" sz="3200" b="1" dirty="0">
                  <a:solidFill>
                    <a:srgbClr val="FF0000"/>
                  </a:solidFill>
                  <a:latin typeface="+mj-ea"/>
                  <a:ea typeface="+mj-ea"/>
                </a:rPr>
                <a:t>存在不足</a:t>
              </a:r>
            </a:p>
          </p:txBody>
        </p:sp>
        <p:sp>
          <p:nvSpPr>
            <p:cNvPr id="37" name="等腰三角形 36"/>
            <p:cNvSpPr/>
            <p:nvPr/>
          </p:nvSpPr>
          <p:spPr>
            <a:xfrm rot="16200000" flipH="1" flipV="1">
              <a:off x="492508" y="454911"/>
              <a:ext cx="304323" cy="15245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38" name="淘宝店chenying0907出品 23"/>
            <p:cNvSpPr txBox="1"/>
            <p:nvPr/>
          </p:nvSpPr>
          <p:spPr>
            <a:xfrm>
              <a:off x="2887403" y="600592"/>
              <a:ext cx="2135629" cy="328295"/>
            </a:xfrm>
            <a:prstGeom prst="rect">
              <a:avLst/>
            </a:prstGeom>
            <a:noFill/>
          </p:spPr>
          <p:txBody>
            <a:bodyPr wrap="none" rtlCol="0">
              <a:spAutoFit/>
            </a:bodyPr>
            <a:lstStyle/>
            <a:p>
              <a:r>
                <a:rPr lang="en-US" altLang="zh-CN" sz="1000" dirty="0">
                  <a:solidFill>
                    <a:schemeClr val="tx1">
                      <a:lumMod val="60000"/>
                      <a:lumOff val="40000"/>
                    </a:schemeClr>
                  </a:solidFill>
                  <a:latin typeface="+mj-ea"/>
                  <a:ea typeface="+mj-ea"/>
                </a:rPr>
                <a:t>  Click here to add Title</a:t>
              </a:r>
              <a:endParaRPr lang="zh-CN" altLang="en-US" sz="1000" dirty="0">
                <a:solidFill>
                  <a:schemeClr val="tx1">
                    <a:lumMod val="60000"/>
                    <a:lumOff val="40000"/>
                  </a:schemeClr>
                </a:solidFill>
                <a:latin typeface="+mj-ea"/>
                <a:ea typeface="+mj-ea"/>
              </a:endParaRPr>
            </a:p>
          </p:txBody>
        </p:sp>
      </p:grpSp>
      <p:sp>
        <p:nvSpPr>
          <p:cNvPr id="39" name="圆角淘宝店chenying0907出品 38"/>
          <p:cNvSpPr/>
          <p:nvPr/>
        </p:nvSpPr>
        <p:spPr>
          <a:xfrm flipV="1">
            <a:off x="400987" y="673807"/>
            <a:ext cx="13064286" cy="45719"/>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left)">
                                      <p:cBhvr>
                                        <p:cTn id="13" dur="500"/>
                                        <p:tgtEl>
                                          <p:spTgt spid="39"/>
                                        </p:tgtEl>
                                      </p:cBhvr>
                                    </p:animEffect>
                                  </p:childTnLst>
                                </p:cTn>
                              </p:par>
                              <p:par>
                                <p:cTn id="14" presetID="22" presetClass="entr" presetSubtype="8"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par>
                                <p:cTn id="17" presetID="53" presetClass="entr" presetSubtype="16" fill="hold" grpId="0" nodeType="withEffect">
                                  <p:stCondLst>
                                    <p:cond delay="20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49" presetClass="entr" presetSubtype="0" decel="100000" fill="hold" grpId="0" nodeType="withEffect">
                                  <p:stCondLst>
                                    <p:cond delay="50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 calcmode="lin" valueType="num">
                                      <p:cBhvr>
                                        <p:cTn id="26" dur="500" fill="hold"/>
                                        <p:tgtEl>
                                          <p:spTgt spid="5"/>
                                        </p:tgtEl>
                                        <p:attrNameLst>
                                          <p:attrName>style.rotation</p:attrName>
                                        </p:attrNameLst>
                                      </p:cBhvr>
                                      <p:tavLst>
                                        <p:tav tm="0">
                                          <p:val>
                                            <p:fltVal val="360"/>
                                          </p:val>
                                        </p:tav>
                                        <p:tav tm="100000">
                                          <p:val>
                                            <p:fltVal val="0"/>
                                          </p:val>
                                        </p:tav>
                                      </p:tavLst>
                                    </p:anim>
                                    <p:animEffect transition="in" filter="fade">
                                      <p:cBhvr>
                                        <p:cTn id="27" dur="500"/>
                                        <p:tgtEl>
                                          <p:spTgt spid="5"/>
                                        </p:tgtEl>
                                      </p:cBhvr>
                                    </p:animEffect>
                                  </p:childTnLst>
                                </p:cTn>
                              </p:par>
                              <p:par>
                                <p:cTn id="28" presetID="17" presetClass="entr" presetSubtype="10" fill="hold" grpId="0" nodeType="withEffect">
                                  <p:stCondLst>
                                    <p:cond delay="700"/>
                                  </p:stCondLst>
                                  <p:iterate type="lt">
                                    <p:tmPct val="10000"/>
                                  </p:iterate>
                                  <p:childTnLst>
                                    <p:set>
                                      <p:cBhvr>
                                        <p:cTn id="29" dur="1" fill="hold">
                                          <p:stCondLst>
                                            <p:cond delay="0"/>
                                          </p:stCondLst>
                                        </p:cTn>
                                        <p:tgtEl>
                                          <p:spTgt spid="27"/>
                                        </p:tgtEl>
                                        <p:attrNameLst>
                                          <p:attrName>style.visibility</p:attrName>
                                        </p:attrNameLst>
                                      </p:cBhvr>
                                      <p:to>
                                        <p:strVal val="visible"/>
                                      </p:to>
                                    </p:set>
                                    <p:anim calcmode="lin" valueType="num">
                                      <p:cBhvr>
                                        <p:cTn id="30" dur="450" fill="hold"/>
                                        <p:tgtEl>
                                          <p:spTgt spid="27"/>
                                        </p:tgtEl>
                                        <p:attrNameLst>
                                          <p:attrName>ppt_w</p:attrName>
                                        </p:attrNameLst>
                                      </p:cBhvr>
                                      <p:tavLst>
                                        <p:tav tm="0">
                                          <p:val>
                                            <p:fltVal val="0"/>
                                          </p:val>
                                        </p:tav>
                                        <p:tav tm="100000">
                                          <p:val>
                                            <p:strVal val="#ppt_w"/>
                                          </p:val>
                                        </p:tav>
                                      </p:tavLst>
                                    </p:anim>
                                    <p:anim calcmode="lin" valueType="num">
                                      <p:cBhvr>
                                        <p:cTn id="31" dur="450" fill="hold"/>
                                        <p:tgtEl>
                                          <p:spTgt spid="27"/>
                                        </p:tgtEl>
                                        <p:attrNameLst>
                                          <p:attrName>ppt_h</p:attrName>
                                        </p:attrNameLst>
                                      </p:cBhvr>
                                      <p:tavLst>
                                        <p:tav tm="0">
                                          <p:val>
                                            <p:strVal val="#ppt_h"/>
                                          </p:val>
                                        </p:tav>
                                        <p:tav tm="100000">
                                          <p:val>
                                            <p:strVal val="#ppt_h"/>
                                          </p:val>
                                        </p:tav>
                                      </p:tavLst>
                                    </p:anim>
                                  </p:childTnLst>
                                </p:cTn>
                              </p:par>
                              <p:par>
                                <p:cTn id="32" presetID="22" presetClass="entr" presetSubtype="4" fill="hold" grpId="0" nodeType="withEffect">
                                  <p:stCondLst>
                                    <p:cond delay="800"/>
                                  </p:stCondLst>
                                  <p:iterate type="lt">
                                    <p:tmPct val="3448"/>
                                  </p:iterate>
                                  <p:childTnLst>
                                    <p:set>
                                      <p:cBhvr>
                                        <p:cTn id="33" dur="1" fill="hold">
                                          <p:stCondLst>
                                            <p:cond delay="0"/>
                                          </p:stCondLst>
                                        </p:cTn>
                                        <p:tgtEl>
                                          <p:spTgt spid="28">
                                            <p:txEl>
                                              <p:pRg st="0" end="0"/>
                                            </p:txEl>
                                          </p:spTgt>
                                        </p:tgtEl>
                                        <p:attrNameLst>
                                          <p:attrName>style.visibility</p:attrName>
                                        </p:attrNameLst>
                                      </p:cBhvr>
                                      <p:to>
                                        <p:strVal val="visible"/>
                                      </p:to>
                                    </p:set>
                                    <p:animEffect transition="in" filter="wipe(down)">
                                      <p:cBhvr>
                                        <p:cTn id="34" dur="500"/>
                                        <p:tgtEl>
                                          <p:spTgt spid="28">
                                            <p:txEl>
                                              <p:pRg st="0" end="0"/>
                                            </p:txEl>
                                          </p:spTgt>
                                        </p:tgtEl>
                                      </p:cBhvr>
                                    </p:animEffect>
                                  </p:childTnLst>
                                </p:cTn>
                              </p:par>
                              <p:par>
                                <p:cTn id="35" presetID="22" presetClass="entr" presetSubtype="8" fill="hold" nodeType="withEffect">
                                  <p:stCondLst>
                                    <p:cond delay="110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par>
                                <p:cTn id="38" presetID="53" presetClass="entr" presetSubtype="16" fill="hold" nodeType="withEffect">
                                  <p:stCondLst>
                                    <p:cond delay="130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childTnLst>
                                </p:cTn>
                              </p:par>
                              <p:par>
                                <p:cTn id="43" presetID="49" presetClass="entr" presetSubtype="0" decel="100000" fill="hold" grpId="0" nodeType="withEffect">
                                  <p:stCondLst>
                                    <p:cond delay="1500"/>
                                  </p:stCondLst>
                                  <p:iterate type="lt">
                                    <p:tmPct val="10000"/>
                                  </p:iterate>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 calcmode="lin" valueType="num">
                                      <p:cBhvr>
                                        <p:cTn id="47" dur="500" fill="hold"/>
                                        <p:tgtEl>
                                          <p:spTgt spid="8"/>
                                        </p:tgtEl>
                                        <p:attrNameLst>
                                          <p:attrName>style.rotation</p:attrName>
                                        </p:attrNameLst>
                                      </p:cBhvr>
                                      <p:tavLst>
                                        <p:tav tm="0">
                                          <p:val>
                                            <p:fltVal val="360"/>
                                          </p:val>
                                        </p:tav>
                                        <p:tav tm="100000">
                                          <p:val>
                                            <p:fltVal val="0"/>
                                          </p:val>
                                        </p:tav>
                                      </p:tavLst>
                                    </p:anim>
                                    <p:animEffect transition="in" filter="fade">
                                      <p:cBhvr>
                                        <p:cTn id="48" dur="500"/>
                                        <p:tgtEl>
                                          <p:spTgt spid="8"/>
                                        </p:tgtEl>
                                      </p:cBhvr>
                                    </p:animEffect>
                                  </p:childTnLst>
                                </p:cTn>
                              </p:par>
                              <p:par>
                                <p:cTn id="49" presetID="17" presetClass="entr" presetSubtype="10" fill="hold" grpId="0" nodeType="withEffect">
                                  <p:stCondLst>
                                    <p:cond delay="1700"/>
                                  </p:stCondLst>
                                  <p:iterate type="lt">
                                    <p:tmPct val="10000"/>
                                  </p:iterate>
                                  <p:childTnLst>
                                    <p:set>
                                      <p:cBhvr>
                                        <p:cTn id="50" dur="1" fill="hold">
                                          <p:stCondLst>
                                            <p:cond delay="0"/>
                                          </p:stCondLst>
                                        </p:cTn>
                                        <p:tgtEl>
                                          <p:spTgt spid="34"/>
                                        </p:tgtEl>
                                        <p:attrNameLst>
                                          <p:attrName>style.visibility</p:attrName>
                                        </p:attrNameLst>
                                      </p:cBhvr>
                                      <p:to>
                                        <p:strVal val="visible"/>
                                      </p:to>
                                    </p:set>
                                    <p:anim calcmode="lin" valueType="num">
                                      <p:cBhvr>
                                        <p:cTn id="51" dur="450" fill="hold"/>
                                        <p:tgtEl>
                                          <p:spTgt spid="34"/>
                                        </p:tgtEl>
                                        <p:attrNameLst>
                                          <p:attrName>ppt_w</p:attrName>
                                        </p:attrNameLst>
                                      </p:cBhvr>
                                      <p:tavLst>
                                        <p:tav tm="0">
                                          <p:val>
                                            <p:fltVal val="0"/>
                                          </p:val>
                                        </p:tav>
                                        <p:tav tm="100000">
                                          <p:val>
                                            <p:strVal val="#ppt_w"/>
                                          </p:val>
                                        </p:tav>
                                      </p:tavLst>
                                    </p:anim>
                                    <p:anim calcmode="lin" valueType="num">
                                      <p:cBhvr>
                                        <p:cTn id="52" dur="450" fill="hold"/>
                                        <p:tgtEl>
                                          <p:spTgt spid="34"/>
                                        </p:tgtEl>
                                        <p:attrNameLst>
                                          <p:attrName>ppt_h</p:attrName>
                                        </p:attrNameLst>
                                      </p:cBhvr>
                                      <p:tavLst>
                                        <p:tav tm="0">
                                          <p:val>
                                            <p:strVal val="#ppt_h"/>
                                          </p:val>
                                        </p:tav>
                                        <p:tav tm="100000">
                                          <p:val>
                                            <p:strVal val="#ppt_h"/>
                                          </p:val>
                                        </p:tav>
                                      </p:tavLst>
                                    </p:anim>
                                  </p:childTnLst>
                                </p:cTn>
                              </p:par>
                              <p:par>
                                <p:cTn id="53" presetID="22" presetClass="entr" presetSubtype="4" fill="hold" grpId="0" nodeType="withEffect">
                                  <p:stCondLst>
                                    <p:cond delay="1900"/>
                                  </p:stCondLst>
                                  <p:iterate type="lt">
                                    <p:tmPct val="3448"/>
                                  </p:iterate>
                                  <p:childTnLst>
                                    <p:set>
                                      <p:cBhvr>
                                        <p:cTn id="54" dur="1" fill="hold">
                                          <p:stCondLst>
                                            <p:cond delay="0"/>
                                          </p:stCondLst>
                                        </p:cTn>
                                        <p:tgtEl>
                                          <p:spTgt spid="35">
                                            <p:txEl>
                                              <p:pRg st="0" end="0"/>
                                            </p:txEl>
                                          </p:spTgt>
                                        </p:tgtEl>
                                        <p:attrNameLst>
                                          <p:attrName>style.visibility</p:attrName>
                                        </p:attrNameLst>
                                      </p:cBhvr>
                                      <p:to>
                                        <p:strVal val="visible"/>
                                      </p:to>
                                    </p:set>
                                    <p:animEffect transition="in" filter="wipe(down)">
                                      <p:cBhvr>
                                        <p:cTn id="55" dur="500"/>
                                        <p:tgtEl>
                                          <p:spTgt spid="35">
                                            <p:txEl>
                                              <p:pRg st="0" end="0"/>
                                            </p:txEl>
                                          </p:spTgt>
                                        </p:tgtEl>
                                      </p:cBhvr>
                                    </p:animEffect>
                                  </p:childTnLst>
                                </p:cTn>
                              </p:par>
                              <p:par>
                                <p:cTn id="56" presetID="22" presetClass="entr" presetSubtype="8" fill="hold" nodeType="withEffect">
                                  <p:stCondLst>
                                    <p:cond delay="2200"/>
                                  </p:stCondLst>
                                  <p:childTnLst>
                                    <p:set>
                                      <p:cBhvr>
                                        <p:cTn id="57" dur="1" fill="hold">
                                          <p:stCondLst>
                                            <p:cond delay="0"/>
                                          </p:stCondLst>
                                        </p:cTn>
                                        <p:tgtEl>
                                          <p:spTgt spid="14"/>
                                        </p:tgtEl>
                                        <p:attrNameLst>
                                          <p:attrName>style.visibility</p:attrName>
                                        </p:attrNameLst>
                                      </p:cBhvr>
                                      <p:to>
                                        <p:strVal val="visible"/>
                                      </p:to>
                                    </p:set>
                                    <p:animEffect transition="in" filter="wipe(left)">
                                      <p:cBhvr>
                                        <p:cTn id="58" dur="500"/>
                                        <p:tgtEl>
                                          <p:spTgt spid="14"/>
                                        </p:tgtEl>
                                      </p:cBhvr>
                                    </p:animEffect>
                                  </p:childTnLst>
                                </p:cTn>
                              </p:par>
                              <p:par>
                                <p:cTn id="59" presetID="53" presetClass="entr" presetSubtype="16" fill="hold" nodeType="withEffect">
                                  <p:stCondLst>
                                    <p:cond delay="2500"/>
                                  </p:stCondLst>
                                  <p:childTnLst>
                                    <p:set>
                                      <p:cBhvr>
                                        <p:cTn id="60" dur="1" fill="hold">
                                          <p:stCondLst>
                                            <p:cond delay="0"/>
                                          </p:stCondLst>
                                        </p:cTn>
                                        <p:tgtEl>
                                          <p:spTgt spid="18"/>
                                        </p:tgtEl>
                                        <p:attrNameLst>
                                          <p:attrName>style.visibility</p:attrName>
                                        </p:attrNameLst>
                                      </p:cBhvr>
                                      <p:to>
                                        <p:strVal val="visible"/>
                                      </p:to>
                                    </p:set>
                                    <p:anim calcmode="lin" valueType="num">
                                      <p:cBhvr>
                                        <p:cTn id="61" dur="500" fill="hold"/>
                                        <p:tgtEl>
                                          <p:spTgt spid="18"/>
                                        </p:tgtEl>
                                        <p:attrNameLst>
                                          <p:attrName>ppt_w</p:attrName>
                                        </p:attrNameLst>
                                      </p:cBhvr>
                                      <p:tavLst>
                                        <p:tav tm="0">
                                          <p:val>
                                            <p:fltVal val="0"/>
                                          </p:val>
                                        </p:tav>
                                        <p:tav tm="100000">
                                          <p:val>
                                            <p:strVal val="#ppt_w"/>
                                          </p:val>
                                        </p:tav>
                                      </p:tavLst>
                                    </p:anim>
                                    <p:anim calcmode="lin" valueType="num">
                                      <p:cBhvr>
                                        <p:cTn id="62" dur="500" fill="hold"/>
                                        <p:tgtEl>
                                          <p:spTgt spid="18"/>
                                        </p:tgtEl>
                                        <p:attrNameLst>
                                          <p:attrName>ppt_h</p:attrName>
                                        </p:attrNameLst>
                                      </p:cBhvr>
                                      <p:tavLst>
                                        <p:tav tm="0">
                                          <p:val>
                                            <p:fltVal val="0"/>
                                          </p:val>
                                        </p:tav>
                                        <p:tav tm="100000">
                                          <p:val>
                                            <p:strVal val="#ppt_h"/>
                                          </p:val>
                                        </p:tav>
                                      </p:tavLst>
                                    </p:anim>
                                    <p:animEffect transition="in" filter="fade">
                                      <p:cBhvr>
                                        <p:cTn id="63" dur="500"/>
                                        <p:tgtEl>
                                          <p:spTgt spid="18"/>
                                        </p:tgtEl>
                                      </p:cBhvr>
                                    </p:animEffect>
                                  </p:childTnLst>
                                </p:cTn>
                              </p:par>
                              <p:par>
                                <p:cTn id="64" presetID="49" presetClass="entr" presetSubtype="0" decel="100000" fill="hold" grpId="0" nodeType="withEffect">
                                  <p:stCondLst>
                                    <p:cond delay="2700"/>
                                  </p:stCondLst>
                                  <p:iterate type="lt">
                                    <p:tmPct val="10000"/>
                                  </p:iterate>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 calcmode="lin" valueType="num">
                                      <p:cBhvr>
                                        <p:cTn id="68" dur="500" fill="hold"/>
                                        <p:tgtEl>
                                          <p:spTgt spid="11"/>
                                        </p:tgtEl>
                                        <p:attrNameLst>
                                          <p:attrName>style.rotation</p:attrName>
                                        </p:attrNameLst>
                                      </p:cBhvr>
                                      <p:tavLst>
                                        <p:tav tm="0">
                                          <p:val>
                                            <p:fltVal val="360"/>
                                          </p:val>
                                        </p:tav>
                                        <p:tav tm="100000">
                                          <p:val>
                                            <p:fltVal val="0"/>
                                          </p:val>
                                        </p:tav>
                                      </p:tavLst>
                                    </p:anim>
                                    <p:animEffect transition="in" filter="fade">
                                      <p:cBhvr>
                                        <p:cTn id="69" dur="500"/>
                                        <p:tgtEl>
                                          <p:spTgt spid="11"/>
                                        </p:tgtEl>
                                      </p:cBhvr>
                                    </p:animEffect>
                                  </p:childTnLst>
                                </p:cTn>
                              </p:par>
                              <p:par>
                                <p:cTn id="70" presetID="17" presetClass="entr" presetSubtype="10" fill="hold" grpId="0" nodeType="withEffect">
                                  <p:stCondLst>
                                    <p:cond delay="2900"/>
                                  </p:stCondLst>
                                  <p:iterate type="lt">
                                    <p:tmPct val="10000"/>
                                  </p:iterate>
                                  <p:childTnLst>
                                    <p:set>
                                      <p:cBhvr>
                                        <p:cTn id="71" dur="1" fill="hold">
                                          <p:stCondLst>
                                            <p:cond delay="0"/>
                                          </p:stCondLst>
                                        </p:cTn>
                                        <p:tgtEl>
                                          <p:spTgt spid="31"/>
                                        </p:tgtEl>
                                        <p:attrNameLst>
                                          <p:attrName>style.visibility</p:attrName>
                                        </p:attrNameLst>
                                      </p:cBhvr>
                                      <p:to>
                                        <p:strVal val="visible"/>
                                      </p:to>
                                    </p:set>
                                    <p:anim calcmode="lin" valueType="num">
                                      <p:cBhvr>
                                        <p:cTn id="72" dur="450" fill="hold"/>
                                        <p:tgtEl>
                                          <p:spTgt spid="31"/>
                                        </p:tgtEl>
                                        <p:attrNameLst>
                                          <p:attrName>ppt_w</p:attrName>
                                        </p:attrNameLst>
                                      </p:cBhvr>
                                      <p:tavLst>
                                        <p:tav tm="0">
                                          <p:val>
                                            <p:fltVal val="0"/>
                                          </p:val>
                                        </p:tav>
                                        <p:tav tm="100000">
                                          <p:val>
                                            <p:strVal val="#ppt_w"/>
                                          </p:val>
                                        </p:tav>
                                      </p:tavLst>
                                    </p:anim>
                                    <p:anim calcmode="lin" valueType="num">
                                      <p:cBhvr>
                                        <p:cTn id="73" dur="450" fill="hold"/>
                                        <p:tgtEl>
                                          <p:spTgt spid="31"/>
                                        </p:tgtEl>
                                        <p:attrNameLst>
                                          <p:attrName>ppt_h</p:attrName>
                                        </p:attrNameLst>
                                      </p:cBhvr>
                                      <p:tavLst>
                                        <p:tav tm="0">
                                          <p:val>
                                            <p:strVal val="#ppt_h"/>
                                          </p:val>
                                        </p:tav>
                                        <p:tav tm="100000">
                                          <p:val>
                                            <p:strVal val="#ppt_h"/>
                                          </p:val>
                                        </p:tav>
                                      </p:tavLst>
                                    </p:anim>
                                  </p:childTnLst>
                                </p:cTn>
                              </p:par>
                              <p:par>
                                <p:cTn id="74" presetID="22" presetClass="entr" presetSubtype="4" fill="hold" grpId="0" nodeType="withEffect">
                                  <p:stCondLst>
                                    <p:cond delay="3100"/>
                                  </p:stCondLst>
                                  <p:iterate type="lt">
                                    <p:tmPct val="3448"/>
                                  </p:iterate>
                                  <p:childTnLst>
                                    <p:set>
                                      <p:cBhvr>
                                        <p:cTn id="75" dur="1" fill="hold">
                                          <p:stCondLst>
                                            <p:cond delay="0"/>
                                          </p:stCondLst>
                                        </p:cTn>
                                        <p:tgtEl>
                                          <p:spTgt spid="32">
                                            <p:txEl>
                                              <p:pRg st="0" end="0"/>
                                            </p:txEl>
                                          </p:spTgt>
                                        </p:tgtEl>
                                        <p:attrNameLst>
                                          <p:attrName>style.visibility</p:attrName>
                                        </p:attrNameLst>
                                      </p:cBhvr>
                                      <p:to>
                                        <p:strVal val="visible"/>
                                      </p:to>
                                    </p:set>
                                    <p:animEffect transition="in" filter="wipe(down)">
                                      <p:cBhvr>
                                        <p:cTn id="76"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P spid="11" grpId="0"/>
      <p:bldP spid="27" grpId="0"/>
      <p:bldP spid="28" grpId="0" build="allAtOnce"/>
      <p:bldP spid="31" grpId="0"/>
      <p:bldP spid="32" grpId="0" build="allAtOnce"/>
      <p:bldP spid="34" grpId="0"/>
      <p:bldP spid="35" grpId="0" build="allAtOnce"/>
      <p:bldP spid="39"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淘宝店chenying0907出品 20"/>
          <p:cNvGrpSpPr/>
          <p:nvPr/>
        </p:nvGrpSpPr>
        <p:grpSpPr>
          <a:xfrm>
            <a:off x="3605151" y="2045334"/>
            <a:ext cx="2816296" cy="2556757"/>
            <a:chOff x="3201431" y="1806525"/>
            <a:chExt cx="1991950" cy="2020951"/>
          </a:xfrm>
          <a:solidFill>
            <a:srgbClr val="C80000"/>
          </a:solidFill>
        </p:grpSpPr>
        <p:sp>
          <p:nvSpPr>
            <p:cNvPr id="4" name="上弧形箭头 2"/>
            <p:cNvSpPr/>
            <p:nvPr/>
          </p:nvSpPr>
          <p:spPr bwMode="auto">
            <a:xfrm rot="19829800">
              <a:off x="3201431" y="1806525"/>
              <a:ext cx="1929267" cy="2020951"/>
            </a:xfrm>
            <a:custGeom>
              <a:avLst/>
              <a:gdLst>
                <a:gd name="connsiteX0" fmla="*/ 3114346 w 3960440"/>
                <a:gd name="connsiteY0" fmla="*/ 3384376 h 3384376"/>
                <a:gd name="connsiteX1" fmla="*/ 2228160 w 3960440"/>
                <a:gd name="connsiteY1" fmla="*/ 2538282 h 3384376"/>
                <a:gd name="connsiteX2" fmla="*/ 2485035 w 3960440"/>
                <a:gd name="connsiteY2" fmla="*/ 2538282 h 3384376"/>
                <a:gd name="connsiteX3" fmla="*/ 1262564 w 3960440"/>
                <a:gd name="connsiteY3" fmla="*/ 0 h 3384376"/>
                <a:gd name="connsiteX4" fmla="*/ 2441003 w 3960440"/>
                <a:gd name="connsiteY4" fmla="*/ 0 h 3384376"/>
                <a:gd name="connsiteX5" fmla="*/ 3663474 w 3960440"/>
                <a:gd name="connsiteY5" fmla="*/ 2538282 h 3384376"/>
                <a:gd name="connsiteX6" fmla="*/ 3920348 w 3960440"/>
                <a:gd name="connsiteY6" fmla="*/ 2538282 h 3384376"/>
                <a:gd name="connsiteX7" fmla="*/ 3114346 w 3960440"/>
                <a:gd name="connsiteY7" fmla="*/ 3384376 h 3384376"/>
                <a:gd name="connsiteX0-1" fmla="*/ 1851783 w 3960440"/>
                <a:gd name="connsiteY0-2" fmla="*/ 391155 h 3384376"/>
                <a:gd name="connsiteX1-3" fmla="*/ 1178440 w 3960440"/>
                <a:gd name="connsiteY1-4" fmla="*/ 3384376 h 3384376"/>
                <a:gd name="connsiteX2-5" fmla="*/ 0 w 3960440"/>
                <a:gd name="connsiteY2-6" fmla="*/ 3384376 h 3384376"/>
                <a:gd name="connsiteX3-7" fmla="*/ 112781 w 3960440"/>
                <a:gd name="connsiteY3-8" fmla="*/ 1986193 h 3384376"/>
                <a:gd name="connsiteX4-9" fmla="*/ 1851782 w 3960440"/>
                <a:gd name="connsiteY4-10" fmla="*/ 391155 h 3384376"/>
                <a:gd name="connsiteX5-11" fmla="*/ 1851783 w 3960440"/>
                <a:gd name="connsiteY5-12" fmla="*/ 391155 h 3384376"/>
                <a:gd name="connsiteX0-13" fmla="*/ 1851783 w 3960440"/>
                <a:gd name="connsiteY0-14" fmla="*/ 391155 h 3384376"/>
                <a:gd name="connsiteX1-15" fmla="*/ 1178440 w 3960440"/>
                <a:gd name="connsiteY1-16" fmla="*/ 3384376 h 3384376"/>
                <a:gd name="connsiteX2-17" fmla="*/ 0 w 3960440"/>
                <a:gd name="connsiteY2-18" fmla="*/ 3384376 h 3384376"/>
                <a:gd name="connsiteX3-19" fmla="*/ 1262563 w 3960440"/>
                <a:gd name="connsiteY3-20" fmla="*/ 0 h 3384376"/>
                <a:gd name="connsiteX4-21" fmla="*/ 2441003 w 3960440"/>
                <a:gd name="connsiteY4-22" fmla="*/ 0 h 3384376"/>
                <a:gd name="connsiteX5-23" fmla="*/ 3663474 w 3960440"/>
                <a:gd name="connsiteY5-24" fmla="*/ 2538282 h 3384376"/>
                <a:gd name="connsiteX6-25" fmla="*/ 3920348 w 3960440"/>
                <a:gd name="connsiteY6-26" fmla="*/ 2538282 h 3384376"/>
                <a:gd name="connsiteX7-27" fmla="*/ 3114346 w 3960440"/>
                <a:gd name="connsiteY7-28" fmla="*/ 3384376 h 3384376"/>
                <a:gd name="connsiteX8" fmla="*/ 2228160 w 3960440"/>
                <a:gd name="connsiteY8" fmla="*/ 2538282 h 3384376"/>
                <a:gd name="connsiteX9" fmla="*/ 2485035 w 3960440"/>
                <a:gd name="connsiteY9" fmla="*/ 2538282 h 3384376"/>
                <a:gd name="connsiteX10" fmla="*/ 1262564 w 3960440"/>
                <a:gd name="connsiteY10" fmla="*/ 0 h 3384376"/>
                <a:gd name="connsiteX0-29" fmla="*/ 3131660 w 3937662"/>
                <a:gd name="connsiteY0-30" fmla="*/ 3385291 h 3385291"/>
                <a:gd name="connsiteX1-31" fmla="*/ 2245474 w 3937662"/>
                <a:gd name="connsiteY1-32" fmla="*/ 2539197 h 3385291"/>
                <a:gd name="connsiteX2-33" fmla="*/ 2502349 w 3937662"/>
                <a:gd name="connsiteY2-34" fmla="*/ 2539197 h 3385291"/>
                <a:gd name="connsiteX3-35" fmla="*/ 1279878 w 3937662"/>
                <a:gd name="connsiteY3-36" fmla="*/ 915 h 3385291"/>
                <a:gd name="connsiteX4-37" fmla="*/ 2458317 w 3937662"/>
                <a:gd name="connsiteY4-38" fmla="*/ 915 h 3385291"/>
                <a:gd name="connsiteX5-39" fmla="*/ 3680788 w 3937662"/>
                <a:gd name="connsiteY5-40" fmla="*/ 2539197 h 3385291"/>
                <a:gd name="connsiteX6-41" fmla="*/ 3937662 w 3937662"/>
                <a:gd name="connsiteY6-42" fmla="*/ 2539197 h 3385291"/>
                <a:gd name="connsiteX7-43" fmla="*/ 3131660 w 3937662"/>
                <a:gd name="connsiteY7-44" fmla="*/ 3385291 h 3385291"/>
                <a:gd name="connsiteX0-45" fmla="*/ 1869097 w 3937662"/>
                <a:gd name="connsiteY0-46" fmla="*/ 392070 h 3385291"/>
                <a:gd name="connsiteX1-47" fmla="*/ 1195754 w 3937662"/>
                <a:gd name="connsiteY1-48" fmla="*/ 3385291 h 3385291"/>
                <a:gd name="connsiteX2-49" fmla="*/ 17314 w 3937662"/>
                <a:gd name="connsiteY2-50" fmla="*/ 3385291 h 3385291"/>
                <a:gd name="connsiteX3-51" fmla="*/ 130095 w 3937662"/>
                <a:gd name="connsiteY3-52" fmla="*/ 1987108 h 3385291"/>
                <a:gd name="connsiteX4-53" fmla="*/ 1869096 w 3937662"/>
                <a:gd name="connsiteY4-54" fmla="*/ 392070 h 3385291"/>
                <a:gd name="connsiteX5-55" fmla="*/ 1869097 w 3937662"/>
                <a:gd name="connsiteY5-56" fmla="*/ 392070 h 3385291"/>
                <a:gd name="connsiteX0-57" fmla="*/ 1869097 w 3937662"/>
                <a:gd name="connsiteY0-58" fmla="*/ 392070 h 3385291"/>
                <a:gd name="connsiteX1-59" fmla="*/ 0 w 3937662"/>
                <a:gd name="connsiteY1-60" fmla="*/ 3385291 h 3385291"/>
                <a:gd name="connsiteX2-61" fmla="*/ 17314 w 3937662"/>
                <a:gd name="connsiteY2-62" fmla="*/ 3385291 h 3385291"/>
                <a:gd name="connsiteX3-63" fmla="*/ 1279877 w 3937662"/>
                <a:gd name="connsiteY3-64" fmla="*/ 915 h 3385291"/>
                <a:gd name="connsiteX4-65" fmla="*/ 2458317 w 3937662"/>
                <a:gd name="connsiteY4-66" fmla="*/ 915 h 3385291"/>
                <a:gd name="connsiteX5-67" fmla="*/ 3680788 w 3937662"/>
                <a:gd name="connsiteY5-68" fmla="*/ 2539197 h 3385291"/>
                <a:gd name="connsiteX6-69" fmla="*/ 3937662 w 3937662"/>
                <a:gd name="connsiteY6-70" fmla="*/ 2539197 h 3385291"/>
                <a:gd name="connsiteX7-71" fmla="*/ 3131660 w 3937662"/>
                <a:gd name="connsiteY7-72" fmla="*/ 3385291 h 3385291"/>
                <a:gd name="connsiteX8-73" fmla="*/ 2245474 w 3937662"/>
                <a:gd name="connsiteY8-74" fmla="*/ 2539197 h 3385291"/>
                <a:gd name="connsiteX9-75" fmla="*/ 2502349 w 3937662"/>
                <a:gd name="connsiteY9-76" fmla="*/ 2539197 h 3385291"/>
                <a:gd name="connsiteX10-77" fmla="*/ 1279878 w 3937662"/>
                <a:gd name="connsiteY10-78" fmla="*/ 915 h 3385291"/>
                <a:gd name="connsiteX0-79" fmla="*/ 3145728 w 3951730"/>
                <a:gd name="connsiteY0-80" fmla="*/ 3385291 h 3385291"/>
                <a:gd name="connsiteX1-81" fmla="*/ 2259542 w 3951730"/>
                <a:gd name="connsiteY1-82" fmla="*/ 2539197 h 3385291"/>
                <a:gd name="connsiteX2-83" fmla="*/ 2516417 w 3951730"/>
                <a:gd name="connsiteY2-84" fmla="*/ 2539197 h 3385291"/>
                <a:gd name="connsiteX3-85" fmla="*/ 1293946 w 3951730"/>
                <a:gd name="connsiteY3-86" fmla="*/ 915 h 3385291"/>
                <a:gd name="connsiteX4-87" fmla="*/ 2472385 w 3951730"/>
                <a:gd name="connsiteY4-88" fmla="*/ 915 h 3385291"/>
                <a:gd name="connsiteX5-89" fmla="*/ 3694856 w 3951730"/>
                <a:gd name="connsiteY5-90" fmla="*/ 2539197 h 3385291"/>
                <a:gd name="connsiteX6-91" fmla="*/ 3951730 w 3951730"/>
                <a:gd name="connsiteY6-92" fmla="*/ 2539197 h 3385291"/>
                <a:gd name="connsiteX7-93" fmla="*/ 3145728 w 3951730"/>
                <a:gd name="connsiteY7-94" fmla="*/ 3385291 h 3385291"/>
                <a:gd name="connsiteX0-95" fmla="*/ 1883165 w 3951730"/>
                <a:gd name="connsiteY0-96" fmla="*/ 392070 h 3385291"/>
                <a:gd name="connsiteX1-97" fmla="*/ 0 w 3951730"/>
                <a:gd name="connsiteY1-98" fmla="*/ 3343088 h 3385291"/>
                <a:gd name="connsiteX2-99" fmla="*/ 31382 w 3951730"/>
                <a:gd name="connsiteY2-100" fmla="*/ 3385291 h 3385291"/>
                <a:gd name="connsiteX3-101" fmla="*/ 144163 w 3951730"/>
                <a:gd name="connsiteY3-102" fmla="*/ 1987108 h 3385291"/>
                <a:gd name="connsiteX4-103" fmla="*/ 1883164 w 3951730"/>
                <a:gd name="connsiteY4-104" fmla="*/ 392070 h 3385291"/>
                <a:gd name="connsiteX5-105" fmla="*/ 1883165 w 3951730"/>
                <a:gd name="connsiteY5-106" fmla="*/ 392070 h 3385291"/>
                <a:gd name="connsiteX0-107" fmla="*/ 1883165 w 3951730"/>
                <a:gd name="connsiteY0-108" fmla="*/ 392070 h 3385291"/>
                <a:gd name="connsiteX1-109" fmla="*/ 14068 w 3951730"/>
                <a:gd name="connsiteY1-110" fmla="*/ 3385291 h 3385291"/>
                <a:gd name="connsiteX2-111" fmla="*/ 31382 w 3951730"/>
                <a:gd name="connsiteY2-112" fmla="*/ 3385291 h 3385291"/>
                <a:gd name="connsiteX3-113" fmla="*/ 1293945 w 3951730"/>
                <a:gd name="connsiteY3-114" fmla="*/ 915 h 3385291"/>
                <a:gd name="connsiteX4-115" fmla="*/ 2472385 w 3951730"/>
                <a:gd name="connsiteY4-116" fmla="*/ 915 h 3385291"/>
                <a:gd name="connsiteX5-117" fmla="*/ 3694856 w 3951730"/>
                <a:gd name="connsiteY5-118" fmla="*/ 2539197 h 3385291"/>
                <a:gd name="connsiteX6-119" fmla="*/ 3951730 w 3951730"/>
                <a:gd name="connsiteY6-120" fmla="*/ 2539197 h 3385291"/>
                <a:gd name="connsiteX7-121" fmla="*/ 3145728 w 3951730"/>
                <a:gd name="connsiteY7-122" fmla="*/ 3385291 h 3385291"/>
                <a:gd name="connsiteX8-123" fmla="*/ 2259542 w 3951730"/>
                <a:gd name="connsiteY8-124" fmla="*/ 2539197 h 3385291"/>
                <a:gd name="connsiteX9-125" fmla="*/ 2516417 w 3951730"/>
                <a:gd name="connsiteY9-126" fmla="*/ 2539197 h 3385291"/>
                <a:gd name="connsiteX10-127" fmla="*/ 1293946 w 3951730"/>
                <a:gd name="connsiteY10-128" fmla="*/ 915 h 3385291"/>
                <a:gd name="connsiteX0-129" fmla="*/ 3145728 w 3951730"/>
                <a:gd name="connsiteY0-130" fmla="*/ 3385291 h 3385291"/>
                <a:gd name="connsiteX1-131" fmla="*/ 2259542 w 3951730"/>
                <a:gd name="connsiteY1-132" fmla="*/ 2539197 h 3385291"/>
                <a:gd name="connsiteX2-133" fmla="*/ 2516417 w 3951730"/>
                <a:gd name="connsiteY2-134" fmla="*/ 2539197 h 3385291"/>
                <a:gd name="connsiteX3-135" fmla="*/ 1293946 w 3951730"/>
                <a:gd name="connsiteY3-136" fmla="*/ 915 h 3385291"/>
                <a:gd name="connsiteX4-137" fmla="*/ 2472385 w 3951730"/>
                <a:gd name="connsiteY4-138" fmla="*/ 915 h 3385291"/>
                <a:gd name="connsiteX5-139" fmla="*/ 3694856 w 3951730"/>
                <a:gd name="connsiteY5-140" fmla="*/ 2539197 h 3385291"/>
                <a:gd name="connsiteX6-141" fmla="*/ 3951730 w 3951730"/>
                <a:gd name="connsiteY6-142" fmla="*/ 2539197 h 3385291"/>
                <a:gd name="connsiteX7-143" fmla="*/ 3145728 w 3951730"/>
                <a:gd name="connsiteY7-144" fmla="*/ 3385291 h 3385291"/>
                <a:gd name="connsiteX0-145" fmla="*/ 1883165 w 3951730"/>
                <a:gd name="connsiteY0-146" fmla="*/ 392070 h 3385291"/>
                <a:gd name="connsiteX1-147" fmla="*/ 0 w 3951730"/>
                <a:gd name="connsiteY1-148" fmla="*/ 3343088 h 3385291"/>
                <a:gd name="connsiteX2-149" fmla="*/ 31382 w 3951730"/>
                <a:gd name="connsiteY2-150" fmla="*/ 3385291 h 3385291"/>
                <a:gd name="connsiteX3-151" fmla="*/ 144163 w 3951730"/>
                <a:gd name="connsiteY3-152" fmla="*/ 1987108 h 3385291"/>
                <a:gd name="connsiteX4-153" fmla="*/ 1883164 w 3951730"/>
                <a:gd name="connsiteY4-154" fmla="*/ 392070 h 3385291"/>
                <a:gd name="connsiteX5-155" fmla="*/ 1883165 w 3951730"/>
                <a:gd name="connsiteY5-156" fmla="*/ 392070 h 3385291"/>
                <a:gd name="connsiteX0-157" fmla="*/ 1883165 w 3951730"/>
                <a:gd name="connsiteY0-158" fmla="*/ 392070 h 3385291"/>
                <a:gd name="connsiteX1-159" fmla="*/ 14068 w 3951730"/>
                <a:gd name="connsiteY1-160" fmla="*/ 3385291 h 3385291"/>
                <a:gd name="connsiteX2-161" fmla="*/ 31382 w 3951730"/>
                <a:gd name="connsiteY2-162" fmla="*/ 3385291 h 3385291"/>
                <a:gd name="connsiteX3-163" fmla="*/ 1293945 w 3951730"/>
                <a:gd name="connsiteY3-164" fmla="*/ 915 h 3385291"/>
                <a:gd name="connsiteX4-165" fmla="*/ 2472385 w 3951730"/>
                <a:gd name="connsiteY4-166" fmla="*/ 915 h 3385291"/>
                <a:gd name="connsiteX5-167" fmla="*/ 3694856 w 3951730"/>
                <a:gd name="connsiteY5-168" fmla="*/ 2539197 h 3385291"/>
                <a:gd name="connsiteX6-169" fmla="*/ 3951730 w 3951730"/>
                <a:gd name="connsiteY6-170" fmla="*/ 2539197 h 3385291"/>
                <a:gd name="connsiteX7-171" fmla="*/ 3145728 w 3951730"/>
                <a:gd name="connsiteY7-172" fmla="*/ 3385291 h 3385291"/>
                <a:gd name="connsiteX8-173" fmla="*/ 2259542 w 3951730"/>
                <a:gd name="connsiteY8-174" fmla="*/ 2539197 h 3385291"/>
                <a:gd name="connsiteX9-175" fmla="*/ 2516417 w 3951730"/>
                <a:gd name="connsiteY9-176" fmla="*/ 2539197 h 3385291"/>
                <a:gd name="connsiteX10-177" fmla="*/ 1293946 w 3951730"/>
                <a:gd name="connsiteY10-178" fmla="*/ 915 h 3385291"/>
                <a:gd name="connsiteX0-179" fmla="*/ 3145728 w 3951730"/>
                <a:gd name="connsiteY0-180" fmla="*/ 3385291 h 3385291"/>
                <a:gd name="connsiteX1-181" fmla="*/ 2259542 w 3951730"/>
                <a:gd name="connsiteY1-182" fmla="*/ 2539197 h 3385291"/>
                <a:gd name="connsiteX2-183" fmla="*/ 2516417 w 3951730"/>
                <a:gd name="connsiteY2-184" fmla="*/ 2539197 h 3385291"/>
                <a:gd name="connsiteX3-185" fmla="*/ 1293946 w 3951730"/>
                <a:gd name="connsiteY3-186" fmla="*/ 915 h 3385291"/>
                <a:gd name="connsiteX4-187" fmla="*/ 2472385 w 3951730"/>
                <a:gd name="connsiteY4-188" fmla="*/ 915 h 3385291"/>
                <a:gd name="connsiteX5-189" fmla="*/ 3694856 w 3951730"/>
                <a:gd name="connsiteY5-190" fmla="*/ 2539197 h 3385291"/>
                <a:gd name="connsiteX6-191" fmla="*/ 3951730 w 3951730"/>
                <a:gd name="connsiteY6-192" fmla="*/ 2539197 h 3385291"/>
                <a:gd name="connsiteX7-193" fmla="*/ 3145728 w 3951730"/>
                <a:gd name="connsiteY7-194" fmla="*/ 3385291 h 3385291"/>
                <a:gd name="connsiteX0-195" fmla="*/ 1883165 w 3951730"/>
                <a:gd name="connsiteY0-196" fmla="*/ 392070 h 3385291"/>
                <a:gd name="connsiteX1-197" fmla="*/ 0 w 3951730"/>
                <a:gd name="connsiteY1-198" fmla="*/ 3343088 h 3385291"/>
                <a:gd name="connsiteX2-199" fmla="*/ 31382 w 3951730"/>
                <a:gd name="connsiteY2-200" fmla="*/ 3385291 h 3385291"/>
                <a:gd name="connsiteX3-201" fmla="*/ 144163 w 3951730"/>
                <a:gd name="connsiteY3-202" fmla="*/ 1987108 h 3385291"/>
                <a:gd name="connsiteX4-203" fmla="*/ 1883164 w 3951730"/>
                <a:gd name="connsiteY4-204" fmla="*/ 392070 h 3385291"/>
                <a:gd name="connsiteX5-205" fmla="*/ 1883165 w 3951730"/>
                <a:gd name="connsiteY5-206" fmla="*/ 392070 h 3385291"/>
                <a:gd name="connsiteX0-207" fmla="*/ 1883165 w 3951730"/>
                <a:gd name="connsiteY0-208" fmla="*/ 392070 h 3385291"/>
                <a:gd name="connsiteX1-209" fmla="*/ 14068 w 3951730"/>
                <a:gd name="connsiteY1-210" fmla="*/ 3385291 h 3385291"/>
                <a:gd name="connsiteX2-211" fmla="*/ 31382 w 3951730"/>
                <a:gd name="connsiteY2-212" fmla="*/ 3385291 h 3385291"/>
                <a:gd name="connsiteX3-213" fmla="*/ 1293945 w 3951730"/>
                <a:gd name="connsiteY3-214" fmla="*/ 915 h 3385291"/>
                <a:gd name="connsiteX4-215" fmla="*/ 2472385 w 3951730"/>
                <a:gd name="connsiteY4-216" fmla="*/ 915 h 3385291"/>
                <a:gd name="connsiteX5-217" fmla="*/ 3694856 w 3951730"/>
                <a:gd name="connsiteY5-218" fmla="*/ 2539197 h 3385291"/>
                <a:gd name="connsiteX6-219" fmla="*/ 3951730 w 3951730"/>
                <a:gd name="connsiteY6-220" fmla="*/ 2539197 h 3385291"/>
                <a:gd name="connsiteX7-221" fmla="*/ 3145728 w 3951730"/>
                <a:gd name="connsiteY7-222" fmla="*/ 3385291 h 3385291"/>
                <a:gd name="connsiteX8-223" fmla="*/ 2259542 w 3951730"/>
                <a:gd name="connsiteY8-224" fmla="*/ 2539197 h 3385291"/>
                <a:gd name="connsiteX9-225" fmla="*/ 2516417 w 3951730"/>
                <a:gd name="connsiteY9-226" fmla="*/ 2539197 h 3385291"/>
                <a:gd name="connsiteX10-227" fmla="*/ 1293946 w 3951730"/>
                <a:gd name="connsiteY10-228" fmla="*/ 915 h 3385291"/>
                <a:gd name="connsiteX0-229" fmla="*/ 3145728 w 3951730"/>
                <a:gd name="connsiteY0-230" fmla="*/ 3385291 h 3385291"/>
                <a:gd name="connsiteX1-231" fmla="*/ 2259542 w 3951730"/>
                <a:gd name="connsiteY1-232" fmla="*/ 2539197 h 3385291"/>
                <a:gd name="connsiteX2-233" fmla="*/ 2516417 w 3951730"/>
                <a:gd name="connsiteY2-234" fmla="*/ 2539197 h 3385291"/>
                <a:gd name="connsiteX3-235" fmla="*/ 1293946 w 3951730"/>
                <a:gd name="connsiteY3-236" fmla="*/ 915 h 3385291"/>
                <a:gd name="connsiteX4-237" fmla="*/ 2472385 w 3951730"/>
                <a:gd name="connsiteY4-238" fmla="*/ 915 h 3385291"/>
                <a:gd name="connsiteX5-239" fmla="*/ 3694856 w 3951730"/>
                <a:gd name="connsiteY5-240" fmla="*/ 2539197 h 3385291"/>
                <a:gd name="connsiteX6-241" fmla="*/ 3951730 w 3951730"/>
                <a:gd name="connsiteY6-242" fmla="*/ 2539197 h 3385291"/>
                <a:gd name="connsiteX7-243" fmla="*/ 3145728 w 3951730"/>
                <a:gd name="connsiteY7-244" fmla="*/ 3385291 h 3385291"/>
                <a:gd name="connsiteX0-245" fmla="*/ 1883165 w 3951730"/>
                <a:gd name="connsiteY0-246" fmla="*/ 392070 h 3385291"/>
                <a:gd name="connsiteX1-247" fmla="*/ 0 w 3951730"/>
                <a:gd name="connsiteY1-248" fmla="*/ 3343088 h 3385291"/>
                <a:gd name="connsiteX2-249" fmla="*/ 31382 w 3951730"/>
                <a:gd name="connsiteY2-250" fmla="*/ 3385291 h 3385291"/>
                <a:gd name="connsiteX3-251" fmla="*/ 144163 w 3951730"/>
                <a:gd name="connsiteY3-252" fmla="*/ 1987108 h 3385291"/>
                <a:gd name="connsiteX4-253" fmla="*/ 1883164 w 3951730"/>
                <a:gd name="connsiteY4-254" fmla="*/ 392070 h 3385291"/>
                <a:gd name="connsiteX5-255" fmla="*/ 1883165 w 3951730"/>
                <a:gd name="connsiteY5-256" fmla="*/ 392070 h 3385291"/>
                <a:gd name="connsiteX0-257" fmla="*/ 1883165 w 3951730"/>
                <a:gd name="connsiteY0-258" fmla="*/ 392070 h 3385291"/>
                <a:gd name="connsiteX1-259" fmla="*/ 14068 w 3951730"/>
                <a:gd name="connsiteY1-260" fmla="*/ 3385291 h 3385291"/>
                <a:gd name="connsiteX2-261" fmla="*/ 31382 w 3951730"/>
                <a:gd name="connsiteY2-262" fmla="*/ 3385291 h 3385291"/>
                <a:gd name="connsiteX3-263" fmla="*/ 1293945 w 3951730"/>
                <a:gd name="connsiteY3-264" fmla="*/ 915 h 3385291"/>
                <a:gd name="connsiteX4-265" fmla="*/ 2472385 w 3951730"/>
                <a:gd name="connsiteY4-266" fmla="*/ 915 h 3385291"/>
                <a:gd name="connsiteX5-267" fmla="*/ 3694856 w 3951730"/>
                <a:gd name="connsiteY5-268" fmla="*/ 2539197 h 3385291"/>
                <a:gd name="connsiteX6-269" fmla="*/ 3951730 w 3951730"/>
                <a:gd name="connsiteY6-270" fmla="*/ 2539197 h 3385291"/>
                <a:gd name="connsiteX7-271" fmla="*/ 3145728 w 3951730"/>
                <a:gd name="connsiteY7-272" fmla="*/ 3385291 h 3385291"/>
                <a:gd name="connsiteX8-273" fmla="*/ 2259542 w 3951730"/>
                <a:gd name="connsiteY8-274" fmla="*/ 2539197 h 3385291"/>
                <a:gd name="connsiteX9-275" fmla="*/ 2516417 w 3951730"/>
                <a:gd name="connsiteY9-276" fmla="*/ 2539197 h 3385291"/>
                <a:gd name="connsiteX10-277" fmla="*/ 1293946 w 3951730"/>
                <a:gd name="connsiteY10-278" fmla="*/ 915 h 3385291"/>
                <a:gd name="connsiteX0-279" fmla="*/ 3145728 w 3951730"/>
                <a:gd name="connsiteY0-280" fmla="*/ 3385291 h 3385291"/>
                <a:gd name="connsiteX1-281" fmla="*/ 2259542 w 3951730"/>
                <a:gd name="connsiteY1-282" fmla="*/ 2539197 h 3385291"/>
                <a:gd name="connsiteX2-283" fmla="*/ 2516417 w 3951730"/>
                <a:gd name="connsiteY2-284" fmla="*/ 2539197 h 3385291"/>
                <a:gd name="connsiteX3-285" fmla="*/ 1293946 w 3951730"/>
                <a:gd name="connsiteY3-286" fmla="*/ 915 h 3385291"/>
                <a:gd name="connsiteX4-287" fmla="*/ 2472385 w 3951730"/>
                <a:gd name="connsiteY4-288" fmla="*/ 915 h 3385291"/>
                <a:gd name="connsiteX5-289" fmla="*/ 3694856 w 3951730"/>
                <a:gd name="connsiteY5-290" fmla="*/ 2539197 h 3385291"/>
                <a:gd name="connsiteX6-291" fmla="*/ 3951730 w 3951730"/>
                <a:gd name="connsiteY6-292" fmla="*/ 2539197 h 3385291"/>
                <a:gd name="connsiteX7-293" fmla="*/ 3145728 w 3951730"/>
                <a:gd name="connsiteY7-294" fmla="*/ 3385291 h 3385291"/>
                <a:gd name="connsiteX0-295" fmla="*/ 1883165 w 3951730"/>
                <a:gd name="connsiteY0-296" fmla="*/ 392070 h 3385291"/>
                <a:gd name="connsiteX1-297" fmla="*/ 0 w 3951730"/>
                <a:gd name="connsiteY1-298" fmla="*/ 3343088 h 3385291"/>
                <a:gd name="connsiteX2-299" fmla="*/ 31382 w 3951730"/>
                <a:gd name="connsiteY2-300" fmla="*/ 3385291 h 3385291"/>
                <a:gd name="connsiteX3-301" fmla="*/ 144163 w 3951730"/>
                <a:gd name="connsiteY3-302" fmla="*/ 1987108 h 3385291"/>
                <a:gd name="connsiteX4-303" fmla="*/ 1883164 w 3951730"/>
                <a:gd name="connsiteY4-304" fmla="*/ 392070 h 3385291"/>
                <a:gd name="connsiteX5-305" fmla="*/ 1883165 w 3951730"/>
                <a:gd name="connsiteY5-306" fmla="*/ 392070 h 3385291"/>
                <a:gd name="connsiteX0-307" fmla="*/ 1883165 w 3951730"/>
                <a:gd name="connsiteY0-308" fmla="*/ 392070 h 3385291"/>
                <a:gd name="connsiteX1-309" fmla="*/ 14068 w 3951730"/>
                <a:gd name="connsiteY1-310" fmla="*/ 3385291 h 3385291"/>
                <a:gd name="connsiteX2-311" fmla="*/ 45450 w 3951730"/>
                <a:gd name="connsiteY2-312" fmla="*/ 2794448 h 3385291"/>
                <a:gd name="connsiteX3-313" fmla="*/ 1293945 w 3951730"/>
                <a:gd name="connsiteY3-314" fmla="*/ 915 h 3385291"/>
                <a:gd name="connsiteX4-315" fmla="*/ 2472385 w 3951730"/>
                <a:gd name="connsiteY4-316" fmla="*/ 915 h 3385291"/>
                <a:gd name="connsiteX5-317" fmla="*/ 3694856 w 3951730"/>
                <a:gd name="connsiteY5-318" fmla="*/ 2539197 h 3385291"/>
                <a:gd name="connsiteX6-319" fmla="*/ 3951730 w 3951730"/>
                <a:gd name="connsiteY6-320" fmla="*/ 2539197 h 3385291"/>
                <a:gd name="connsiteX7-321" fmla="*/ 3145728 w 3951730"/>
                <a:gd name="connsiteY7-322" fmla="*/ 3385291 h 3385291"/>
                <a:gd name="connsiteX8-323" fmla="*/ 2259542 w 3951730"/>
                <a:gd name="connsiteY8-324" fmla="*/ 2539197 h 3385291"/>
                <a:gd name="connsiteX9-325" fmla="*/ 2516417 w 3951730"/>
                <a:gd name="connsiteY9-326" fmla="*/ 2539197 h 3385291"/>
                <a:gd name="connsiteX10-327" fmla="*/ 1293946 w 3951730"/>
                <a:gd name="connsiteY10-328" fmla="*/ 915 h 3385291"/>
                <a:gd name="connsiteX0-329" fmla="*/ 3145728 w 3951730"/>
                <a:gd name="connsiteY0-330" fmla="*/ 3385291 h 3385291"/>
                <a:gd name="connsiteX1-331" fmla="*/ 2259542 w 3951730"/>
                <a:gd name="connsiteY1-332" fmla="*/ 2539197 h 3385291"/>
                <a:gd name="connsiteX2-333" fmla="*/ 2516417 w 3951730"/>
                <a:gd name="connsiteY2-334" fmla="*/ 2539197 h 3385291"/>
                <a:gd name="connsiteX3-335" fmla="*/ 1293946 w 3951730"/>
                <a:gd name="connsiteY3-336" fmla="*/ 915 h 3385291"/>
                <a:gd name="connsiteX4-337" fmla="*/ 2472385 w 3951730"/>
                <a:gd name="connsiteY4-338" fmla="*/ 915 h 3385291"/>
                <a:gd name="connsiteX5-339" fmla="*/ 3694856 w 3951730"/>
                <a:gd name="connsiteY5-340" fmla="*/ 2539197 h 3385291"/>
                <a:gd name="connsiteX6-341" fmla="*/ 3951730 w 3951730"/>
                <a:gd name="connsiteY6-342" fmla="*/ 2539197 h 3385291"/>
                <a:gd name="connsiteX7-343" fmla="*/ 3145728 w 3951730"/>
                <a:gd name="connsiteY7-344" fmla="*/ 3385291 h 3385291"/>
                <a:gd name="connsiteX0-345" fmla="*/ 1883165 w 3951730"/>
                <a:gd name="connsiteY0-346" fmla="*/ 392070 h 3385291"/>
                <a:gd name="connsiteX1-347" fmla="*/ 0 w 3951730"/>
                <a:gd name="connsiteY1-348" fmla="*/ 3343088 h 3385291"/>
                <a:gd name="connsiteX2-349" fmla="*/ 31382 w 3951730"/>
                <a:gd name="connsiteY2-350" fmla="*/ 3385291 h 3385291"/>
                <a:gd name="connsiteX3-351" fmla="*/ 144163 w 3951730"/>
                <a:gd name="connsiteY3-352" fmla="*/ 1987108 h 3385291"/>
                <a:gd name="connsiteX4-353" fmla="*/ 1883164 w 3951730"/>
                <a:gd name="connsiteY4-354" fmla="*/ 392070 h 3385291"/>
                <a:gd name="connsiteX5-355" fmla="*/ 1883165 w 3951730"/>
                <a:gd name="connsiteY5-356" fmla="*/ 392070 h 3385291"/>
                <a:gd name="connsiteX0-357" fmla="*/ 1883165 w 3951730"/>
                <a:gd name="connsiteY0-358" fmla="*/ 392070 h 3385291"/>
                <a:gd name="connsiteX1-359" fmla="*/ 14068 w 3951730"/>
                <a:gd name="connsiteY1-360" fmla="*/ 3385291 h 3385291"/>
                <a:gd name="connsiteX2-361" fmla="*/ 45450 w 3951730"/>
                <a:gd name="connsiteY2-362" fmla="*/ 2794448 h 3385291"/>
                <a:gd name="connsiteX3-363" fmla="*/ 1293945 w 3951730"/>
                <a:gd name="connsiteY3-364" fmla="*/ 915 h 3385291"/>
                <a:gd name="connsiteX4-365" fmla="*/ 2472385 w 3951730"/>
                <a:gd name="connsiteY4-366" fmla="*/ 915 h 3385291"/>
                <a:gd name="connsiteX5-367" fmla="*/ 3694856 w 3951730"/>
                <a:gd name="connsiteY5-368" fmla="*/ 2539197 h 3385291"/>
                <a:gd name="connsiteX6-369" fmla="*/ 3951730 w 3951730"/>
                <a:gd name="connsiteY6-370" fmla="*/ 2539197 h 3385291"/>
                <a:gd name="connsiteX7-371" fmla="*/ 3145728 w 3951730"/>
                <a:gd name="connsiteY7-372" fmla="*/ 3385291 h 3385291"/>
                <a:gd name="connsiteX8-373" fmla="*/ 2259542 w 3951730"/>
                <a:gd name="connsiteY8-374" fmla="*/ 2539197 h 3385291"/>
                <a:gd name="connsiteX9-375" fmla="*/ 2516417 w 3951730"/>
                <a:gd name="connsiteY9-376" fmla="*/ 2539197 h 3385291"/>
                <a:gd name="connsiteX10-377" fmla="*/ 1293946 w 3951730"/>
                <a:gd name="connsiteY10-378" fmla="*/ 915 h 3385291"/>
                <a:gd name="connsiteX0-379" fmla="*/ 3145728 w 3951730"/>
                <a:gd name="connsiteY0-380" fmla="*/ 3385291 h 3693794"/>
                <a:gd name="connsiteX1-381" fmla="*/ 2259542 w 3951730"/>
                <a:gd name="connsiteY1-382" fmla="*/ 2539197 h 3693794"/>
                <a:gd name="connsiteX2-383" fmla="*/ 2516417 w 3951730"/>
                <a:gd name="connsiteY2-384" fmla="*/ 2539197 h 3693794"/>
                <a:gd name="connsiteX3-385" fmla="*/ 1293946 w 3951730"/>
                <a:gd name="connsiteY3-386" fmla="*/ 915 h 3693794"/>
                <a:gd name="connsiteX4-387" fmla="*/ 2472385 w 3951730"/>
                <a:gd name="connsiteY4-388" fmla="*/ 915 h 3693794"/>
                <a:gd name="connsiteX5-389" fmla="*/ 3694856 w 3951730"/>
                <a:gd name="connsiteY5-390" fmla="*/ 2539197 h 3693794"/>
                <a:gd name="connsiteX6-391" fmla="*/ 3951730 w 3951730"/>
                <a:gd name="connsiteY6-392" fmla="*/ 2539197 h 3693794"/>
                <a:gd name="connsiteX7-393" fmla="*/ 3145728 w 3951730"/>
                <a:gd name="connsiteY7-394" fmla="*/ 3385291 h 3693794"/>
                <a:gd name="connsiteX0-395" fmla="*/ 1883165 w 3951730"/>
                <a:gd name="connsiteY0-396" fmla="*/ 392070 h 3693794"/>
                <a:gd name="connsiteX1-397" fmla="*/ 0 w 3951730"/>
                <a:gd name="connsiteY1-398" fmla="*/ 3343088 h 3693794"/>
                <a:gd name="connsiteX2-399" fmla="*/ 31382 w 3951730"/>
                <a:gd name="connsiteY2-400" fmla="*/ 3385291 h 3693794"/>
                <a:gd name="connsiteX3-401" fmla="*/ 144163 w 3951730"/>
                <a:gd name="connsiteY3-402" fmla="*/ 1987108 h 3693794"/>
                <a:gd name="connsiteX4-403" fmla="*/ 1883164 w 3951730"/>
                <a:gd name="connsiteY4-404" fmla="*/ 392070 h 3693794"/>
                <a:gd name="connsiteX5-405" fmla="*/ 1883165 w 3951730"/>
                <a:gd name="connsiteY5-406" fmla="*/ 392070 h 3693794"/>
                <a:gd name="connsiteX0-407" fmla="*/ 1883165 w 3951730"/>
                <a:gd name="connsiteY0-408" fmla="*/ 392070 h 3693794"/>
                <a:gd name="connsiteX1-409" fmla="*/ 14068 w 3951730"/>
                <a:gd name="connsiteY1-410" fmla="*/ 3385291 h 3693794"/>
                <a:gd name="connsiteX2-411" fmla="*/ 45450 w 3951730"/>
                <a:gd name="connsiteY2-412" fmla="*/ 2794448 h 3693794"/>
                <a:gd name="connsiteX3-413" fmla="*/ 1293945 w 3951730"/>
                <a:gd name="connsiteY3-414" fmla="*/ 915 h 3693794"/>
                <a:gd name="connsiteX4-415" fmla="*/ 2472385 w 3951730"/>
                <a:gd name="connsiteY4-416" fmla="*/ 915 h 3693794"/>
                <a:gd name="connsiteX5-417" fmla="*/ 3694856 w 3951730"/>
                <a:gd name="connsiteY5-418" fmla="*/ 2539197 h 3693794"/>
                <a:gd name="connsiteX6-419" fmla="*/ 3951730 w 3951730"/>
                <a:gd name="connsiteY6-420" fmla="*/ 2539197 h 3693794"/>
                <a:gd name="connsiteX7-421" fmla="*/ 3101657 w 3951730"/>
                <a:gd name="connsiteY7-422" fmla="*/ 3693794 h 3693794"/>
                <a:gd name="connsiteX8-423" fmla="*/ 2259542 w 3951730"/>
                <a:gd name="connsiteY8-424" fmla="*/ 2539197 h 3693794"/>
                <a:gd name="connsiteX9-425" fmla="*/ 2516417 w 3951730"/>
                <a:gd name="connsiteY9-426" fmla="*/ 2539197 h 3693794"/>
                <a:gd name="connsiteX10-427" fmla="*/ 1293946 w 3951730"/>
                <a:gd name="connsiteY10-428" fmla="*/ 915 h 3693794"/>
                <a:gd name="connsiteX0-429" fmla="*/ 3101657 w 3951730"/>
                <a:gd name="connsiteY0-430" fmla="*/ 3715832 h 3715832"/>
                <a:gd name="connsiteX1-431" fmla="*/ 2259542 w 3951730"/>
                <a:gd name="connsiteY1-432" fmla="*/ 2539197 h 3715832"/>
                <a:gd name="connsiteX2-433" fmla="*/ 2516417 w 3951730"/>
                <a:gd name="connsiteY2-434" fmla="*/ 2539197 h 3715832"/>
                <a:gd name="connsiteX3-435" fmla="*/ 1293946 w 3951730"/>
                <a:gd name="connsiteY3-436" fmla="*/ 915 h 3715832"/>
                <a:gd name="connsiteX4-437" fmla="*/ 2472385 w 3951730"/>
                <a:gd name="connsiteY4-438" fmla="*/ 915 h 3715832"/>
                <a:gd name="connsiteX5-439" fmla="*/ 3694856 w 3951730"/>
                <a:gd name="connsiteY5-440" fmla="*/ 2539197 h 3715832"/>
                <a:gd name="connsiteX6-441" fmla="*/ 3951730 w 3951730"/>
                <a:gd name="connsiteY6-442" fmla="*/ 2539197 h 3715832"/>
                <a:gd name="connsiteX7-443" fmla="*/ 3101657 w 3951730"/>
                <a:gd name="connsiteY7-444" fmla="*/ 3715832 h 3715832"/>
                <a:gd name="connsiteX0-445" fmla="*/ 1883165 w 3951730"/>
                <a:gd name="connsiteY0-446" fmla="*/ 392070 h 3715832"/>
                <a:gd name="connsiteX1-447" fmla="*/ 0 w 3951730"/>
                <a:gd name="connsiteY1-448" fmla="*/ 3343088 h 3715832"/>
                <a:gd name="connsiteX2-449" fmla="*/ 31382 w 3951730"/>
                <a:gd name="connsiteY2-450" fmla="*/ 3385291 h 3715832"/>
                <a:gd name="connsiteX3-451" fmla="*/ 144163 w 3951730"/>
                <a:gd name="connsiteY3-452" fmla="*/ 1987108 h 3715832"/>
                <a:gd name="connsiteX4-453" fmla="*/ 1883164 w 3951730"/>
                <a:gd name="connsiteY4-454" fmla="*/ 392070 h 3715832"/>
                <a:gd name="connsiteX5-455" fmla="*/ 1883165 w 3951730"/>
                <a:gd name="connsiteY5-456" fmla="*/ 392070 h 3715832"/>
                <a:gd name="connsiteX0-457" fmla="*/ 1883165 w 3951730"/>
                <a:gd name="connsiteY0-458" fmla="*/ 392070 h 3715832"/>
                <a:gd name="connsiteX1-459" fmla="*/ 14068 w 3951730"/>
                <a:gd name="connsiteY1-460" fmla="*/ 3385291 h 3715832"/>
                <a:gd name="connsiteX2-461" fmla="*/ 45450 w 3951730"/>
                <a:gd name="connsiteY2-462" fmla="*/ 2794448 h 3715832"/>
                <a:gd name="connsiteX3-463" fmla="*/ 1293945 w 3951730"/>
                <a:gd name="connsiteY3-464" fmla="*/ 915 h 3715832"/>
                <a:gd name="connsiteX4-465" fmla="*/ 2472385 w 3951730"/>
                <a:gd name="connsiteY4-466" fmla="*/ 915 h 3715832"/>
                <a:gd name="connsiteX5-467" fmla="*/ 3694856 w 3951730"/>
                <a:gd name="connsiteY5-468" fmla="*/ 2539197 h 3715832"/>
                <a:gd name="connsiteX6-469" fmla="*/ 3951730 w 3951730"/>
                <a:gd name="connsiteY6-470" fmla="*/ 2539197 h 3715832"/>
                <a:gd name="connsiteX7-471" fmla="*/ 3101657 w 3951730"/>
                <a:gd name="connsiteY7-472" fmla="*/ 3693794 h 3715832"/>
                <a:gd name="connsiteX8-473" fmla="*/ 2259542 w 3951730"/>
                <a:gd name="connsiteY8-474" fmla="*/ 2539197 h 3715832"/>
                <a:gd name="connsiteX9-475" fmla="*/ 2516417 w 3951730"/>
                <a:gd name="connsiteY9-476" fmla="*/ 2539197 h 3715832"/>
                <a:gd name="connsiteX10-477" fmla="*/ 1293946 w 3951730"/>
                <a:gd name="connsiteY10-478" fmla="*/ 915 h 3715832"/>
                <a:gd name="connsiteX0-479" fmla="*/ 3101657 w 3951730"/>
                <a:gd name="connsiteY0-480" fmla="*/ 3715832 h 3715832"/>
                <a:gd name="connsiteX1-481" fmla="*/ 2259542 w 3951730"/>
                <a:gd name="connsiteY1-482" fmla="*/ 2539197 h 3715832"/>
                <a:gd name="connsiteX2-483" fmla="*/ 2516417 w 3951730"/>
                <a:gd name="connsiteY2-484" fmla="*/ 2539197 h 3715832"/>
                <a:gd name="connsiteX3-485" fmla="*/ 1293946 w 3951730"/>
                <a:gd name="connsiteY3-486" fmla="*/ 915 h 3715832"/>
                <a:gd name="connsiteX4-487" fmla="*/ 2472385 w 3951730"/>
                <a:gd name="connsiteY4-488" fmla="*/ 915 h 3715832"/>
                <a:gd name="connsiteX5-489" fmla="*/ 3694856 w 3951730"/>
                <a:gd name="connsiteY5-490" fmla="*/ 2539197 h 3715832"/>
                <a:gd name="connsiteX6-491" fmla="*/ 3951730 w 3951730"/>
                <a:gd name="connsiteY6-492" fmla="*/ 2539197 h 3715832"/>
                <a:gd name="connsiteX7-493" fmla="*/ 3101657 w 3951730"/>
                <a:gd name="connsiteY7-494" fmla="*/ 3715832 h 3715832"/>
                <a:gd name="connsiteX0-495" fmla="*/ 1883165 w 3951730"/>
                <a:gd name="connsiteY0-496" fmla="*/ 392070 h 3715832"/>
                <a:gd name="connsiteX1-497" fmla="*/ 0 w 3951730"/>
                <a:gd name="connsiteY1-498" fmla="*/ 3343088 h 3715832"/>
                <a:gd name="connsiteX2-499" fmla="*/ 31382 w 3951730"/>
                <a:gd name="connsiteY2-500" fmla="*/ 3385291 h 3715832"/>
                <a:gd name="connsiteX3-501" fmla="*/ 144163 w 3951730"/>
                <a:gd name="connsiteY3-502" fmla="*/ 1987108 h 3715832"/>
                <a:gd name="connsiteX4-503" fmla="*/ 1883164 w 3951730"/>
                <a:gd name="connsiteY4-504" fmla="*/ 392070 h 3715832"/>
                <a:gd name="connsiteX5-505" fmla="*/ 1883165 w 3951730"/>
                <a:gd name="connsiteY5-506" fmla="*/ 392070 h 3715832"/>
                <a:gd name="connsiteX0-507" fmla="*/ 1883165 w 3951730"/>
                <a:gd name="connsiteY0-508" fmla="*/ 392070 h 3715832"/>
                <a:gd name="connsiteX1-509" fmla="*/ 14068 w 3951730"/>
                <a:gd name="connsiteY1-510" fmla="*/ 3385291 h 3715832"/>
                <a:gd name="connsiteX2-511" fmla="*/ 45450 w 3951730"/>
                <a:gd name="connsiteY2-512" fmla="*/ 2794448 h 3715832"/>
                <a:gd name="connsiteX3-513" fmla="*/ 1293945 w 3951730"/>
                <a:gd name="connsiteY3-514" fmla="*/ 915 h 3715832"/>
                <a:gd name="connsiteX4-515" fmla="*/ 2472385 w 3951730"/>
                <a:gd name="connsiteY4-516" fmla="*/ 915 h 3715832"/>
                <a:gd name="connsiteX5-517" fmla="*/ 3694856 w 3951730"/>
                <a:gd name="connsiteY5-518" fmla="*/ 2539197 h 3715832"/>
                <a:gd name="connsiteX6-519" fmla="*/ 3951730 w 3951730"/>
                <a:gd name="connsiteY6-520" fmla="*/ 2539197 h 3715832"/>
                <a:gd name="connsiteX7-521" fmla="*/ 3101657 w 3951730"/>
                <a:gd name="connsiteY7-522" fmla="*/ 3693794 h 3715832"/>
                <a:gd name="connsiteX8-523" fmla="*/ 2259542 w 3951730"/>
                <a:gd name="connsiteY8-524" fmla="*/ 2539197 h 3715832"/>
                <a:gd name="connsiteX9-525" fmla="*/ 2516417 w 3951730"/>
                <a:gd name="connsiteY9-526" fmla="*/ 2539197 h 3715832"/>
                <a:gd name="connsiteX10-527" fmla="*/ 1293946 w 3951730"/>
                <a:gd name="connsiteY10-528" fmla="*/ 915 h 3715832"/>
                <a:gd name="connsiteX0-529" fmla="*/ 3101657 w 3951730"/>
                <a:gd name="connsiteY0-530" fmla="*/ 3715832 h 3715832"/>
                <a:gd name="connsiteX1-531" fmla="*/ 2259542 w 3951730"/>
                <a:gd name="connsiteY1-532" fmla="*/ 2539197 h 3715832"/>
                <a:gd name="connsiteX2-533" fmla="*/ 2516417 w 3951730"/>
                <a:gd name="connsiteY2-534" fmla="*/ 2539197 h 3715832"/>
                <a:gd name="connsiteX3-535" fmla="*/ 1293946 w 3951730"/>
                <a:gd name="connsiteY3-536" fmla="*/ 915 h 3715832"/>
                <a:gd name="connsiteX4-537" fmla="*/ 2472385 w 3951730"/>
                <a:gd name="connsiteY4-538" fmla="*/ 915 h 3715832"/>
                <a:gd name="connsiteX5-539" fmla="*/ 3694856 w 3951730"/>
                <a:gd name="connsiteY5-540" fmla="*/ 2539197 h 3715832"/>
                <a:gd name="connsiteX6-541" fmla="*/ 3951730 w 3951730"/>
                <a:gd name="connsiteY6-542" fmla="*/ 2539197 h 3715832"/>
                <a:gd name="connsiteX7-543" fmla="*/ 3101657 w 3951730"/>
                <a:gd name="connsiteY7-544" fmla="*/ 3715832 h 3715832"/>
                <a:gd name="connsiteX0-545" fmla="*/ 1883165 w 3951730"/>
                <a:gd name="connsiteY0-546" fmla="*/ 392070 h 3715832"/>
                <a:gd name="connsiteX1-547" fmla="*/ 0 w 3951730"/>
                <a:gd name="connsiteY1-548" fmla="*/ 3343088 h 3715832"/>
                <a:gd name="connsiteX2-549" fmla="*/ 31382 w 3951730"/>
                <a:gd name="connsiteY2-550" fmla="*/ 3385291 h 3715832"/>
                <a:gd name="connsiteX3-551" fmla="*/ 144163 w 3951730"/>
                <a:gd name="connsiteY3-552" fmla="*/ 1987108 h 3715832"/>
                <a:gd name="connsiteX4-553" fmla="*/ 1883164 w 3951730"/>
                <a:gd name="connsiteY4-554" fmla="*/ 392070 h 3715832"/>
                <a:gd name="connsiteX5-555" fmla="*/ 1883165 w 3951730"/>
                <a:gd name="connsiteY5-556" fmla="*/ 392070 h 3715832"/>
                <a:gd name="connsiteX0-557" fmla="*/ 14068 w 3951730"/>
                <a:gd name="connsiteY0-558" fmla="*/ 3385291 h 3715832"/>
                <a:gd name="connsiteX1-559" fmla="*/ 45450 w 3951730"/>
                <a:gd name="connsiteY1-560" fmla="*/ 2794448 h 3715832"/>
                <a:gd name="connsiteX2-561" fmla="*/ 1293945 w 3951730"/>
                <a:gd name="connsiteY2-562" fmla="*/ 915 h 3715832"/>
                <a:gd name="connsiteX3-563" fmla="*/ 2472385 w 3951730"/>
                <a:gd name="connsiteY3-564" fmla="*/ 915 h 3715832"/>
                <a:gd name="connsiteX4-565" fmla="*/ 3694856 w 3951730"/>
                <a:gd name="connsiteY4-566" fmla="*/ 2539197 h 3715832"/>
                <a:gd name="connsiteX5-567" fmla="*/ 3951730 w 3951730"/>
                <a:gd name="connsiteY5-568" fmla="*/ 2539197 h 3715832"/>
                <a:gd name="connsiteX6-569" fmla="*/ 3101657 w 3951730"/>
                <a:gd name="connsiteY6-570" fmla="*/ 3693794 h 3715832"/>
                <a:gd name="connsiteX7-571" fmla="*/ 2259542 w 3951730"/>
                <a:gd name="connsiteY7-572" fmla="*/ 2539197 h 3715832"/>
                <a:gd name="connsiteX8-573" fmla="*/ 2516417 w 3951730"/>
                <a:gd name="connsiteY8-574" fmla="*/ 2539197 h 3715832"/>
                <a:gd name="connsiteX9-575" fmla="*/ 1293946 w 3951730"/>
                <a:gd name="connsiteY9-576" fmla="*/ 915 h 37158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73" y="connsiteY8-74"/>
                </a:cxn>
                <a:cxn ang="0">
                  <a:pos x="connsiteX9-75" y="connsiteY9-76"/>
                </a:cxn>
              </a:cxnLst>
              <a:rect l="l" t="t" r="r" b="b"/>
              <a:pathLst>
                <a:path w="3951730" h="3715832" stroke="0" extrusionOk="0">
                  <a:moveTo>
                    <a:pt x="3101657" y="3715832"/>
                  </a:moveTo>
                  <a:lnTo>
                    <a:pt x="2259542" y="2539197"/>
                  </a:lnTo>
                  <a:lnTo>
                    <a:pt x="2516417" y="2539197"/>
                  </a:lnTo>
                  <a:cubicBezTo>
                    <a:pt x="2372485" y="1044932"/>
                    <a:pt x="1869672" y="915"/>
                    <a:pt x="1293946" y="915"/>
                  </a:cubicBezTo>
                  <a:lnTo>
                    <a:pt x="2472385" y="915"/>
                  </a:lnTo>
                  <a:cubicBezTo>
                    <a:pt x="3048112" y="915"/>
                    <a:pt x="3550925" y="1044933"/>
                    <a:pt x="3694856" y="2539197"/>
                  </a:cubicBezTo>
                  <a:lnTo>
                    <a:pt x="3951730" y="2539197"/>
                  </a:lnTo>
                  <a:lnTo>
                    <a:pt x="3101657" y="3715832"/>
                  </a:lnTo>
                  <a:close/>
                </a:path>
                <a:path w="3951730" h="3715832" fill="darkenLess" stroke="0" extrusionOk="0">
                  <a:moveTo>
                    <a:pt x="1883165" y="392070"/>
                  </a:moveTo>
                  <a:cubicBezTo>
                    <a:pt x="848992" y="390133"/>
                    <a:pt x="0" y="2087830"/>
                    <a:pt x="0" y="3343088"/>
                  </a:cubicBezTo>
                  <a:lnTo>
                    <a:pt x="31382" y="3385291"/>
                  </a:lnTo>
                  <a:cubicBezTo>
                    <a:pt x="31382" y="2903013"/>
                    <a:pt x="69835" y="2426305"/>
                    <a:pt x="144163" y="1987108"/>
                  </a:cubicBezTo>
                  <a:cubicBezTo>
                    <a:pt x="444463" y="212684"/>
                    <a:pt x="1240285" y="-517256"/>
                    <a:pt x="1883164" y="392070"/>
                  </a:cubicBezTo>
                  <a:lnTo>
                    <a:pt x="1883165" y="392070"/>
                  </a:lnTo>
                  <a:close/>
                </a:path>
                <a:path w="3951730" h="3715832" fill="none" extrusionOk="0">
                  <a:moveTo>
                    <a:pt x="14068" y="3385291"/>
                  </a:moveTo>
                  <a:lnTo>
                    <a:pt x="45450" y="2794448"/>
                  </a:lnTo>
                  <a:cubicBezTo>
                    <a:pt x="45450" y="1938183"/>
                    <a:pt x="596651" y="915"/>
                    <a:pt x="1293945" y="915"/>
                  </a:cubicBezTo>
                  <a:lnTo>
                    <a:pt x="2472385" y="915"/>
                  </a:lnTo>
                  <a:cubicBezTo>
                    <a:pt x="3048112" y="915"/>
                    <a:pt x="3550925" y="1044933"/>
                    <a:pt x="3694856" y="2539197"/>
                  </a:cubicBezTo>
                  <a:lnTo>
                    <a:pt x="3951730" y="2539197"/>
                  </a:lnTo>
                  <a:lnTo>
                    <a:pt x="3101657" y="3693794"/>
                  </a:lnTo>
                  <a:lnTo>
                    <a:pt x="2259542" y="2539197"/>
                  </a:lnTo>
                  <a:lnTo>
                    <a:pt x="2516417" y="2539197"/>
                  </a:lnTo>
                  <a:cubicBezTo>
                    <a:pt x="2372485" y="1044932"/>
                    <a:pt x="1869672" y="915"/>
                    <a:pt x="1293946" y="915"/>
                  </a:cubicBezTo>
                </a:path>
              </a:pathLst>
            </a:custGeom>
            <a:grp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2695">
                <a:solidFill>
                  <a:schemeClr val="tx1"/>
                </a:solidFill>
              </a:endParaRPr>
            </a:p>
          </p:txBody>
        </p:sp>
        <p:sp>
          <p:nvSpPr>
            <p:cNvPr id="5" name="TextBox 11"/>
            <p:cNvSpPr txBox="1">
              <a:spLocks noChangeArrowheads="1"/>
            </p:cNvSpPr>
            <p:nvPr/>
          </p:nvSpPr>
          <p:spPr bwMode="auto">
            <a:xfrm rot="2590855">
              <a:off x="3654299" y="2082780"/>
              <a:ext cx="1539082" cy="546158"/>
            </a:xfrm>
            <a:prstGeom prst="rect">
              <a:avLst/>
            </a:prstGeom>
            <a:grpFill/>
            <a:ln w="9525">
              <a:noFill/>
              <a:miter lim="800000"/>
            </a:ln>
          </p:spPr>
          <p:txBody>
            <a:bodyPr wrap="square">
              <a:spAutoFit/>
            </a:bodyPr>
            <a:lstStyle/>
            <a:p>
              <a:r>
                <a:rPr lang="zh-CN" altLang="en-US" sz="3890" b="1" dirty="0">
                  <a:solidFill>
                    <a:schemeClr val="bg1"/>
                  </a:solidFill>
                  <a:latin typeface="微软雅黑" panose="020B0503020204020204" pitchFamily="34" charset="-122"/>
                  <a:ea typeface="微软雅黑" panose="020B0503020204020204" pitchFamily="34" charset="-122"/>
                </a:rPr>
                <a:t>工作业绩</a:t>
              </a:r>
            </a:p>
          </p:txBody>
        </p:sp>
      </p:grpSp>
      <p:grpSp>
        <p:nvGrpSpPr>
          <p:cNvPr id="6" name="淘宝店chenying0907出品 23"/>
          <p:cNvGrpSpPr/>
          <p:nvPr/>
        </p:nvGrpSpPr>
        <p:grpSpPr>
          <a:xfrm>
            <a:off x="6746285" y="3856233"/>
            <a:ext cx="2768417" cy="2556758"/>
            <a:chOff x="5423139" y="3237922"/>
            <a:chExt cx="1958086" cy="2020951"/>
          </a:xfrm>
        </p:grpSpPr>
        <p:sp>
          <p:nvSpPr>
            <p:cNvPr id="7" name="上弧形箭头 2"/>
            <p:cNvSpPr/>
            <p:nvPr/>
          </p:nvSpPr>
          <p:spPr bwMode="auto">
            <a:xfrm rot="19829800" flipH="1" flipV="1">
              <a:off x="5451958" y="3237922"/>
              <a:ext cx="1929267" cy="2020951"/>
            </a:xfrm>
            <a:custGeom>
              <a:avLst/>
              <a:gdLst>
                <a:gd name="connsiteX0" fmla="*/ 3114346 w 3960440"/>
                <a:gd name="connsiteY0" fmla="*/ 3384376 h 3384376"/>
                <a:gd name="connsiteX1" fmla="*/ 2228160 w 3960440"/>
                <a:gd name="connsiteY1" fmla="*/ 2538282 h 3384376"/>
                <a:gd name="connsiteX2" fmla="*/ 2485035 w 3960440"/>
                <a:gd name="connsiteY2" fmla="*/ 2538282 h 3384376"/>
                <a:gd name="connsiteX3" fmla="*/ 1262564 w 3960440"/>
                <a:gd name="connsiteY3" fmla="*/ 0 h 3384376"/>
                <a:gd name="connsiteX4" fmla="*/ 2441003 w 3960440"/>
                <a:gd name="connsiteY4" fmla="*/ 0 h 3384376"/>
                <a:gd name="connsiteX5" fmla="*/ 3663474 w 3960440"/>
                <a:gd name="connsiteY5" fmla="*/ 2538282 h 3384376"/>
                <a:gd name="connsiteX6" fmla="*/ 3920348 w 3960440"/>
                <a:gd name="connsiteY6" fmla="*/ 2538282 h 3384376"/>
                <a:gd name="connsiteX7" fmla="*/ 3114346 w 3960440"/>
                <a:gd name="connsiteY7" fmla="*/ 3384376 h 3384376"/>
                <a:gd name="connsiteX0-1" fmla="*/ 1851783 w 3960440"/>
                <a:gd name="connsiteY0-2" fmla="*/ 391155 h 3384376"/>
                <a:gd name="connsiteX1-3" fmla="*/ 1178440 w 3960440"/>
                <a:gd name="connsiteY1-4" fmla="*/ 3384376 h 3384376"/>
                <a:gd name="connsiteX2-5" fmla="*/ 0 w 3960440"/>
                <a:gd name="connsiteY2-6" fmla="*/ 3384376 h 3384376"/>
                <a:gd name="connsiteX3-7" fmla="*/ 112781 w 3960440"/>
                <a:gd name="connsiteY3-8" fmla="*/ 1986193 h 3384376"/>
                <a:gd name="connsiteX4-9" fmla="*/ 1851782 w 3960440"/>
                <a:gd name="connsiteY4-10" fmla="*/ 391155 h 3384376"/>
                <a:gd name="connsiteX5-11" fmla="*/ 1851783 w 3960440"/>
                <a:gd name="connsiteY5-12" fmla="*/ 391155 h 3384376"/>
                <a:gd name="connsiteX0-13" fmla="*/ 1851783 w 3960440"/>
                <a:gd name="connsiteY0-14" fmla="*/ 391155 h 3384376"/>
                <a:gd name="connsiteX1-15" fmla="*/ 1178440 w 3960440"/>
                <a:gd name="connsiteY1-16" fmla="*/ 3384376 h 3384376"/>
                <a:gd name="connsiteX2-17" fmla="*/ 0 w 3960440"/>
                <a:gd name="connsiteY2-18" fmla="*/ 3384376 h 3384376"/>
                <a:gd name="connsiteX3-19" fmla="*/ 1262563 w 3960440"/>
                <a:gd name="connsiteY3-20" fmla="*/ 0 h 3384376"/>
                <a:gd name="connsiteX4-21" fmla="*/ 2441003 w 3960440"/>
                <a:gd name="connsiteY4-22" fmla="*/ 0 h 3384376"/>
                <a:gd name="connsiteX5-23" fmla="*/ 3663474 w 3960440"/>
                <a:gd name="connsiteY5-24" fmla="*/ 2538282 h 3384376"/>
                <a:gd name="connsiteX6-25" fmla="*/ 3920348 w 3960440"/>
                <a:gd name="connsiteY6-26" fmla="*/ 2538282 h 3384376"/>
                <a:gd name="connsiteX7-27" fmla="*/ 3114346 w 3960440"/>
                <a:gd name="connsiteY7-28" fmla="*/ 3384376 h 3384376"/>
                <a:gd name="connsiteX8" fmla="*/ 2228160 w 3960440"/>
                <a:gd name="connsiteY8" fmla="*/ 2538282 h 3384376"/>
                <a:gd name="connsiteX9" fmla="*/ 2485035 w 3960440"/>
                <a:gd name="connsiteY9" fmla="*/ 2538282 h 3384376"/>
                <a:gd name="connsiteX10" fmla="*/ 1262564 w 3960440"/>
                <a:gd name="connsiteY10" fmla="*/ 0 h 3384376"/>
                <a:gd name="connsiteX0-29" fmla="*/ 3131660 w 3937662"/>
                <a:gd name="connsiteY0-30" fmla="*/ 3385291 h 3385291"/>
                <a:gd name="connsiteX1-31" fmla="*/ 2245474 w 3937662"/>
                <a:gd name="connsiteY1-32" fmla="*/ 2539197 h 3385291"/>
                <a:gd name="connsiteX2-33" fmla="*/ 2502349 w 3937662"/>
                <a:gd name="connsiteY2-34" fmla="*/ 2539197 h 3385291"/>
                <a:gd name="connsiteX3-35" fmla="*/ 1279878 w 3937662"/>
                <a:gd name="connsiteY3-36" fmla="*/ 915 h 3385291"/>
                <a:gd name="connsiteX4-37" fmla="*/ 2458317 w 3937662"/>
                <a:gd name="connsiteY4-38" fmla="*/ 915 h 3385291"/>
                <a:gd name="connsiteX5-39" fmla="*/ 3680788 w 3937662"/>
                <a:gd name="connsiteY5-40" fmla="*/ 2539197 h 3385291"/>
                <a:gd name="connsiteX6-41" fmla="*/ 3937662 w 3937662"/>
                <a:gd name="connsiteY6-42" fmla="*/ 2539197 h 3385291"/>
                <a:gd name="connsiteX7-43" fmla="*/ 3131660 w 3937662"/>
                <a:gd name="connsiteY7-44" fmla="*/ 3385291 h 3385291"/>
                <a:gd name="connsiteX0-45" fmla="*/ 1869097 w 3937662"/>
                <a:gd name="connsiteY0-46" fmla="*/ 392070 h 3385291"/>
                <a:gd name="connsiteX1-47" fmla="*/ 1195754 w 3937662"/>
                <a:gd name="connsiteY1-48" fmla="*/ 3385291 h 3385291"/>
                <a:gd name="connsiteX2-49" fmla="*/ 17314 w 3937662"/>
                <a:gd name="connsiteY2-50" fmla="*/ 3385291 h 3385291"/>
                <a:gd name="connsiteX3-51" fmla="*/ 130095 w 3937662"/>
                <a:gd name="connsiteY3-52" fmla="*/ 1987108 h 3385291"/>
                <a:gd name="connsiteX4-53" fmla="*/ 1869096 w 3937662"/>
                <a:gd name="connsiteY4-54" fmla="*/ 392070 h 3385291"/>
                <a:gd name="connsiteX5-55" fmla="*/ 1869097 w 3937662"/>
                <a:gd name="connsiteY5-56" fmla="*/ 392070 h 3385291"/>
                <a:gd name="connsiteX0-57" fmla="*/ 1869097 w 3937662"/>
                <a:gd name="connsiteY0-58" fmla="*/ 392070 h 3385291"/>
                <a:gd name="connsiteX1-59" fmla="*/ 0 w 3937662"/>
                <a:gd name="connsiteY1-60" fmla="*/ 3385291 h 3385291"/>
                <a:gd name="connsiteX2-61" fmla="*/ 17314 w 3937662"/>
                <a:gd name="connsiteY2-62" fmla="*/ 3385291 h 3385291"/>
                <a:gd name="connsiteX3-63" fmla="*/ 1279877 w 3937662"/>
                <a:gd name="connsiteY3-64" fmla="*/ 915 h 3385291"/>
                <a:gd name="connsiteX4-65" fmla="*/ 2458317 w 3937662"/>
                <a:gd name="connsiteY4-66" fmla="*/ 915 h 3385291"/>
                <a:gd name="connsiteX5-67" fmla="*/ 3680788 w 3937662"/>
                <a:gd name="connsiteY5-68" fmla="*/ 2539197 h 3385291"/>
                <a:gd name="connsiteX6-69" fmla="*/ 3937662 w 3937662"/>
                <a:gd name="connsiteY6-70" fmla="*/ 2539197 h 3385291"/>
                <a:gd name="connsiteX7-71" fmla="*/ 3131660 w 3937662"/>
                <a:gd name="connsiteY7-72" fmla="*/ 3385291 h 3385291"/>
                <a:gd name="connsiteX8-73" fmla="*/ 2245474 w 3937662"/>
                <a:gd name="connsiteY8-74" fmla="*/ 2539197 h 3385291"/>
                <a:gd name="connsiteX9-75" fmla="*/ 2502349 w 3937662"/>
                <a:gd name="connsiteY9-76" fmla="*/ 2539197 h 3385291"/>
                <a:gd name="connsiteX10-77" fmla="*/ 1279878 w 3937662"/>
                <a:gd name="connsiteY10-78" fmla="*/ 915 h 3385291"/>
                <a:gd name="connsiteX0-79" fmla="*/ 3145728 w 3951730"/>
                <a:gd name="connsiteY0-80" fmla="*/ 3385291 h 3385291"/>
                <a:gd name="connsiteX1-81" fmla="*/ 2259542 w 3951730"/>
                <a:gd name="connsiteY1-82" fmla="*/ 2539197 h 3385291"/>
                <a:gd name="connsiteX2-83" fmla="*/ 2516417 w 3951730"/>
                <a:gd name="connsiteY2-84" fmla="*/ 2539197 h 3385291"/>
                <a:gd name="connsiteX3-85" fmla="*/ 1293946 w 3951730"/>
                <a:gd name="connsiteY3-86" fmla="*/ 915 h 3385291"/>
                <a:gd name="connsiteX4-87" fmla="*/ 2472385 w 3951730"/>
                <a:gd name="connsiteY4-88" fmla="*/ 915 h 3385291"/>
                <a:gd name="connsiteX5-89" fmla="*/ 3694856 w 3951730"/>
                <a:gd name="connsiteY5-90" fmla="*/ 2539197 h 3385291"/>
                <a:gd name="connsiteX6-91" fmla="*/ 3951730 w 3951730"/>
                <a:gd name="connsiteY6-92" fmla="*/ 2539197 h 3385291"/>
                <a:gd name="connsiteX7-93" fmla="*/ 3145728 w 3951730"/>
                <a:gd name="connsiteY7-94" fmla="*/ 3385291 h 3385291"/>
                <a:gd name="connsiteX0-95" fmla="*/ 1883165 w 3951730"/>
                <a:gd name="connsiteY0-96" fmla="*/ 392070 h 3385291"/>
                <a:gd name="connsiteX1-97" fmla="*/ 0 w 3951730"/>
                <a:gd name="connsiteY1-98" fmla="*/ 3343088 h 3385291"/>
                <a:gd name="connsiteX2-99" fmla="*/ 31382 w 3951730"/>
                <a:gd name="connsiteY2-100" fmla="*/ 3385291 h 3385291"/>
                <a:gd name="connsiteX3-101" fmla="*/ 144163 w 3951730"/>
                <a:gd name="connsiteY3-102" fmla="*/ 1987108 h 3385291"/>
                <a:gd name="connsiteX4-103" fmla="*/ 1883164 w 3951730"/>
                <a:gd name="connsiteY4-104" fmla="*/ 392070 h 3385291"/>
                <a:gd name="connsiteX5-105" fmla="*/ 1883165 w 3951730"/>
                <a:gd name="connsiteY5-106" fmla="*/ 392070 h 3385291"/>
                <a:gd name="connsiteX0-107" fmla="*/ 1883165 w 3951730"/>
                <a:gd name="connsiteY0-108" fmla="*/ 392070 h 3385291"/>
                <a:gd name="connsiteX1-109" fmla="*/ 14068 w 3951730"/>
                <a:gd name="connsiteY1-110" fmla="*/ 3385291 h 3385291"/>
                <a:gd name="connsiteX2-111" fmla="*/ 31382 w 3951730"/>
                <a:gd name="connsiteY2-112" fmla="*/ 3385291 h 3385291"/>
                <a:gd name="connsiteX3-113" fmla="*/ 1293945 w 3951730"/>
                <a:gd name="connsiteY3-114" fmla="*/ 915 h 3385291"/>
                <a:gd name="connsiteX4-115" fmla="*/ 2472385 w 3951730"/>
                <a:gd name="connsiteY4-116" fmla="*/ 915 h 3385291"/>
                <a:gd name="connsiteX5-117" fmla="*/ 3694856 w 3951730"/>
                <a:gd name="connsiteY5-118" fmla="*/ 2539197 h 3385291"/>
                <a:gd name="connsiteX6-119" fmla="*/ 3951730 w 3951730"/>
                <a:gd name="connsiteY6-120" fmla="*/ 2539197 h 3385291"/>
                <a:gd name="connsiteX7-121" fmla="*/ 3145728 w 3951730"/>
                <a:gd name="connsiteY7-122" fmla="*/ 3385291 h 3385291"/>
                <a:gd name="connsiteX8-123" fmla="*/ 2259542 w 3951730"/>
                <a:gd name="connsiteY8-124" fmla="*/ 2539197 h 3385291"/>
                <a:gd name="connsiteX9-125" fmla="*/ 2516417 w 3951730"/>
                <a:gd name="connsiteY9-126" fmla="*/ 2539197 h 3385291"/>
                <a:gd name="connsiteX10-127" fmla="*/ 1293946 w 3951730"/>
                <a:gd name="connsiteY10-128" fmla="*/ 915 h 3385291"/>
                <a:gd name="connsiteX0-129" fmla="*/ 3145728 w 3951730"/>
                <a:gd name="connsiteY0-130" fmla="*/ 3385291 h 3385291"/>
                <a:gd name="connsiteX1-131" fmla="*/ 2259542 w 3951730"/>
                <a:gd name="connsiteY1-132" fmla="*/ 2539197 h 3385291"/>
                <a:gd name="connsiteX2-133" fmla="*/ 2516417 w 3951730"/>
                <a:gd name="connsiteY2-134" fmla="*/ 2539197 h 3385291"/>
                <a:gd name="connsiteX3-135" fmla="*/ 1293946 w 3951730"/>
                <a:gd name="connsiteY3-136" fmla="*/ 915 h 3385291"/>
                <a:gd name="connsiteX4-137" fmla="*/ 2472385 w 3951730"/>
                <a:gd name="connsiteY4-138" fmla="*/ 915 h 3385291"/>
                <a:gd name="connsiteX5-139" fmla="*/ 3694856 w 3951730"/>
                <a:gd name="connsiteY5-140" fmla="*/ 2539197 h 3385291"/>
                <a:gd name="connsiteX6-141" fmla="*/ 3951730 w 3951730"/>
                <a:gd name="connsiteY6-142" fmla="*/ 2539197 h 3385291"/>
                <a:gd name="connsiteX7-143" fmla="*/ 3145728 w 3951730"/>
                <a:gd name="connsiteY7-144" fmla="*/ 3385291 h 3385291"/>
                <a:gd name="connsiteX0-145" fmla="*/ 1883165 w 3951730"/>
                <a:gd name="connsiteY0-146" fmla="*/ 392070 h 3385291"/>
                <a:gd name="connsiteX1-147" fmla="*/ 0 w 3951730"/>
                <a:gd name="connsiteY1-148" fmla="*/ 3343088 h 3385291"/>
                <a:gd name="connsiteX2-149" fmla="*/ 31382 w 3951730"/>
                <a:gd name="connsiteY2-150" fmla="*/ 3385291 h 3385291"/>
                <a:gd name="connsiteX3-151" fmla="*/ 144163 w 3951730"/>
                <a:gd name="connsiteY3-152" fmla="*/ 1987108 h 3385291"/>
                <a:gd name="connsiteX4-153" fmla="*/ 1883164 w 3951730"/>
                <a:gd name="connsiteY4-154" fmla="*/ 392070 h 3385291"/>
                <a:gd name="connsiteX5-155" fmla="*/ 1883165 w 3951730"/>
                <a:gd name="connsiteY5-156" fmla="*/ 392070 h 3385291"/>
                <a:gd name="connsiteX0-157" fmla="*/ 1883165 w 3951730"/>
                <a:gd name="connsiteY0-158" fmla="*/ 392070 h 3385291"/>
                <a:gd name="connsiteX1-159" fmla="*/ 14068 w 3951730"/>
                <a:gd name="connsiteY1-160" fmla="*/ 3385291 h 3385291"/>
                <a:gd name="connsiteX2-161" fmla="*/ 31382 w 3951730"/>
                <a:gd name="connsiteY2-162" fmla="*/ 3385291 h 3385291"/>
                <a:gd name="connsiteX3-163" fmla="*/ 1293945 w 3951730"/>
                <a:gd name="connsiteY3-164" fmla="*/ 915 h 3385291"/>
                <a:gd name="connsiteX4-165" fmla="*/ 2472385 w 3951730"/>
                <a:gd name="connsiteY4-166" fmla="*/ 915 h 3385291"/>
                <a:gd name="connsiteX5-167" fmla="*/ 3694856 w 3951730"/>
                <a:gd name="connsiteY5-168" fmla="*/ 2539197 h 3385291"/>
                <a:gd name="connsiteX6-169" fmla="*/ 3951730 w 3951730"/>
                <a:gd name="connsiteY6-170" fmla="*/ 2539197 h 3385291"/>
                <a:gd name="connsiteX7-171" fmla="*/ 3145728 w 3951730"/>
                <a:gd name="connsiteY7-172" fmla="*/ 3385291 h 3385291"/>
                <a:gd name="connsiteX8-173" fmla="*/ 2259542 w 3951730"/>
                <a:gd name="connsiteY8-174" fmla="*/ 2539197 h 3385291"/>
                <a:gd name="connsiteX9-175" fmla="*/ 2516417 w 3951730"/>
                <a:gd name="connsiteY9-176" fmla="*/ 2539197 h 3385291"/>
                <a:gd name="connsiteX10-177" fmla="*/ 1293946 w 3951730"/>
                <a:gd name="connsiteY10-178" fmla="*/ 915 h 3385291"/>
                <a:gd name="connsiteX0-179" fmla="*/ 3145728 w 3951730"/>
                <a:gd name="connsiteY0-180" fmla="*/ 3385291 h 3385291"/>
                <a:gd name="connsiteX1-181" fmla="*/ 2259542 w 3951730"/>
                <a:gd name="connsiteY1-182" fmla="*/ 2539197 h 3385291"/>
                <a:gd name="connsiteX2-183" fmla="*/ 2516417 w 3951730"/>
                <a:gd name="connsiteY2-184" fmla="*/ 2539197 h 3385291"/>
                <a:gd name="connsiteX3-185" fmla="*/ 1293946 w 3951730"/>
                <a:gd name="connsiteY3-186" fmla="*/ 915 h 3385291"/>
                <a:gd name="connsiteX4-187" fmla="*/ 2472385 w 3951730"/>
                <a:gd name="connsiteY4-188" fmla="*/ 915 h 3385291"/>
                <a:gd name="connsiteX5-189" fmla="*/ 3694856 w 3951730"/>
                <a:gd name="connsiteY5-190" fmla="*/ 2539197 h 3385291"/>
                <a:gd name="connsiteX6-191" fmla="*/ 3951730 w 3951730"/>
                <a:gd name="connsiteY6-192" fmla="*/ 2539197 h 3385291"/>
                <a:gd name="connsiteX7-193" fmla="*/ 3145728 w 3951730"/>
                <a:gd name="connsiteY7-194" fmla="*/ 3385291 h 3385291"/>
                <a:gd name="connsiteX0-195" fmla="*/ 1883165 w 3951730"/>
                <a:gd name="connsiteY0-196" fmla="*/ 392070 h 3385291"/>
                <a:gd name="connsiteX1-197" fmla="*/ 0 w 3951730"/>
                <a:gd name="connsiteY1-198" fmla="*/ 3343088 h 3385291"/>
                <a:gd name="connsiteX2-199" fmla="*/ 31382 w 3951730"/>
                <a:gd name="connsiteY2-200" fmla="*/ 3385291 h 3385291"/>
                <a:gd name="connsiteX3-201" fmla="*/ 144163 w 3951730"/>
                <a:gd name="connsiteY3-202" fmla="*/ 1987108 h 3385291"/>
                <a:gd name="connsiteX4-203" fmla="*/ 1883164 w 3951730"/>
                <a:gd name="connsiteY4-204" fmla="*/ 392070 h 3385291"/>
                <a:gd name="connsiteX5-205" fmla="*/ 1883165 w 3951730"/>
                <a:gd name="connsiteY5-206" fmla="*/ 392070 h 3385291"/>
                <a:gd name="connsiteX0-207" fmla="*/ 1883165 w 3951730"/>
                <a:gd name="connsiteY0-208" fmla="*/ 392070 h 3385291"/>
                <a:gd name="connsiteX1-209" fmla="*/ 14068 w 3951730"/>
                <a:gd name="connsiteY1-210" fmla="*/ 3385291 h 3385291"/>
                <a:gd name="connsiteX2-211" fmla="*/ 31382 w 3951730"/>
                <a:gd name="connsiteY2-212" fmla="*/ 3385291 h 3385291"/>
                <a:gd name="connsiteX3-213" fmla="*/ 1293945 w 3951730"/>
                <a:gd name="connsiteY3-214" fmla="*/ 915 h 3385291"/>
                <a:gd name="connsiteX4-215" fmla="*/ 2472385 w 3951730"/>
                <a:gd name="connsiteY4-216" fmla="*/ 915 h 3385291"/>
                <a:gd name="connsiteX5-217" fmla="*/ 3694856 w 3951730"/>
                <a:gd name="connsiteY5-218" fmla="*/ 2539197 h 3385291"/>
                <a:gd name="connsiteX6-219" fmla="*/ 3951730 w 3951730"/>
                <a:gd name="connsiteY6-220" fmla="*/ 2539197 h 3385291"/>
                <a:gd name="connsiteX7-221" fmla="*/ 3145728 w 3951730"/>
                <a:gd name="connsiteY7-222" fmla="*/ 3385291 h 3385291"/>
                <a:gd name="connsiteX8-223" fmla="*/ 2259542 w 3951730"/>
                <a:gd name="connsiteY8-224" fmla="*/ 2539197 h 3385291"/>
                <a:gd name="connsiteX9-225" fmla="*/ 2516417 w 3951730"/>
                <a:gd name="connsiteY9-226" fmla="*/ 2539197 h 3385291"/>
                <a:gd name="connsiteX10-227" fmla="*/ 1293946 w 3951730"/>
                <a:gd name="connsiteY10-228" fmla="*/ 915 h 3385291"/>
                <a:gd name="connsiteX0-229" fmla="*/ 3145728 w 3951730"/>
                <a:gd name="connsiteY0-230" fmla="*/ 3385291 h 3385291"/>
                <a:gd name="connsiteX1-231" fmla="*/ 2259542 w 3951730"/>
                <a:gd name="connsiteY1-232" fmla="*/ 2539197 h 3385291"/>
                <a:gd name="connsiteX2-233" fmla="*/ 2516417 w 3951730"/>
                <a:gd name="connsiteY2-234" fmla="*/ 2539197 h 3385291"/>
                <a:gd name="connsiteX3-235" fmla="*/ 1293946 w 3951730"/>
                <a:gd name="connsiteY3-236" fmla="*/ 915 h 3385291"/>
                <a:gd name="connsiteX4-237" fmla="*/ 2472385 w 3951730"/>
                <a:gd name="connsiteY4-238" fmla="*/ 915 h 3385291"/>
                <a:gd name="connsiteX5-239" fmla="*/ 3694856 w 3951730"/>
                <a:gd name="connsiteY5-240" fmla="*/ 2539197 h 3385291"/>
                <a:gd name="connsiteX6-241" fmla="*/ 3951730 w 3951730"/>
                <a:gd name="connsiteY6-242" fmla="*/ 2539197 h 3385291"/>
                <a:gd name="connsiteX7-243" fmla="*/ 3145728 w 3951730"/>
                <a:gd name="connsiteY7-244" fmla="*/ 3385291 h 3385291"/>
                <a:gd name="connsiteX0-245" fmla="*/ 1883165 w 3951730"/>
                <a:gd name="connsiteY0-246" fmla="*/ 392070 h 3385291"/>
                <a:gd name="connsiteX1-247" fmla="*/ 0 w 3951730"/>
                <a:gd name="connsiteY1-248" fmla="*/ 3343088 h 3385291"/>
                <a:gd name="connsiteX2-249" fmla="*/ 31382 w 3951730"/>
                <a:gd name="connsiteY2-250" fmla="*/ 3385291 h 3385291"/>
                <a:gd name="connsiteX3-251" fmla="*/ 144163 w 3951730"/>
                <a:gd name="connsiteY3-252" fmla="*/ 1987108 h 3385291"/>
                <a:gd name="connsiteX4-253" fmla="*/ 1883164 w 3951730"/>
                <a:gd name="connsiteY4-254" fmla="*/ 392070 h 3385291"/>
                <a:gd name="connsiteX5-255" fmla="*/ 1883165 w 3951730"/>
                <a:gd name="connsiteY5-256" fmla="*/ 392070 h 3385291"/>
                <a:gd name="connsiteX0-257" fmla="*/ 1883165 w 3951730"/>
                <a:gd name="connsiteY0-258" fmla="*/ 392070 h 3385291"/>
                <a:gd name="connsiteX1-259" fmla="*/ 14068 w 3951730"/>
                <a:gd name="connsiteY1-260" fmla="*/ 3385291 h 3385291"/>
                <a:gd name="connsiteX2-261" fmla="*/ 31382 w 3951730"/>
                <a:gd name="connsiteY2-262" fmla="*/ 3385291 h 3385291"/>
                <a:gd name="connsiteX3-263" fmla="*/ 1293945 w 3951730"/>
                <a:gd name="connsiteY3-264" fmla="*/ 915 h 3385291"/>
                <a:gd name="connsiteX4-265" fmla="*/ 2472385 w 3951730"/>
                <a:gd name="connsiteY4-266" fmla="*/ 915 h 3385291"/>
                <a:gd name="connsiteX5-267" fmla="*/ 3694856 w 3951730"/>
                <a:gd name="connsiteY5-268" fmla="*/ 2539197 h 3385291"/>
                <a:gd name="connsiteX6-269" fmla="*/ 3951730 w 3951730"/>
                <a:gd name="connsiteY6-270" fmla="*/ 2539197 h 3385291"/>
                <a:gd name="connsiteX7-271" fmla="*/ 3145728 w 3951730"/>
                <a:gd name="connsiteY7-272" fmla="*/ 3385291 h 3385291"/>
                <a:gd name="connsiteX8-273" fmla="*/ 2259542 w 3951730"/>
                <a:gd name="connsiteY8-274" fmla="*/ 2539197 h 3385291"/>
                <a:gd name="connsiteX9-275" fmla="*/ 2516417 w 3951730"/>
                <a:gd name="connsiteY9-276" fmla="*/ 2539197 h 3385291"/>
                <a:gd name="connsiteX10-277" fmla="*/ 1293946 w 3951730"/>
                <a:gd name="connsiteY10-278" fmla="*/ 915 h 3385291"/>
                <a:gd name="connsiteX0-279" fmla="*/ 3145728 w 3951730"/>
                <a:gd name="connsiteY0-280" fmla="*/ 3385291 h 3385291"/>
                <a:gd name="connsiteX1-281" fmla="*/ 2259542 w 3951730"/>
                <a:gd name="connsiteY1-282" fmla="*/ 2539197 h 3385291"/>
                <a:gd name="connsiteX2-283" fmla="*/ 2516417 w 3951730"/>
                <a:gd name="connsiteY2-284" fmla="*/ 2539197 h 3385291"/>
                <a:gd name="connsiteX3-285" fmla="*/ 1293946 w 3951730"/>
                <a:gd name="connsiteY3-286" fmla="*/ 915 h 3385291"/>
                <a:gd name="connsiteX4-287" fmla="*/ 2472385 w 3951730"/>
                <a:gd name="connsiteY4-288" fmla="*/ 915 h 3385291"/>
                <a:gd name="connsiteX5-289" fmla="*/ 3694856 w 3951730"/>
                <a:gd name="connsiteY5-290" fmla="*/ 2539197 h 3385291"/>
                <a:gd name="connsiteX6-291" fmla="*/ 3951730 w 3951730"/>
                <a:gd name="connsiteY6-292" fmla="*/ 2539197 h 3385291"/>
                <a:gd name="connsiteX7-293" fmla="*/ 3145728 w 3951730"/>
                <a:gd name="connsiteY7-294" fmla="*/ 3385291 h 3385291"/>
                <a:gd name="connsiteX0-295" fmla="*/ 1883165 w 3951730"/>
                <a:gd name="connsiteY0-296" fmla="*/ 392070 h 3385291"/>
                <a:gd name="connsiteX1-297" fmla="*/ 0 w 3951730"/>
                <a:gd name="connsiteY1-298" fmla="*/ 3343088 h 3385291"/>
                <a:gd name="connsiteX2-299" fmla="*/ 31382 w 3951730"/>
                <a:gd name="connsiteY2-300" fmla="*/ 3385291 h 3385291"/>
                <a:gd name="connsiteX3-301" fmla="*/ 144163 w 3951730"/>
                <a:gd name="connsiteY3-302" fmla="*/ 1987108 h 3385291"/>
                <a:gd name="connsiteX4-303" fmla="*/ 1883164 w 3951730"/>
                <a:gd name="connsiteY4-304" fmla="*/ 392070 h 3385291"/>
                <a:gd name="connsiteX5-305" fmla="*/ 1883165 w 3951730"/>
                <a:gd name="connsiteY5-306" fmla="*/ 392070 h 3385291"/>
                <a:gd name="connsiteX0-307" fmla="*/ 1883165 w 3951730"/>
                <a:gd name="connsiteY0-308" fmla="*/ 392070 h 3385291"/>
                <a:gd name="connsiteX1-309" fmla="*/ 14068 w 3951730"/>
                <a:gd name="connsiteY1-310" fmla="*/ 3385291 h 3385291"/>
                <a:gd name="connsiteX2-311" fmla="*/ 45450 w 3951730"/>
                <a:gd name="connsiteY2-312" fmla="*/ 2794448 h 3385291"/>
                <a:gd name="connsiteX3-313" fmla="*/ 1293945 w 3951730"/>
                <a:gd name="connsiteY3-314" fmla="*/ 915 h 3385291"/>
                <a:gd name="connsiteX4-315" fmla="*/ 2472385 w 3951730"/>
                <a:gd name="connsiteY4-316" fmla="*/ 915 h 3385291"/>
                <a:gd name="connsiteX5-317" fmla="*/ 3694856 w 3951730"/>
                <a:gd name="connsiteY5-318" fmla="*/ 2539197 h 3385291"/>
                <a:gd name="connsiteX6-319" fmla="*/ 3951730 w 3951730"/>
                <a:gd name="connsiteY6-320" fmla="*/ 2539197 h 3385291"/>
                <a:gd name="connsiteX7-321" fmla="*/ 3145728 w 3951730"/>
                <a:gd name="connsiteY7-322" fmla="*/ 3385291 h 3385291"/>
                <a:gd name="connsiteX8-323" fmla="*/ 2259542 w 3951730"/>
                <a:gd name="connsiteY8-324" fmla="*/ 2539197 h 3385291"/>
                <a:gd name="connsiteX9-325" fmla="*/ 2516417 w 3951730"/>
                <a:gd name="connsiteY9-326" fmla="*/ 2539197 h 3385291"/>
                <a:gd name="connsiteX10-327" fmla="*/ 1293946 w 3951730"/>
                <a:gd name="connsiteY10-328" fmla="*/ 915 h 3385291"/>
                <a:gd name="connsiteX0-329" fmla="*/ 3145728 w 3951730"/>
                <a:gd name="connsiteY0-330" fmla="*/ 3385291 h 3385291"/>
                <a:gd name="connsiteX1-331" fmla="*/ 2259542 w 3951730"/>
                <a:gd name="connsiteY1-332" fmla="*/ 2539197 h 3385291"/>
                <a:gd name="connsiteX2-333" fmla="*/ 2516417 w 3951730"/>
                <a:gd name="connsiteY2-334" fmla="*/ 2539197 h 3385291"/>
                <a:gd name="connsiteX3-335" fmla="*/ 1293946 w 3951730"/>
                <a:gd name="connsiteY3-336" fmla="*/ 915 h 3385291"/>
                <a:gd name="connsiteX4-337" fmla="*/ 2472385 w 3951730"/>
                <a:gd name="connsiteY4-338" fmla="*/ 915 h 3385291"/>
                <a:gd name="connsiteX5-339" fmla="*/ 3694856 w 3951730"/>
                <a:gd name="connsiteY5-340" fmla="*/ 2539197 h 3385291"/>
                <a:gd name="connsiteX6-341" fmla="*/ 3951730 w 3951730"/>
                <a:gd name="connsiteY6-342" fmla="*/ 2539197 h 3385291"/>
                <a:gd name="connsiteX7-343" fmla="*/ 3145728 w 3951730"/>
                <a:gd name="connsiteY7-344" fmla="*/ 3385291 h 3385291"/>
                <a:gd name="connsiteX0-345" fmla="*/ 1883165 w 3951730"/>
                <a:gd name="connsiteY0-346" fmla="*/ 392070 h 3385291"/>
                <a:gd name="connsiteX1-347" fmla="*/ 0 w 3951730"/>
                <a:gd name="connsiteY1-348" fmla="*/ 3343088 h 3385291"/>
                <a:gd name="connsiteX2-349" fmla="*/ 31382 w 3951730"/>
                <a:gd name="connsiteY2-350" fmla="*/ 3385291 h 3385291"/>
                <a:gd name="connsiteX3-351" fmla="*/ 144163 w 3951730"/>
                <a:gd name="connsiteY3-352" fmla="*/ 1987108 h 3385291"/>
                <a:gd name="connsiteX4-353" fmla="*/ 1883164 w 3951730"/>
                <a:gd name="connsiteY4-354" fmla="*/ 392070 h 3385291"/>
                <a:gd name="connsiteX5-355" fmla="*/ 1883165 w 3951730"/>
                <a:gd name="connsiteY5-356" fmla="*/ 392070 h 3385291"/>
                <a:gd name="connsiteX0-357" fmla="*/ 1883165 w 3951730"/>
                <a:gd name="connsiteY0-358" fmla="*/ 392070 h 3385291"/>
                <a:gd name="connsiteX1-359" fmla="*/ 14068 w 3951730"/>
                <a:gd name="connsiteY1-360" fmla="*/ 3385291 h 3385291"/>
                <a:gd name="connsiteX2-361" fmla="*/ 45450 w 3951730"/>
                <a:gd name="connsiteY2-362" fmla="*/ 2794448 h 3385291"/>
                <a:gd name="connsiteX3-363" fmla="*/ 1293945 w 3951730"/>
                <a:gd name="connsiteY3-364" fmla="*/ 915 h 3385291"/>
                <a:gd name="connsiteX4-365" fmla="*/ 2472385 w 3951730"/>
                <a:gd name="connsiteY4-366" fmla="*/ 915 h 3385291"/>
                <a:gd name="connsiteX5-367" fmla="*/ 3694856 w 3951730"/>
                <a:gd name="connsiteY5-368" fmla="*/ 2539197 h 3385291"/>
                <a:gd name="connsiteX6-369" fmla="*/ 3951730 w 3951730"/>
                <a:gd name="connsiteY6-370" fmla="*/ 2539197 h 3385291"/>
                <a:gd name="connsiteX7-371" fmla="*/ 3145728 w 3951730"/>
                <a:gd name="connsiteY7-372" fmla="*/ 3385291 h 3385291"/>
                <a:gd name="connsiteX8-373" fmla="*/ 2259542 w 3951730"/>
                <a:gd name="connsiteY8-374" fmla="*/ 2539197 h 3385291"/>
                <a:gd name="connsiteX9-375" fmla="*/ 2516417 w 3951730"/>
                <a:gd name="connsiteY9-376" fmla="*/ 2539197 h 3385291"/>
                <a:gd name="connsiteX10-377" fmla="*/ 1293946 w 3951730"/>
                <a:gd name="connsiteY10-378" fmla="*/ 915 h 3385291"/>
                <a:gd name="connsiteX0-379" fmla="*/ 3145728 w 3951730"/>
                <a:gd name="connsiteY0-380" fmla="*/ 3385291 h 3693794"/>
                <a:gd name="connsiteX1-381" fmla="*/ 2259542 w 3951730"/>
                <a:gd name="connsiteY1-382" fmla="*/ 2539197 h 3693794"/>
                <a:gd name="connsiteX2-383" fmla="*/ 2516417 w 3951730"/>
                <a:gd name="connsiteY2-384" fmla="*/ 2539197 h 3693794"/>
                <a:gd name="connsiteX3-385" fmla="*/ 1293946 w 3951730"/>
                <a:gd name="connsiteY3-386" fmla="*/ 915 h 3693794"/>
                <a:gd name="connsiteX4-387" fmla="*/ 2472385 w 3951730"/>
                <a:gd name="connsiteY4-388" fmla="*/ 915 h 3693794"/>
                <a:gd name="connsiteX5-389" fmla="*/ 3694856 w 3951730"/>
                <a:gd name="connsiteY5-390" fmla="*/ 2539197 h 3693794"/>
                <a:gd name="connsiteX6-391" fmla="*/ 3951730 w 3951730"/>
                <a:gd name="connsiteY6-392" fmla="*/ 2539197 h 3693794"/>
                <a:gd name="connsiteX7-393" fmla="*/ 3145728 w 3951730"/>
                <a:gd name="connsiteY7-394" fmla="*/ 3385291 h 3693794"/>
                <a:gd name="connsiteX0-395" fmla="*/ 1883165 w 3951730"/>
                <a:gd name="connsiteY0-396" fmla="*/ 392070 h 3693794"/>
                <a:gd name="connsiteX1-397" fmla="*/ 0 w 3951730"/>
                <a:gd name="connsiteY1-398" fmla="*/ 3343088 h 3693794"/>
                <a:gd name="connsiteX2-399" fmla="*/ 31382 w 3951730"/>
                <a:gd name="connsiteY2-400" fmla="*/ 3385291 h 3693794"/>
                <a:gd name="connsiteX3-401" fmla="*/ 144163 w 3951730"/>
                <a:gd name="connsiteY3-402" fmla="*/ 1987108 h 3693794"/>
                <a:gd name="connsiteX4-403" fmla="*/ 1883164 w 3951730"/>
                <a:gd name="connsiteY4-404" fmla="*/ 392070 h 3693794"/>
                <a:gd name="connsiteX5-405" fmla="*/ 1883165 w 3951730"/>
                <a:gd name="connsiteY5-406" fmla="*/ 392070 h 3693794"/>
                <a:gd name="connsiteX0-407" fmla="*/ 1883165 w 3951730"/>
                <a:gd name="connsiteY0-408" fmla="*/ 392070 h 3693794"/>
                <a:gd name="connsiteX1-409" fmla="*/ 14068 w 3951730"/>
                <a:gd name="connsiteY1-410" fmla="*/ 3385291 h 3693794"/>
                <a:gd name="connsiteX2-411" fmla="*/ 45450 w 3951730"/>
                <a:gd name="connsiteY2-412" fmla="*/ 2794448 h 3693794"/>
                <a:gd name="connsiteX3-413" fmla="*/ 1293945 w 3951730"/>
                <a:gd name="connsiteY3-414" fmla="*/ 915 h 3693794"/>
                <a:gd name="connsiteX4-415" fmla="*/ 2472385 w 3951730"/>
                <a:gd name="connsiteY4-416" fmla="*/ 915 h 3693794"/>
                <a:gd name="connsiteX5-417" fmla="*/ 3694856 w 3951730"/>
                <a:gd name="connsiteY5-418" fmla="*/ 2539197 h 3693794"/>
                <a:gd name="connsiteX6-419" fmla="*/ 3951730 w 3951730"/>
                <a:gd name="connsiteY6-420" fmla="*/ 2539197 h 3693794"/>
                <a:gd name="connsiteX7-421" fmla="*/ 3101657 w 3951730"/>
                <a:gd name="connsiteY7-422" fmla="*/ 3693794 h 3693794"/>
                <a:gd name="connsiteX8-423" fmla="*/ 2259542 w 3951730"/>
                <a:gd name="connsiteY8-424" fmla="*/ 2539197 h 3693794"/>
                <a:gd name="connsiteX9-425" fmla="*/ 2516417 w 3951730"/>
                <a:gd name="connsiteY9-426" fmla="*/ 2539197 h 3693794"/>
                <a:gd name="connsiteX10-427" fmla="*/ 1293946 w 3951730"/>
                <a:gd name="connsiteY10-428" fmla="*/ 915 h 3693794"/>
                <a:gd name="connsiteX0-429" fmla="*/ 3101657 w 3951730"/>
                <a:gd name="connsiteY0-430" fmla="*/ 3715832 h 3715832"/>
                <a:gd name="connsiteX1-431" fmla="*/ 2259542 w 3951730"/>
                <a:gd name="connsiteY1-432" fmla="*/ 2539197 h 3715832"/>
                <a:gd name="connsiteX2-433" fmla="*/ 2516417 w 3951730"/>
                <a:gd name="connsiteY2-434" fmla="*/ 2539197 h 3715832"/>
                <a:gd name="connsiteX3-435" fmla="*/ 1293946 w 3951730"/>
                <a:gd name="connsiteY3-436" fmla="*/ 915 h 3715832"/>
                <a:gd name="connsiteX4-437" fmla="*/ 2472385 w 3951730"/>
                <a:gd name="connsiteY4-438" fmla="*/ 915 h 3715832"/>
                <a:gd name="connsiteX5-439" fmla="*/ 3694856 w 3951730"/>
                <a:gd name="connsiteY5-440" fmla="*/ 2539197 h 3715832"/>
                <a:gd name="connsiteX6-441" fmla="*/ 3951730 w 3951730"/>
                <a:gd name="connsiteY6-442" fmla="*/ 2539197 h 3715832"/>
                <a:gd name="connsiteX7-443" fmla="*/ 3101657 w 3951730"/>
                <a:gd name="connsiteY7-444" fmla="*/ 3715832 h 3715832"/>
                <a:gd name="connsiteX0-445" fmla="*/ 1883165 w 3951730"/>
                <a:gd name="connsiteY0-446" fmla="*/ 392070 h 3715832"/>
                <a:gd name="connsiteX1-447" fmla="*/ 0 w 3951730"/>
                <a:gd name="connsiteY1-448" fmla="*/ 3343088 h 3715832"/>
                <a:gd name="connsiteX2-449" fmla="*/ 31382 w 3951730"/>
                <a:gd name="connsiteY2-450" fmla="*/ 3385291 h 3715832"/>
                <a:gd name="connsiteX3-451" fmla="*/ 144163 w 3951730"/>
                <a:gd name="connsiteY3-452" fmla="*/ 1987108 h 3715832"/>
                <a:gd name="connsiteX4-453" fmla="*/ 1883164 w 3951730"/>
                <a:gd name="connsiteY4-454" fmla="*/ 392070 h 3715832"/>
                <a:gd name="connsiteX5-455" fmla="*/ 1883165 w 3951730"/>
                <a:gd name="connsiteY5-456" fmla="*/ 392070 h 3715832"/>
                <a:gd name="connsiteX0-457" fmla="*/ 1883165 w 3951730"/>
                <a:gd name="connsiteY0-458" fmla="*/ 392070 h 3715832"/>
                <a:gd name="connsiteX1-459" fmla="*/ 14068 w 3951730"/>
                <a:gd name="connsiteY1-460" fmla="*/ 3385291 h 3715832"/>
                <a:gd name="connsiteX2-461" fmla="*/ 45450 w 3951730"/>
                <a:gd name="connsiteY2-462" fmla="*/ 2794448 h 3715832"/>
                <a:gd name="connsiteX3-463" fmla="*/ 1293945 w 3951730"/>
                <a:gd name="connsiteY3-464" fmla="*/ 915 h 3715832"/>
                <a:gd name="connsiteX4-465" fmla="*/ 2472385 w 3951730"/>
                <a:gd name="connsiteY4-466" fmla="*/ 915 h 3715832"/>
                <a:gd name="connsiteX5-467" fmla="*/ 3694856 w 3951730"/>
                <a:gd name="connsiteY5-468" fmla="*/ 2539197 h 3715832"/>
                <a:gd name="connsiteX6-469" fmla="*/ 3951730 w 3951730"/>
                <a:gd name="connsiteY6-470" fmla="*/ 2539197 h 3715832"/>
                <a:gd name="connsiteX7-471" fmla="*/ 3101657 w 3951730"/>
                <a:gd name="connsiteY7-472" fmla="*/ 3693794 h 3715832"/>
                <a:gd name="connsiteX8-473" fmla="*/ 2259542 w 3951730"/>
                <a:gd name="connsiteY8-474" fmla="*/ 2539197 h 3715832"/>
                <a:gd name="connsiteX9-475" fmla="*/ 2516417 w 3951730"/>
                <a:gd name="connsiteY9-476" fmla="*/ 2539197 h 3715832"/>
                <a:gd name="connsiteX10-477" fmla="*/ 1293946 w 3951730"/>
                <a:gd name="connsiteY10-478" fmla="*/ 915 h 3715832"/>
                <a:gd name="connsiteX0-479" fmla="*/ 3101657 w 3951730"/>
                <a:gd name="connsiteY0-480" fmla="*/ 3715832 h 3715832"/>
                <a:gd name="connsiteX1-481" fmla="*/ 2259542 w 3951730"/>
                <a:gd name="connsiteY1-482" fmla="*/ 2539197 h 3715832"/>
                <a:gd name="connsiteX2-483" fmla="*/ 2516417 w 3951730"/>
                <a:gd name="connsiteY2-484" fmla="*/ 2539197 h 3715832"/>
                <a:gd name="connsiteX3-485" fmla="*/ 1293946 w 3951730"/>
                <a:gd name="connsiteY3-486" fmla="*/ 915 h 3715832"/>
                <a:gd name="connsiteX4-487" fmla="*/ 2472385 w 3951730"/>
                <a:gd name="connsiteY4-488" fmla="*/ 915 h 3715832"/>
                <a:gd name="connsiteX5-489" fmla="*/ 3694856 w 3951730"/>
                <a:gd name="connsiteY5-490" fmla="*/ 2539197 h 3715832"/>
                <a:gd name="connsiteX6-491" fmla="*/ 3951730 w 3951730"/>
                <a:gd name="connsiteY6-492" fmla="*/ 2539197 h 3715832"/>
                <a:gd name="connsiteX7-493" fmla="*/ 3101657 w 3951730"/>
                <a:gd name="connsiteY7-494" fmla="*/ 3715832 h 3715832"/>
                <a:gd name="connsiteX0-495" fmla="*/ 1883165 w 3951730"/>
                <a:gd name="connsiteY0-496" fmla="*/ 392070 h 3715832"/>
                <a:gd name="connsiteX1-497" fmla="*/ 0 w 3951730"/>
                <a:gd name="connsiteY1-498" fmla="*/ 3343088 h 3715832"/>
                <a:gd name="connsiteX2-499" fmla="*/ 31382 w 3951730"/>
                <a:gd name="connsiteY2-500" fmla="*/ 3385291 h 3715832"/>
                <a:gd name="connsiteX3-501" fmla="*/ 144163 w 3951730"/>
                <a:gd name="connsiteY3-502" fmla="*/ 1987108 h 3715832"/>
                <a:gd name="connsiteX4-503" fmla="*/ 1883164 w 3951730"/>
                <a:gd name="connsiteY4-504" fmla="*/ 392070 h 3715832"/>
                <a:gd name="connsiteX5-505" fmla="*/ 1883165 w 3951730"/>
                <a:gd name="connsiteY5-506" fmla="*/ 392070 h 3715832"/>
                <a:gd name="connsiteX0-507" fmla="*/ 1883165 w 3951730"/>
                <a:gd name="connsiteY0-508" fmla="*/ 392070 h 3715832"/>
                <a:gd name="connsiteX1-509" fmla="*/ 14068 w 3951730"/>
                <a:gd name="connsiteY1-510" fmla="*/ 3385291 h 3715832"/>
                <a:gd name="connsiteX2-511" fmla="*/ 45450 w 3951730"/>
                <a:gd name="connsiteY2-512" fmla="*/ 2794448 h 3715832"/>
                <a:gd name="connsiteX3-513" fmla="*/ 1293945 w 3951730"/>
                <a:gd name="connsiteY3-514" fmla="*/ 915 h 3715832"/>
                <a:gd name="connsiteX4-515" fmla="*/ 2472385 w 3951730"/>
                <a:gd name="connsiteY4-516" fmla="*/ 915 h 3715832"/>
                <a:gd name="connsiteX5-517" fmla="*/ 3694856 w 3951730"/>
                <a:gd name="connsiteY5-518" fmla="*/ 2539197 h 3715832"/>
                <a:gd name="connsiteX6-519" fmla="*/ 3951730 w 3951730"/>
                <a:gd name="connsiteY6-520" fmla="*/ 2539197 h 3715832"/>
                <a:gd name="connsiteX7-521" fmla="*/ 3101657 w 3951730"/>
                <a:gd name="connsiteY7-522" fmla="*/ 3693794 h 3715832"/>
                <a:gd name="connsiteX8-523" fmla="*/ 2259542 w 3951730"/>
                <a:gd name="connsiteY8-524" fmla="*/ 2539197 h 3715832"/>
                <a:gd name="connsiteX9-525" fmla="*/ 2516417 w 3951730"/>
                <a:gd name="connsiteY9-526" fmla="*/ 2539197 h 3715832"/>
                <a:gd name="connsiteX10-527" fmla="*/ 1293946 w 3951730"/>
                <a:gd name="connsiteY10-528" fmla="*/ 915 h 3715832"/>
                <a:gd name="connsiteX0-529" fmla="*/ 3101657 w 3951730"/>
                <a:gd name="connsiteY0-530" fmla="*/ 3715832 h 3715832"/>
                <a:gd name="connsiteX1-531" fmla="*/ 2259542 w 3951730"/>
                <a:gd name="connsiteY1-532" fmla="*/ 2539197 h 3715832"/>
                <a:gd name="connsiteX2-533" fmla="*/ 2516417 w 3951730"/>
                <a:gd name="connsiteY2-534" fmla="*/ 2539197 h 3715832"/>
                <a:gd name="connsiteX3-535" fmla="*/ 1293946 w 3951730"/>
                <a:gd name="connsiteY3-536" fmla="*/ 915 h 3715832"/>
                <a:gd name="connsiteX4-537" fmla="*/ 2472385 w 3951730"/>
                <a:gd name="connsiteY4-538" fmla="*/ 915 h 3715832"/>
                <a:gd name="connsiteX5-539" fmla="*/ 3694856 w 3951730"/>
                <a:gd name="connsiteY5-540" fmla="*/ 2539197 h 3715832"/>
                <a:gd name="connsiteX6-541" fmla="*/ 3951730 w 3951730"/>
                <a:gd name="connsiteY6-542" fmla="*/ 2539197 h 3715832"/>
                <a:gd name="connsiteX7-543" fmla="*/ 3101657 w 3951730"/>
                <a:gd name="connsiteY7-544" fmla="*/ 3715832 h 3715832"/>
                <a:gd name="connsiteX0-545" fmla="*/ 1883165 w 3951730"/>
                <a:gd name="connsiteY0-546" fmla="*/ 392070 h 3715832"/>
                <a:gd name="connsiteX1-547" fmla="*/ 0 w 3951730"/>
                <a:gd name="connsiteY1-548" fmla="*/ 3343088 h 3715832"/>
                <a:gd name="connsiteX2-549" fmla="*/ 31382 w 3951730"/>
                <a:gd name="connsiteY2-550" fmla="*/ 3385291 h 3715832"/>
                <a:gd name="connsiteX3-551" fmla="*/ 144163 w 3951730"/>
                <a:gd name="connsiteY3-552" fmla="*/ 1987108 h 3715832"/>
                <a:gd name="connsiteX4-553" fmla="*/ 1883164 w 3951730"/>
                <a:gd name="connsiteY4-554" fmla="*/ 392070 h 3715832"/>
                <a:gd name="connsiteX5-555" fmla="*/ 1883165 w 3951730"/>
                <a:gd name="connsiteY5-556" fmla="*/ 392070 h 3715832"/>
                <a:gd name="connsiteX0-557" fmla="*/ 14068 w 3951730"/>
                <a:gd name="connsiteY0-558" fmla="*/ 3385291 h 3715832"/>
                <a:gd name="connsiteX1-559" fmla="*/ 45450 w 3951730"/>
                <a:gd name="connsiteY1-560" fmla="*/ 2794448 h 3715832"/>
                <a:gd name="connsiteX2-561" fmla="*/ 1293945 w 3951730"/>
                <a:gd name="connsiteY2-562" fmla="*/ 915 h 3715832"/>
                <a:gd name="connsiteX3-563" fmla="*/ 2472385 w 3951730"/>
                <a:gd name="connsiteY3-564" fmla="*/ 915 h 3715832"/>
                <a:gd name="connsiteX4-565" fmla="*/ 3694856 w 3951730"/>
                <a:gd name="connsiteY4-566" fmla="*/ 2539197 h 3715832"/>
                <a:gd name="connsiteX5-567" fmla="*/ 3951730 w 3951730"/>
                <a:gd name="connsiteY5-568" fmla="*/ 2539197 h 3715832"/>
                <a:gd name="connsiteX6-569" fmla="*/ 3101657 w 3951730"/>
                <a:gd name="connsiteY6-570" fmla="*/ 3693794 h 3715832"/>
                <a:gd name="connsiteX7-571" fmla="*/ 2259542 w 3951730"/>
                <a:gd name="connsiteY7-572" fmla="*/ 2539197 h 3715832"/>
                <a:gd name="connsiteX8-573" fmla="*/ 2516417 w 3951730"/>
                <a:gd name="connsiteY8-574" fmla="*/ 2539197 h 3715832"/>
                <a:gd name="connsiteX9-575" fmla="*/ 1293946 w 3951730"/>
                <a:gd name="connsiteY9-576" fmla="*/ 915 h 37158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73" y="connsiteY8-74"/>
                </a:cxn>
                <a:cxn ang="0">
                  <a:pos x="connsiteX9-75" y="connsiteY9-76"/>
                </a:cxn>
              </a:cxnLst>
              <a:rect l="l" t="t" r="r" b="b"/>
              <a:pathLst>
                <a:path w="3951730" h="3715832" stroke="0" extrusionOk="0">
                  <a:moveTo>
                    <a:pt x="3101657" y="3715832"/>
                  </a:moveTo>
                  <a:lnTo>
                    <a:pt x="2259542" y="2539197"/>
                  </a:lnTo>
                  <a:lnTo>
                    <a:pt x="2516417" y="2539197"/>
                  </a:lnTo>
                  <a:cubicBezTo>
                    <a:pt x="2372485" y="1044932"/>
                    <a:pt x="1869672" y="915"/>
                    <a:pt x="1293946" y="915"/>
                  </a:cubicBezTo>
                  <a:lnTo>
                    <a:pt x="2472385" y="915"/>
                  </a:lnTo>
                  <a:cubicBezTo>
                    <a:pt x="3048112" y="915"/>
                    <a:pt x="3550925" y="1044933"/>
                    <a:pt x="3694856" y="2539197"/>
                  </a:cubicBezTo>
                  <a:lnTo>
                    <a:pt x="3951730" y="2539197"/>
                  </a:lnTo>
                  <a:lnTo>
                    <a:pt x="3101657" y="3715832"/>
                  </a:lnTo>
                  <a:close/>
                </a:path>
                <a:path w="3951730" h="3715832" fill="darkenLess" stroke="0" extrusionOk="0">
                  <a:moveTo>
                    <a:pt x="1883165" y="392070"/>
                  </a:moveTo>
                  <a:cubicBezTo>
                    <a:pt x="848992" y="390133"/>
                    <a:pt x="0" y="2087830"/>
                    <a:pt x="0" y="3343088"/>
                  </a:cubicBezTo>
                  <a:lnTo>
                    <a:pt x="31382" y="3385291"/>
                  </a:lnTo>
                  <a:cubicBezTo>
                    <a:pt x="31382" y="2903013"/>
                    <a:pt x="69835" y="2426305"/>
                    <a:pt x="144163" y="1987108"/>
                  </a:cubicBezTo>
                  <a:cubicBezTo>
                    <a:pt x="444463" y="212684"/>
                    <a:pt x="1240285" y="-517256"/>
                    <a:pt x="1883164" y="392070"/>
                  </a:cubicBezTo>
                  <a:lnTo>
                    <a:pt x="1883165" y="392070"/>
                  </a:lnTo>
                  <a:close/>
                </a:path>
                <a:path w="3951730" h="3715832" fill="none" extrusionOk="0">
                  <a:moveTo>
                    <a:pt x="14068" y="3385291"/>
                  </a:moveTo>
                  <a:lnTo>
                    <a:pt x="45450" y="2794448"/>
                  </a:lnTo>
                  <a:cubicBezTo>
                    <a:pt x="45450" y="1938183"/>
                    <a:pt x="596651" y="915"/>
                    <a:pt x="1293945" y="915"/>
                  </a:cubicBezTo>
                  <a:lnTo>
                    <a:pt x="2472385" y="915"/>
                  </a:lnTo>
                  <a:cubicBezTo>
                    <a:pt x="3048112" y="915"/>
                    <a:pt x="3550925" y="1044933"/>
                    <a:pt x="3694856" y="2539197"/>
                  </a:cubicBezTo>
                  <a:lnTo>
                    <a:pt x="3951730" y="2539197"/>
                  </a:lnTo>
                  <a:lnTo>
                    <a:pt x="3101657" y="3693794"/>
                  </a:lnTo>
                  <a:lnTo>
                    <a:pt x="2259542" y="2539197"/>
                  </a:lnTo>
                  <a:lnTo>
                    <a:pt x="2516417" y="2539197"/>
                  </a:lnTo>
                  <a:cubicBezTo>
                    <a:pt x="2372485" y="1044932"/>
                    <a:pt x="1869672" y="915"/>
                    <a:pt x="1293946" y="915"/>
                  </a:cubicBezTo>
                </a:path>
              </a:pathLst>
            </a:custGeom>
            <a:solidFill>
              <a:srgbClr val="C80000"/>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2695">
                <a:solidFill>
                  <a:schemeClr val="tx1"/>
                </a:solidFill>
              </a:endParaRPr>
            </a:p>
          </p:txBody>
        </p:sp>
        <p:sp>
          <p:nvSpPr>
            <p:cNvPr id="8" name="TextBox 13"/>
            <p:cNvSpPr txBox="1">
              <a:spLocks noChangeArrowheads="1"/>
            </p:cNvSpPr>
            <p:nvPr/>
          </p:nvSpPr>
          <p:spPr bwMode="auto">
            <a:xfrm rot="2635062">
              <a:off x="5423139" y="4424095"/>
              <a:ext cx="1541721" cy="546157"/>
            </a:xfrm>
            <a:prstGeom prst="rect">
              <a:avLst/>
            </a:prstGeom>
            <a:noFill/>
            <a:ln w="9525">
              <a:noFill/>
              <a:miter lim="800000"/>
            </a:ln>
          </p:spPr>
          <p:txBody>
            <a:bodyPr wrap="square">
              <a:spAutoFit/>
            </a:bodyPr>
            <a:lstStyle/>
            <a:p>
              <a:r>
                <a:rPr lang="zh-CN" altLang="en-US" sz="3890" b="1" dirty="0">
                  <a:solidFill>
                    <a:schemeClr val="bg1"/>
                  </a:solidFill>
                  <a:latin typeface="微软雅黑" panose="020B0503020204020204" pitchFamily="34" charset="-122"/>
                  <a:ea typeface="微软雅黑" panose="020B0503020204020204" pitchFamily="34" charset="-122"/>
                </a:rPr>
                <a:t>新的目标</a:t>
              </a:r>
            </a:p>
          </p:txBody>
        </p:sp>
      </p:grpSp>
      <p:sp>
        <p:nvSpPr>
          <p:cNvPr id="9" name="TextBox 15"/>
          <p:cNvSpPr txBox="1"/>
          <p:nvPr/>
        </p:nvSpPr>
        <p:spPr bwMode="auto">
          <a:xfrm>
            <a:off x="854570" y="1838533"/>
            <a:ext cx="2300225" cy="2106075"/>
          </a:xfrm>
          <a:prstGeom prst="rect">
            <a:avLst/>
          </a:prstGeom>
          <a:noFill/>
        </p:spPr>
        <p:txBody>
          <a:bodyPr wrap="square" lIns="129273" tIns="64636" rIns="129273" bIns="64636">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645" dirty="0">
                <a:solidFill>
                  <a:schemeClr val="tx1">
                    <a:lumMod val="65000"/>
                    <a:lumOff val="35000"/>
                  </a:schemeClr>
                </a:solidFill>
                <a:latin typeface="微软雅黑" panose="020B0503020204020204" pitchFamily="34" charset="-122"/>
                <a:ea typeface="微软雅黑" panose="020B0503020204020204" pitchFamily="34" charset="-122"/>
              </a:rPr>
              <a:t>通过对绩效结果的反馈，总结绩效达成的经验，找出绩效未能有效达成的原因，为以后更好地完成工作打下基础。</a:t>
            </a:r>
            <a:endParaRPr lang="en-US" altLang="zh-CN" sz="164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0" name="淘宝店chenying0907出品 27"/>
          <p:cNvGrpSpPr/>
          <p:nvPr/>
        </p:nvGrpSpPr>
        <p:grpSpPr>
          <a:xfrm>
            <a:off x="6787033" y="1644423"/>
            <a:ext cx="2727672" cy="2957667"/>
            <a:chOff x="5451959" y="1489630"/>
            <a:chExt cx="1929267" cy="2337846"/>
          </a:xfrm>
        </p:grpSpPr>
        <p:sp>
          <p:nvSpPr>
            <p:cNvPr id="11" name="上弧形箭头 2"/>
            <p:cNvSpPr/>
            <p:nvPr/>
          </p:nvSpPr>
          <p:spPr bwMode="auto">
            <a:xfrm rot="1770200" flipH="1">
              <a:off x="5451959" y="1806525"/>
              <a:ext cx="1929267" cy="2020951"/>
            </a:xfrm>
            <a:custGeom>
              <a:avLst/>
              <a:gdLst>
                <a:gd name="connsiteX0" fmla="*/ 3114346 w 3960440"/>
                <a:gd name="connsiteY0" fmla="*/ 3384376 h 3384376"/>
                <a:gd name="connsiteX1" fmla="*/ 2228160 w 3960440"/>
                <a:gd name="connsiteY1" fmla="*/ 2538282 h 3384376"/>
                <a:gd name="connsiteX2" fmla="*/ 2485035 w 3960440"/>
                <a:gd name="connsiteY2" fmla="*/ 2538282 h 3384376"/>
                <a:gd name="connsiteX3" fmla="*/ 1262564 w 3960440"/>
                <a:gd name="connsiteY3" fmla="*/ 0 h 3384376"/>
                <a:gd name="connsiteX4" fmla="*/ 2441003 w 3960440"/>
                <a:gd name="connsiteY4" fmla="*/ 0 h 3384376"/>
                <a:gd name="connsiteX5" fmla="*/ 3663474 w 3960440"/>
                <a:gd name="connsiteY5" fmla="*/ 2538282 h 3384376"/>
                <a:gd name="connsiteX6" fmla="*/ 3920348 w 3960440"/>
                <a:gd name="connsiteY6" fmla="*/ 2538282 h 3384376"/>
                <a:gd name="connsiteX7" fmla="*/ 3114346 w 3960440"/>
                <a:gd name="connsiteY7" fmla="*/ 3384376 h 3384376"/>
                <a:gd name="connsiteX0-1" fmla="*/ 1851783 w 3960440"/>
                <a:gd name="connsiteY0-2" fmla="*/ 391155 h 3384376"/>
                <a:gd name="connsiteX1-3" fmla="*/ 1178440 w 3960440"/>
                <a:gd name="connsiteY1-4" fmla="*/ 3384376 h 3384376"/>
                <a:gd name="connsiteX2-5" fmla="*/ 0 w 3960440"/>
                <a:gd name="connsiteY2-6" fmla="*/ 3384376 h 3384376"/>
                <a:gd name="connsiteX3-7" fmla="*/ 112781 w 3960440"/>
                <a:gd name="connsiteY3-8" fmla="*/ 1986193 h 3384376"/>
                <a:gd name="connsiteX4-9" fmla="*/ 1851782 w 3960440"/>
                <a:gd name="connsiteY4-10" fmla="*/ 391155 h 3384376"/>
                <a:gd name="connsiteX5-11" fmla="*/ 1851783 w 3960440"/>
                <a:gd name="connsiteY5-12" fmla="*/ 391155 h 3384376"/>
                <a:gd name="connsiteX0-13" fmla="*/ 1851783 w 3960440"/>
                <a:gd name="connsiteY0-14" fmla="*/ 391155 h 3384376"/>
                <a:gd name="connsiteX1-15" fmla="*/ 1178440 w 3960440"/>
                <a:gd name="connsiteY1-16" fmla="*/ 3384376 h 3384376"/>
                <a:gd name="connsiteX2-17" fmla="*/ 0 w 3960440"/>
                <a:gd name="connsiteY2-18" fmla="*/ 3384376 h 3384376"/>
                <a:gd name="connsiteX3-19" fmla="*/ 1262563 w 3960440"/>
                <a:gd name="connsiteY3-20" fmla="*/ 0 h 3384376"/>
                <a:gd name="connsiteX4-21" fmla="*/ 2441003 w 3960440"/>
                <a:gd name="connsiteY4-22" fmla="*/ 0 h 3384376"/>
                <a:gd name="connsiteX5-23" fmla="*/ 3663474 w 3960440"/>
                <a:gd name="connsiteY5-24" fmla="*/ 2538282 h 3384376"/>
                <a:gd name="connsiteX6-25" fmla="*/ 3920348 w 3960440"/>
                <a:gd name="connsiteY6-26" fmla="*/ 2538282 h 3384376"/>
                <a:gd name="connsiteX7-27" fmla="*/ 3114346 w 3960440"/>
                <a:gd name="connsiteY7-28" fmla="*/ 3384376 h 3384376"/>
                <a:gd name="connsiteX8" fmla="*/ 2228160 w 3960440"/>
                <a:gd name="connsiteY8" fmla="*/ 2538282 h 3384376"/>
                <a:gd name="connsiteX9" fmla="*/ 2485035 w 3960440"/>
                <a:gd name="connsiteY9" fmla="*/ 2538282 h 3384376"/>
                <a:gd name="connsiteX10" fmla="*/ 1262564 w 3960440"/>
                <a:gd name="connsiteY10" fmla="*/ 0 h 3384376"/>
                <a:gd name="connsiteX0-29" fmla="*/ 3131660 w 3937662"/>
                <a:gd name="connsiteY0-30" fmla="*/ 3385291 h 3385291"/>
                <a:gd name="connsiteX1-31" fmla="*/ 2245474 w 3937662"/>
                <a:gd name="connsiteY1-32" fmla="*/ 2539197 h 3385291"/>
                <a:gd name="connsiteX2-33" fmla="*/ 2502349 w 3937662"/>
                <a:gd name="connsiteY2-34" fmla="*/ 2539197 h 3385291"/>
                <a:gd name="connsiteX3-35" fmla="*/ 1279878 w 3937662"/>
                <a:gd name="connsiteY3-36" fmla="*/ 915 h 3385291"/>
                <a:gd name="connsiteX4-37" fmla="*/ 2458317 w 3937662"/>
                <a:gd name="connsiteY4-38" fmla="*/ 915 h 3385291"/>
                <a:gd name="connsiteX5-39" fmla="*/ 3680788 w 3937662"/>
                <a:gd name="connsiteY5-40" fmla="*/ 2539197 h 3385291"/>
                <a:gd name="connsiteX6-41" fmla="*/ 3937662 w 3937662"/>
                <a:gd name="connsiteY6-42" fmla="*/ 2539197 h 3385291"/>
                <a:gd name="connsiteX7-43" fmla="*/ 3131660 w 3937662"/>
                <a:gd name="connsiteY7-44" fmla="*/ 3385291 h 3385291"/>
                <a:gd name="connsiteX0-45" fmla="*/ 1869097 w 3937662"/>
                <a:gd name="connsiteY0-46" fmla="*/ 392070 h 3385291"/>
                <a:gd name="connsiteX1-47" fmla="*/ 1195754 w 3937662"/>
                <a:gd name="connsiteY1-48" fmla="*/ 3385291 h 3385291"/>
                <a:gd name="connsiteX2-49" fmla="*/ 17314 w 3937662"/>
                <a:gd name="connsiteY2-50" fmla="*/ 3385291 h 3385291"/>
                <a:gd name="connsiteX3-51" fmla="*/ 130095 w 3937662"/>
                <a:gd name="connsiteY3-52" fmla="*/ 1987108 h 3385291"/>
                <a:gd name="connsiteX4-53" fmla="*/ 1869096 w 3937662"/>
                <a:gd name="connsiteY4-54" fmla="*/ 392070 h 3385291"/>
                <a:gd name="connsiteX5-55" fmla="*/ 1869097 w 3937662"/>
                <a:gd name="connsiteY5-56" fmla="*/ 392070 h 3385291"/>
                <a:gd name="connsiteX0-57" fmla="*/ 1869097 w 3937662"/>
                <a:gd name="connsiteY0-58" fmla="*/ 392070 h 3385291"/>
                <a:gd name="connsiteX1-59" fmla="*/ 0 w 3937662"/>
                <a:gd name="connsiteY1-60" fmla="*/ 3385291 h 3385291"/>
                <a:gd name="connsiteX2-61" fmla="*/ 17314 w 3937662"/>
                <a:gd name="connsiteY2-62" fmla="*/ 3385291 h 3385291"/>
                <a:gd name="connsiteX3-63" fmla="*/ 1279877 w 3937662"/>
                <a:gd name="connsiteY3-64" fmla="*/ 915 h 3385291"/>
                <a:gd name="connsiteX4-65" fmla="*/ 2458317 w 3937662"/>
                <a:gd name="connsiteY4-66" fmla="*/ 915 h 3385291"/>
                <a:gd name="connsiteX5-67" fmla="*/ 3680788 w 3937662"/>
                <a:gd name="connsiteY5-68" fmla="*/ 2539197 h 3385291"/>
                <a:gd name="connsiteX6-69" fmla="*/ 3937662 w 3937662"/>
                <a:gd name="connsiteY6-70" fmla="*/ 2539197 h 3385291"/>
                <a:gd name="connsiteX7-71" fmla="*/ 3131660 w 3937662"/>
                <a:gd name="connsiteY7-72" fmla="*/ 3385291 h 3385291"/>
                <a:gd name="connsiteX8-73" fmla="*/ 2245474 w 3937662"/>
                <a:gd name="connsiteY8-74" fmla="*/ 2539197 h 3385291"/>
                <a:gd name="connsiteX9-75" fmla="*/ 2502349 w 3937662"/>
                <a:gd name="connsiteY9-76" fmla="*/ 2539197 h 3385291"/>
                <a:gd name="connsiteX10-77" fmla="*/ 1279878 w 3937662"/>
                <a:gd name="connsiteY10-78" fmla="*/ 915 h 3385291"/>
                <a:gd name="connsiteX0-79" fmla="*/ 3145728 w 3951730"/>
                <a:gd name="connsiteY0-80" fmla="*/ 3385291 h 3385291"/>
                <a:gd name="connsiteX1-81" fmla="*/ 2259542 w 3951730"/>
                <a:gd name="connsiteY1-82" fmla="*/ 2539197 h 3385291"/>
                <a:gd name="connsiteX2-83" fmla="*/ 2516417 w 3951730"/>
                <a:gd name="connsiteY2-84" fmla="*/ 2539197 h 3385291"/>
                <a:gd name="connsiteX3-85" fmla="*/ 1293946 w 3951730"/>
                <a:gd name="connsiteY3-86" fmla="*/ 915 h 3385291"/>
                <a:gd name="connsiteX4-87" fmla="*/ 2472385 w 3951730"/>
                <a:gd name="connsiteY4-88" fmla="*/ 915 h 3385291"/>
                <a:gd name="connsiteX5-89" fmla="*/ 3694856 w 3951730"/>
                <a:gd name="connsiteY5-90" fmla="*/ 2539197 h 3385291"/>
                <a:gd name="connsiteX6-91" fmla="*/ 3951730 w 3951730"/>
                <a:gd name="connsiteY6-92" fmla="*/ 2539197 h 3385291"/>
                <a:gd name="connsiteX7-93" fmla="*/ 3145728 w 3951730"/>
                <a:gd name="connsiteY7-94" fmla="*/ 3385291 h 3385291"/>
                <a:gd name="connsiteX0-95" fmla="*/ 1883165 w 3951730"/>
                <a:gd name="connsiteY0-96" fmla="*/ 392070 h 3385291"/>
                <a:gd name="connsiteX1-97" fmla="*/ 0 w 3951730"/>
                <a:gd name="connsiteY1-98" fmla="*/ 3343088 h 3385291"/>
                <a:gd name="connsiteX2-99" fmla="*/ 31382 w 3951730"/>
                <a:gd name="connsiteY2-100" fmla="*/ 3385291 h 3385291"/>
                <a:gd name="connsiteX3-101" fmla="*/ 144163 w 3951730"/>
                <a:gd name="connsiteY3-102" fmla="*/ 1987108 h 3385291"/>
                <a:gd name="connsiteX4-103" fmla="*/ 1883164 w 3951730"/>
                <a:gd name="connsiteY4-104" fmla="*/ 392070 h 3385291"/>
                <a:gd name="connsiteX5-105" fmla="*/ 1883165 w 3951730"/>
                <a:gd name="connsiteY5-106" fmla="*/ 392070 h 3385291"/>
                <a:gd name="connsiteX0-107" fmla="*/ 1883165 w 3951730"/>
                <a:gd name="connsiteY0-108" fmla="*/ 392070 h 3385291"/>
                <a:gd name="connsiteX1-109" fmla="*/ 14068 w 3951730"/>
                <a:gd name="connsiteY1-110" fmla="*/ 3385291 h 3385291"/>
                <a:gd name="connsiteX2-111" fmla="*/ 31382 w 3951730"/>
                <a:gd name="connsiteY2-112" fmla="*/ 3385291 h 3385291"/>
                <a:gd name="connsiteX3-113" fmla="*/ 1293945 w 3951730"/>
                <a:gd name="connsiteY3-114" fmla="*/ 915 h 3385291"/>
                <a:gd name="connsiteX4-115" fmla="*/ 2472385 w 3951730"/>
                <a:gd name="connsiteY4-116" fmla="*/ 915 h 3385291"/>
                <a:gd name="connsiteX5-117" fmla="*/ 3694856 w 3951730"/>
                <a:gd name="connsiteY5-118" fmla="*/ 2539197 h 3385291"/>
                <a:gd name="connsiteX6-119" fmla="*/ 3951730 w 3951730"/>
                <a:gd name="connsiteY6-120" fmla="*/ 2539197 h 3385291"/>
                <a:gd name="connsiteX7-121" fmla="*/ 3145728 w 3951730"/>
                <a:gd name="connsiteY7-122" fmla="*/ 3385291 h 3385291"/>
                <a:gd name="connsiteX8-123" fmla="*/ 2259542 w 3951730"/>
                <a:gd name="connsiteY8-124" fmla="*/ 2539197 h 3385291"/>
                <a:gd name="connsiteX9-125" fmla="*/ 2516417 w 3951730"/>
                <a:gd name="connsiteY9-126" fmla="*/ 2539197 h 3385291"/>
                <a:gd name="connsiteX10-127" fmla="*/ 1293946 w 3951730"/>
                <a:gd name="connsiteY10-128" fmla="*/ 915 h 3385291"/>
                <a:gd name="connsiteX0-129" fmla="*/ 3145728 w 3951730"/>
                <a:gd name="connsiteY0-130" fmla="*/ 3385291 h 3385291"/>
                <a:gd name="connsiteX1-131" fmla="*/ 2259542 w 3951730"/>
                <a:gd name="connsiteY1-132" fmla="*/ 2539197 h 3385291"/>
                <a:gd name="connsiteX2-133" fmla="*/ 2516417 w 3951730"/>
                <a:gd name="connsiteY2-134" fmla="*/ 2539197 h 3385291"/>
                <a:gd name="connsiteX3-135" fmla="*/ 1293946 w 3951730"/>
                <a:gd name="connsiteY3-136" fmla="*/ 915 h 3385291"/>
                <a:gd name="connsiteX4-137" fmla="*/ 2472385 w 3951730"/>
                <a:gd name="connsiteY4-138" fmla="*/ 915 h 3385291"/>
                <a:gd name="connsiteX5-139" fmla="*/ 3694856 w 3951730"/>
                <a:gd name="connsiteY5-140" fmla="*/ 2539197 h 3385291"/>
                <a:gd name="connsiteX6-141" fmla="*/ 3951730 w 3951730"/>
                <a:gd name="connsiteY6-142" fmla="*/ 2539197 h 3385291"/>
                <a:gd name="connsiteX7-143" fmla="*/ 3145728 w 3951730"/>
                <a:gd name="connsiteY7-144" fmla="*/ 3385291 h 3385291"/>
                <a:gd name="connsiteX0-145" fmla="*/ 1883165 w 3951730"/>
                <a:gd name="connsiteY0-146" fmla="*/ 392070 h 3385291"/>
                <a:gd name="connsiteX1-147" fmla="*/ 0 w 3951730"/>
                <a:gd name="connsiteY1-148" fmla="*/ 3343088 h 3385291"/>
                <a:gd name="connsiteX2-149" fmla="*/ 31382 w 3951730"/>
                <a:gd name="connsiteY2-150" fmla="*/ 3385291 h 3385291"/>
                <a:gd name="connsiteX3-151" fmla="*/ 144163 w 3951730"/>
                <a:gd name="connsiteY3-152" fmla="*/ 1987108 h 3385291"/>
                <a:gd name="connsiteX4-153" fmla="*/ 1883164 w 3951730"/>
                <a:gd name="connsiteY4-154" fmla="*/ 392070 h 3385291"/>
                <a:gd name="connsiteX5-155" fmla="*/ 1883165 w 3951730"/>
                <a:gd name="connsiteY5-156" fmla="*/ 392070 h 3385291"/>
                <a:gd name="connsiteX0-157" fmla="*/ 1883165 w 3951730"/>
                <a:gd name="connsiteY0-158" fmla="*/ 392070 h 3385291"/>
                <a:gd name="connsiteX1-159" fmla="*/ 14068 w 3951730"/>
                <a:gd name="connsiteY1-160" fmla="*/ 3385291 h 3385291"/>
                <a:gd name="connsiteX2-161" fmla="*/ 31382 w 3951730"/>
                <a:gd name="connsiteY2-162" fmla="*/ 3385291 h 3385291"/>
                <a:gd name="connsiteX3-163" fmla="*/ 1293945 w 3951730"/>
                <a:gd name="connsiteY3-164" fmla="*/ 915 h 3385291"/>
                <a:gd name="connsiteX4-165" fmla="*/ 2472385 w 3951730"/>
                <a:gd name="connsiteY4-166" fmla="*/ 915 h 3385291"/>
                <a:gd name="connsiteX5-167" fmla="*/ 3694856 w 3951730"/>
                <a:gd name="connsiteY5-168" fmla="*/ 2539197 h 3385291"/>
                <a:gd name="connsiteX6-169" fmla="*/ 3951730 w 3951730"/>
                <a:gd name="connsiteY6-170" fmla="*/ 2539197 h 3385291"/>
                <a:gd name="connsiteX7-171" fmla="*/ 3145728 w 3951730"/>
                <a:gd name="connsiteY7-172" fmla="*/ 3385291 h 3385291"/>
                <a:gd name="connsiteX8-173" fmla="*/ 2259542 w 3951730"/>
                <a:gd name="connsiteY8-174" fmla="*/ 2539197 h 3385291"/>
                <a:gd name="connsiteX9-175" fmla="*/ 2516417 w 3951730"/>
                <a:gd name="connsiteY9-176" fmla="*/ 2539197 h 3385291"/>
                <a:gd name="connsiteX10-177" fmla="*/ 1293946 w 3951730"/>
                <a:gd name="connsiteY10-178" fmla="*/ 915 h 3385291"/>
                <a:gd name="connsiteX0-179" fmla="*/ 3145728 w 3951730"/>
                <a:gd name="connsiteY0-180" fmla="*/ 3385291 h 3385291"/>
                <a:gd name="connsiteX1-181" fmla="*/ 2259542 w 3951730"/>
                <a:gd name="connsiteY1-182" fmla="*/ 2539197 h 3385291"/>
                <a:gd name="connsiteX2-183" fmla="*/ 2516417 w 3951730"/>
                <a:gd name="connsiteY2-184" fmla="*/ 2539197 h 3385291"/>
                <a:gd name="connsiteX3-185" fmla="*/ 1293946 w 3951730"/>
                <a:gd name="connsiteY3-186" fmla="*/ 915 h 3385291"/>
                <a:gd name="connsiteX4-187" fmla="*/ 2472385 w 3951730"/>
                <a:gd name="connsiteY4-188" fmla="*/ 915 h 3385291"/>
                <a:gd name="connsiteX5-189" fmla="*/ 3694856 w 3951730"/>
                <a:gd name="connsiteY5-190" fmla="*/ 2539197 h 3385291"/>
                <a:gd name="connsiteX6-191" fmla="*/ 3951730 w 3951730"/>
                <a:gd name="connsiteY6-192" fmla="*/ 2539197 h 3385291"/>
                <a:gd name="connsiteX7-193" fmla="*/ 3145728 w 3951730"/>
                <a:gd name="connsiteY7-194" fmla="*/ 3385291 h 3385291"/>
                <a:gd name="connsiteX0-195" fmla="*/ 1883165 w 3951730"/>
                <a:gd name="connsiteY0-196" fmla="*/ 392070 h 3385291"/>
                <a:gd name="connsiteX1-197" fmla="*/ 0 w 3951730"/>
                <a:gd name="connsiteY1-198" fmla="*/ 3343088 h 3385291"/>
                <a:gd name="connsiteX2-199" fmla="*/ 31382 w 3951730"/>
                <a:gd name="connsiteY2-200" fmla="*/ 3385291 h 3385291"/>
                <a:gd name="connsiteX3-201" fmla="*/ 144163 w 3951730"/>
                <a:gd name="connsiteY3-202" fmla="*/ 1987108 h 3385291"/>
                <a:gd name="connsiteX4-203" fmla="*/ 1883164 w 3951730"/>
                <a:gd name="connsiteY4-204" fmla="*/ 392070 h 3385291"/>
                <a:gd name="connsiteX5-205" fmla="*/ 1883165 w 3951730"/>
                <a:gd name="connsiteY5-206" fmla="*/ 392070 h 3385291"/>
                <a:gd name="connsiteX0-207" fmla="*/ 1883165 w 3951730"/>
                <a:gd name="connsiteY0-208" fmla="*/ 392070 h 3385291"/>
                <a:gd name="connsiteX1-209" fmla="*/ 14068 w 3951730"/>
                <a:gd name="connsiteY1-210" fmla="*/ 3385291 h 3385291"/>
                <a:gd name="connsiteX2-211" fmla="*/ 31382 w 3951730"/>
                <a:gd name="connsiteY2-212" fmla="*/ 3385291 h 3385291"/>
                <a:gd name="connsiteX3-213" fmla="*/ 1293945 w 3951730"/>
                <a:gd name="connsiteY3-214" fmla="*/ 915 h 3385291"/>
                <a:gd name="connsiteX4-215" fmla="*/ 2472385 w 3951730"/>
                <a:gd name="connsiteY4-216" fmla="*/ 915 h 3385291"/>
                <a:gd name="connsiteX5-217" fmla="*/ 3694856 w 3951730"/>
                <a:gd name="connsiteY5-218" fmla="*/ 2539197 h 3385291"/>
                <a:gd name="connsiteX6-219" fmla="*/ 3951730 w 3951730"/>
                <a:gd name="connsiteY6-220" fmla="*/ 2539197 h 3385291"/>
                <a:gd name="connsiteX7-221" fmla="*/ 3145728 w 3951730"/>
                <a:gd name="connsiteY7-222" fmla="*/ 3385291 h 3385291"/>
                <a:gd name="connsiteX8-223" fmla="*/ 2259542 w 3951730"/>
                <a:gd name="connsiteY8-224" fmla="*/ 2539197 h 3385291"/>
                <a:gd name="connsiteX9-225" fmla="*/ 2516417 w 3951730"/>
                <a:gd name="connsiteY9-226" fmla="*/ 2539197 h 3385291"/>
                <a:gd name="connsiteX10-227" fmla="*/ 1293946 w 3951730"/>
                <a:gd name="connsiteY10-228" fmla="*/ 915 h 3385291"/>
                <a:gd name="connsiteX0-229" fmla="*/ 3145728 w 3951730"/>
                <a:gd name="connsiteY0-230" fmla="*/ 3385291 h 3385291"/>
                <a:gd name="connsiteX1-231" fmla="*/ 2259542 w 3951730"/>
                <a:gd name="connsiteY1-232" fmla="*/ 2539197 h 3385291"/>
                <a:gd name="connsiteX2-233" fmla="*/ 2516417 w 3951730"/>
                <a:gd name="connsiteY2-234" fmla="*/ 2539197 h 3385291"/>
                <a:gd name="connsiteX3-235" fmla="*/ 1293946 w 3951730"/>
                <a:gd name="connsiteY3-236" fmla="*/ 915 h 3385291"/>
                <a:gd name="connsiteX4-237" fmla="*/ 2472385 w 3951730"/>
                <a:gd name="connsiteY4-238" fmla="*/ 915 h 3385291"/>
                <a:gd name="connsiteX5-239" fmla="*/ 3694856 w 3951730"/>
                <a:gd name="connsiteY5-240" fmla="*/ 2539197 h 3385291"/>
                <a:gd name="connsiteX6-241" fmla="*/ 3951730 w 3951730"/>
                <a:gd name="connsiteY6-242" fmla="*/ 2539197 h 3385291"/>
                <a:gd name="connsiteX7-243" fmla="*/ 3145728 w 3951730"/>
                <a:gd name="connsiteY7-244" fmla="*/ 3385291 h 3385291"/>
                <a:gd name="connsiteX0-245" fmla="*/ 1883165 w 3951730"/>
                <a:gd name="connsiteY0-246" fmla="*/ 392070 h 3385291"/>
                <a:gd name="connsiteX1-247" fmla="*/ 0 w 3951730"/>
                <a:gd name="connsiteY1-248" fmla="*/ 3343088 h 3385291"/>
                <a:gd name="connsiteX2-249" fmla="*/ 31382 w 3951730"/>
                <a:gd name="connsiteY2-250" fmla="*/ 3385291 h 3385291"/>
                <a:gd name="connsiteX3-251" fmla="*/ 144163 w 3951730"/>
                <a:gd name="connsiteY3-252" fmla="*/ 1987108 h 3385291"/>
                <a:gd name="connsiteX4-253" fmla="*/ 1883164 w 3951730"/>
                <a:gd name="connsiteY4-254" fmla="*/ 392070 h 3385291"/>
                <a:gd name="connsiteX5-255" fmla="*/ 1883165 w 3951730"/>
                <a:gd name="connsiteY5-256" fmla="*/ 392070 h 3385291"/>
                <a:gd name="connsiteX0-257" fmla="*/ 1883165 w 3951730"/>
                <a:gd name="connsiteY0-258" fmla="*/ 392070 h 3385291"/>
                <a:gd name="connsiteX1-259" fmla="*/ 14068 w 3951730"/>
                <a:gd name="connsiteY1-260" fmla="*/ 3385291 h 3385291"/>
                <a:gd name="connsiteX2-261" fmla="*/ 31382 w 3951730"/>
                <a:gd name="connsiteY2-262" fmla="*/ 3385291 h 3385291"/>
                <a:gd name="connsiteX3-263" fmla="*/ 1293945 w 3951730"/>
                <a:gd name="connsiteY3-264" fmla="*/ 915 h 3385291"/>
                <a:gd name="connsiteX4-265" fmla="*/ 2472385 w 3951730"/>
                <a:gd name="connsiteY4-266" fmla="*/ 915 h 3385291"/>
                <a:gd name="connsiteX5-267" fmla="*/ 3694856 w 3951730"/>
                <a:gd name="connsiteY5-268" fmla="*/ 2539197 h 3385291"/>
                <a:gd name="connsiteX6-269" fmla="*/ 3951730 w 3951730"/>
                <a:gd name="connsiteY6-270" fmla="*/ 2539197 h 3385291"/>
                <a:gd name="connsiteX7-271" fmla="*/ 3145728 w 3951730"/>
                <a:gd name="connsiteY7-272" fmla="*/ 3385291 h 3385291"/>
                <a:gd name="connsiteX8-273" fmla="*/ 2259542 w 3951730"/>
                <a:gd name="connsiteY8-274" fmla="*/ 2539197 h 3385291"/>
                <a:gd name="connsiteX9-275" fmla="*/ 2516417 w 3951730"/>
                <a:gd name="connsiteY9-276" fmla="*/ 2539197 h 3385291"/>
                <a:gd name="connsiteX10-277" fmla="*/ 1293946 w 3951730"/>
                <a:gd name="connsiteY10-278" fmla="*/ 915 h 3385291"/>
                <a:gd name="connsiteX0-279" fmla="*/ 3145728 w 3951730"/>
                <a:gd name="connsiteY0-280" fmla="*/ 3385291 h 3385291"/>
                <a:gd name="connsiteX1-281" fmla="*/ 2259542 w 3951730"/>
                <a:gd name="connsiteY1-282" fmla="*/ 2539197 h 3385291"/>
                <a:gd name="connsiteX2-283" fmla="*/ 2516417 w 3951730"/>
                <a:gd name="connsiteY2-284" fmla="*/ 2539197 h 3385291"/>
                <a:gd name="connsiteX3-285" fmla="*/ 1293946 w 3951730"/>
                <a:gd name="connsiteY3-286" fmla="*/ 915 h 3385291"/>
                <a:gd name="connsiteX4-287" fmla="*/ 2472385 w 3951730"/>
                <a:gd name="connsiteY4-288" fmla="*/ 915 h 3385291"/>
                <a:gd name="connsiteX5-289" fmla="*/ 3694856 w 3951730"/>
                <a:gd name="connsiteY5-290" fmla="*/ 2539197 h 3385291"/>
                <a:gd name="connsiteX6-291" fmla="*/ 3951730 w 3951730"/>
                <a:gd name="connsiteY6-292" fmla="*/ 2539197 h 3385291"/>
                <a:gd name="connsiteX7-293" fmla="*/ 3145728 w 3951730"/>
                <a:gd name="connsiteY7-294" fmla="*/ 3385291 h 3385291"/>
                <a:gd name="connsiteX0-295" fmla="*/ 1883165 w 3951730"/>
                <a:gd name="connsiteY0-296" fmla="*/ 392070 h 3385291"/>
                <a:gd name="connsiteX1-297" fmla="*/ 0 w 3951730"/>
                <a:gd name="connsiteY1-298" fmla="*/ 3343088 h 3385291"/>
                <a:gd name="connsiteX2-299" fmla="*/ 31382 w 3951730"/>
                <a:gd name="connsiteY2-300" fmla="*/ 3385291 h 3385291"/>
                <a:gd name="connsiteX3-301" fmla="*/ 144163 w 3951730"/>
                <a:gd name="connsiteY3-302" fmla="*/ 1987108 h 3385291"/>
                <a:gd name="connsiteX4-303" fmla="*/ 1883164 w 3951730"/>
                <a:gd name="connsiteY4-304" fmla="*/ 392070 h 3385291"/>
                <a:gd name="connsiteX5-305" fmla="*/ 1883165 w 3951730"/>
                <a:gd name="connsiteY5-306" fmla="*/ 392070 h 3385291"/>
                <a:gd name="connsiteX0-307" fmla="*/ 1883165 w 3951730"/>
                <a:gd name="connsiteY0-308" fmla="*/ 392070 h 3385291"/>
                <a:gd name="connsiteX1-309" fmla="*/ 14068 w 3951730"/>
                <a:gd name="connsiteY1-310" fmla="*/ 3385291 h 3385291"/>
                <a:gd name="connsiteX2-311" fmla="*/ 45450 w 3951730"/>
                <a:gd name="connsiteY2-312" fmla="*/ 2794448 h 3385291"/>
                <a:gd name="connsiteX3-313" fmla="*/ 1293945 w 3951730"/>
                <a:gd name="connsiteY3-314" fmla="*/ 915 h 3385291"/>
                <a:gd name="connsiteX4-315" fmla="*/ 2472385 w 3951730"/>
                <a:gd name="connsiteY4-316" fmla="*/ 915 h 3385291"/>
                <a:gd name="connsiteX5-317" fmla="*/ 3694856 w 3951730"/>
                <a:gd name="connsiteY5-318" fmla="*/ 2539197 h 3385291"/>
                <a:gd name="connsiteX6-319" fmla="*/ 3951730 w 3951730"/>
                <a:gd name="connsiteY6-320" fmla="*/ 2539197 h 3385291"/>
                <a:gd name="connsiteX7-321" fmla="*/ 3145728 w 3951730"/>
                <a:gd name="connsiteY7-322" fmla="*/ 3385291 h 3385291"/>
                <a:gd name="connsiteX8-323" fmla="*/ 2259542 w 3951730"/>
                <a:gd name="connsiteY8-324" fmla="*/ 2539197 h 3385291"/>
                <a:gd name="connsiteX9-325" fmla="*/ 2516417 w 3951730"/>
                <a:gd name="connsiteY9-326" fmla="*/ 2539197 h 3385291"/>
                <a:gd name="connsiteX10-327" fmla="*/ 1293946 w 3951730"/>
                <a:gd name="connsiteY10-328" fmla="*/ 915 h 3385291"/>
                <a:gd name="connsiteX0-329" fmla="*/ 3145728 w 3951730"/>
                <a:gd name="connsiteY0-330" fmla="*/ 3385291 h 3385291"/>
                <a:gd name="connsiteX1-331" fmla="*/ 2259542 w 3951730"/>
                <a:gd name="connsiteY1-332" fmla="*/ 2539197 h 3385291"/>
                <a:gd name="connsiteX2-333" fmla="*/ 2516417 w 3951730"/>
                <a:gd name="connsiteY2-334" fmla="*/ 2539197 h 3385291"/>
                <a:gd name="connsiteX3-335" fmla="*/ 1293946 w 3951730"/>
                <a:gd name="connsiteY3-336" fmla="*/ 915 h 3385291"/>
                <a:gd name="connsiteX4-337" fmla="*/ 2472385 w 3951730"/>
                <a:gd name="connsiteY4-338" fmla="*/ 915 h 3385291"/>
                <a:gd name="connsiteX5-339" fmla="*/ 3694856 w 3951730"/>
                <a:gd name="connsiteY5-340" fmla="*/ 2539197 h 3385291"/>
                <a:gd name="connsiteX6-341" fmla="*/ 3951730 w 3951730"/>
                <a:gd name="connsiteY6-342" fmla="*/ 2539197 h 3385291"/>
                <a:gd name="connsiteX7-343" fmla="*/ 3145728 w 3951730"/>
                <a:gd name="connsiteY7-344" fmla="*/ 3385291 h 3385291"/>
                <a:gd name="connsiteX0-345" fmla="*/ 1883165 w 3951730"/>
                <a:gd name="connsiteY0-346" fmla="*/ 392070 h 3385291"/>
                <a:gd name="connsiteX1-347" fmla="*/ 0 w 3951730"/>
                <a:gd name="connsiteY1-348" fmla="*/ 3343088 h 3385291"/>
                <a:gd name="connsiteX2-349" fmla="*/ 31382 w 3951730"/>
                <a:gd name="connsiteY2-350" fmla="*/ 3385291 h 3385291"/>
                <a:gd name="connsiteX3-351" fmla="*/ 144163 w 3951730"/>
                <a:gd name="connsiteY3-352" fmla="*/ 1987108 h 3385291"/>
                <a:gd name="connsiteX4-353" fmla="*/ 1883164 w 3951730"/>
                <a:gd name="connsiteY4-354" fmla="*/ 392070 h 3385291"/>
                <a:gd name="connsiteX5-355" fmla="*/ 1883165 w 3951730"/>
                <a:gd name="connsiteY5-356" fmla="*/ 392070 h 3385291"/>
                <a:gd name="connsiteX0-357" fmla="*/ 1883165 w 3951730"/>
                <a:gd name="connsiteY0-358" fmla="*/ 392070 h 3385291"/>
                <a:gd name="connsiteX1-359" fmla="*/ 14068 w 3951730"/>
                <a:gd name="connsiteY1-360" fmla="*/ 3385291 h 3385291"/>
                <a:gd name="connsiteX2-361" fmla="*/ 45450 w 3951730"/>
                <a:gd name="connsiteY2-362" fmla="*/ 2794448 h 3385291"/>
                <a:gd name="connsiteX3-363" fmla="*/ 1293945 w 3951730"/>
                <a:gd name="connsiteY3-364" fmla="*/ 915 h 3385291"/>
                <a:gd name="connsiteX4-365" fmla="*/ 2472385 w 3951730"/>
                <a:gd name="connsiteY4-366" fmla="*/ 915 h 3385291"/>
                <a:gd name="connsiteX5-367" fmla="*/ 3694856 w 3951730"/>
                <a:gd name="connsiteY5-368" fmla="*/ 2539197 h 3385291"/>
                <a:gd name="connsiteX6-369" fmla="*/ 3951730 w 3951730"/>
                <a:gd name="connsiteY6-370" fmla="*/ 2539197 h 3385291"/>
                <a:gd name="connsiteX7-371" fmla="*/ 3145728 w 3951730"/>
                <a:gd name="connsiteY7-372" fmla="*/ 3385291 h 3385291"/>
                <a:gd name="connsiteX8-373" fmla="*/ 2259542 w 3951730"/>
                <a:gd name="connsiteY8-374" fmla="*/ 2539197 h 3385291"/>
                <a:gd name="connsiteX9-375" fmla="*/ 2516417 w 3951730"/>
                <a:gd name="connsiteY9-376" fmla="*/ 2539197 h 3385291"/>
                <a:gd name="connsiteX10-377" fmla="*/ 1293946 w 3951730"/>
                <a:gd name="connsiteY10-378" fmla="*/ 915 h 3385291"/>
                <a:gd name="connsiteX0-379" fmla="*/ 3145728 w 3951730"/>
                <a:gd name="connsiteY0-380" fmla="*/ 3385291 h 3693794"/>
                <a:gd name="connsiteX1-381" fmla="*/ 2259542 w 3951730"/>
                <a:gd name="connsiteY1-382" fmla="*/ 2539197 h 3693794"/>
                <a:gd name="connsiteX2-383" fmla="*/ 2516417 w 3951730"/>
                <a:gd name="connsiteY2-384" fmla="*/ 2539197 h 3693794"/>
                <a:gd name="connsiteX3-385" fmla="*/ 1293946 w 3951730"/>
                <a:gd name="connsiteY3-386" fmla="*/ 915 h 3693794"/>
                <a:gd name="connsiteX4-387" fmla="*/ 2472385 w 3951730"/>
                <a:gd name="connsiteY4-388" fmla="*/ 915 h 3693794"/>
                <a:gd name="connsiteX5-389" fmla="*/ 3694856 w 3951730"/>
                <a:gd name="connsiteY5-390" fmla="*/ 2539197 h 3693794"/>
                <a:gd name="connsiteX6-391" fmla="*/ 3951730 w 3951730"/>
                <a:gd name="connsiteY6-392" fmla="*/ 2539197 h 3693794"/>
                <a:gd name="connsiteX7-393" fmla="*/ 3145728 w 3951730"/>
                <a:gd name="connsiteY7-394" fmla="*/ 3385291 h 3693794"/>
                <a:gd name="connsiteX0-395" fmla="*/ 1883165 w 3951730"/>
                <a:gd name="connsiteY0-396" fmla="*/ 392070 h 3693794"/>
                <a:gd name="connsiteX1-397" fmla="*/ 0 w 3951730"/>
                <a:gd name="connsiteY1-398" fmla="*/ 3343088 h 3693794"/>
                <a:gd name="connsiteX2-399" fmla="*/ 31382 w 3951730"/>
                <a:gd name="connsiteY2-400" fmla="*/ 3385291 h 3693794"/>
                <a:gd name="connsiteX3-401" fmla="*/ 144163 w 3951730"/>
                <a:gd name="connsiteY3-402" fmla="*/ 1987108 h 3693794"/>
                <a:gd name="connsiteX4-403" fmla="*/ 1883164 w 3951730"/>
                <a:gd name="connsiteY4-404" fmla="*/ 392070 h 3693794"/>
                <a:gd name="connsiteX5-405" fmla="*/ 1883165 w 3951730"/>
                <a:gd name="connsiteY5-406" fmla="*/ 392070 h 3693794"/>
                <a:gd name="connsiteX0-407" fmla="*/ 1883165 w 3951730"/>
                <a:gd name="connsiteY0-408" fmla="*/ 392070 h 3693794"/>
                <a:gd name="connsiteX1-409" fmla="*/ 14068 w 3951730"/>
                <a:gd name="connsiteY1-410" fmla="*/ 3385291 h 3693794"/>
                <a:gd name="connsiteX2-411" fmla="*/ 45450 w 3951730"/>
                <a:gd name="connsiteY2-412" fmla="*/ 2794448 h 3693794"/>
                <a:gd name="connsiteX3-413" fmla="*/ 1293945 w 3951730"/>
                <a:gd name="connsiteY3-414" fmla="*/ 915 h 3693794"/>
                <a:gd name="connsiteX4-415" fmla="*/ 2472385 w 3951730"/>
                <a:gd name="connsiteY4-416" fmla="*/ 915 h 3693794"/>
                <a:gd name="connsiteX5-417" fmla="*/ 3694856 w 3951730"/>
                <a:gd name="connsiteY5-418" fmla="*/ 2539197 h 3693794"/>
                <a:gd name="connsiteX6-419" fmla="*/ 3951730 w 3951730"/>
                <a:gd name="connsiteY6-420" fmla="*/ 2539197 h 3693794"/>
                <a:gd name="connsiteX7-421" fmla="*/ 3101657 w 3951730"/>
                <a:gd name="connsiteY7-422" fmla="*/ 3693794 h 3693794"/>
                <a:gd name="connsiteX8-423" fmla="*/ 2259542 w 3951730"/>
                <a:gd name="connsiteY8-424" fmla="*/ 2539197 h 3693794"/>
                <a:gd name="connsiteX9-425" fmla="*/ 2516417 w 3951730"/>
                <a:gd name="connsiteY9-426" fmla="*/ 2539197 h 3693794"/>
                <a:gd name="connsiteX10-427" fmla="*/ 1293946 w 3951730"/>
                <a:gd name="connsiteY10-428" fmla="*/ 915 h 3693794"/>
                <a:gd name="connsiteX0-429" fmla="*/ 3101657 w 3951730"/>
                <a:gd name="connsiteY0-430" fmla="*/ 3715832 h 3715832"/>
                <a:gd name="connsiteX1-431" fmla="*/ 2259542 w 3951730"/>
                <a:gd name="connsiteY1-432" fmla="*/ 2539197 h 3715832"/>
                <a:gd name="connsiteX2-433" fmla="*/ 2516417 w 3951730"/>
                <a:gd name="connsiteY2-434" fmla="*/ 2539197 h 3715832"/>
                <a:gd name="connsiteX3-435" fmla="*/ 1293946 w 3951730"/>
                <a:gd name="connsiteY3-436" fmla="*/ 915 h 3715832"/>
                <a:gd name="connsiteX4-437" fmla="*/ 2472385 w 3951730"/>
                <a:gd name="connsiteY4-438" fmla="*/ 915 h 3715832"/>
                <a:gd name="connsiteX5-439" fmla="*/ 3694856 w 3951730"/>
                <a:gd name="connsiteY5-440" fmla="*/ 2539197 h 3715832"/>
                <a:gd name="connsiteX6-441" fmla="*/ 3951730 w 3951730"/>
                <a:gd name="connsiteY6-442" fmla="*/ 2539197 h 3715832"/>
                <a:gd name="connsiteX7-443" fmla="*/ 3101657 w 3951730"/>
                <a:gd name="connsiteY7-444" fmla="*/ 3715832 h 3715832"/>
                <a:gd name="connsiteX0-445" fmla="*/ 1883165 w 3951730"/>
                <a:gd name="connsiteY0-446" fmla="*/ 392070 h 3715832"/>
                <a:gd name="connsiteX1-447" fmla="*/ 0 w 3951730"/>
                <a:gd name="connsiteY1-448" fmla="*/ 3343088 h 3715832"/>
                <a:gd name="connsiteX2-449" fmla="*/ 31382 w 3951730"/>
                <a:gd name="connsiteY2-450" fmla="*/ 3385291 h 3715832"/>
                <a:gd name="connsiteX3-451" fmla="*/ 144163 w 3951730"/>
                <a:gd name="connsiteY3-452" fmla="*/ 1987108 h 3715832"/>
                <a:gd name="connsiteX4-453" fmla="*/ 1883164 w 3951730"/>
                <a:gd name="connsiteY4-454" fmla="*/ 392070 h 3715832"/>
                <a:gd name="connsiteX5-455" fmla="*/ 1883165 w 3951730"/>
                <a:gd name="connsiteY5-456" fmla="*/ 392070 h 3715832"/>
                <a:gd name="connsiteX0-457" fmla="*/ 1883165 w 3951730"/>
                <a:gd name="connsiteY0-458" fmla="*/ 392070 h 3715832"/>
                <a:gd name="connsiteX1-459" fmla="*/ 14068 w 3951730"/>
                <a:gd name="connsiteY1-460" fmla="*/ 3385291 h 3715832"/>
                <a:gd name="connsiteX2-461" fmla="*/ 45450 w 3951730"/>
                <a:gd name="connsiteY2-462" fmla="*/ 2794448 h 3715832"/>
                <a:gd name="connsiteX3-463" fmla="*/ 1293945 w 3951730"/>
                <a:gd name="connsiteY3-464" fmla="*/ 915 h 3715832"/>
                <a:gd name="connsiteX4-465" fmla="*/ 2472385 w 3951730"/>
                <a:gd name="connsiteY4-466" fmla="*/ 915 h 3715832"/>
                <a:gd name="connsiteX5-467" fmla="*/ 3694856 w 3951730"/>
                <a:gd name="connsiteY5-468" fmla="*/ 2539197 h 3715832"/>
                <a:gd name="connsiteX6-469" fmla="*/ 3951730 w 3951730"/>
                <a:gd name="connsiteY6-470" fmla="*/ 2539197 h 3715832"/>
                <a:gd name="connsiteX7-471" fmla="*/ 3101657 w 3951730"/>
                <a:gd name="connsiteY7-472" fmla="*/ 3693794 h 3715832"/>
                <a:gd name="connsiteX8-473" fmla="*/ 2259542 w 3951730"/>
                <a:gd name="connsiteY8-474" fmla="*/ 2539197 h 3715832"/>
                <a:gd name="connsiteX9-475" fmla="*/ 2516417 w 3951730"/>
                <a:gd name="connsiteY9-476" fmla="*/ 2539197 h 3715832"/>
                <a:gd name="connsiteX10-477" fmla="*/ 1293946 w 3951730"/>
                <a:gd name="connsiteY10-478" fmla="*/ 915 h 3715832"/>
                <a:gd name="connsiteX0-479" fmla="*/ 3101657 w 3951730"/>
                <a:gd name="connsiteY0-480" fmla="*/ 3715832 h 3715832"/>
                <a:gd name="connsiteX1-481" fmla="*/ 2259542 w 3951730"/>
                <a:gd name="connsiteY1-482" fmla="*/ 2539197 h 3715832"/>
                <a:gd name="connsiteX2-483" fmla="*/ 2516417 w 3951730"/>
                <a:gd name="connsiteY2-484" fmla="*/ 2539197 h 3715832"/>
                <a:gd name="connsiteX3-485" fmla="*/ 1293946 w 3951730"/>
                <a:gd name="connsiteY3-486" fmla="*/ 915 h 3715832"/>
                <a:gd name="connsiteX4-487" fmla="*/ 2472385 w 3951730"/>
                <a:gd name="connsiteY4-488" fmla="*/ 915 h 3715832"/>
                <a:gd name="connsiteX5-489" fmla="*/ 3694856 w 3951730"/>
                <a:gd name="connsiteY5-490" fmla="*/ 2539197 h 3715832"/>
                <a:gd name="connsiteX6-491" fmla="*/ 3951730 w 3951730"/>
                <a:gd name="connsiteY6-492" fmla="*/ 2539197 h 3715832"/>
                <a:gd name="connsiteX7-493" fmla="*/ 3101657 w 3951730"/>
                <a:gd name="connsiteY7-494" fmla="*/ 3715832 h 3715832"/>
                <a:gd name="connsiteX0-495" fmla="*/ 1883165 w 3951730"/>
                <a:gd name="connsiteY0-496" fmla="*/ 392070 h 3715832"/>
                <a:gd name="connsiteX1-497" fmla="*/ 0 w 3951730"/>
                <a:gd name="connsiteY1-498" fmla="*/ 3343088 h 3715832"/>
                <a:gd name="connsiteX2-499" fmla="*/ 31382 w 3951730"/>
                <a:gd name="connsiteY2-500" fmla="*/ 3385291 h 3715832"/>
                <a:gd name="connsiteX3-501" fmla="*/ 144163 w 3951730"/>
                <a:gd name="connsiteY3-502" fmla="*/ 1987108 h 3715832"/>
                <a:gd name="connsiteX4-503" fmla="*/ 1883164 w 3951730"/>
                <a:gd name="connsiteY4-504" fmla="*/ 392070 h 3715832"/>
                <a:gd name="connsiteX5-505" fmla="*/ 1883165 w 3951730"/>
                <a:gd name="connsiteY5-506" fmla="*/ 392070 h 3715832"/>
                <a:gd name="connsiteX0-507" fmla="*/ 1883165 w 3951730"/>
                <a:gd name="connsiteY0-508" fmla="*/ 392070 h 3715832"/>
                <a:gd name="connsiteX1-509" fmla="*/ 14068 w 3951730"/>
                <a:gd name="connsiteY1-510" fmla="*/ 3385291 h 3715832"/>
                <a:gd name="connsiteX2-511" fmla="*/ 45450 w 3951730"/>
                <a:gd name="connsiteY2-512" fmla="*/ 2794448 h 3715832"/>
                <a:gd name="connsiteX3-513" fmla="*/ 1293945 w 3951730"/>
                <a:gd name="connsiteY3-514" fmla="*/ 915 h 3715832"/>
                <a:gd name="connsiteX4-515" fmla="*/ 2472385 w 3951730"/>
                <a:gd name="connsiteY4-516" fmla="*/ 915 h 3715832"/>
                <a:gd name="connsiteX5-517" fmla="*/ 3694856 w 3951730"/>
                <a:gd name="connsiteY5-518" fmla="*/ 2539197 h 3715832"/>
                <a:gd name="connsiteX6-519" fmla="*/ 3951730 w 3951730"/>
                <a:gd name="connsiteY6-520" fmla="*/ 2539197 h 3715832"/>
                <a:gd name="connsiteX7-521" fmla="*/ 3101657 w 3951730"/>
                <a:gd name="connsiteY7-522" fmla="*/ 3693794 h 3715832"/>
                <a:gd name="connsiteX8-523" fmla="*/ 2259542 w 3951730"/>
                <a:gd name="connsiteY8-524" fmla="*/ 2539197 h 3715832"/>
                <a:gd name="connsiteX9-525" fmla="*/ 2516417 w 3951730"/>
                <a:gd name="connsiteY9-526" fmla="*/ 2539197 h 3715832"/>
                <a:gd name="connsiteX10-527" fmla="*/ 1293946 w 3951730"/>
                <a:gd name="connsiteY10-528" fmla="*/ 915 h 3715832"/>
                <a:gd name="connsiteX0-529" fmla="*/ 3101657 w 3951730"/>
                <a:gd name="connsiteY0-530" fmla="*/ 3715832 h 3715832"/>
                <a:gd name="connsiteX1-531" fmla="*/ 2259542 w 3951730"/>
                <a:gd name="connsiteY1-532" fmla="*/ 2539197 h 3715832"/>
                <a:gd name="connsiteX2-533" fmla="*/ 2516417 w 3951730"/>
                <a:gd name="connsiteY2-534" fmla="*/ 2539197 h 3715832"/>
                <a:gd name="connsiteX3-535" fmla="*/ 1293946 w 3951730"/>
                <a:gd name="connsiteY3-536" fmla="*/ 915 h 3715832"/>
                <a:gd name="connsiteX4-537" fmla="*/ 2472385 w 3951730"/>
                <a:gd name="connsiteY4-538" fmla="*/ 915 h 3715832"/>
                <a:gd name="connsiteX5-539" fmla="*/ 3694856 w 3951730"/>
                <a:gd name="connsiteY5-540" fmla="*/ 2539197 h 3715832"/>
                <a:gd name="connsiteX6-541" fmla="*/ 3951730 w 3951730"/>
                <a:gd name="connsiteY6-542" fmla="*/ 2539197 h 3715832"/>
                <a:gd name="connsiteX7-543" fmla="*/ 3101657 w 3951730"/>
                <a:gd name="connsiteY7-544" fmla="*/ 3715832 h 3715832"/>
                <a:gd name="connsiteX0-545" fmla="*/ 1883165 w 3951730"/>
                <a:gd name="connsiteY0-546" fmla="*/ 392070 h 3715832"/>
                <a:gd name="connsiteX1-547" fmla="*/ 0 w 3951730"/>
                <a:gd name="connsiteY1-548" fmla="*/ 3343088 h 3715832"/>
                <a:gd name="connsiteX2-549" fmla="*/ 31382 w 3951730"/>
                <a:gd name="connsiteY2-550" fmla="*/ 3385291 h 3715832"/>
                <a:gd name="connsiteX3-551" fmla="*/ 144163 w 3951730"/>
                <a:gd name="connsiteY3-552" fmla="*/ 1987108 h 3715832"/>
                <a:gd name="connsiteX4-553" fmla="*/ 1883164 w 3951730"/>
                <a:gd name="connsiteY4-554" fmla="*/ 392070 h 3715832"/>
                <a:gd name="connsiteX5-555" fmla="*/ 1883165 w 3951730"/>
                <a:gd name="connsiteY5-556" fmla="*/ 392070 h 3715832"/>
                <a:gd name="connsiteX0-557" fmla="*/ 14068 w 3951730"/>
                <a:gd name="connsiteY0-558" fmla="*/ 3385291 h 3715832"/>
                <a:gd name="connsiteX1-559" fmla="*/ 45450 w 3951730"/>
                <a:gd name="connsiteY1-560" fmla="*/ 2794448 h 3715832"/>
                <a:gd name="connsiteX2-561" fmla="*/ 1293945 w 3951730"/>
                <a:gd name="connsiteY2-562" fmla="*/ 915 h 3715832"/>
                <a:gd name="connsiteX3-563" fmla="*/ 2472385 w 3951730"/>
                <a:gd name="connsiteY3-564" fmla="*/ 915 h 3715832"/>
                <a:gd name="connsiteX4-565" fmla="*/ 3694856 w 3951730"/>
                <a:gd name="connsiteY4-566" fmla="*/ 2539197 h 3715832"/>
                <a:gd name="connsiteX5-567" fmla="*/ 3951730 w 3951730"/>
                <a:gd name="connsiteY5-568" fmla="*/ 2539197 h 3715832"/>
                <a:gd name="connsiteX6-569" fmla="*/ 3101657 w 3951730"/>
                <a:gd name="connsiteY6-570" fmla="*/ 3693794 h 3715832"/>
                <a:gd name="connsiteX7-571" fmla="*/ 2259542 w 3951730"/>
                <a:gd name="connsiteY7-572" fmla="*/ 2539197 h 3715832"/>
                <a:gd name="connsiteX8-573" fmla="*/ 2516417 w 3951730"/>
                <a:gd name="connsiteY8-574" fmla="*/ 2539197 h 3715832"/>
                <a:gd name="connsiteX9-575" fmla="*/ 1293946 w 3951730"/>
                <a:gd name="connsiteY9-576" fmla="*/ 915 h 37158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73" y="connsiteY8-74"/>
                </a:cxn>
                <a:cxn ang="0">
                  <a:pos x="connsiteX9-75" y="connsiteY9-76"/>
                </a:cxn>
              </a:cxnLst>
              <a:rect l="l" t="t" r="r" b="b"/>
              <a:pathLst>
                <a:path w="3951730" h="3715832" stroke="0" extrusionOk="0">
                  <a:moveTo>
                    <a:pt x="3101657" y="3715832"/>
                  </a:moveTo>
                  <a:lnTo>
                    <a:pt x="2259542" y="2539197"/>
                  </a:lnTo>
                  <a:lnTo>
                    <a:pt x="2516417" y="2539197"/>
                  </a:lnTo>
                  <a:cubicBezTo>
                    <a:pt x="2372485" y="1044932"/>
                    <a:pt x="1869672" y="915"/>
                    <a:pt x="1293946" y="915"/>
                  </a:cubicBezTo>
                  <a:lnTo>
                    <a:pt x="2472385" y="915"/>
                  </a:lnTo>
                  <a:cubicBezTo>
                    <a:pt x="3048112" y="915"/>
                    <a:pt x="3550925" y="1044933"/>
                    <a:pt x="3694856" y="2539197"/>
                  </a:cubicBezTo>
                  <a:lnTo>
                    <a:pt x="3951730" y="2539197"/>
                  </a:lnTo>
                  <a:lnTo>
                    <a:pt x="3101657" y="3715832"/>
                  </a:lnTo>
                  <a:close/>
                </a:path>
                <a:path w="3951730" h="3715832" fill="darkenLess" stroke="0" extrusionOk="0">
                  <a:moveTo>
                    <a:pt x="1883165" y="392070"/>
                  </a:moveTo>
                  <a:cubicBezTo>
                    <a:pt x="848992" y="390133"/>
                    <a:pt x="0" y="2087830"/>
                    <a:pt x="0" y="3343088"/>
                  </a:cubicBezTo>
                  <a:lnTo>
                    <a:pt x="31382" y="3385291"/>
                  </a:lnTo>
                  <a:cubicBezTo>
                    <a:pt x="31382" y="2903013"/>
                    <a:pt x="69835" y="2426305"/>
                    <a:pt x="144163" y="1987108"/>
                  </a:cubicBezTo>
                  <a:cubicBezTo>
                    <a:pt x="444463" y="212684"/>
                    <a:pt x="1240285" y="-517256"/>
                    <a:pt x="1883164" y="392070"/>
                  </a:cubicBezTo>
                  <a:lnTo>
                    <a:pt x="1883165" y="392070"/>
                  </a:lnTo>
                  <a:close/>
                </a:path>
                <a:path w="3951730" h="3715832" fill="none" extrusionOk="0">
                  <a:moveTo>
                    <a:pt x="14068" y="3385291"/>
                  </a:moveTo>
                  <a:lnTo>
                    <a:pt x="45450" y="2794448"/>
                  </a:lnTo>
                  <a:cubicBezTo>
                    <a:pt x="45450" y="1938183"/>
                    <a:pt x="596651" y="915"/>
                    <a:pt x="1293945" y="915"/>
                  </a:cubicBezTo>
                  <a:lnTo>
                    <a:pt x="2472385" y="915"/>
                  </a:lnTo>
                  <a:cubicBezTo>
                    <a:pt x="3048112" y="915"/>
                    <a:pt x="3550925" y="1044933"/>
                    <a:pt x="3694856" y="2539197"/>
                  </a:cubicBezTo>
                  <a:lnTo>
                    <a:pt x="3951730" y="2539197"/>
                  </a:lnTo>
                  <a:lnTo>
                    <a:pt x="3101657" y="3693794"/>
                  </a:lnTo>
                  <a:lnTo>
                    <a:pt x="2259542" y="2539197"/>
                  </a:lnTo>
                  <a:lnTo>
                    <a:pt x="2516417" y="2539197"/>
                  </a:lnTo>
                  <a:cubicBezTo>
                    <a:pt x="2372485" y="1044932"/>
                    <a:pt x="1869672" y="915"/>
                    <a:pt x="1293946" y="915"/>
                  </a:cubicBezTo>
                </a:path>
              </a:pathLst>
            </a:custGeom>
            <a:solidFill>
              <a:srgbClr val="C00000"/>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2695">
                <a:solidFill>
                  <a:schemeClr val="tx1"/>
                </a:solidFill>
              </a:endParaRPr>
            </a:p>
          </p:txBody>
        </p:sp>
        <p:sp>
          <p:nvSpPr>
            <p:cNvPr id="12" name="TextBox 11"/>
            <p:cNvSpPr txBox="1">
              <a:spLocks noChangeArrowheads="1"/>
            </p:cNvSpPr>
            <p:nvPr/>
          </p:nvSpPr>
          <p:spPr bwMode="auto">
            <a:xfrm rot="18759385">
              <a:off x="5170174" y="2167180"/>
              <a:ext cx="1843812" cy="488711"/>
            </a:xfrm>
            <a:prstGeom prst="rect">
              <a:avLst/>
            </a:prstGeom>
            <a:noFill/>
            <a:ln w="9525">
              <a:noFill/>
              <a:miter lim="800000"/>
            </a:ln>
          </p:spPr>
          <p:txBody>
            <a:bodyPr wrap="square">
              <a:spAutoFit/>
            </a:bodyPr>
            <a:lstStyle/>
            <a:p>
              <a:r>
                <a:rPr lang="zh-CN" altLang="en-US" sz="3890" b="1" dirty="0">
                  <a:solidFill>
                    <a:schemeClr val="bg1"/>
                  </a:solidFill>
                  <a:latin typeface="微软雅黑" panose="020B0503020204020204" pitchFamily="34" charset="-122"/>
                  <a:ea typeface="微软雅黑" panose="020B0503020204020204" pitchFamily="34" charset="-122"/>
                </a:rPr>
                <a:t>改进措施</a:t>
              </a:r>
            </a:p>
          </p:txBody>
        </p:sp>
      </p:grpSp>
      <p:cxnSp>
        <p:nvCxnSpPr>
          <p:cNvPr id="13" name="淘宝店chenying0907出品 12"/>
          <p:cNvCxnSpPr/>
          <p:nvPr/>
        </p:nvCxnSpPr>
        <p:spPr bwMode="auto">
          <a:xfrm>
            <a:off x="8651504" y="2202050"/>
            <a:ext cx="1223235" cy="0"/>
          </a:xfrm>
          <a:prstGeom prst="line">
            <a:avLst/>
          </a:prstGeom>
          <a:ln w="28575">
            <a:solidFill>
              <a:schemeClr val="accent2"/>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4" name="TextBox 18"/>
          <p:cNvSpPr txBox="1"/>
          <p:nvPr/>
        </p:nvSpPr>
        <p:spPr bwMode="auto">
          <a:xfrm>
            <a:off x="9933097" y="1838532"/>
            <a:ext cx="2832974" cy="2435333"/>
          </a:xfrm>
          <a:prstGeom prst="rect">
            <a:avLst/>
          </a:prstGeom>
          <a:noFill/>
        </p:spPr>
        <p:txBody>
          <a:bodyPr wrap="square" lIns="129273" tIns="64636" rIns="129273" bIns="64636">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645" dirty="0">
                <a:solidFill>
                  <a:schemeClr val="tx1">
                    <a:lumMod val="65000"/>
                    <a:lumOff val="35000"/>
                  </a:schemeClr>
                </a:solidFill>
                <a:latin typeface="微软雅黑" panose="020B0503020204020204" pitchFamily="34" charset="-122"/>
                <a:ea typeface="微软雅黑" panose="020B0503020204020204" pitchFamily="34" charset="-122"/>
              </a:rPr>
              <a:t>绩效管理的最终目的是改善绩效。在面谈过程中，针对下属未能有效完成的绩效计划，主管应该和下属一起分析绩效不佳的原因，并设法帮助下属提出具体的绩效改进措施。</a:t>
            </a:r>
            <a:endParaRPr lang="en-US" altLang="zh-CN" sz="1645"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5" name="淘宝店chenying0907出品 14"/>
          <p:cNvCxnSpPr/>
          <p:nvPr/>
        </p:nvCxnSpPr>
        <p:spPr bwMode="auto">
          <a:xfrm>
            <a:off x="8530303" y="6303177"/>
            <a:ext cx="1223235" cy="0"/>
          </a:xfrm>
          <a:prstGeom prst="line">
            <a:avLst/>
          </a:prstGeom>
          <a:ln w="28575">
            <a:solidFill>
              <a:schemeClr val="accent3"/>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6" name="TextBox 20"/>
          <p:cNvSpPr txBox="1"/>
          <p:nvPr/>
        </p:nvSpPr>
        <p:spPr bwMode="auto">
          <a:xfrm>
            <a:off x="9874738" y="5107935"/>
            <a:ext cx="2687719" cy="2435333"/>
          </a:xfrm>
          <a:prstGeom prst="rect">
            <a:avLst/>
          </a:prstGeom>
          <a:noFill/>
        </p:spPr>
        <p:txBody>
          <a:bodyPr wrap="square" lIns="129273" tIns="64636" rIns="129273" bIns="64636">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645" dirty="0">
                <a:solidFill>
                  <a:schemeClr val="tx1">
                    <a:lumMod val="65000"/>
                    <a:lumOff val="35000"/>
                  </a:schemeClr>
                </a:solidFill>
                <a:latin typeface="微软雅黑" panose="020B0503020204020204" pitchFamily="34" charset="-122"/>
                <a:ea typeface="微软雅黑" panose="020B0503020204020204" pitchFamily="34" charset="-122"/>
              </a:rPr>
              <a:t>结合上一绩效周期的绩效计划完成情况，并结合下属新的工作任务，和下属一起提出下一绩效周期中的新的工作目标和工作标准，这实际上是帮助下属一起制定新的绩效计划。</a:t>
            </a:r>
            <a:endParaRPr lang="en-US" altLang="zh-CN" sz="164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7" name="淘宝店chenying0907出品 34"/>
          <p:cNvGrpSpPr/>
          <p:nvPr/>
        </p:nvGrpSpPr>
        <p:grpSpPr>
          <a:xfrm>
            <a:off x="3561402" y="3856231"/>
            <a:ext cx="2727672" cy="2768396"/>
            <a:chOff x="3170489" y="3237922"/>
            <a:chExt cx="1929267" cy="2188238"/>
          </a:xfrm>
        </p:grpSpPr>
        <p:sp>
          <p:nvSpPr>
            <p:cNvPr id="18" name="上弧形箭头 2"/>
            <p:cNvSpPr/>
            <p:nvPr/>
          </p:nvSpPr>
          <p:spPr bwMode="auto">
            <a:xfrm rot="1770200" flipV="1">
              <a:off x="3170489" y="3237922"/>
              <a:ext cx="1929267" cy="2020951"/>
            </a:xfrm>
            <a:custGeom>
              <a:avLst/>
              <a:gdLst>
                <a:gd name="connsiteX0" fmla="*/ 3114346 w 3960440"/>
                <a:gd name="connsiteY0" fmla="*/ 3384376 h 3384376"/>
                <a:gd name="connsiteX1" fmla="*/ 2228160 w 3960440"/>
                <a:gd name="connsiteY1" fmla="*/ 2538282 h 3384376"/>
                <a:gd name="connsiteX2" fmla="*/ 2485035 w 3960440"/>
                <a:gd name="connsiteY2" fmla="*/ 2538282 h 3384376"/>
                <a:gd name="connsiteX3" fmla="*/ 1262564 w 3960440"/>
                <a:gd name="connsiteY3" fmla="*/ 0 h 3384376"/>
                <a:gd name="connsiteX4" fmla="*/ 2441003 w 3960440"/>
                <a:gd name="connsiteY4" fmla="*/ 0 h 3384376"/>
                <a:gd name="connsiteX5" fmla="*/ 3663474 w 3960440"/>
                <a:gd name="connsiteY5" fmla="*/ 2538282 h 3384376"/>
                <a:gd name="connsiteX6" fmla="*/ 3920348 w 3960440"/>
                <a:gd name="connsiteY6" fmla="*/ 2538282 h 3384376"/>
                <a:gd name="connsiteX7" fmla="*/ 3114346 w 3960440"/>
                <a:gd name="connsiteY7" fmla="*/ 3384376 h 3384376"/>
                <a:gd name="connsiteX0-1" fmla="*/ 1851783 w 3960440"/>
                <a:gd name="connsiteY0-2" fmla="*/ 391155 h 3384376"/>
                <a:gd name="connsiteX1-3" fmla="*/ 1178440 w 3960440"/>
                <a:gd name="connsiteY1-4" fmla="*/ 3384376 h 3384376"/>
                <a:gd name="connsiteX2-5" fmla="*/ 0 w 3960440"/>
                <a:gd name="connsiteY2-6" fmla="*/ 3384376 h 3384376"/>
                <a:gd name="connsiteX3-7" fmla="*/ 112781 w 3960440"/>
                <a:gd name="connsiteY3-8" fmla="*/ 1986193 h 3384376"/>
                <a:gd name="connsiteX4-9" fmla="*/ 1851782 w 3960440"/>
                <a:gd name="connsiteY4-10" fmla="*/ 391155 h 3384376"/>
                <a:gd name="connsiteX5-11" fmla="*/ 1851783 w 3960440"/>
                <a:gd name="connsiteY5-12" fmla="*/ 391155 h 3384376"/>
                <a:gd name="connsiteX0-13" fmla="*/ 1851783 w 3960440"/>
                <a:gd name="connsiteY0-14" fmla="*/ 391155 h 3384376"/>
                <a:gd name="connsiteX1-15" fmla="*/ 1178440 w 3960440"/>
                <a:gd name="connsiteY1-16" fmla="*/ 3384376 h 3384376"/>
                <a:gd name="connsiteX2-17" fmla="*/ 0 w 3960440"/>
                <a:gd name="connsiteY2-18" fmla="*/ 3384376 h 3384376"/>
                <a:gd name="connsiteX3-19" fmla="*/ 1262563 w 3960440"/>
                <a:gd name="connsiteY3-20" fmla="*/ 0 h 3384376"/>
                <a:gd name="connsiteX4-21" fmla="*/ 2441003 w 3960440"/>
                <a:gd name="connsiteY4-22" fmla="*/ 0 h 3384376"/>
                <a:gd name="connsiteX5-23" fmla="*/ 3663474 w 3960440"/>
                <a:gd name="connsiteY5-24" fmla="*/ 2538282 h 3384376"/>
                <a:gd name="connsiteX6-25" fmla="*/ 3920348 w 3960440"/>
                <a:gd name="connsiteY6-26" fmla="*/ 2538282 h 3384376"/>
                <a:gd name="connsiteX7-27" fmla="*/ 3114346 w 3960440"/>
                <a:gd name="connsiteY7-28" fmla="*/ 3384376 h 3384376"/>
                <a:gd name="connsiteX8" fmla="*/ 2228160 w 3960440"/>
                <a:gd name="connsiteY8" fmla="*/ 2538282 h 3384376"/>
                <a:gd name="connsiteX9" fmla="*/ 2485035 w 3960440"/>
                <a:gd name="connsiteY9" fmla="*/ 2538282 h 3384376"/>
                <a:gd name="connsiteX10" fmla="*/ 1262564 w 3960440"/>
                <a:gd name="connsiteY10" fmla="*/ 0 h 3384376"/>
                <a:gd name="connsiteX0-29" fmla="*/ 3131660 w 3937662"/>
                <a:gd name="connsiteY0-30" fmla="*/ 3385291 h 3385291"/>
                <a:gd name="connsiteX1-31" fmla="*/ 2245474 w 3937662"/>
                <a:gd name="connsiteY1-32" fmla="*/ 2539197 h 3385291"/>
                <a:gd name="connsiteX2-33" fmla="*/ 2502349 w 3937662"/>
                <a:gd name="connsiteY2-34" fmla="*/ 2539197 h 3385291"/>
                <a:gd name="connsiteX3-35" fmla="*/ 1279878 w 3937662"/>
                <a:gd name="connsiteY3-36" fmla="*/ 915 h 3385291"/>
                <a:gd name="connsiteX4-37" fmla="*/ 2458317 w 3937662"/>
                <a:gd name="connsiteY4-38" fmla="*/ 915 h 3385291"/>
                <a:gd name="connsiteX5-39" fmla="*/ 3680788 w 3937662"/>
                <a:gd name="connsiteY5-40" fmla="*/ 2539197 h 3385291"/>
                <a:gd name="connsiteX6-41" fmla="*/ 3937662 w 3937662"/>
                <a:gd name="connsiteY6-42" fmla="*/ 2539197 h 3385291"/>
                <a:gd name="connsiteX7-43" fmla="*/ 3131660 w 3937662"/>
                <a:gd name="connsiteY7-44" fmla="*/ 3385291 h 3385291"/>
                <a:gd name="connsiteX0-45" fmla="*/ 1869097 w 3937662"/>
                <a:gd name="connsiteY0-46" fmla="*/ 392070 h 3385291"/>
                <a:gd name="connsiteX1-47" fmla="*/ 1195754 w 3937662"/>
                <a:gd name="connsiteY1-48" fmla="*/ 3385291 h 3385291"/>
                <a:gd name="connsiteX2-49" fmla="*/ 17314 w 3937662"/>
                <a:gd name="connsiteY2-50" fmla="*/ 3385291 h 3385291"/>
                <a:gd name="connsiteX3-51" fmla="*/ 130095 w 3937662"/>
                <a:gd name="connsiteY3-52" fmla="*/ 1987108 h 3385291"/>
                <a:gd name="connsiteX4-53" fmla="*/ 1869096 w 3937662"/>
                <a:gd name="connsiteY4-54" fmla="*/ 392070 h 3385291"/>
                <a:gd name="connsiteX5-55" fmla="*/ 1869097 w 3937662"/>
                <a:gd name="connsiteY5-56" fmla="*/ 392070 h 3385291"/>
                <a:gd name="connsiteX0-57" fmla="*/ 1869097 w 3937662"/>
                <a:gd name="connsiteY0-58" fmla="*/ 392070 h 3385291"/>
                <a:gd name="connsiteX1-59" fmla="*/ 0 w 3937662"/>
                <a:gd name="connsiteY1-60" fmla="*/ 3385291 h 3385291"/>
                <a:gd name="connsiteX2-61" fmla="*/ 17314 w 3937662"/>
                <a:gd name="connsiteY2-62" fmla="*/ 3385291 h 3385291"/>
                <a:gd name="connsiteX3-63" fmla="*/ 1279877 w 3937662"/>
                <a:gd name="connsiteY3-64" fmla="*/ 915 h 3385291"/>
                <a:gd name="connsiteX4-65" fmla="*/ 2458317 w 3937662"/>
                <a:gd name="connsiteY4-66" fmla="*/ 915 h 3385291"/>
                <a:gd name="connsiteX5-67" fmla="*/ 3680788 w 3937662"/>
                <a:gd name="connsiteY5-68" fmla="*/ 2539197 h 3385291"/>
                <a:gd name="connsiteX6-69" fmla="*/ 3937662 w 3937662"/>
                <a:gd name="connsiteY6-70" fmla="*/ 2539197 h 3385291"/>
                <a:gd name="connsiteX7-71" fmla="*/ 3131660 w 3937662"/>
                <a:gd name="connsiteY7-72" fmla="*/ 3385291 h 3385291"/>
                <a:gd name="connsiteX8-73" fmla="*/ 2245474 w 3937662"/>
                <a:gd name="connsiteY8-74" fmla="*/ 2539197 h 3385291"/>
                <a:gd name="connsiteX9-75" fmla="*/ 2502349 w 3937662"/>
                <a:gd name="connsiteY9-76" fmla="*/ 2539197 h 3385291"/>
                <a:gd name="connsiteX10-77" fmla="*/ 1279878 w 3937662"/>
                <a:gd name="connsiteY10-78" fmla="*/ 915 h 3385291"/>
                <a:gd name="connsiteX0-79" fmla="*/ 3145728 w 3951730"/>
                <a:gd name="connsiteY0-80" fmla="*/ 3385291 h 3385291"/>
                <a:gd name="connsiteX1-81" fmla="*/ 2259542 w 3951730"/>
                <a:gd name="connsiteY1-82" fmla="*/ 2539197 h 3385291"/>
                <a:gd name="connsiteX2-83" fmla="*/ 2516417 w 3951730"/>
                <a:gd name="connsiteY2-84" fmla="*/ 2539197 h 3385291"/>
                <a:gd name="connsiteX3-85" fmla="*/ 1293946 w 3951730"/>
                <a:gd name="connsiteY3-86" fmla="*/ 915 h 3385291"/>
                <a:gd name="connsiteX4-87" fmla="*/ 2472385 w 3951730"/>
                <a:gd name="connsiteY4-88" fmla="*/ 915 h 3385291"/>
                <a:gd name="connsiteX5-89" fmla="*/ 3694856 w 3951730"/>
                <a:gd name="connsiteY5-90" fmla="*/ 2539197 h 3385291"/>
                <a:gd name="connsiteX6-91" fmla="*/ 3951730 w 3951730"/>
                <a:gd name="connsiteY6-92" fmla="*/ 2539197 h 3385291"/>
                <a:gd name="connsiteX7-93" fmla="*/ 3145728 w 3951730"/>
                <a:gd name="connsiteY7-94" fmla="*/ 3385291 h 3385291"/>
                <a:gd name="connsiteX0-95" fmla="*/ 1883165 w 3951730"/>
                <a:gd name="connsiteY0-96" fmla="*/ 392070 h 3385291"/>
                <a:gd name="connsiteX1-97" fmla="*/ 0 w 3951730"/>
                <a:gd name="connsiteY1-98" fmla="*/ 3343088 h 3385291"/>
                <a:gd name="connsiteX2-99" fmla="*/ 31382 w 3951730"/>
                <a:gd name="connsiteY2-100" fmla="*/ 3385291 h 3385291"/>
                <a:gd name="connsiteX3-101" fmla="*/ 144163 w 3951730"/>
                <a:gd name="connsiteY3-102" fmla="*/ 1987108 h 3385291"/>
                <a:gd name="connsiteX4-103" fmla="*/ 1883164 w 3951730"/>
                <a:gd name="connsiteY4-104" fmla="*/ 392070 h 3385291"/>
                <a:gd name="connsiteX5-105" fmla="*/ 1883165 w 3951730"/>
                <a:gd name="connsiteY5-106" fmla="*/ 392070 h 3385291"/>
                <a:gd name="connsiteX0-107" fmla="*/ 1883165 w 3951730"/>
                <a:gd name="connsiteY0-108" fmla="*/ 392070 h 3385291"/>
                <a:gd name="connsiteX1-109" fmla="*/ 14068 w 3951730"/>
                <a:gd name="connsiteY1-110" fmla="*/ 3385291 h 3385291"/>
                <a:gd name="connsiteX2-111" fmla="*/ 31382 w 3951730"/>
                <a:gd name="connsiteY2-112" fmla="*/ 3385291 h 3385291"/>
                <a:gd name="connsiteX3-113" fmla="*/ 1293945 w 3951730"/>
                <a:gd name="connsiteY3-114" fmla="*/ 915 h 3385291"/>
                <a:gd name="connsiteX4-115" fmla="*/ 2472385 w 3951730"/>
                <a:gd name="connsiteY4-116" fmla="*/ 915 h 3385291"/>
                <a:gd name="connsiteX5-117" fmla="*/ 3694856 w 3951730"/>
                <a:gd name="connsiteY5-118" fmla="*/ 2539197 h 3385291"/>
                <a:gd name="connsiteX6-119" fmla="*/ 3951730 w 3951730"/>
                <a:gd name="connsiteY6-120" fmla="*/ 2539197 h 3385291"/>
                <a:gd name="connsiteX7-121" fmla="*/ 3145728 w 3951730"/>
                <a:gd name="connsiteY7-122" fmla="*/ 3385291 h 3385291"/>
                <a:gd name="connsiteX8-123" fmla="*/ 2259542 w 3951730"/>
                <a:gd name="connsiteY8-124" fmla="*/ 2539197 h 3385291"/>
                <a:gd name="connsiteX9-125" fmla="*/ 2516417 w 3951730"/>
                <a:gd name="connsiteY9-126" fmla="*/ 2539197 h 3385291"/>
                <a:gd name="connsiteX10-127" fmla="*/ 1293946 w 3951730"/>
                <a:gd name="connsiteY10-128" fmla="*/ 915 h 3385291"/>
                <a:gd name="connsiteX0-129" fmla="*/ 3145728 w 3951730"/>
                <a:gd name="connsiteY0-130" fmla="*/ 3385291 h 3385291"/>
                <a:gd name="connsiteX1-131" fmla="*/ 2259542 w 3951730"/>
                <a:gd name="connsiteY1-132" fmla="*/ 2539197 h 3385291"/>
                <a:gd name="connsiteX2-133" fmla="*/ 2516417 w 3951730"/>
                <a:gd name="connsiteY2-134" fmla="*/ 2539197 h 3385291"/>
                <a:gd name="connsiteX3-135" fmla="*/ 1293946 w 3951730"/>
                <a:gd name="connsiteY3-136" fmla="*/ 915 h 3385291"/>
                <a:gd name="connsiteX4-137" fmla="*/ 2472385 w 3951730"/>
                <a:gd name="connsiteY4-138" fmla="*/ 915 h 3385291"/>
                <a:gd name="connsiteX5-139" fmla="*/ 3694856 w 3951730"/>
                <a:gd name="connsiteY5-140" fmla="*/ 2539197 h 3385291"/>
                <a:gd name="connsiteX6-141" fmla="*/ 3951730 w 3951730"/>
                <a:gd name="connsiteY6-142" fmla="*/ 2539197 h 3385291"/>
                <a:gd name="connsiteX7-143" fmla="*/ 3145728 w 3951730"/>
                <a:gd name="connsiteY7-144" fmla="*/ 3385291 h 3385291"/>
                <a:gd name="connsiteX0-145" fmla="*/ 1883165 w 3951730"/>
                <a:gd name="connsiteY0-146" fmla="*/ 392070 h 3385291"/>
                <a:gd name="connsiteX1-147" fmla="*/ 0 w 3951730"/>
                <a:gd name="connsiteY1-148" fmla="*/ 3343088 h 3385291"/>
                <a:gd name="connsiteX2-149" fmla="*/ 31382 w 3951730"/>
                <a:gd name="connsiteY2-150" fmla="*/ 3385291 h 3385291"/>
                <a:gd name="connsiteX3-151" fmla="*/ 144163 w 3951730"/>
                <a:gd name="connsiteY3-152" fmla="*/ 1987108 h 3385291"/>
                <a:gd name="connsiteX4-153" fmla="*/ 1883164 w 3951730"/>
                <a:gd name="connsiteY4-154" fmla="*/ 392070 h 3385291"/>
                <a:gd name="connsiteX5-155" fmla="*/ 1883165 w 3951730"/>
                <a:gd name="connsiteY5-156" fmla="*/ 392070 h 3385291"/>
                <a:gd name="connsiteX0-157" fmla="*/ 1883165 w 3951730"/>
                <a:gd name="connsiteY0-158" fmla="*/ 392070 h 3385291"/>
                <a:gd name="connsiteX1-159" fmla="*/ 14068 w 3951730"/>
                <a:gd name="connsiteY1-160" fmla="*/ 3385291 h 3385291"/>
                <a:gd name="connsiteX2-161" fmla="*/ 31382 w 3951730"/>
                <a:gd name="connsiteY2-162" fmla="*/ 3385291 h 3385291"/>
                <a:gd name="connsiteX3-163" fmla="*/ 1293945 w 3951730"/>
                <a:gd name="connsiteY3-164" fmla="*/ 915 h 3385291"/>
                <a:gd name="connsiteX4-165" fmla="*/ 2472385 w 3951730"/>
                <a:gd name="connsiteY4-166" fmla="*/ 915 h 3385291"/>
                <a:gd name="connsiteX5-167" fmla="*/ 3694856 w 3951730"/>
                <a:gd name="connsiteY5-168" fmla="*/ 2539197 h 3385291"/>
                <a:gd name="connsiteX6-169" fmla="*/ 3951730 w 3951730"/>
                <a:gd name="connsiteY6-170" fmla="*/ 2539197 h 3385291"/>
                <a:gd name="connsiteX7-171" fmla="*/ 3145728 w 3951730"/>
                <a:gd name="connsiteY7-172" fmla="*/ 3385291 h 3385291"/>
                <a:gd name="connsiteX8-173" fmla="*/ 2259542 w 3951730"/>
                <a:gd name="connsiteY8-174" fmla="*/ 2539197 h 3385291"/>
                <a:gd name="connsiteX9-175" fmla="*/ 2516417 w 3951730"/>
                <a:gd name="connsiteY9-176" fmla="*/ 2539197 h 3385291"/>
                <a:gd name="connsiteX10-177" fmla="*/ 1293946 w 3951730"/>
                <a:gd name="connsiteY10-178" fmla="*/ 915 h 3385291"/>
                <a:gd name="connsiteX0-179" fmla="*/ 3145728 w 3951730"/>
                <a:gd name="connsiteY0-180" fmla="*/ 3385291 h 3385291"/>
                <a:gd name="connsiteX1-181" fmla="*/ 2259542 w 3951730"/>
                <a:gd name="connsiteY1-182" fmla="*/ 2539197 h 3385291"/>
                <a:gd name="connsiteX2-183" fmla="*/ 2516417 w 3951730"/>
                <a:gd name="connsiteY2-184" fmla="*/ 2539197 h 3385291"/>
                <a:gd name="connsiteX3-185" fmla="*/ 1293946 w 3951730"/>
                <a:gd name="connsiteY3-186" fmla="*/ 915 h 3385291"/>
                <a:gd name="connsiteX4-187" fmla="*/ 2472385 w 3951730"/>
                <a:gd name="connsiteY4-188" fmla="*/ 915 h 3385291"/>
                <a:gd name="connsiteX5-189" fmla="*/ 3694856 w 3951730"/>
                <a:gd name="connsiteY5-190" fmla="*/ 2539197 h 3385291"/>
                <a:gd name="connsiteX6-191" fmla="*/ 3951730 w 3951730"/>
                <a:gd name="connsiteY6-192" fmla="*/ 2539197 h 3385291"/>
                <a:gd name="connsiteX7-193" fmla="*/ 3145728 w 3951730"/>
                <a:gd name="connsiteY7-194" fmla="*/ 3385291 h 3385291"/>
                <a:gd name="connsiteX0-195" fmla="*/ 1883165 w 3951730"/>
                <a:gd name="connsiteY0-196" fmla="*/ 392070 h 3385291"/>
                <a:gd name="connsiteX1-197" fmla="*/ 0 w 3951730"/>
                <a:gd name="connsiteY1-198" fmla="*/ 3343088 h 3385291"/>
                <a:gd name="connsiteX2-199" fmla="*/ 31382 w 3951730"/>
                <a:gd name="connsiteY2-200" fmla="*/ 3385291 h 3385291"/>
                <a:gd name="connsiteX3-201" fmla="*/ 144163 w 3951730"/>
                <a:gd name="connsiteY3-202" fmla="*/ 1987108 h 3385291"/>
                <a:gd name="connsiteX4-203" fmla="*/ 1883164 w 3951730"/>
                <a:gd name="connsiteY4-204" fmla="*/ 392070 h 3385291"/>
                <a:gd name="connsiteX5-205" fmla="*/ 1883165 w 3951730"/>
                <a:gd name="connsiteY5-206" fmla="*/ 392070 h 3385291"/>
                <a:gd name="connsiteX0-207" fmla="*/ 1883165 w 3951730"/>
                <a:gd name="connsiteY0-208" fmla="*/ 392070 h 3385291"/>
                <a:gd name="connsiteX1-209" fmla="*/ 14068 w 3951730"/>
                <a:gd name="connsiteY1-210" fmla="*/ 3385291 h 3385291"/>
                <a:gd name="connsiteX2-211" fmla="*/ 31382 w 3951730"/>
                <a:gd name="connsiteY2-212" fmla="*/ 3385291 h 3385291"/>
                <a:gd name="connsiteX3-213" fmla="*/ 1293945 w 3951730"/>
                <a:gd name="connsiteY3-214" fmla="*/ 915 h 3385291"/>
                <a:gd name="connsiteX4-215" fmla="*/ 2472385 w 3951730"/>
                <a:gd name="connsiteY4-216" fmla="*/ 915 h 3385291"/>
                <a:gd name="connsiteX5-217" fmla="*/ 3694856 w 3951730"/>
                <a:gd name="connsiteY5-218" fmla="*/ 2539197 h 3385291"/>
                <a:gd name="connsiteX6-219" fmla="*/ 3951730 w 3951730"/>
                <a:gd name="connsiteY6-220" fmla="*/ 2539197 h 3385291"/>
                <a:gd name="connsiteX7-221" fmla="*/ 3145728 w 3951730"/>
                <a:gd name="connsiteY7-222" fmla="*/ 3385291 h 3385291"/>
                <a:gd name="connsiteX8-223" fmla="*/ 2259542 w 3951730"/>
                <a:gd name="connsiteY8-224" fmla="*/ 2539197 h 3385291"/>
                <a:gd name="connsiteX9-225" fmla="*/ 2516417 w 3951730"/>
                <a:gd name="connsiteY9-226" fmla="*/ 2539197 h 3385291"/>
                <a:gd name="connsiteX10-227" fmla="*/ 1293946 w 3951730"/>
                <a:gd name="connsiteY10-228" fmla="*/ 915 h 3385291"/>
                <a:gd name="connsiteX0-229" fmla="*/ 3145728 w 3951730"/>
                <a:gd name="connsiteY0-230" fmla="*/ 3385291 h 3385291"/>
                <a:gd name="connsiteX1-231" fmla="*/ 2259542 w 3951730"/>
                <a:gd name="connsiteY1-232" fmla="*/ 2539197 h 3385291"/>
                <a:gd name="connsiteX2-233" fmla="*/ 2516417 w 3951730"/>
                <a:gd name="connsiteY2-234" fmla="*/ 2539197 h 3385291"/>
                <a:gd name="connsiteX3-235" fmla="*/ 1293946 w 3951730"/>
                <a:gd name="connsiteY3-236" fmla="*/ 915 h 3385291"/>
                <a:gd name="connsiteX4-237" fmla="*/ 2472385 w 3951730"/>
                <a:gd name="connsiteY4-238" fmla="*/ 915 h 3385291"/>
                <a:gd name="connsiteX5-239" fmla="*/ 3694856 w 3951730"/>
                <a:gd name="connsiteY5-240" fmla="*/ 2539197 h 3385291"/>
                <a:gd name="connsiteX6-241" fmla="*/ 3951730 w 3951730"/>
                <a:gd name="connsiteY6-242" fmla="*/ 2539197 h 3385291"/>
                <a:gd name="connsiteX7-243" fmla="*/ 3145728 w 3951730"/>
                <a:gd name="connsiteY7-244" fmla="*/ 3385291 h 3385291"/>
                <a:gd name="connsiteX0-245" fmla="*/ 1883165 w 3951730"/>
                <a:gd name="connsiteY0-246" fmla="*/ 392070 h 3385291"/>
                <a:gd name="connsiteX1-247" fmla="*/ 0 w 3951730"/>
                <a:gd name="connsiteY1-248" fmla="*/ 3343088 h 3385291"/>
                <a:gd name="connsiteX2-249" fmla="*/ 31382 w 3951730"/>
                <a:gd name="connsiteY2-250" fmla="*/ 3385291 h 3385291"/>
                <a:gd name="connsiteX3-251" fmla="*/ 144163 w 3951730"/>
                <a:gd name="connsiteY3-252" fmla="*/ 1987108 h 3385291"/>
                <a:gd name="connsiteX4-253" fmla="*/ 1883164 w 3951730"/>
                <a:gd name="connsiteY4-254" fmla="*/ 392070 h 3385291"/>
                <a:gd name="connsiteX5-255" fmla="*/ 1883165 w 3951730"/>
                <a:gd name="connsiteY5-256" fmla="*/ 392070 h 3385291"/>
                <a:gd name="connsiteX0-257" fmla="*/ 1883165 w 3951730"/>
                <a:gd name="connsiteY0-258" fmla="*/ 392070 h 3385291"/>
                <a:gd name="connsiteX1-259" fmla="*/ 14068 w 3951730"/>
                <a:gd name="connsiteY1-260" fmla="*/ 3385291 h 3385291"/>
                <a:gd name="connsiteX2-261" fmla="*/ 31382 w 3951730"/>
                <a:gd name="connsiteY2-262" fmla="*/ 3385291 h 3385291"/>
                <a:gd name="connsiteX3-263" fmla="*/ 1293945 w 3951730"/>
                <a:gd name="connsiteY3-264" fmla="*/ 915 h 3385291"/>
                <a:gd name="connsiteX4-265" fmla="*/ 2472385 w 3951730"/>
                <a:gd name="connsiteY4-266" fmla="*/ 915 h 3385291"/>
                <a:gd name="connsiteX5-267" fmla="*/ 3694856 w 3951730"/>
                <a:gd name="connsiteY5-268" fmla="*/ 2539197 h 3385291"/>
                <a:gd name="connsiteX6-269" fmla="*/ 3951730 w 3951730"/>
                <a:gd name="connsiteY6-270" fmla="*/ 2539197 h 3385291"/>
                <a:gd name="connsiteX7-271" fmla="*/ 3145728 w 3951730"/>
                <a:gd name="connsiteY7-272" fmla="*/ 3385291 h 3385291"/>
                <a:gd name="connsiteX8-273" fmla="*/ 2259542 w 3951730"/>
                <a:gd name="connsiteY8-274" fmla="*/ 2539197 h 3385291"/>
                <a:gd name="connsiteX9-275" fmla="*/ 2516417 w 3951730"/>
                <a:gd name="connsiteY9-276" fmla="*/ 2539197 h 3385291"/>
                <a:gd name="connsiteX10-277" fmla="*/ 1293946 w 3951730"/>
                <a:gd name="connsiteY10-278" fmla="*/ 915 h 3385291"/>
                <a:gd name="connsiteX0-279" fmla="*/ 3145728 w 3951730"/>
                <a:gd name="connsiteY0-280" fmla="*/ 3385291 h 3385291"/>
                <a:gd name="connsiteX1-281" fmla="*/ 2259542 w 3951730"/>
                <a:gd name="connsiteY1-282" fmla="*/ 2539197 h 3385291"/>
                <a:gd name="connsiteX2-283" fmla="*/ 2516417 w 3951730"/>
                <a:gd name="connsiteY2-284" fmla="*/ 2539197 h 3385291"/>
                <a:gd name="connsiteX3-285" fmla="*/ 1293946 w 3951730"/>
                <a:gd name="connsiteY3-286" fmla="*/ 915 h 3385291"/>
                <a:gd name="connsiteX4-287" fmla="*/ 2472385 w 3951730"/>
                <a:gd name="connsiteY4-288" fmla="*/ 915 h 3385291"/>
                <a:gd name="connsiteX5-289" fmla="*/ 3694856 w 3951730"/>
                <a:gd name="connsiteY5-290" fmla="*/ 2539197 h 3385291"/>
                <a:gd name="connsiteX6-291" fmla="*/ 3951730 w 3951730"/>
                <a:gd name="connsiteY6-292" fmla="*/ 2539197 h 3385291"/>
                <a:gd name="connsiteX7-293" fmla="*/ 3145728 w 3951730"/>
                <a:gd name="connsiteY7-294" fmla="*/ 3385291 h 3385291"/>
                <a:gd name="connsiteX0-295" fmla="*/ 1883165 w 3951730"/>
                <a:gd name="connsiteY0-296" fmla="*/ 392070 h 3385291"/>
                <a:gd name="connsiteX1-297" fmla="*/ 0 w 3951730"/>
                <a:gd name="connsiteY1-298" fmla="*/ 3343088 h 3385291"/>
                <a:gd name="connsiteX2-299" fmla="*/ 31382 w 3951730"/>
                <a:gd name="connsiteY2-300" fmla="*/ 3385291 h 3385291"/>
                <a:gd name="connsiteX3-301" fmla="*/ 144163 w 3951730"/>
                <a:gd name="connsiteY3-302" fmla="*/ 1987108 h 3385291"/>
                <a:gd name="connsiteX4-303" fmla="*/ 1883164 w 3951730"/>
                <a:gd name="connsiteY4-304" fmla="*/ 392070 h 3385291"/>
                <a:gd name="connsiteX5-305" fmla="*/ 1883165 w 3951730"/>
                <a:gd name="connsiteY5-306" fmla="*/ 392070 h 3385291"/>
                <a:gd name="connsiteX0-307" fmla="*/ 1883165 w 3951730"/>
                <a:gd name="connsiteY0-308" fmla="*/ 392070 h 3385291"/>
                <a:gd name="connsiteX1-309" fmla="*/ 14068 w 3951730"/>
                <a:gd name="connsiteY1-310" fmla="*/ 3385291 h 3385291"/>
                <a:gd name="connsiteX2-311" fmla="*/ 45450 w 3951730"/>
                <a:gd name="connsiteY2-312" fmla="*/ 2794448 h 3385291"/>
                <a:gd name="connsiteX3-313" fmla="*/ 1293945 w 3951730"/>
                <a:gd name="connsiteY3-314" fmla="*/ 915 h 3385291"/>
                <a:gd name="connsiteX4-315" fmla="*/ 2472385 w 3951730"/>
                <a:gd name="connsiteY4-316" fmla="*/ 915 h 3385291"/>
                <a:gd name="connsiteX5-317" fmla="*/ 3694856 w 3951730"/>
                <a:gd name="connsiteY5-318" fmla="*/ 2539197 h 3385291"/>
                <a:gd name="connsiteX6-319" fmla="*/ 3951730 w 3951730"/>
                <a:gd name="connsiteY6-320" fmla="*/ 2539197 h 3385291"/>
                <a:gd name="connsiteX7-321" fmla="*/ 3145728 w 3951730"/>
                <a:gd name="connsiteY7-322" fmla="*/ 3385291 h 3385291"/>
                <a:gd name="connsiteX8-323" fmla="*/ 2259542 w 3951730"/>
                <a:gd name="connsiteY8-324" fmla="*/ 2539197 h 3385291"/>
                <a:gd name="connsiteX9-325" fmla="*/ 2516417 w 3951730"/>
                <a:gd name="connsiteY9-326" fmla="*/ 2539197 h 3385291"/>
                <a:gd name="connsiteX10-327" fmla="*/ 1293946 w 3951730"/>
                <a:gd name="connsiteY10-328" fmla="*/ 915 h 3385291"/>
                <a:gd name="connsiteX0-329" fmla="*/ 3145728 w 3951730"/>
                <a:gd name="connsiteY0-330" fmla="*/ 3385291 h 3385291"/>
                <a:gd name="connsiteX1-331" fmla="*/ 2259542 w 3951730"/>
                <a:gd name="connsiteY1-332" fmla="*/ 2539197 h 3385291"/>
                <a:gd name="connsiteX2-333" fmla="*/ 2516417 w 3951730"/>
                <a:gd name="connsiteY2-334" fmla="*/ 2539197 h 3385291"/>
                <a:gd name="connsiteX3-335" fmla="*/ 1293946 w 3951730"/>
                <a:gd name="connsiteY3-336" fmla="*/ 915 h 3385291"/>
                <a:gd name="connsiteX4-337" fmla="*/ 2472385 w 3951730"/>
                <a:gd name="connsiteY4-338" fmla="*/ 915 h 3385291"/>
                <a:gd name="connsiteX5-339" fmla="*/ 3694856 w 3951730"/>
                <a:gd name="connsiteY5-340" fmla="*/ 2539197 h 3385291"/>
                <a:gd name="connsiteX6-341" fmla="*/ 3951730 w 3951730"/>
                <a:gd name="connsiteY6-342" fmla="*/ 2539197 h 3385291"/>
                <a:gd name="connsiteX7-343" fmla="*/ 3145728 w 3951730"/>
                <a:gd name="connsiteY7-344" fmla="*/ 3385291 h 3385291"/>
                <a:gd name="connsiteX0-345" fmla="*/ 1883165 w 3951730"/>
                <a:gd name="connsiteY0-346" fmla="*/ 392070 h 3385291"/>
                <a:gd name="connsiteX1-347" fmla="*/ 0 w 3951730"/>
                <a:gd name="connsiteY1-348" fmla="*/ 3343088 h 3385291"/>
                <a:gd name="connsiteX2-349" fmla="*/ 31382 w 3951730"/>
                <a:gd name="connsiteY2-350" fmla="*/ 3385291 h 3385291"/>
                <a:gd name="connsiteX3-351" fmla="*/ 144163 w 3951730"/>
                <a:gd name="connsiteY3-352" fmla="*/ 1987108 h 3385291"/>
                <a:gd name="connsiteX4-353" fmla="*/ 1883164 w 3951730"/>
                <a:gd name="connsiteY4-354" fmla="*/ 392070 h 3385291"/>
                <a:gd name="connsiteX5-355" fmla="*/ 1883165 w 3951730"/>
                <a:gd name="connsiteY5-356" fmla="*/ 392070 h 3385291"/>
                <a:gd name="connsiteX0-357" fmla="*/ 1883165 w 3951730"/>
                <a:gd name="connsiteY0-358" fmla="*/ 392070 h 3385291"/>
                <a:gd name="connsiteX1-359" fmla="*/ 14068 w 3951730"/>
                <a:gd name="connsiteY1-360" fmla="*/ 3385291 h 3385291"/>
                <a:gd name="connsiteX2-361" fmla="*/ 45450 w 3951730"/>
                <a:gd name="connsiteY2-362" fmla="*/ 2794448 h 3385291"/>
                <a:gd name="connsiteX3-363" fmla="*/ 1293945 w 3951730"/>
                <a:gd name="connsiteY3-364" fmla="*/ 915 h 3385291"/>
                <a:gd name="connsiteX4-365" fmla="*/ 2472385 w 3951730"/>
                <a:gd name="connsiteY4-366" fmla="*/ 915 h 3385291"/>
                <a:gd name="connsiteX5-367" fmla="*/ 3694856 w 3951730"/>
                <a:gd name="connsiteY5-368" fmla="*/ 2539197 h 3385291"/>
                <a:gd name="connsiteX6-369" fmla="*/ 3951730 w 3951730"/>
                <a:gd name="connsiteY6-370" fmla="*/ 2539197 h 3385291"/>
                <a:gd name="connsiteX7-371" fmla="*/ 3145728 w 3951730"/>
                <a:gd name="connsiteY7-372" fmla="*/ 3385291 h 3385291"/>
                <a:gd name="connsiteX8-373" fmla="*/ 2259542 w 3951730"/>
                <a:gd name="connsiteY8-374" fmla="*/ 2539197 h 3385291"/>
                <a:gd name="connsiteX9-375" fmla="*/ 2516417 w 3951730"/>
                <a:gd name="connsiteY9-376" fmla="*/ 2539197 h 3385291"/>
                <a:gd name="connsiteX10-377" fmla="*/ 1293946 w 3951730"/>
                <a:gd name="connsiteY10-378" fmla="*/ 915 h 3385291"/>
                <a:gd name="connsiteX0-379" fmla="*/ 3145728 w 3951730"/>
                <a:gd name="connsiteY0-380" fmla="*/ 3385291 h 3693794"/>
                <a:gd name="connsiteX1-381" fmla="*/ 2259542 w 3951730"/>
                <a:gd name="connsiteY1-382" fmla="*/ 2539197 h 3693794"/>
                <a:gd name="connsiteX2-383" fmla="*/ 2516417 w 3951730"/>
                <a:gd name="connsiteY2-384" fmla="*/ 2539197 h 3693794"/>
                <a:gd name="connsiteX3-385" fmla="*/ 1293946 w 3951730"/>
                <a:gd name="connsiteY3-386" fmla="*/ 915 h 3693794"/>
                <a:gd name="connsiteX4-387" fmla="*/ 2472385 w 3951730"/>
                <a:gd name="connsiteY4-388" fmla="*/ 915 h 3693794"/>
                <a:gd name="connsiteX5-389" fmla="*/ 3694856 w 3951730"/>
                <a:gd name="connsiteY5-390" fmla="*/ 2539197 h 3693794"/>
                <a:gd name="connsiteX6-391" fmla="*/ 3951730 w 3951730"/>
                <a:gd name="connsiteY6-392" fmla="*/ 2539197 h 3693794"/>
                <a:gd name="connsiteX7-393" fmla="*/ 3145728 w 3951730"/>
                <a:gd name="connsiteY7-394" fmla="*/ 3385291 h 3693794"/>
                <a:gd name="connsiteX0-395" fmla="*/ 1883165 w 3951730"/>
                <a:gd name="connsiteY0-396" fmla="*/ 392070 h 3693794"/>
                <a:gd name="connsiteX1-397" fmla="*/ 0 w 3951730"/>
                <a:gd name="connsiteY1-398" fmla="*/ 3343088 h 3693794"/>
                <a:gd name="connsiteX2-399" fmla="*/ 31382 w 3951730"/>
                <a:gd name="connsiteY2-400" fmla="*/ 3385291 h 3693794"/>
                <a:gd name="connsiteX3-401" fmla="*/ 144163 w 3951730"/>
                <a:gd name="connsiteY3-402" fmla="*/ 1987108 h 3693794"/>
                <a:gd name="connsiteX4-403" fmla="*/ 1883164 w 3951730"/>
                <a:gd name="connsiteY4-404" fmla="*/ 392070 h 3693794"/>
                <a:gd name="connsiteX5-405" fmla="*/ 1883165 w 3951730"/>
                <a:gd name="connsiteY5-406" fmla="*/ 392070 h 3693794"/>
                <a:gd name="connsiteX0-407" fmla="*/ 1883165 w 3951730"/>
                <a:gd name="connsiteY0-408" fmla="*/ 392070 h 3693794"/>
                <a:gd name="connsiteX1-409" fmla="*/ 14068 w 3951730"/>
                <a:gd name="connsiteY1-410" fmla="*/ 3385291 h 3693794"/>
                <a:gd name="connsiteX2-411" fmla="*/ 45450 w 3951730"/>
                <a:gd name="connsiteY2-412" fmla="*/ 2794448 h 3693794"/>
                <a:gd name="connsiteX3-413" fmla="*/ 1293945 w 3951730"/>
                <a:gd name="connsiteY3-414" fmla="*/ 915 h 3693794"/>
                <a:gd name="connsiteX4-415" fmla="*/ 2472385 w 3951730"/>
                <a:gd name="connsiteY4-416" fmla="*/ 915 h 3693794"/>
                <a:gd name="connsiteX5-417" fmla="*/ 3694856 w 3951730"/>
                <a:gd name="connsiteY5-418" fmla="*/ 2539197 h 3693794"/>
                <a:gd name="connsiteX6-419" fmla="*/ 3951730 w 3951730"/>
                <a:gd name="connsiteY6-420" fmla="*/ 2539197 h 3693794"/>
                <a:gd name="connsiteX7-421" fmla="*/ 3101657 w 3951730"/>
                <a:gd name="connsiteY7-422" fmla="*/ 3693794 h 3693794"/>
                <a:gd name="connsiteX8-423" fmla="*/ 2259542 w 3951730"/>
                <a:gd name="connsiteY8-424" fmla="*/ 2539197 h 3693794"/>
                <a:gd name="connsiteX9-425" fmla="*/ 2516417 w 3951730"/>
                <a:gd name="connsiteY9-426" fmla="*/ 2539197 h 3693794"/>
                <a:gd name="connsiteX10-427" fmla="*/ 1293946 w 3951730"/>
                <a:gd name="connsiteY10-428" fmla="*/ 915 h 3693794"/>
                <a:gd name="connsiteX0-429" fmla="*/ 3101657 w 3951730"/>
                <a:gd name="connsiteY0-430" fmla="*/ 3715832 h 3715832"/>
                <a:gd name="connsiteX1-431" fmla="*/ 2259542 w 3951730"/>
                <a:gd name="connsiteY1-432" fmla="*/ 2539197 h 3715832"/>
                <a:gd name="connsiteX2-433" fmla="*/ 2516417 w 3951730"/>
                <a:gd name="connsiteY2-434" fmla="*/ 2539197 h 3715832"/>
                <a:gd name="connsiteX3-435" fmla="*/ 1293946 w 3951730"/>
                <a:gd name="connsiteY3-436" fmla="*/ 915 h 3715832"/>
                <a:gd name="connsiteX4-437" fmla="*/ 2472385 w 3951730"/>
                <a:gd name="connsiteY4-438" fmla="*/ 915 h 3715832"/>
                <a:gd name="connsiteX5-439" fmla="*/ 3694856 w 3951730"/>
                <a:gd name="connsiteY5-440" fmla="*/ 2539197 h 3715832"/>
                <a:gd name="connsiteX6-441" fmla="*/ 3951730 w 3951730"/>
                <a:gd name="connsiteY6-442" fmla="*/ 2539197 h 3715832"/>
                <a:gd name="connsiteX7-443" fmla="*/ 3101657 w 3951730"/>
                <a:gd name="connsiteY7-444" fmla="*/ 3715832 h 3715832"/>
                <a:gd name="connsiteX0-445" fmla="*/ 1883165 w 3951730"/>
                <a:gd name="connsiteY0-446" fmla="*/ 392070 h 3715832"/>
                <a:gd name="connsiteX1-447" fmla="*/ 0 w 3951730"/>
                <a:gd name="connsiteY1-448" fmla="*/ 3343088 h 3715832"/>
                <a:gd name="connsiteX2-449" fmla="*/ 31382 w 3951730"/>
                <a:gd name="connsiteY2-450" fmla="*/ 3385291 h 3715832"/>
                <a:gd name="connsiteX3-451" fmla="*/ 144163 w 3951730"/>
                <a:gd name="connsiteY3-452" fmla="*/ 1987108 h 3715832"/>
                <a:gd name="connsiteX4-453" fmla="*/ 1883164 w 3951730"/>
                <a:gd name="connsiteY4-454" fmla="*/ 392070 h 3715832"/>
                <a:gd name="connsiteX5-455" fmla="*/ 1883165 w 3951730"/>
                <a:gd name="connsiteY5-456" fmla="*/ 392070 h 3715832"/>
                <a:gd name="connsiteX0-457" fmla="*/ 1883165 w 3951730"/>
                <a:gd name="connsiteY0-458" fmla="*/ 392070 h 3715832"/>
                <a:gd name="connsiteX1-459" fmla="*/ 14068 w 3951730"/>
                <a:gd name="connsiteY1-460" fmla="*/ 3385291 h 3715832"/>
                <a:gd name="connsiteX2-461" fmla="*/ 45450 w 3951730"/>
                <a:gd name="connsiteY2-462" fmla="*/ 2794448 h 3715832"/>
                <a:gd name="connsiteX3-463" fmla="*/ 1293945 w 3951730"/>
                <a:gd name="connsiteY3-464" fmla="*/ 915 h 3715832"/>
                <a:gd name="connsiteX4-465" fmla="*/ 2472385 w 3951730"/>
                <a:gd name="connsiteY4-466" fmla="*/ 915 h 3715832"/>
                <a:gd name="connsiteX5-467" fmla="*/ 3694856 w 3951730"/>
                <a:gd name="connsiteY5-468" fmla="*/ 2539197 h 3715832"/>
                <a:gd name="connsiteX6-469" fmla="*/ 3951730 w 3951730"/>
                <a:gd name="connsiteY6-470" fmla="*/ 2539197 h 3715832"/>
                <a:gd name="connsiteX7-471" fmla="*/ 3101657 w 3951730"/>
                <a:gd name="connsiteY7-472" fmla="*/ 3693794 h 3715832"/>
                <a:gd name="connsiteX8-473" fmla="*/ 2259542 w 3951730"/>
                <a:gd name="connsiteY8-474" fmla="*/ 2539197 h 3715832"/>
                <a:gd name="connsiteX9-475" fmla="*/ 2516417 w 3951730"/>
                <a:gd name="connsiteY9-476" fmla="*/ 2539197 h 3715832"/>
                <a:gd name="connsiteX10-477" fmla="*/ 1293946 w 3951730"/>
                <a:gd name="connsiteY10-478" fmla="*/ 915 h 3715832"/>
                <a:gd name="connsiteX0-479" fmla="*/ 3101657 w 3951730"/>
                <a:gd name="connsiteY0-480" fmla="*/ 3715832 h 3715832"/>
                <a:gd name="connsiteX1-481" fmla="*/ 2259542 w 3951730"/>
                <a:gd name="connsiteY1-482" fmla="*/ 2539197 h 3715832"/>
                <a:gd name="connsiteX2-483" fmla="*/ 2516417 w 3951730"/>
                <a:gd name="connsiteY2-484" fmla="*/ 2539197 h 3715832"/>
                <a:gd name="connsiteX3-485" fmla="*/ 1293946 w 3951730"/>
                <a:gd name="connsiteY3-486" fmla="*/ 915 h 3715832"/>
                <a:gd name="connsiteX4-487" fmla="*/ 2472385 w 3951730"/>
                <a:gd name="connsiteY4-488" fmla="*/ 915 h 3715832"/>
                <a:gd name="connsiteX5-489" fmla="*/ 3694856 w 3951730"/>
                <a:gd name="connsiteY5-490" fmla="*/ 2539197 h 3715832"/>
                <a:gd name="connsiteX6-491" fmla="*/ 3951730 w 3951730"/>
                <a:gd name="connsiteY6-492" fmla="*/ 2539197 h 3715832"/>
                <a:gd name="connsiteX7-493" fmla="*/ 3101657 w 3951730"/>
                <a:gd name="connsiteY7-494" fmla="*/ 3715832 h 3715832"/>
                <a:gd name="connsiteX0-495" fmla="*/ 1883165 w 3951730"/>
                <a:gd name="connsiteY0-496" fmla="*/ 392070 h 3715832"/>
                <a:gd name="connsiteX1-497" fmla="*/ 0 w 3951730"/>
                <a:gd name="connsiteY1-498" fmla="*/ 3343088 h 3715832"/>
                <a:gd name="connsiteX2-499" fmla="*/ 31382 w 3951730"/>
                <a:gd name="connsiteY2-500" fmla="*/ 3385291 h 3715832"/>
                <a:gd name="connsiteX3-501" fmla="*/ 144163 w 3951730"/>
                <a:gd name="connsiteY3-502" fmla="*/ 1987108 h 3715832"/>
                <a:gd name="connsiteX4-503" fmla="*/ 1883164 w 3951730"/>
                <a:gd name="connsiteY4-504" fmla="*/ 392070 h 3715832"/>
                <a:gd name="connsiteX5-505" fmla="*/ 1883165 w 3951730"/>
                <a:gd name="connsiteY5-506" fmla="*/ 392070 h 3715832"/>
                <a:gd name="connsiteX0-507" fmla="*/ 1883165 w 3951730"/>
                <a:gd name="connsiteY0-508" fmla="*/ 392070 h 3715832"/>
                <a:gd name="connsiteX1-509" fmla="*/ 14068 w 3951730"/>
                <a:gd name="connsiteY1-510" fmla="*/ 3385291 h 3715832"/>
                <a:gd name="connsiteX2-511" fmla="*/ 45450 w 3951730"/>
                <a:gd name="connsiteY2-512" fmla="*/ 2794448 h 3715832"/>
                <a:gd name="connsiteX3-513" fmla="*/ 1293945 w 3951730"/>
                <a:gd name="connsiteY3-514" fmla="*/ 915 h 3715832"/>
                <a:gd name="connsiteX4-515" fmla="*/ 2472385 w 3951730"/>
                <a:gd name="connsiteY4-516" fmla="*/ 915 h 3715832"/>
                <a:gd name="connsiteX5-517" fmla="*/ 3694856 w 3951730"/>
                <a:gd name="connsiteY5-518" fmla="*/ 2539197 h 3715832"/>
                <a:gd name="connsiteX6-519" fmla="*/ 3951730 w 3951730"/>
                <a:gd name="connsiteY6-520" fmla="*/ 2539197 h 3715832"/>
                <a:gd name="connsiteX7-521" fmla="*/ 3101657 w 3951730"/>
                <a:gd name="connsiteY7-522" fmla="*/ 3693794 h 3715832"/>
                <a:gd name="connsiteX8-523" fmla="*/ 2259542 w 3951730"/>
                <a:gd name="connsiteY8-524" fmla="*/ 2539197 h 3715832"/>
                <a:gd name="connsiteX9-525" fmla="*/ 2516417 w 3951730"/>
                <a:gd name="connsiteY9-526" fmla="*/ 2539197 h 3715832"/>
                <a:gd name="connsiteX10-527" fmla="*/ 1293946 w 3951730"/>
                <a:gd name="connsiteY10-528" fmla="*/ 915 h 3715832"/>
                <a:gd name="connsiteX0-529" fmla="*/ 3101657 w 3951730"/>
                <a:gd name="connsiteY0-530" fmla="*/ 3715832 h 3715832"/>
                <a:gd name="connsiteX1-531" fmla="*/ 2259542 w 3951730"/>
                <a:gd name="connsiteY1-532" fmla="*/ 2539197 h 3715832"/>
                <a:gd name="connsiteX2-533" fmla="*/ 2516417 w 3951730"/>
                <a:gd name="connsiteY2-534" fmla="*/ 2539197 h 3715832"/>
                <a:gd name="connsiteX3-535" fmla="*/ 1293946 w 3951730"/>
                <a:gd name="connsiteY3-536" fmla="*/ 915 h 3715832"/>
                <a:gd name="connsiteX4-537" fmla="*/ 2472385 w 3951730"/>
                <a:gd name="connsiteY4-538" fmla="*/ 915 h 3715832"/>
                <a:gd name="connsiteX5-539" fmla="*/ 3694856 w 3951730"/>
                <a:gd name="connsiteY5-540" fmla="*/ 2539197 h 3715832"/>
                <a:gd name="connsiteX6-541" fmla="*/ 3951730 w 3951730"/>
                <a:gd name="connsiteY6-542" fmla="*/ 2539197 h 3715832"/>
                <a:gd name="connsiteX7-543" fmla="*/ 3101657 w 3951730"/>
                <a:gd name="connsiteY7-544" fmla="*/ 3715832 h 3715832"/>
                <a:gd name="connsiteX0-545" fmla="*/ 1883165 w 3951730"/>
                <a:gd name="connsiteY0-546" fmla="*/ 392070 h 3715832"/>
                <a:gd name="connsiteX1-547" fmla="*/ 0 w 3951730"/>
                <a:gd name="connsiteY1-548" fmla="*/ 3343088 h 3715832"/>
                <a:gd name="connsiteX2-549" fmla="*/ 31382 w 3951730"/>
                <a:gd name="connsiteY2-550" fmla="*/ 3385291 h 3715832"/>
                <a:gd name="connsiteX3-551" fmla="*/ 144163 w 3951730"/>
                <a:gd name="connsiteY3-552" fmla="*/ 1987108 h 3715832"/>
                <a:gd name="connsiteX4-553" fmla="*/ 1883164 w 3951730"/>
                <a:gd name="connsiteY4-554" fmla="*/ 392070 h 3715832"/>
                <a:gd name="connsiteX5-555" fmla="*/ 1883165 w 3951730"/>
                <a:gd name="connsiteY5-556" fmla="*/ 392070 h 3715832"/>
                <a:gd name="connsiteX0-557" fmla="*/ 14068 w 3951730"/>
                <a:gd name="connsiteY0-558" fmla="*/ 3385291 h 3715832"/>
                <a:gd name="connsiteX1-559" fmla="*/ 45450 w 3951730"/>
                <a:gd name="connsiteY1-560" fmla="*/ 2794448 h 3715832"/>
                <a:gd name="connsiteX2-561" fmla="*/ 1293945 w 3951730"/>
                <a:gd name="connsiteY2-562" fmla="*/ 915 h 3715832"/>
                <a:gd name="connsiteX3-563" fmla="*/ 2472385 w 3951730"/>
                <a:gd name="connsiteY3-564" fmla="*/ 915 h 3715832"/>
                <a:gd name="connsiteX4-565" fmla="*/ 3694856 w 3951730"/>
                <a:gd name="connsiteY4-566" fmla="*/ 2539197 h 3715832"/>
                <a:gd name="connsiteX5-567" fmla="*/ 3951730 w 3951730"/>
                <a:gd name="connsiteY5-568" fmla="*/ 2539197 h 3715832"/>
                <a:gd name="connsiteX6-569" fmla="*/ 3101657 w 3951730"/>
                <a:gd name="connsiteY6-570" fmla="*/ 3693794 h 3715832"/>
                <a:gd name="connsiteX7-571" fmla="*/ 2259542 w 3951730"/>
                <a:gd name="connsiteY7-572" fmla="*/ 2539197 h 3715832"/>
                <a:gd name="connsiteX8-573" fmla="*/ 2516417 w 3951730"/>
                <a:gd name="connsiteY8-574" fmla="*/ 2539197 h 3715832"/>
                <a:gd name="connsiteX9-575" fmla="*/ 1293946 w 3951730"/>
                <a:gd name="connsiteY9-576" fmla="*/ 915 h 37158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73" y="connsiteY8-74"/>
                </a:cxn>
                <a:cxn ang="0">
                  <a:pos x="connsiteX9-75" y="connsiteY9-76"/>
                </a:cxn>
              </a:cxnLst>
              <a:rect l="l" t="t" r="r" b="b"/>
              <a:pathLst>
                <a:path w="3951730" h="3715832" stroke="0" extrusionOk="0">
                  <a:moveTo>
                    <a:pt x="3101657" y="3715832"/>
                  </a:moveTo>
                  <a:lnTo>
                    <a:pt x="2259542" y="2539197"/>
                  </a:lnTo>
                  <a:lnTo>
                    <a:pt x="2516417" y="2539197"/>
                  </a:lnTo>
                  <a:cubicBezTo>
                    <a:pt x="2372485" y="1044932"/>
                    <a:pt x="1869672" y="915"/>
                    <a:pt x="1293946" y="915"/>
                  </a:cubicBezTo>
                  <a:lnTo>
                    <a:pt x="2472385" y="915"/>
                  </a:lnTo>
                  <a:cubicBezTo>
                    <a:pt x="3048112" y="915"/>
                    <a:pt x="3550925" y="1044933"/>
                    <a:pt x="3694856" y="2539197"/>
                  </a:cubicBezTo>
                  <a:lnTo>
                    <a:pt x="3951730" y="2539197"/>
                  </a:lnTo>
                  <a:lnTo>
                    <a:pt x="3101657" y="3715832"/>
                  </a:lnTo>
                  <a:close/>
                </a:path>
                <a:path w="3951730" h="3715832" fill="darkenLess" stroke="0" extrusionOk="0">
                  <a:moveTo>
                    <a:pt x="1883165" y="392070"/>
                  </a:moveTo>
                  <a:cubicBezTo>
                    <a:pt x="848992" y="390133"/>
                    <a:pt x="0" y="2087830"/>
                    <a:pt x="0" y="3343088"/>
                  </a:cubicBezTo>
                  <a:lnTo>
                    <a:pt x="31382" y="3385291"/>
                  </a:lnTo>
                  <a:cubicBezTo>
                    <a:pt x="31382" y="2903013"/>
                    <a:pt x="69835" y="2426305"/>
                    <a:pt x="144163" y="1987108"/>
                  </a:cubicBezTo>
                  <a:cubicBezTo>
                    <a:pt x="444463" y="212684"/>
                    <a:pt x="1240285" y="-517256"/>
                    <a:pt x="1883164" y="392070"/>
                  </a:cubicBezTo>
                  <a:lnTo>
                    <a:pt x="1883165" y="392070"/>
                  </a:lnTo>
                  <a:close/>
                </a:path>
                <a:path w="3951730" h="3715832" fill="none" extrusionOk="0">
                  <a:moveTo>
                    <a:pt x="14068" y="3385291"/>
                  </a:moveTo>
                  <a:lnTo>
                    <a:pt x="45450" y="2794448"/>
                  </a:lnTo>
                  <a:cubicBezTo>
                    <a:pt x="45450" y="1938183"/>
                    <a:pt x="596651" y="915"/>
                    <a:pt x="1293945" y="915"/>
                  </a:cubicBezTo>
                  <a:lnTo>
                    <a:pt x="2472385" y="915"/>
                  </a:lnTo>
                  <a:cubicBezTo>
                    <a:pt x="3048112" y="915"/>
                    <a:pt x="3550925" y="1044933"/>
                    <a:pt x="3694856" y="2539197"/>
                  </a:cubicBezTo>
                  <a:lnTo>
                    <a:pt x="3951730" y="2539197"/>
                  </a:lnTo>
                  <a:lnTo>
                    <a:pt x="3101657" y="3693794"/>
                  </a:lnTo>
                  <a:lnTo>
                    <a:pt x="2259542" y="2539197"/>
                  </a:lnTo>
                  <a:lnTo>
                    <a:pt x="2516417" y="2539197"/>
                  </a:lnTo>
                  <a:cubicBezTo>
                    <a:pt x="2372485" y="1044932"/>
                    <a:pt x="1869672" y="915"/>
                    <a:pt x="1293946" y="915"/>
                  </a:cubicBezTo>
                </a:path>
              </a:pathLst>
            </a:custGeom>
            <a:solidFill>
              <a:srgbClr val="C00000"/>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2695">
                <a:solidFill>
                  <a:schemeClr val="bg1"/>
                </a:solidFill>
              </a:endParaRPr>
            </a:p>
          </p:txBody>
        </p:sp>
        <p:sp>
          <p:nvSpPr>
            <p:cNvPr id="19" name="TextBox 14"/>
            <p:cNvSpPr txBox="1">
              <a:spLocks noChangeArrowheads="1"/>
            </p:cNvSpPr>
            <p:nvPr/>
          </p:nvSpPr>
          <p:spPr bwMode="auto">
            <a:xfrm rot="18835100">
              <a:off x="3649002" y="4261310"/>
              <a:ext cx="1840989" cy="488711"/>
            </a:xfrm>
            <a:prstGeom prst="rect">
              <a:avLst/>
            </a:prstGeom>
            <a:noFill/>
            <a:ln w="9525">
              <a:noFill/>
              <a:miter lim="800000"/>
            </a:ln>
          </p:spPr>
          <p:txBody>
            <a:bodyPr wrap="square">
              <a:spAutoFit/>
            </a:bodyPr>
            <a:lstStyle/>
            <a:p>
              <a:r>
                <a:rPr lang="zh-CN" altLang="en-US" sz="3890" b="1" dirty="0">
                  <a:solidFill>
                    <a:schemeClr val="bg1"/>
                  </a:solidFill>
                  <a:latin typeface="微软雅黑" panose="020B0503020204020204" pitchFamily="34" charset="-122"/>
                  <a:ea typeface="微软雅黑" panose="020B0503020204020204" pitchFamily="34" charset="-122"/>
                </a:rPr>
                <a:t>行为表现</a:t>
              </a:r>
            </a:p>
          </p:txBody>
        </p:sp>
      </p:grpSp>
      <p:cxnSp>
        <p:nvCxnSpPr>
          <p:cNvPr id="20" name="淘宝店chenying0907出品 19"/>
          <p:cNvCxnSpPr/>
          <p:nvPr/>
        </p:nvCxnSpPr>
        <p:spPr bwMode="auto">
          <a:xfrm>
            <a:off x="3408420" y="6317237"/>
            <a:ext cx="1220991" cy="0"/>
          </a:xfrm>
          <a:prstGeom prst="line">
            <a:avLst/>
          </a:prstGeom>
          <a:ln w="28575">
            <a:solidFill>
              <a:schemeClr val="accent3"/>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1" name="TextBox 22"/>
          <p:cNvSpPr txBox="1"/>
          <p:nvPr/>
        </p:nvSpPr>
        <p:spPr bwMode="auto">
          <a:xfrm>
            <a:off x="854570" y="4857597"/>
            <a:ext cx="2502230" cy="2764589"/>
          </a:xfrm>
          <a:prstGeom prst="rect">
            <a:avLst/>
          </a:prstGeom>
          <a:noFill/>
        </p:spPr>
        <p:txBody>
          <a:bodyPr wrap="square" lIns="129273" tIns="64636" rIns="129273" bIns="64636">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645" dirty="0">
                <a:solidFill>
                  <a:schemeClr val="tx1">
                    <a:lumMod val="65000"/>
                    <a:lumOff val="35000"/>
                  </a:schemeClr>
                </a:solidFill>
                <a:latin typeface="微软雅黑" panose="020B0503020204020204" pitchFamily="34" charset="-122"/>
                <a:ea typeface="微软雅黑" panose="020B0503020204020204" pitchFamily="34" charset="-122"/>
              </a:rPr>
              <a:t>行为表现，比如工作态度、工作能力等，对工作态度和工作能力的关注可以帮助下属更好地完善自己，并提高员工的技能，也有助于帮助员工进行职业生涯规划。</a:t>
            </a:r>
            <a:endParaRPr lang="en-US" altLang="zh-CN" sz="1645"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22" name="淘宝店chenying0907出品 21"/>
          <p:cNvCxnSpPr/>
          <p:nvPr/>
        </p:nvCxnSpPr>
        <p:spPr bwMode="auto">
          <a:xfrm>
            <a:off x="3255796" y="2202050"/>
            <a:ext cx="1220991" cy="0"/>
          </a:xfrm>
          <a:prstGeom prst="line">
            <a:avLst/>
          </a:prstGeom>
          <a:ln w="28575">
            <a:solidFill>
              <a:schemeClr val="accent6">
                <a:lumMod val="75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nvGrpSpPr>
          <p:cNvPr id="24" name="淘宝店chenying0907出品 23"/>
          <p:cNvGrpSpPr/>
          <p:nvPr/>
        </p:nvGrpSpPr>
        <p:grpSpPr>
          <a:xfrm>
            <a:off x="426332" y="105966"/>
            <a:ext cx="3340941" cy="590700"/>
            <a:chOff x="568442" y="141286"/>
            <a:chExt cx="4454590" cy="787601"/>
          </a:xfrm>
        </p:grpSpPr>
        <p:sp>
          <p:nvSpPr>
            <p:cNvPr id="25" name="淘宝店chenying0907出品 24"/>
            <p:cNvSpPr txBox="1"/>
            <p:nvPr/>
          </p:nvSpPr>
          <p:spPr>
            <a:xfrm>
              <a:off x="727682" y="141286"/>
              <a:ext cx="2443405" cy="779701"/>
            </a:xfrm>
            <a:prstGeom prst="rect">
              <a:avLst/>
            </a:prstGeom>
            <a:noFill/>
          </p:spPr>
          <p:txBody>
            <a:bodyPr wrap="none" rtlCol="0">
              <a:spAutoFit/>
            </a:bodyPr>
            <a:lstStyle/>
            <a:p>
              <a:r>
                <a:rPr lang="zh-CN" altLang="en-US" sz="3200" b="1" dirty="0">
                  <a:solidFill>
                    <a:srgbClr val="FF0000"/>
                  </a:solidFill>
                  <a:latin typeface="+mj-ea"/>
                  <a:ea typeface="+mj-ea"/>
                </a:rPr>
                <a:t>存在不足</a:t>
              </a:r>
            </a:p>
          </p:txBody>
        </p:sp>
        <p:sp>
          <p:nvSpPr>
            <p:cNvPr id="26" name="等腰三角形 25"/>
            <p:cNvSpPr/>
            <p:nvPr/>
          </p:nvSpPr>
          <p:spPr>
            <a:xfrm rot="16200000" flipH="1" flipV="1">
              <a:off x="492508" y="454911"/>
              <a:ext cx="304323" cy="15245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7" name="淘宝店chenying0907出品 23"/>
            <p:cNvSpPr txBox="1"/>
            <p:nvPr/>
          </p:nvSpPr>
          <p:spPr>
            <a:xfrm>
              <a:off x="2887403" y="600592"/>
              <a:ext cx="2135629" cy="328295"/>
            </a:xfrm>
            <a:prstGeom prst="rect">
              <a:avLst/>
            </a:prstGeom>
            <a:noFill/>
          </p:spPr>
          <p:txBody>
            <a:bodyPr wrap="none" rtlCol="0">
              <a:spAutoFit/>
            </a:bodyPr>
            <a:lstStyle/>
            <a:p>
              <a:r>
                <a:rPr lang="en-US" altLang="zh-CN" sz="1000" dirty="0">
                  <a:solidFill>
                    <a:schemeClr val="tx1">
                      <a:lumMod val="60000"/>
                      <a:lumOff val="40000"/>
                    </a:schemeClr>
                  </a:solidFill>
                  <a:latin typeface="+mj-ea"/>
                  <a:ea typeface="+mj-ea"/>
                </a:rPr>
                <a:t>  Click here to add Title</a:t>
              </a:r>
              <a:endParaRPr lang="zh-CN" altLang="en-US" sz="1000" dirty="0">
                <a:solidFill>
                  <a:schemeClr val="tx1">
                    <a:lumMod val="60000"/>
                    <a:lumOff val="40000"/>
                  </a:schemeClr>
                </a:solidFill>
                <a:latin typeface="+mj-ea"/>
                <a:ea typeface="+mj-ea"/>
              </a:endParaRPr>
            </a:p>
          </p:txBody>
        </p:sp>
      </p:grpSp>
      <p:sp>
        <p:nvSpPr>
          <p:cNvPr id="28" name="圆角淘宝店chenying0907出品 27"/>
          <p:cNvSpPr/>
          <p:nvPr/>
        </p:nvSpPr>
        <p:spPr>
          <a:xfrm flipV="1">
            <a:off x="400987" y="673807"/>
            <a:ext cx="13064286" cy="45719"/>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left)">
                                      <p:cBhvr>
                                        <p:cTn id="13" dur="500"/>
                                        <p:tgtEl>
                                          <p:spTgt spid="28"/>
                                        </p:tgtEl>
                                      </p:cBhvr>
                                    </p:animEffect>
                                  </p:childTnLst>
                                </p:cTn>
                              </p:par>
                            </p:childTnLst>
                          </p:cTn>
                        </p:par>
                        <p:par>
                          <p:cTn id="14" fill="hold">
                            <p:stCondLst>
                              <p:cond delay="500"/>
                            </p:stCondLst>
                            <p:childTnLst>
                              <p:par>
                                <p:cTn id="15" presetID="2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childTnLst>
                                </p:cTn>
                              </p:par>
                            </p:childTnLst>
                          </p:cTn>
                        </p:par>
                        <p:par>
                          <p:cTn id="19" fill="hold">
                            <p:stCondLst>
                              <p:cond delay="1000"/>
                            </p:stCondLst>
                            <p:childTnLst>
                              <p:par>
                                <p:cTn id="20" presetID="23" presetClass="entr" presetSubtype="16"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23" presetClass="entr" presetSubtype="16"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childTnLst>
                                </p:cTn>
                              </p:par>
                            </p:childTnLst>
                          </p:cTn>
                        </p:par>
                        <p:par>
                          <p:cTn id="29" fill="hold">
                            <p:stCondLst>
                              <p:cond delay="2000"/>
                            </p:stCondLst>
                            <p:childTnLst>
                              <p:par>
                                <p:cTn id="30" presetID="23" presetClass="entr" presetSubtype="16"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childTnLst>
                                </p:cTn>
                              </p:par>
                            </p:childTnLst>
                          </p:cTn>
                        </p:par>
                        <p:par>
                          <p:cTn id="34" fill="hold">
                            <p:stCondLst>
                              <p:cond delay="2500"/>
                            </p:stCondLst>
                            <p:childTnLst>
                              <p:par>
                                <p:cTn id="35" presetID="5" presetClass="entr" presetSubtype="5"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checkerboard(down)">
                                      <p:cBhvr>
                                        <p:cTn id="37" dur="500"/>
                                        <p:tgtEl>
                                          <p:spTgt spid="22"/>
                                        </p:tgtEl>
                                      </p:cBhvr>
                                    </p:animEffect>
                                  </p:childTnLst>
                                </p:cTn>
                              </p:par>
                            </p:childTnLst>
                          </p:cTn>
                        </p:par>
                        <p:par>
                          <p:cTn id="38" fill="hold">
                            <p:stCondLst>
                              <p:cond delay="3000"/>
                            </p:stCondLst>
                            <p:childTnLst>
                              <p:par>
                                <p:cTn id="39" presetID="5" presetClass="entr" presetSubtype="5"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checkerboard(down)">
                                      <p:cBhvr>
                                        <p:cTn id="41" dur="500"/>
                                        <p:tgtEl>
                                          <p:spTgt spid="9"/>
                                        </p:tgtEl>
                                      </p:cBhvr>
                                    </p:animEffect>
                                  </p:childTnLst>
                                </p:cTn>
                              </p:par>
                            </p:childTnLst>
                          </p:cTn>
                        </p:par>
                        <p:par>
                          <p:cTn id="42" fill="hold">
                            <p:stCondLst>
                              <p:cond delay="3500"/>
                            </p:stCondLst>
                            <p:childTnLst>
                              <p:par>
                                <p:cTn id="43" presetID="5" presetClass="entr" presetSubtype="5"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checkerboard(down)">
                                      <p:cBhvr>
                                        <p:cTn id="45" dur="500"/>
                                        <p:tgtEl>
                                          <p:spTgt spid="13"/>
                                        </p:tgtEl>
                                      </p:cBhvr>
                                    </p:animEffect>
                                  </p:childTnLst>
                                </p:cTn>
                              </p:par>
                            </p:childTnLst>
                          </p:cTn>
                        </p:par>
                        <p:par>
                          <p:cTn id="46" fill="hold">
                            <p:stCondLst>
                              <p:cond delay="4000"/>
                            </p:stCondLst>
                            <p:childTnLst>
                              <p:par>
                                <p:cTn id="47" presetID="5" presetClass="entr" presetSubtype="5"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checkerboard(down)">
                                      <p:cBhvr>
                                        <p:cTn id="49" dur="500"/>
                                        <p:tgtEl>
                                          <p:spTgt spid="14"/>
                                        </p:tgtEl>
                                      </p:cBhvr>
                                    </p:animEffect>
                                  </p:childTnLst>
                                </p:cTn>
                              </p:par>
                            </p:childTnLst>
                          </p:cTn>
                        </p:par>
                        <p:par>
                          <p:cTn id="50" fill="hold">
                            <p:stCondLst>
                              <p:cond delay="4500"/>
                            </p:stCondLst>
                            <p:childTnLst>
                              <p:par>
                                <p:cTn id="51" presetID="5" presetClass="entr" presetSubtype="5"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checkerboard(down)">
                                      <p:cBhvr>
                                        <p:cTn id="53" dur="500"/>
                                        <p:tgtEl>
                                          <p:spTgt spid="20"/>
                                        </p:tgtEl>
                                      </p:cBhvr>
                                    </p:animEffect>
                                  </p:childTnLst>
                                </p:cTn>
                              </p:par>
                            </p:childTnLst>
                          </p:cTn>
                        </p:par>
                        <p:par>
                          <p:cTn id="54" fill="hold">
                            <p:stCondLst>
                              <p:cond delay="5000"/>
                            </p:stCondLst>
                            <p:childTnLst>
                              <p:par>
                                <p:cTn id="55" presetID="5" presetClass="entr" presetSubtype="5"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checkerboard(down)">
                                      <p:cBhvr>
                                        <p:cTn id="57" dur="500"/>
                                        <p:tgtEl>
                                          <p:spTgt spid="21"/>
                                        </p:tgtEl>
                                      </p:cBhvr>
                                    </p:animEffect>
                                  </p:childTnLst>
                                </p:cTn>
                              </p:par>
                            </p:childTnLst>
                          </p:cTn>
                        </p:par>
                        <p:par>
                          <p:cTn id="58" fill="hold">
                            <p:stCondLst>
                              <p:cond delay="5500"/>
                            </p:stCondLst>
                            <p:childTnLst>
                              <p:par>
                                <p:cTn id="59" presetID="5" presetClass="entr" presetSubtype="5"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checkerboard(down)">
                                      <p:cBhvr>
                                        <p:cTn id="61" dur="500"/>
                                        <p:tgtEl>
                                          <p:spTgt spid="15"/>
                                        </p:tgtEl>
                                      </p:cBhvr>
                                    </p:animEffect>
                                  </p:childTnLst>
                                </p:cTn>
                              </p:par>
                            </p:childTnLst>
                          </p:cTn>
                        </p:par>
                        <p:par>
                          <p:cTn id="62" fill="hold">
                            <p:stCondLst>
                              <p:cond delay="6000"/>
                            </p:stCondLst>
                            <p:childTnLst>
                              <p:par>
                                <p:cTn id="63" presetID="5" presetClass="entr" presetSubtype="5"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checkerboard(down)">
                                      <p:cBhvr>
                                        <p:cTn id="6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6" grpId="0"/>
      <p:bldP spid="21" grpId="0"/>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淘宝店chenying0907出品 2"/>
          <p:cNvGrpSpPr/>
          <p:nvPr/>
        </p:nvGrpSpPr>
        <p:grpSpPr>
          <a:xfrm>
            <a:off x="5870904" y="2209038"/>
            <a:ext cx="5114460" cy="2246340"/>
            <a:chOff x="3601581" y="2911475"/>
            <a:chExt cx="3418344" cy="1501383"/>
          </a:xfrm>
        </p:grpSpPr>
        <p:sp>
          <p:nvSpPr>
            <p:cNvPr id="4" name="淘宝店chenying0907出品 2"/>
            <p:cNvSpPr/>
            <p:nvPr/>
          </p:nvSpPr>
          <p:spPr bwMode="auto">
            <a:xfrm rot="10800000">
              <a:off x="3601581" y="2911475"/>
              <a:ext cx="3418344" cy="1501383"/>
            </a:xfrm>
            <a:custGeom>
              <a:avLst/>
              <a:gdLst>
                <a:gd name="T0" fmla="*/ 1800200 w 3960440"/>
                <a:gd name="T1" fmla="*/ 0 h 1739745"/>
                <a:gd name="T2" fmla="*/ 3456384 w 3960440"/>
                <a:gd name="T3" fmla="*/ 0 h 1739745"/>
                <a:gd name="T4" fmla="*/ 3960440 w 3960440"/>
                <a:gd name="T5" fmla="*/ 0 h 1739745"/>
                <a:gd name="T6" fmla="*/ 3960440 w 3960440"/>
                <a:gd name="T7" fmla="*/ 504056 h 1739745"/>
                <a:gd name="T8" fmla="*/ 3960440 w 3960440"/>
                <a:gd name="T9" fmla="*/ 1025788 h 1739745"/>
                <a:gd name="T10" fmla="*/ 3960440 w 3960440"/>
                <a:gd name="T11" fmla="*/ 1152128 h 1739745"/>
                <a:gd name="T12" fmla="*/ 3960440 w 3960440"/>
                <a:gd name="T13" fmla="*/ 1517598 h 1739745"/>
                <a:gd name="T14" fmla="*/ 468052 w 3960440"/>
                <a:gd name="T15" fmla="*/ 1517598 h 1739745"/>
                <a:gd name="T16" fmla="*/ 468052 w 3960440"/>
                <a:gd name="T17" fmla="*/ 1739745 h 1739745"/>
                <a:gd name="T18" fmla="*/ 0 w 3960440"/>
                <a:gd name="T19" fmla="*/ 1271693 h 1739745"/>
                <a:gd name="T20" fmla="*/ 468052 w 3960440"/>
                <a:gd name="T21" fmla="*/ 803641 h 1739745"/>
                <a:gd name="T22" fmla="*/ 468052 w 3960440"/>
                <a:gd name="T23" fmla="*/ 1025788 h 1739745"/>
                <a:gd name="T24" fmla="*/ 3456384 w 3960440"/>
                <a:gd name="T25" fmla="*/ 1025788 h 1739745"/>
                <a:gd name="T26" fmla="*/ 3456384 w 3960440"/>
                <a:gd name="T27" fmla="*/ 504056 h 1739745"/>
                <a:gd name="T28" fmla="*/ 1800200 w 3960440"/>
                <a:gd name="T29" fmla="*/ 504056 h 17397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60440" h="1739745">
                  <a:moveTo>
                    <a:pt x="1800200" y="0"/>
                  </a:moveTo>
                  <a:lnTo>
                    <a:pt x="3456384" y="0"/>
                  </a:lnTo>
                  <a:lnTo>
                    <a:pt x="3960440" y="0"/>
                  </a:lnTo>
                  <a:lnTo>
                    <a:pt x="3960440" y="504056"/>
                  </a:lnTo>
                  <a:lnTo>
                    <a:pt x="3960440" y="1025788"/>
                  </a:lnTo>
                  <a:lnTo>
                    <a:pt x="3960440" y="1152128"/>
                  </a:lnTo>
                  <a:lnTo>
                    <a:pt x="3960440" y="1517598"/>
                  </a:lnTo>
                  <a:lnTo>
                    <a:pt x="468052" y="1517598"/>
                  </a:lnTo>
                  <a:lnTo>
                    <a:pt x="468052" y="1739745"/>
                  </a:lnTo>
                  <a:lnTo>
                    <a:pt x="0" y="1271693"/>
                  </a:lnTo>
                  <a:lnTo>
                    <a:pt x="468052" y="803641"/>
                  </a:lnTo>
                  <a:lnTo>
                    <a:pt x="468052" y="1025788"/>
                  </a:lnTo>
                  <a:lnTo>
                    <a:pt x="3456384" y="1025788"/>
                  </a:lnTo>
                  <a:lnTo>
                    <a:pt x="3456384" y="504056"/>
                  </a:lnTo>
                  <a:lnTo>
                    <a:pt x="1800200" y="504056"/>
                  </a:lnTo>
                  <a:lnTo>
                    <a:pt x="1800200" y="0"/>
                  </a:lnTo>
                  <a:close/>
                </a:path>
              </a:pathLst>
            </a:custGeom>
            <a:solidFill>
              <a:srgbClr val="C00000"/>
            </a:solidFill>
            <a:ln w="3175" cap="flat" cmpd="sng" algn="ctr">
              <a:solidFill>
                <a:srgbClr val="FFFFFF"/>
              </a:solidFill>
              <a:prstDash val="solid"/>
              <a:round/>
            </a:ln>
            <a:effectLst>
              <a:outerShdw sx="102000" sy="102000" algn="ctr" rotWithShape="0">
                <a:srgbClr val="000000">
                  <a:alpha val="39998"/>
                </a:srgbClr>
              </a:outerShdw>
            </a:effectLst>
          </p:spPr>
          <p:txBody>
            <a:bodyPr anchor="ctr"/>
            <a:lstStyle/>
            <a:p>
              <a:endParaRPr lang="zh-CN" altLang="en-US" sz="3890"/>
            </a:p>
          </p:txBody>
        </p:sp>
        <p:sp>
          <p:nvSpPr>
            <p:cNvPr id="5" name="TextBox 11"/>
            <p:cNvSpPr txBox="1">
              <a:spLocks noChangeArrowheads="1"/>
            </p:cNvSpPr>
            <p:nvPr/>
          </p:nvSpPr>
          <p:spPr bwMode="auto">
            <a:xfrm flipH="1">
              <a:off x="5038725" y="3167063"/>
              <a:ext cx="1592263" cy="3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395">
                  <a:solidFill>
                    <a:srgbClr val="FFFFFF"/>
                  </a:solidFill>
                  <a:latin typeface="微软雅黑" panose="020B0503020204020204" pitchFamily="34" charset="-122"/>
                  <a:ea typeface="微软雅黑" panose="020B0503020204020204" pitchFamily="34" charset="-122"/>
                </a:rPr>
                <a:t>点击添加标题    </a:t>
              </a:r>
            </a:p>
          </p:txBody>
        </p:sp>
      </p:grpSp>
      <p:grpSp>
        <p:nvGrpSpPr>
          <p:cNvPr id="6" name="淘宝店chenying0907出品 5"/>
          <p:cNvGrpSpPr/>
          <p:nvPr/>
        </p:nvGrpSpPr>
        <p:grpSpPr>
          <a:xfrm>
            <a:off x="3500691" y="4577098"/>
            <a:ext cx="5114460" cy="2246340"/>
            <a:chOff x="2482850" y="3530992"/>
            <a:chExt cx="3418344" cy="1501383"/>
          </a:xfrm>
        </p:grpSpPr>
        <p:sp>
          <p:nvSpPr>
            <p:cNvPr id="7" name="淘宝店chenying0907出品 2"/>
            <p:cNvSpPr/>
            <p:nvPr/>
          </p:nvSpPr>
          <p:spPr bwMode="auto">
            <a:xfrm>
              <a:off x="2482850" y="3530992"/>
              <a:ext cx="3418344" cy="1501383"/>
            </a:xfrm>
            <a:custGeom>
              <a:avLst/>
              <a:gdLst>
                <a:gd name="T0" fmla="*/ 1800200 w 3960440"/>
                <a:gd name="T1" fmla="*/ 0 h 1739745"/>
                <a:gd name="T2" fmla="*/ 3456384 w 3960440"/>
                <a:gd name="T3" fmla="*/ 0 h 1739745"/>
                <a:gd name="T4" fmla="*/ 3960440 w 3960440"/>
                <a:gd name="T5" fmla="*/ 0 h 1739745"/>
                <a:gd name="T6" fmla="*/ 3960440 w 3960440"/>
                <a:gd name="T7" fmla="*/ 504056 h 1739745"/>
                <a:gd name="T8" fmla="*/ 3960440 w 3960440"/>
                <a:gd name="T9" fmla="*/ 1025788 h 1739745"/>
                <a:gd name="T10" fmla="*/ 3960440 w 3960440"/>
                <a:gd name="T11" fmla="*/ 1152128 h 1739745"/>
                <a:gd name="T12" fmla="*/ 3960440 w 3960440"/>
                <a:gd name="T13" fmla="*/ 1517598 h 1739745"/>
                <a:gd name="T14" fmla="*/ 468052 w 3960440"/>
                <a:gd name="T15" fmla="*/ 1517598 h 1739745"/>
                <a:gd name="T16" fmla="*/ 468052 w 3960440"/>
                <a:gd name="T17" fmla="*/ 1739745 h 1739745"/>
                <a:gd name="T18" fmla="*/ 0 w 3960440"/>
                <a:gd name="T19" fmla="*/ 1271693 h 1739745"/>
                <a:gd name="T20" fmla="*/ 468052 w 3960440"/>
                <a:gd name="T21" fmla="*/ 803641 h 1739745"/>
                <a:gd name="T22" fmla="*/ 468052 w 3960440"/>
                <a:gd name="T23" fmla="*/ 1025788 h 1739745"/>
                <a:gd name="T24" fmla="*/ 3456384 w 3960440"/>
                <a:gd name="T25" fmla="*/ 1025788 h 1739745"/>
                <a:gd name="T26" fmla="*/ 3456384 w 3960440"/>
                <a:gd name="T27" fmla="*/ 504056 h 1739745"/>
                <a:gd name="T28" fmla="*/ 1800200 w 3960440"/>
                <a:gd name="T29" fmla="*/ 504056 h 17397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60440" h="1739745">
                  <a:moveTo>
                    <a:pt x="1800200" y="0"/>
                  </a:moveTo>
                  <a:lnTo>
                    <a:pt x="3456384" y="0"/>
                  </a:lnTo>
                  <a:lnTo>
                    <a:pt x="3960440" y="0"/>
                  </a:lnTo>
                  <a:lnTo>
                    <a:pt x="3960440" y="504056"/>
                  </a:lnTo>
                  <a:lnTo>
                    <a:pt x="3960440" y="1025788"/>
                  </a:lnTo>
                  <a:lnTo>
                    <a:pt x="3960440" y="1152128"/>
                  </a:lnTo>
                  <a:lnTo>
                    <a:pt x="3960440" y="1517598"/>
                  </a:lnTo>
                  <a:lnTo>
                    <a:pt x="468052" y="1517598"/>
                  </a:lnTo>
                  <a:lnTo>
                    <a:pt x="468052" y="1739745"/>
                  </a:lnTo>
                  <a:lnTo>
                    <a:pt x="0" y="1271693"/>
                  </a:lnTo>
                  <a:lnTo>
                    <a:pt x="468052" y="803641"/>
                  </a:lnTo>
                  <a:lnTo>
                    <a:pt x="468052" y="1025788"/>
                  </a:lnTo>
                  <a:lnTo>
                    <a:pt x="3456384" y="1025788"/>
                  </a:lnTo>
                  <a:lnTo>
                    <a:pt x="3456384" y="504056"/>
                  </a:lnTo>
                  <a:lnTo>
                    <a:pt x="1800200" y="504056"/>
                  </a:lnTo>
                  <a:lnTo>
                    <a:pt x="1800200" y="0"/>
                  </a:lnTo>
                  <a:close/>
                </a:path>
              </a:pathLst>
            </a:custGeom>
            <a:solidFill>
              <a:srgbClr val="FF0000"/>
            </a:solidFill>
            <a:ln w="3175" cap="flat" cmpd="sng" algn="ctr">
              <a:solidFill>
                <a:srgbClr val="FFFFFF"/>
              </a:solidFill>
              <a:prstDash val="solid"/>
              <a:round/>
            </a:ln>
            <a:effectLst>
              <a:outerShdw sx="102000" sy="102000" algn="ctr" rotWithShape="0">
                <a:srgbClr val="000000">
                  <a:alpha val="39998"/>
                </a:srgbClr>
              </a:outerShdw>
            </a:effectLst>
          </p:spPr>
          <p:txBody>
            <a:bodyPr anchor="ctr"/>
            <a:lstStyle/>
            <a:p>
              <a:endParaRPr lang="zh-CN" altLang="en-US" sz="3890"/>
            </a:p>
          </p:txBody>
        </p:sp>
        <p:sp>
          <p:nvSpPr>
            <p:cNvPr id="8" name="TextBox 7"/>
            <p:cNvSpPr txBox="1">
              <a:spLocks noChangeArrowheads="1"/>
            </p:cNvSpPr>
            <p:nvPr/>
          </p:nvSpPr>
          <p:spPr bwMode="auto">
            <a:xfrm flipH="1">
              <a:off x="2890838" y="4494213"/>
              <a:ext cx="1592262" cy="3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395" dirty="0">
                  <a:solidFill>
                    <a:srgbClr val="FFFFFF"/>
                  </a:solidFill>
                  <a:latin typeface="微软雅黑" panose="020B0503020204020204" pitchFamily="34" charset="-122"/>
                  <a:ea typeface="微软雅黑" panose="020B0503020204020204" pitchFamily="34" charset="-122"/>
                </a:rPr>
                <a:t>点击添加标题    </a:t>
              </a:r>
            </a:p>
          </p:txBody>
        </p:sp>
      </p:grpSp>
      <p:sp>
        <p:nvSpPr>
          <p:cNvPr id="9" name="淘宝店chenying0907出品 8"/>
          <p:cNvSpPr/>
          <p:nvPr/>
        </p:nvSpPr>
        <p:spPr>
          <a:xfrm>
            <a:off x="4446462" y="2540710"/>
            <a:ext cx="1208969" cy="1422738"/>
          </a:xfrm>
          <a:custGeom>
            <a:avLst/>
            <a:gdLst>
              <a:gd name="connsiteX0" fmla="*/ 807522 w 807522"/>
              <a:gd name="connsiteY0" fmla="*/ 950026 h 950026"/>
              <a:gd name="connsiteX1" fmla="*/ 391886 w 807522"/>
              <a:gd name="connsiteY1" fmla="*/ 0 h 950026"/>
              <a:gd name="connsiteX2" fmla="*/ 0 w 807522"/>
              <a:gd name="connsiteY2" fmla="*/ 0 h 950026"/>
            </a:gdLst>
            <a:ahLst/>
            <a:cxnLst>
              <a:cxn ang="0">
                <a:pos x="connsiteX0" y="connsiteY0"/>
              </a:cxn>
              <a:cxn ang="0">
                <a:pos x="connsiteX1" y="connsiteY1"/>
              </a:cxn>
              <a:cxn ang="0">
                <a:pos x="connsiteX2" y="connsiteY2"/>
              </a:cxn>
            </a:cxnLst>
            <a:rect l="l" t="t" r="r" b="b"/>
            <a:pathLst>
              <a:path w="807522" h="950026">
                <a:moveTo>
                  <a:pt x="807522" y="950026"/>
                </a:moveTo>
                <a:lnTo>
                  <a:pt x="391886" y="0"/>
                </a:lnTo>
                <a:lnTo>
                  <a:pt x="0" y="0"/>
                </a:lnTo>
              </a:path>
            </a:pathLst>
          </a:custGeom>
          <a:ln w="19050">
            <a:solidFill>
              <a:schemeClr val="tx1">
                <a:lumMod val="50000"/>
                <a:lumOff val="50000"/>
              </a:schemeClr>
            </a:solidFill>
            <a:prstDash val="sysDot"/>
            <a:headEnd type="oval"/>
            <a:tailEnd type="triangle" w="lg"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3890">
              <a:solidFill>
                <a:prstClr val="black"/>
              </a:solidFill>
            </a:endParaRPr>
          </a:p>
        </p:txBody>
      </p:sp>
      <p:cxnSp>
        <p:nvCxnSpPr>
          <p:cNvPr id="10" name="淘宝店chenying0907出品 9"/>
          <p:cNvCxnSpPr/>
          <p:nvPr/>
        </p:nvCxnSpPr>
        <p:spPr>
          <a:xfrm>
            <a:off x="4446461" y="1906535"/>
            <a:ext cx="0" cy="1441738"/>
          </a:xfrm>
          <a:prstGeom prst="line">
            <a:avLst/>
          </a:prstGeom>
          <a:ln w="12700">
            <a:solidFill>
              <a:schemeClr val="tx1">
                <a:lumMod val="50000"/>
                <a:lumOff val="50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11" name="淘宝店chenying0907出品 10"/>
          <p:cNvGrpSpPr/>
          <p:nvPr/>
        </p:nvGrpSpPr>
        <p:grpSpPr>
          <a:xfrm>
            <a:off x="2731577" y="1927912"/>
            <a:ext cx="1714885" cy="1371600"/>
            <a:chOff x="1811338" y="1895475"/>
            <a:chExt cx="1146175" cy="916734"/>
          </a:xfrm>
        </p:grpSpPr>
        <p:sp>
          <p:nvSpPr>
            <p:cNvPr id="12" name="TextBox 11"/>
            <p:cNvSpPr txBox="1">
              <a:spLocks noChangeArrowheads="1"/>
            </p:cNvSpPr>
            <p:nvPr/>
          </p:nvSpPr>
          <p:spPr bwMode="auto">
            <a:xfrm flipH="1">
              <a:off x="1811338" y="1895475"/>
              <a:ext cx="1146175" cy="430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sz="1795" b="0" dirty="0">
                  <a:solidFill>
                    <a:srgbClr val="262626"/>
                  </a:solidFill>
                  <a:latin typeface="微软雅黑" panose="020B0503020204020204" pitchFamily="34" charset="-122"/>
                  <a:ea typeface="微软雅黑" panose="020B0503020204020204" pitchFamily="34" charset="-122"/>
                </a:rPr>
                <a:t>点击添加文本    </a:t>
              </a:r>
            </a:p>
            <a:p>
              <a:pPr eaLnBrk="1" hangingPunct="1"/>
              <a:r>
                <a:rPr lang="zh-CN" altLang="en-US" sz="1795" b="0" dirty="0">
                  <a:solidFill>
                    <a:srgbClr val="262626"/>
                  </a:solidFill>
                  <a:latin typeface="微软雅黑" panose="020B0503020204020204" pitchFamily="34" charset="-122"/>
                  <a:ea typeface="微软雅黑" panose="020B0503020204020204" pitchFamily="34" charset="-122"/>
                </a:rPr>
                <a:t>点击添加文本</a:t>
              </a:r>
            </a:p>
          </p:txBody>
        </p:sp>
        <p:sp>
          <p:nvSpPr>
            <p:cNvPr id="13" name="TextBox 12"/>
            <p:cNvSpPr txBox="1">
              <a:spLocks noChangeArrowheads="1"/>
            </p:cNvSpPr>
            <p:nvPr/>
          </p:nvSpPr>
          <p:spPr bwMode="auto">
            <a:xfrm flipH="1">
              <a:off x="1811338" y="2381250"/>
              <a:ext cx="1146175" cy="430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sz="1795" b="0">
                  <a:solidFill>
                    <a:srgbClr val="262626"/>
                  </a:solidFill>
                  <a:latin typeface="微软雅黑" panose="020B0503020204020204" pitchFamily="34" charset="-122"/>
                  <a:ea typeface="微软雅黑" panose="020B0503020204020204" pitchFamily="34" charset="-122"/>
                </a:rPr>
                <a:t>点击添加文本    </a:t>
              </a:r>
            </a:p>
            <a:p>
              <a:pPr eaLnBrk="1" hangingPunct="1"/>
              <a:r>
                <a:rPr lang="zh-CN" altLang="en-US" sz="1795" b="0">
                  <a:solidFill>
                    <a:srgbClr val="262626"/>
                  </a:solidFill>
                  <a:latin typeface="微软雅黑" panose="020B0503020204020204" pitchFamily="34" charset="-122"/>
                  <a:ea typeface="微软雅黑" panose="020B0503020204020204" pitchFamily="34" charset="-122"/>
                </a:rPr>
                <a:t>点击添加文本</a:t>
              </a:r>
            </a:p>
          </p:txBody>
        </p:sp>
      </p:grpSp>
      <p:sp>
        <p:nvSpPr>
          <p:cNvPr id="14" name="淘宝店chenying0907出品 13"/>
          <p:cNvSpPr/>
          <p:nvPr/>
        </p:nvSpPr>
        <p:spPr>
          <a:xfrm flipH="1" flipV="1">
            <a:off x="8711487" y="5471764"/>
            <a:ext cx="1370483" cy="1168592"/>
          </a:xfrm>
          <a:custGeom>
            <a:avLst/>
            <a:gdLst>
              <a:gd name="connsiteX0" fmla="*/ 807522 w 807522"/>
              <a:gd name="connsiteY0" fmla="*/ 950026 h 950026"/>
              <a:gd name="connsiteX1" fmla="*/ 391886 w 807522"/>
              <a:gd name="connsiteY1" fmla="*/ 0 h 950026"/>
              <a:gd name="connsiteX2" fmla="*/ 0 w 807522"/>
              <a:gd name="connsiteY2" fmla="*/ 0 h 950026"/>
            </a:gdLst>
            <a:ahLst/>
            <a:cxnLst>
              <a:cxn ang="0">
                <a:pos x="connsiteX0" y="connsiteY0"/>
              </a:cxn>
              <a:cxn ang="0">
                <a:pos x="connsiteX1" y="connsiteY1"/>
              </a:cxn>
              <a:cxn ang="0">
                <a:pos x="connsiteX2" y="connsiteY2"/>
              </a:cxn>
            </a:cxnLst>
            <a:rect l="l" t="t" r="r" b="b"/>
            <a:pathLst>
              <a:path w="807522" h="950026">
                <a:moveTo>
                  <a:pt x="807522" y="950026"/>
                </a:moveTo>
                <a:lnTo>
                  <a:pt x="391886" y="0"/>
                </a:lnTo>
                <a:lnTo>
                  <a:pt x="0" y="0"/>
                </a:lnTo>
              </a:path>
            </a:pathLst>
          </a:custGeom>
          <a:ln w="19050">
            <a:solidFill>
              <a:schemeClr val="tx1">
                <a:lumMod val="50000"/>
                <a:lumOff val="50000"/>
              </a:schemeClr>
            </a:solidFill>
            <a:prstDash val="sysDot"/>
            <a:headEnd type="oval"/>
            <a:tailEnd type="triangle" w="lg"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3890">
              <a:solidFill>
                <a:prstClr val="black"/>
              </a:solidFill>
            </a:endParaRPr>
          </a:p>
        </p:txBody>
      </p:sp>
      <p:cxnSp>
        <p:nvCxnSpPr>
          <p:cNvPr id="15" name="淘宝店chenying0907出品 14"/>
          <p:cNvCxnSpPr/>
          <p:nvPr/>
        </p:nvCxnSpPr>
        <p:spPr>
          <a:xfrm>
            <a:off x="10062969" y="5885047"/>
            <a:ext cx="0" cy="1415611"/>
          </a:xfrm>
          <a:prstGeom prst="line">
            <a:avLst/>
          </a:prstGeom>
          <a:ln w="12700">
            <a:solidFill>
              <a:schemeClr val="tx1">
                <a:lumMod val="50000"/>
                <a:lumOff val="50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16" name="淘宝店chenying0907出品 15"/>
          <p:cNvGrpSpPr/>
          <p:nvPr/>
        </p:nvGrpSpPr>
        <p:grpSpPr>
          <a:xfrm>
            <a:off x="10062969" y="5820990"/>
            <a:ext cx="1714885" cy="1371600"/>
            <a:chOff x="6618288" y="5070475"/>
            <a:chExt cx="1146175" cy="916734"/>
          </a:xfrm>
        </p:grpSpPr>
        <p:sp>
          <p:nvSpPr>
            <p:cNvPr id="17" name="TextBox 11"/>
            <p:cNvSpPr txBox="1">
              <a:spLocks noChangeArrowheads="1"/>
            </p:cNvSpPr>
            <p:nvPr/>
          </p:nvSpPr>
          <p:spPr bwMode="auto">
            <a:xfrm flipH="1">
              <a:off x="6618288" y="5070475"/>
              <a:ext cx="1146175" cy="430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sz="1795" b="0" dirty="0">
                  <a:solidFill>
                    <a:srgbClr val="262626"/>
                  </a:solidFill>
                  <a:latin typeface="微软雅黑" panose="020B0503020204020204" pitchFamily="34" charset="-122"/>
                  <a:ea typeface="微软雅黑" panose="020B0503020204020204" pitchFamily="34" charset="-122"/>
                </a:rPr>
                <a:t>点击添加文本    </a:t>
              </a:r>
            </a:p>
            <a:p>
              <a:pPr eaLnBrk="1" hangingPunct="1"/>
              <a:r>
                <a:rPr lang="zh-CN" altLang="en-US" sz="1795" b="0" dirty="0">
                  <a:solidFill>
                    <a:srgbClr val="262626"/>
                  </a:solidFill>
                  <a:latin typeface="微软雅黑" panose="020B0503020204020204" pitchFamily="34" charset="-122"/>
                  <a:ea typeface="微软雅黑" panose="020B0503020204020204" pitchFamily="34" charset="-122"/>
                </a:rPr>
                <a:t>点击添加文本</a:t>
              </a:r>
            </a:p>
          </p:txBody>
        </p:sp>
        <p:sp>
          <p:nvSpPr>
            <p:cNvPr id="18" name="TextBox 11"/>
            <p:cNvSpPr txBox="1">
              <a:spLocks noChangeArrowheads="1"/>
            </p:cNvSpPr>
            <p:nvPr/>
          </p:nvSpPr>
          <p:spPr bwMode="auto">
            <a:xfrm flipH="1">
              <a:off x="6618288" y="5556250"/>
              <a:ext cx="1146175" cy="430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sz="1795" b="0">
                  <a:solidFill>
                    <a:srgbClr val="262626"/>
                  </a:solidFill>
                  <a:latin typeface="微软雅黑" panose="020B0503020204020204" pitchFamily="34" charset="-122"/>
                  <a:ea typeface="微软雅黑" panose="020B0503020204020204" pitchFamily="34" charset="-122"/>
                </a:rPr>
                <a:t>点击添加文本    </a:t>
              </a:r>
            </a:p>
            <a:p>
              <a:pPr eaLnBrk="1" hangingPunct="1"/>
              <a:r>
                <a:rPr lang="zh-CN" altLang="en-US" sz="1795" b="0">
                  <a:solidFill>
                    <a:srgbClr val="262626"/>
                  </a:solidFill>
                  <a:latin typeface="微软雅黑" panose="020B0503020204020204" pitchFamily="34" charset="-122"/>
                  <a:ea typeface="微软雅黑" panose="020B0503020204020204" pitchFamily="34" charset="-122"/>
                </a:rPr>
                <a:t>点击添加文本</a:t>
              </a:r>
            </a:p>
          </p:txBody>
        </p:sp>
      </p:grpSp>
      <p:grpSp>
        <p:nvGrpSpPr>
          <p:cNvPr id="20" name="淘宝店chenying0907出品 19"/>
          <p:cNvGrpSpPr/>
          <p:nvPr/>
        </p:nvGrpSpPr>
        <p:grpSpPr>
          <a:xfrm>
            <a:off x="426332" y="105966"/>
            <a:ext cx="3340941" cy="590700"/>
            <a:chOff x="568442" y="141286"/>
            <a:chExt cx="4454590" cy="787601"/>
          </a:xfrm>
        </p:grpSpPr>
        <p:sp>
          <p:nvSpPr>
            <p:cNvPr id="21" name="淘宝店chenying0907出品 20"/>
            <p:cNvSpPr txBox="1"/>
            <p:nvPr/>
          </p:nvSpPr>
          <p:spPr>
            <a:xfrm>
              <a:off x="727682" y="141286"/>
              <a:ext cx="2443405" cy="779701"/>
            </a:xfrm>
            <a:prstGeom prst="rect">
              <a:avLst/>
            </a:prstGeom>
            <a:noFill/>
          </p:spPr>
          <p:txBody>
            <a:bodyPr wrap="none" rtlCol="0">
              <a:spAutoFit/>
            </a:bodyPr>
            <a:lstStyle/>
            <a:p>
              <a:r>
                <a:rPr lang="zh-CN" altLang="en-US" sz="3200" b="1" dirty="0">
                  <a:solidFill>
                    <a:srgbClr val="FF0000"/>
                  </a:solidFill>
                  <a:latin typeface="+mj-ea"/>
                  <a:ea typeface="+mj-ea"/>
                </a:rPr>
                <a:t>存在不足</a:t>
              </a:r>
            </a:p>
          </p:txBody>
        </p:sp>
        <p:sp>
          <p:nvSpPr>
            <p:cNvPr id="22" name="等腰三角形 21"/>
            <p:cNvSpPr/>
            <p:nvPr/>
          </p:nvSpPr>
          <p:spPr>
            <a:xfrm rot="16200000" flipH="1" flipV="1">
              <a:off x="492508" y="454911"/>
              <a:ext cx="304323" cy="15245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3" name="淘宝店chenying0907出品 23"/>
            <p:cNvSpPr txBox="1"/>
            <p:nvPr/>
          </p:nvSpPr>
          <p:spPr>
            <a:xfrm>
              <a:off x="2887403" y="600592"/>
              <a:ext cx="2135629" cy="328295"/>
            </a:xfrm>
            <a:prstGeom prst="rect">
              <a:avLst/>
            </a:prstGeom>
            <a:noFill/>
          </p:spPr>
          <p:txBody>
            <a:bodyPr wrap="none" rtlCol="0">
              <a:spAutoFit/>
            </a:bodyPr>
            <a:lstStyle/>
            <a:p>
              <a:r>
                <a:rPr lang="en-US" altLang="zh-CN" sz="1000" dirty="0">
                  <a:solidFill>
                    <a:schemeClr val="tx1">
                      <a:lumMod val="60000"/>
                      <a:lumOff val="40000"/>
                    </a:schemeClr>
                  </a:solidFill>
                  <a:latin typeface="+mj-ea"/>
                  <a:ea typeface="+mj-ea"/>
                </a:rPr>
                <a:t>  Click here to add Title</a:t>
              </a:r>
              <a:endParaRPr lang="zh-CN" altLang="en-US" sz="1000" dirty="0">
                <a:solidFill>
                  <a:schemeClr val="tx1">
                    <a:lumMod val="60000"/>
                    <a:lumOff val="40000"/>
                  </a:schemeClr>
                </a:solidFill>
                <a:latin typeface="+mj-ea"/>
                <a:ea typeface="+mj-ea"/>
              </a:endParaRPr>
            </a:p>
          </p:txBody>
        </p:sp>
      </p:grpSp>
      <p:sp>
        <p:nvSpPr>
          <p:cNvPr id="24" name="圆角淘宝店chenying0907出品 23"/>
          <p:cNvSpPr/>
          <p:nvPr/>
        </p:nvSpPr>
        <p:spPr>
          <a:xfrm flipV="1">
            <a:off x="400987" y="673807"/>
            <a:ext cx="13064286" cy="45719"/>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left)">
                                      <p:cBhvr>
                                        <p:cTn id="13" dur="500"/>
                                        <p:tgtEl>
                                          <p:spTgt spid="24"/>
                                        </p:tgtEl>
                                      </p:cBhvr>
                                    </p:animEffect>
                                  </p:childTnLst>
                                </p:cTn>
                              </p:par>
                            </p:childTnLst>
                          </p:cTn>
                        </p:par>
                        <p:par>
                          <p:cTn id="14" fill="hold">
                            <p:stCondLst>
                              <p:cond delay="500"/>
                            </p:stCondLst>
                            <p:childTnLst>
                              <p:par>
                                <p:cTn id="15" presetID="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750" fill="hold"/>
                                        <p:tgtEl>
                                          <p:spTgt spid="3"/>
                                        </p:tgtEl>
                                        <p:attrNameLst>
                                          <p:attrName>ppt_x</p:attrName>
                                        </p:attrNameLst>
                                      </p:cBhvr>
                                      <p:tavLst>
                                        <p:tav tm="0">
                                          <p:val>
                                            <p:strVal val="0-#ppt_w/2"/>
                                          </p:val>
                                        </p:tav>
                                        <p:tav tm="100000">
                                          <p:val>
                                            <p:strVal val="#ppt_x"/>
                                          </p:val>
                                        </p:tav>
                                      </p:tavLst>
                                    </p:anim>
                                    <p:anim calcmode="lin" valueType="num">
                                      <p:cBhvr additive="base">
                                        <p:cTn id="18" dur="75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750" fill="hold"/>
                                        <p:tgtEl>
                                          <p:spTgt spid="6"/>
                                        </p:tgtEl>
                                        <p:attrNameLst>
                                          <p:attrName>ppt_x</p:attrName>
                                        </p:attrNameLst>
                                      </p:cBhvr>
                                      <p:tavLst>
                                        <p:tav tm="0">
                                          <p:val>
                                            <p:strVal val="1+#ppt_w/2"/>
                                          </p:val>
                                        </p:tav>
                                        <p:tav tm="100000">
                                          <p:val>
                                            <p:strVal val="#ppt_x"/>
                                          </p:val>
                                        </p:tav>
                                      </p:tavLst>
                                    </p:anim>
                                    <p:anim calcmode="lin" valueType="num">
                                      <p:cBhvr additive="base">
                                        <p:cTn id="22" dur="75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300"/>
                                        <p:tgtEl>
                                          <p:spTgt spid="9"/>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300" fill="hold"/>
                                        <p:tgtEl>
                                          <p:spTgt spid="10"/>
                                        </p:tgtEl>
                                        <p:attrNameLst>
                                          <p:attrName>ppt_w</p:attrName>
                                        </p:attrNameLst>
                                      </p:cBhvr>
                                      <p:tavLst>
                                        <p:tav tm="0">
                                          <p:val>
                                            <p:fltVal val="0"/>
                                          </p:val>
                                        </p:tav>
                                        <p:tav tm="100000">
                                          <p:val>
                                            <p:strVal val="#ppt_w"/>
                                          </p:val>
                                        </p:tav>
                                      </p:tavLst>
                                    </p:anim>
                                    <p:anim calcmode="lin" valueType="num">
                                      <p:cBhvr>
                                        <p:cTn id="31" dur="300" fill="hold"/>
                                        <p:tgtEl>
                                          <p:spTgt spid="10"/>
                                        </p:tgtEl>
                                        <p:attrNameLst>
                                          <p:attrName>ppt_h</p:attrName>
                                        </p:attrNameLst>
                                      </p:cBhvr>
                                      <p:tavLst>
                                        <p:tav tm="0">
                                          <p:val>
                                            <p:fltVal val="0"/>
                                          </p:val>
                                        </p:tav>
                                        <p:tav tm="100000">
                                          <p:val>
                                            <p:strVal val="#ppt_h"/>
                                          </p:val>
                                        </p:tav>
                                      </p:tavLst>
                                    </p:anim>
                                    <p:animEffect transition="in" filter="fade">
                                      <p:cBhvr>
                                        <p:cTn id="32" dur="300"/>
                                        <p:tgtEl>
                                          <p:spTgt spid="10"/>
                                        </p:tgtEl>
                                      </p:cBhvr>
                                    </p:animEffect>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300"/>
                                        <p:tgtEl>
                                          <p:spTgt spid="11"/>
                                        </p:tgtEl>
                                      </p:cBhvr>
                                    </p:animEffect>
                                  </p:childTnLst>
                                </p:cTn>
                              </p:par>
                            </p:childTnLst>
                          </p:cTn>
                        </p:par>
                        <p:par>
                          <p:cTn id="37" fill="hold">
                            <p:stCondLst>
                              <p:cond delay="3000"/>
                            </p:stCondLst>
                            <p:childTnLst>
                              <p:par>
                                <p:cTn id="38" presetID="22" presetClass="entr" presetSubtype="1"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up)">
                                      <p:cBhvr>
                                        <p:cTn id="40" dur="300"/>
                                        <p:tgtEl>
                                          <p:spTgt spid="14"/>
                                        </p:tgtEl>
                                      </p:cBhvr>
                                    </p:animEffect>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300" fill="hold"/>
                                        <p:tgtEl>
                                          <p:spTgt spid="15"/>
                                        </p:tgtEl>
                                        <p:attrNameLst>
                                          <p:attrName>ppt_w</p:attrName>
                                        </p:attrNameLst>
                                      </p:cBhvr>
                                      <p:tavLst>
                                        <p:tav tm="0">
                                          <p:val>
                                            <p:fltVal val="0"/>
                                          </p:val>
                                        </p:tav>
                                        <p:tav tm="100000">
                                          <p:val>
                                            <p:strVal val="#ppt_w"/>
                                          </p:val>
                                        </p:tav>
                                      </p:tavLst>
                                    </p:anim>
                                    <p:anim calcmode="lin" valueType="num">
                                      <p:cBhvr>
                                        <p:cTn id="45" dur="300" fill="hold"/>
                                        <p:tgtEl>
                                          <p:spTgt spid="15"/>
                                        </p:tgtEl>
                                        <p:attrNameLst>
                                          <p:attrName>ppt_h</p:attrName>
                                        </p:attrNameLst>
                                      </p:cBhvr>
                                      <p:tavLst>
                                        <p:tav tm="0">
                                          <p:val>
                                            <p:fltVal val="0"/>
                                          </p:val>
                                        </p:tav>
                                        <p:tav tm="100000">
                                          <p:val>
                                            <p:strVal val="#ppt_h"/>
                                          </p:val>
                                        </p:tav>
                                      </p:tavLst>
                                    </p:anim>
                                    <p:animEffect transition="in" filter="fade">
                                      <p:cBhvr>
                                        <p:cTn id="46" dur="300"/>
                                        <p:tgtEl>
                                          <p:spTgt spid="15"/>
                                        </p:tgtEl>
                                      </p:cBhvr>
                                    </p:animEffect>
                                  </p:childTnLst>
                                </p:cTn>
                              </p:par>
                            </p:childTnLst>
                          </p:cTn>
                        </p:par>
                        <p:par>
                          <p:cTn id="47" fill="hold">
                            <p:stCondLst>
                              <p:cond delay="4000"/>
                            </p:stCondLst>
                            <p:childTnLst>
                              <p:par>
                                <p:cTn id="48" presetID="10" presetClass="entr" presetSubtype="0"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24"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淘宝店chenying0907出品 2"/>
          <p:cNvGrpSpPr/>
          <p:nvPr/>
        </p:nvGrpSpPr>
        <p:grpSpPr>
          <a:xfrm>
            <a:off x="2733666" y="2808716"/>
            <a:ext cx="6471225" cy="1696103"/>
            <a:chOff x="2435811" y="2402434"/>
            <a:chExt cx="5766133" cy="1511299"/>
          </a:xfrm>
          <a:solidFill>
            <a:srgbClr val="C00000"/>
          </a:solidFill>
        </p:grpSpPr>
        <p:sp>
          <p:nvSpPr>
            <p:cNvPr id="181" name="淘宝店chenying0907出品 59"/>
            <p:cNvSpPr>
              <a:spLocks noChangeArrowheads="1"/>
            </p:cNvSpPr>
            <p:nvPr/>
          </p:nvSpPr>
          <p:spPr bwMode="auto">
            <a:xfrm>
              <a:off x="2435811" y="3038702"/>
              <a:ext cx="2745953" cy="303804"/>
            </a:xfrm>
            <a:prstGeom prst="rect">
              <a:avLst/>
            </a:prstGeom>
            <a:grpFill/>
            <a:ln w="9525">
              <a:noFill/>
              <a:miter lim="800000"/>
            </a:ln>
          </p:spPr>
          <p:txBody>
            <a:bodyPr lIns="102607" tIns="51304" rIns="102607" bIns="51304" anchor="ctr"/>
            <a:lstStyle/>
            <a:p>
              <a:endParaRPr lang="zh-CN" altLang="en-US" sz="2920"/>
            </a:p>
          </p:txBody>
        </p:sp>
        <p:grpSp>
          <p:nvGrpSpPr>
            <p:cNvPr id="200" name="淘宝店chenying0907出品 199"/>
            <p:cNvGrpSpPr/>
            <p:nvPr/>
          </p:nvGrpSpPr>
          <p:grpSpPr>
            <a:xfrm>
              <a:off x="5162008" y="2402434"/>
              <a:ext cx="3039936" cy="1511299"/>
              <a:chOff x="5538638" y="2807478"/>
              <a:chExt cx="3039936" cy="1511299"/>
            </a:xfrm>
            <a:grpFill/>
          </p:grpSpPr>
          <p:sp>
            <p:nvSpPr>
              <p:cNvPr id="201" name="淘宝店chenying0907出品 59"/>
              <p:cNvSpPr>
                <a:spLocks noChangeArrowheads="1"/>
              </p:cNvSpPr>
              <p:nvPr/>
            </p:nvSpPr>
            <p:spPr bwMode="auto">
              <a:xfrm>
                <a:off x="5538638" y="2807478"/>
                <a:ext cx="2745953" cy="1511299"/>
              </a:xfrm>
              <a:prstGeom prst="rect">
                <a:avLst/>
              </a:prstGeom>
              <a:grpFill/>
              <a:ln w="9525">
                <a:noFill/>
                <a:miter lim="800000"/>
              </a:ln>
            </p:spPr>
            <p:txBody>
              <a:bodyPr lIns="102617" tIns="51310" rIns="102617" bIns="51310" anchor="ctr"/>
              <a:lstStyle/>
              <a:p>
                <a:endParaRPr lang="zh-CN" altLang="en-US" sz="2920"/>
              </a:p>
            </p:txBody>
          </p:sp>
          <p:sp>
            <p:nvSpPr>
              <p:cNvPr id="204" name="等腰三角形 203"/>
              <p:cNvSpPr/>
              <p:nvPr/>
            </p:nvSpPr>
            <p:spPr>
              <a:xfrm rot="5400000">
                <a:off x="8230766" y="3372014"/>
                <a:ext cx="400876" cy="2947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20"/>
              </a:p>
            </p:txBody>
          </p:sp>
        </p:grpSp>
      </p:grpSp>
      <p:grpSp>
        <p:nvGrpSpPr>
          <p:cNvPr id="4" name="淘宝店chenying0907出品 3"/>
          <p:cNvGrpSpPr/>
          <p:nvPr/>
        </p:nvGrpSpPr>
        <p:grpSpPr>
          <a:xfrm>
            <a:off x="3473141" y="4773845"/>
            <a:ext cx="5731750" cy="1446054"/>
            <a:chOff x="3094714" y="4153446"/>
            <a:chExt cx="5107230" cy="1288495"/>
          </a:xfrm>
          <a:solidFill>
            <a:srgbClr val="C00000"/>
          </a:solidFill>
        </p:grpSpPr>
        <p:sp>
          <p:nvSpPr>
            <p:cNvPr id="182" name="淘宝店chenying0907出品 59"/>
            <p:cNvSpPr>
              <a:spLocks noChangeArrowheads="1"/>
            </p:cNvSpPr>
            <p:nvPr/>
          </p:nvSpPr>
          <p:spPr bwMode="auto">
            <a:xfrm>
              <a:off x="3094714" y="4624404"/>
              <a:ext cx="2745953" cy="303804"/>
            </a:xfrm>
            <a:prstGeom prst="rect">
              <a:avLst/>
            </a:prstGeom>
            <a:grpFill/>
            <a:ln w="9525">
              <a:noFill/>
              <a:miter lim="800000"/>
            </a:ln>
          </p:spPr>
          <p:txBody>
            <a:bodyPr lIns="102607" tIns="51304" rIns="102607" bIns="51304" anchor="ctr"/>
            <a:lstStyle/>
            <a:p>
              <a:endParaRPr lang="zh-CN" altLang="en-US" sz="2920"/>
            </a:p>
          </p:txBody>
        </p:sp>
        <p:grpSp>
          <p:nvGrpSpPr>
            <p:cNvPr id="205" name="淘宝店chenying0907出品 204"/>
            <p:cNvGrpSpPr/>
            <p:nvPr/>
          </p:nvGrpSpPr>
          <p:grpSpPr>
            <a:xfrm>
              <a:off x="5162008" y="4153446"/>
              <a:ext cx="3039936" cy="1288495"/>
              <a:chOff x="5538638" y="4558490"/>
              <a:chExt cx="3039936" cy="1288495"/>
            </a:xfrm>
            <a:grpFill/>
          </p:grpSpPr>
          <p:sp>
            <p:nvSpPr>
              <p:cNvPr id="206" name="淘宝店chenying0907出品 59"/>
              <p:cNvSpPr>
                <a:spLocks noChangeArrowheads="1"/>
              </p:cNvSpPr>
              <p:nvPr/>
            </p:nvSpPr>
            <p:spPr bwMode="auto">
              <a:xfrm>
                <a:off x="5538638" y="4558490"/>
                <a:ext cx="2745953" cy="1288495"/>
              </a:xfrm>
              <a:prstGeom prst="rect">
                <a:avLst/>
              </a:prstGeom>
              <a:grpFill/>
              <a:ln w="9525">
                <a:noFill/>
                <a:miter lim="800000"/>
              </a:ln>
            </p:spPr>
            <p:txBody>
              <a:bodyPr lIns="102617" tIns="51310" rIns="102617" bIns="51310" anchor="ctr"/>
              <a:lstStyle/>
              <a:p>
                <a:endParaRPr lang="zh-CN" altLang="en-US" sz="2920"/>
              </a:p>
            </p:txBody>
          </p:sp>
          <p:sp>
            <p:nvSpPr>
              <p:cNvPr id="207" name="等腰三角形 206"/>
              <p:cNvSpPr/>
              <p:nvPr/>
            </p:nvSpPr>
            <p:spPr>
              <a:xfrm rot="5400000">
                <a:off x="8230766" y="5003717"/>
                <a:ext cx="400876" cy="2947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20"/>
              </a:p>
            </p:txBody>
          </p:sp>
        </p:grpSp>
      </p:grpSp>
      <p:sp>
        <p:nvSpPr>
          <p:cNvPr id="208" name="淘宝店chenying0907出品 47"/>
          <p:cNvSpPr>
            <a:spLocks noChangeArrowheads="1"/>
          </p:cNvSpPr>
          <p:nvPr/>
        </p:nvSpPr>
        <p:spPr bwMode="auto">
          <a:xfrm>
            <a:off x="9381057" y="3476522"/>
            <a:ext cx="2871975" cy="849968"/>
          </a:xfrm>
          <a:prstGeom prst="rect">
            <a:avLst/>
          </a:prstGeom>
          <a:noFill/>
          <a:ln w="9525">
            <a:noFill/>
            <a:miter lim="800000"/>
          </a:ln>
        </p:spPr>
        <p:txBody>
          <a:bodyPr lIns="102607" tIns="51304" rIns="102607" bIns="51304">
            <a:spAutoFit/>
          </a:bodyPr>
          <a:lstStyle/>
          <a:p>
            <a:pPr algn="l">
              <a:lnSpc>
                <a:spcPct val="120000"/>
              </a:lnSpc>
            </a:pPr>
            <a:r>
              <a:rPr lang="zh-CN" altLang="en-US" sz="1345"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右键点击图片选择设置图片格式可直接替换图片，在此录入上述图表的综合描述说明，</a:t>
            </a:r>
          </a:p>
        </p:txBody>
      </p:sp>
      <p:sp>
        <p:nvSpPr>
          <p:cNvPr id="209" name="淘宝店chenying0907出品 47"/>
          <p:cNvSpPr>
            <a:spLocks noChangeArrowheads="1"/>
          </p:cNvSpPr>
          <p:nvPr/>
        </p:nvSpPr>
        <p:spPr bwMode="auto">
          <a:xfrm>
            <a:off x="9407178" y="5364279"/>
            <a:ext cx="2871975" cy="849968"/>
          </a:xfrm>
          <a:prstGeom prst="rect">
            <a:avLst/>
          </a:prstGeom>
          <a:noFill/>
          <a:ln w="9525">
            <a:noFill/>
            <a:miter lim="800000"/>
          </a:ln>
        </p:spPr>
        <p:txBody>
          <a:bodyPr lIns="102607" tIns="51304" rIns="102607" bIns="51304">
            <a:spAutoFit/>
          </a:bodyPr>
          <a:lstStyle/>
          <a:p>
            <a:pPr algn="l">
              <a:lnSpc>
                <a:spcPct val="120000"/>
              </a:lnSpc>
            </a:pPr>
            <a:r>
              <a:rPr lang="zh-CN" altLang="en-US" sz="1345"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右键点击图片选择设置图片格式可直接替换图片，在此录入上述图表的综合描述说明，</a:t>
            </a:r>
          </a:p>
        </p:txBody>
      </p:sp>
      <p:sp>
        <p:nvSpPr>
          <p:cNvPr id="211" name="淘宝店chenying0907出品 47"/>
          <p:cNvSpPr>
            <a:spLocks noChangeArrowheads="1"/>
          </p:cNvSpPr>
          <p:nvPr/>
        </p:nvSpPr>
        <p:spPr bwMode="auto">
          <a:xfrm>
            <a:off x="5889462" y="3425424"/>
            <a:ext cx="2871975" cy="849968"/>
          </a:xfrm>
          <a:prstGeom prst="rect">
            <a:avLst/>
          </a:prstGeom>
          <a:noFill/>
          <a:ln w="9525">
            <a:noFill/>
            <a:miter lim="800000"/>
          </a:ln>
        </p:spPr>
        <p:txBody>
          <a:bodyPr lIns="102607" tIns="51304" rIns="102607" bIns="51304">
            <a:spAutoFit/>
          </a:bodyPr>
          <a:lstStyle/>
          <a:p>
            <a:pPr algn="l">
              <a:lnSpc>
                <a:spcPct val="120000"/>
              </a:lnSpc>
            </a:pPr>
            <a:r>
              <a:rPr lang="zh-CN" altLang="en-US" sz="134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右键点击图片选择设置图片格式可直接替换图片，在此录入上述图表的综合描述说明，</a:t>
            </a:r>
          </a:p>
        </p:txBody>
      </p:sp>
      <p:sp>
        <p:nvSpPr>
          <p:cNvPr id="212" name="TextBox 211"/>
          <p:cNvSpPr txBox="1"/>
          <p:nvPr/>
        </p:nvSpPr>
        <p:spPr>
          <a:xfrm>
            <a:off x="5895533" y="2859731"/>
            <a:ext cx="2219397" cy="587142"/>
          </a:xfrm>
          <a:prstGeom prst="rect">
            <a:avLst/>
          </a:prstGeom>
          <a:noFill/>
          <a:ln>
            <a:noFill/>
          </a:ln>
        </p:spPr>
        <p:txBody>
          <a:bodyPr wrap="square" lIns="102611" tIns="51305" rIns="102611" bIns="51305" rtlCol="0">
            <a:spAutoFit/>
          </a:bodyPr>
          <a:lstStyle/>
          <a:p>
            <a:r>
              <a:rPr lang="zh-CN" altLang="en-US" sz="3140" dirty="0">
                <a:solidFill>
                  <a:schemeClr val="bg1"/>
                </a:solidFill>
                <a:latin typeface="方正大黑_GBK" pitchFamily="65" charset="-122"/>
                <a:ea typeface="方正大黑_GBK" pitchFamily="65" charset="-122"/>
              </a:rPr>
              <a:t>添加标题</a:t>
            </a:r>
          </a:p>
        </p:txBody>
      </p:sp>
      <p:sp>
        <p:nvSpPr>
          <p:cNvPr id="213" name="TextBox 212"/>
          <p:cNvSpPr txBox="1"/>
          <p:nvPr/>
        </p:nvSpPr>
        <p:spPr>
          <a:xfrm>
            <a:off x="5895533" y="4799247"/>
            <a:ext cx="2219397" cy="587142"/>
          </a:xfrm>
          <a:prstGeom prst="rect">
            <a:avLst/>
          </a:prstGeom>
          <a:noFill/>
          <a:ln>
            <a:noFill/>
          </a:ln>
        </p:spPr>
        <p:txBody>
          <a:bodyPr wrap="square" lIns="102611" tIns="51305" rIns="102611" bIns="51305" rtlCol="0">
            <a:spAutoFit/>
          </a:bodyPr>
          <a:lstStyle/>
          <a:p>
            <a:r>
              <a:rPr lang="zh-CN" altLang="en-US" sz="3140" dirty="0">
                <a:solidFill>
                  <a:schemeClr val="bg1"/>
                </a:solidFill>
                <a:latin typeface="方正大黑_GBK" pitchFamily="65" charset="-122"/>
                <a:ea typeface="方正大黑_GBK" pitchFamily="65" charset="-122"/>
              </a:rPr>
              <a:t>副标</a:t>
            </a:r>
          </a:p>
        </p:txBody>
      </p:sp>
      <p:sp>
        <p:nvSpPr>
          <p:cNvPr id="214" name="淘宝店chenying0907出品 47"/>
          <p:cNvSpPr>
            <a:spLocks noChangeArrowheads="1"/>
          </p:cNvSpPr>
          <p:nvPr/>
        </p:nvSpPr>
        <p:spPr bwMode="auto">
          <a:xfrm>
            <a:off x="5889462" y="5445757"/>
            <a:ext cx="2871975" cy="601182"/>
          </a:xfrm>
          <a:prstGeom prst="rect">
            <a:avLst/>
          </a:prstGeom>
          <a:noFill/>
          <a:ln w="9525">
            <a:noFill/>
            <a:miter lim="800000"/>
          </a:ln>
        </p:spPr>
        <p:txBody>
          <a:bodyPr lIns="102607" tIns="51304" rIns="102607" bIns="51304">
            <a:spAutoFit/>
          </a:bodyPr>
          <a:lstStyle/>
          <a:p>
            <a:pPr algn="l">
              <a:lnSpc>
                <a:spcPct val="120000"/>
              </a:lnSpc>
            </a:pPr>
            <a:r>
              <a:rPr lang="zh-CN" altLang="en-US" sz="134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a:t>
            </a:r>
          </a:p>
        </p:txBody>
      </p:sp>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r="17550"/>
          <a:stretch>
            <a:fillRect/>
          </a:stretch>
        </p:blipFill>
        <p:spPr>
          <a:xfrm>
            <a:off x="1893317" y="2785274"/>
            <a:ext cx="3168306" cy="3538107"/>
          </a:xfrm>
          <a:prstGeom prst="rect">
            <a:avLst/>
          </a:prstGeom>
        </p:spPr>
      </p:pic>
      <p:sp>
        <p:nvSpPr>
          <p:cNvPr id="215" name="TextBox 214"/>
          <p:cNvSpPr txBox="1"/>
          <p:nvPr/>
        </p:nvSpPr>
        <p:spPr>
          <a:xfrm>
            <a:off x="9469275" y="2721577"/>
            <a:ext cx="1835758" cy="552646"/>
          </a:xfrm>
          <a:prstGeom prst="rect">
            <a:avLst/>
          </a:prstGeom>
          <a:solidFill>
            <a:srgbClr val="C00000"/>
          </a:solidFill>
        </p:spPr>
        <p:txBody>
          <a:bodyPr wrap="square" lIns="102611" tIns="51305" rIns="102611" bIns="51305" rtlCol="0">
            <a:spAutoFit/>
          </a:bodyPr>
          <a:lstStyle/>
          <a:p>
            <a:r>
              <a:rPr lang="zh-CN" altLang="en-US" sz="2920" dirty="0">
                <a:solidFill>
                  <a:schemeClr val="bg1"/>
                </a:solidFill>
                <a:latin typeface="黑体" panose="02010609060101010101" charset="-122"/>
                <a:ea typeface="黑体" panose="02010609060101010101" charset="-122"/>
              </a:rPr>
              <a:t>户外宣传</a:t>
            </a:r>
          </a:p>
        </p:txBody>
      </p:sp>
      <p:sp>
        <p:nvSpPr>
          <p:cNvPr id="216" name="TextBox 215"/>
          <p:cNvSpPr txBox="1"/>
          <p:nvPr/>
        </p:nvSpPr>
        <p:spPr>
          <a:xfrm>
            <a:off x="9469275" y="4762823"/>
            <a:ext cx="1886600" cy="552646"/>
          </a:xfrm>
          <a:prstGeom prst="rect">
            <a:avLst/>
          </a:prstGeom>
          <a:solidFill>
            <a:srgbClr val="C00000"/>
          </a:solidFill>
        </p:spPr>
        <p:txBody>
          <a:bodyPr wrap="square" lIns="102611" tIns="51305" rIns="102611" bIns="51305" rtlCol="0">
            <a:spAutoFit/>
          </a:bodyPr>
          <a:lstStyle/>
          <a:p>
            <a:r>
              <a:rPr lang="zh-CN" altLang="en-US" sz="2920" dirty="0">
                <a:solidFill>
                  <a:schemeClr val="bg1"/>
                </a:solidFill>
                <a:latin typeface="黑体" panose="02010609060101010101" charset="-122"/>
                <a:ea typeface="黑体" panose="02010609060101010101" charset="-122"/>
              </a:rPr>
              <a:t>百度推广</a:t>
            </a:r>
          </a:p>
        </p:txBody>
      </p:sp>
      <p:grpSp>
        <p:nvGrpSpPr>
          <p:cNvPr id="38" name="淘宝店chenying0907出品 37"/>
          <p:cNvGrpSpPr/>
          <p:nvPr/>
        </p:nvGrpSpPr>
        <p:grpSpPr>
          <a:xfrm>
            <a:off x="426332" y="105966"/>
            <a:ext cx="3340941" cy="590700"/>
            <a:chOff x="568442" y="141286"/>
            <a:chExt cx="4454590" cy="787601"/>
          </a:xfrm>
        </p:grpSpPr>
        <p:sp>
          <p:nvSpPr>
            <p:cNvPr id="39" name="淘宝店chenying0907出品 38"/>
            <p:cNvSpPr txBox="1"/>
            <p:nvPr/>
          </p:nvSpPr>
          <p:spPr>
            <a:xfrm>
              <a:off x="727682" y="141286"/>
              <a:ext cx="2443405" cy="779701"/>
            </a:xfrm>
            <a:prstGeom prst="rect">
              <a:avLst/>
            </a:prstGeom>
            <a:noFill/>
          </p:spPr>
          <p:txBody>
            <a:bodyPr wrap="none" rtlCol="0">
              <a:spAutoFit/>
            </a:bodyPr>
            <a:lstStyle/>
            <a:p>
              <a:r>
                <a:rPr lang="zh-CN" altLang="en-US" sz="3200" b="1" dirty="0">
                  <a:solidFill>
                    <a:srgbClr val="FF0000"/>
                  </a:solidFill>
                  <a:latin typeface="+mj-ea"/>
                  <a:ea typeface="+mj-ea"/>
                </a:rPr>
                <a:t>存在不足</a:t>
              </a:r>
            </a:p>
          </p:txBody>
        </p:sp>
        <p:sp>
          <p:nvSpPr>
            <p:cNvPr id="40" name="等腰三角形 39"/>
            <p:cNvSpPr/>
            <p:nvPr/>
          </p:nvSpPr>
          <p:spPr>
            <a:xfrm rot="16200000" flipH="1" flipV="1">
              <a:off x="492508" y="454911"/>
              <a:ext cx="304323" cy="15245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55" name="淘宝店chenying0907出品 23"/>
            <p:cNvSpPr txBox="1"/>
            <p:nvPr/>
          </p:nvSpPr>
          <p:spPr>
            <a:xfrm>
              <a:off x="2887403" y="600592"/>
              <a:ext cx="2135629" cy="328295"/>
            </a:xfrm>
            <a:prstGeom prst="rect">
              <a:avLst/>
            </a:prstGeom>
            <a:noFill/>
          </p:spPr>
          <p:txBody>
            <a:bodyPr wrap="none" rtlCol="0">
              <a:spAutoFit/>
            </a:bodyPr>
            <a:lstStyle/>
            <a:p>
              <a:r>
                <a:rPr lang="en-US" altLang="zh-CN" sz="1000" dirty="0">
                  <a:solidFill>
                    <a:schemeClr val="tx1">
                      <a:lumMod val="60000"/>
                      <a:lumOff val="40000"/>
                    </a:schemeClr>
                  </a:solidFill>
                  <a:latin typeface="+mj-ea"/>
                  <a:ea typeface="+mj-ea"/>
                </a:rPr>
                <a:t>  Click here to add Title</a:t>
              </a:r>
              <a:endParaRPr lang="zh-CN" altLang="en-US" sz="1000" dirty="0">
                <a:solidFill>
                  <a:schemeClr val="tx1">
                    <a:lumMod val="60000"/>
                    <a:lumOff val="40000"/>
                  </a:schemeClr>
                </a:solidFill>
                <a:latin typeface="+mj-ea"/>
                <a:ea typeface="+mj-ea"/>
              </a:endParaRPr>
            </a:p>
          </p:txBody>
        </p:sp>
      </p:grpSp>
      <p:sp>
        <p:nvSpPr>
          <p:cNvPr id="56" name="圆角淘宝店chenying0907出品 55"/>
          <p:cNvSpPr/>
          <p:nvPr/>
        </p:nvSpPr>
        <p:spPr>
          <a:xfrm flipV="1">
            <a:off x="400987" y="673807"/>
            <a:ext cx="13064286" cy="45719"/>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left)">
                                      <p:cBhvr>
                                        <p:cTn id="13" dur="500"/>
                                        <p:tgtEl>
                                          <p:spTgt spid="56"/>
                                        </p:tgtEl>
                                      </p:cBhvr>
                                    </p:animEffect>
                                  </p:childTnLst>
                                </p:cTn>
                              </p:par>
                            </p:childTnLst>
                          </p:cTn>
                        </p:par>
                        <p:par>
                          <p:cTn id="14" fill="hold">
                            <p:stCondLst>
                              <p:cond delay="500"/>
                            </p:stCondLst>
                            <p:childTnLst>
                              <p:par>
                                <p:cTn id="15" presetID="49" presetClass="entr" presetSubtype="0" decel="10000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style.rotation</p:attrName>
                                        </p:attrNameLst>
                                      </p:cBhvr>
                                      <p:tavLst>
                                        <p:tav tm="0">
                                          <p:val>
                                            <p:fltVal val="360"/>
                                          </p:val>
                                        </p:tav>
                                        <p:tav tm="100000">
                                          <p:val>
                                            <p:fltVal val="0"/>
                                          </p:val>
                                        </p:tav>
                                      </p:tavLst>
                                    </p:anim>
                                    <p:animEffect transition="in" filter="fade">
                                      <p:cBhvr>
                                        <p:cTn id="20" dur="500"/>
                                        <p:tgtEl>
                                          <p:spTgt spid="2"/>
                                        </p:tgtEl>
                                      </p:cBhvr>
                                    </p:animEffect>
                                  </p:childTnLst>
                                </p:cTn>
                              </p:par>
                            </p:childTnLst>
                          </p:cTn>
                        </p:par>
                        <p:par>
                          <p:cTn id="21" fill="hold">
                            <p:stCondLst>
                              <p:cond delay="1000"/>
                            </p:stCondLst>
                            <p:childTnLst>
                              <p:par>
                                <p:cTn id="22" presetID="12" presetClass="entr" presetSubtype="8"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p:tgtEl>
                                          <p:spTgt spid="3"/>
                                        </p:tgtEl>
                                        <p:attrNameLst>
                                          <p:attrName>ppt_x</p:attrName>
                                        </p:attrNameLst>
                                      </p:cBhvr>
                                      <p:tavLst>
                                        <p:tav tm="0">
                                          <p:val>
                                            <p:strVal val="#ppt_x-#ppt_w*1.125000"/>
                                          </p:val>
                                        </p:tav>
                                        <p:tav tm="100000">
                                          <p:val>
                                            <p:strVal val="#ppt_x"/>
                                          </p:val>
                                        </p:tav>
                                      </p:tavLst>
                                    </p:anim>
                                    <p:animEffect transition="in" filter="wipe(right)">
                                      <p:cBhvr>
                                        <p:cTn id="25" dur="500"/>
                                        <p:tgtEl>
                                          <p:spTgt spid="3"/>
                                        </p:tgtEl>
                                      </p:cBhvr>
                                    </p:animEffect>
                                  </p:childTnLst>
                                </p:cTn>
                              </p:par>
                            </p:childTnLst>
                          </p:cTn>
                        </p:par>
                        <p:par>
                          <p:cTn id="26" fill="hold">
                            <p:stCondLst>
                              <p:cond delay="1500"/>
                            </p:stCondLst>
                            <p:childTnLst>
                              <p:par>
                                <p:cTn id="27" presetID="19" presetClass="entr" presetSubtype="10" fill="hold" grpId="0" nodeType="afterEffect">
                                  <p:stCondLst>
                                    <p:cond delay="0"/>
                                  </p:stCondLst>
                                  <p:childTnLst>
                                    <p:set>
                                      <p:cBhvr>
                                        <p:cTn id="28" dur="1" fill="hold">
                                          <p:stCondLst>
                                            <p:cond delay="0"/>
                                          </p:stCondLst>
                                        </p:cTn>
                                        <p:tgtEl>
                                          <p:spTgt spid="212"/>
                                        </p:tgtEl>
                                        <p:attrNameLst>
                                          <p:attrName>style.visibility</p:attrName>
                                        </p:attrNameLst>
                                      </p:cBhvr>
                                      <p:to>
                                        <p:strVal val="visible"/>
                                      </p:to>
                                    </p:set>
                                    <p:anim calcmode="lin" valueType="num">
                                      <p:cBhvr>
                                        <p:cTn id="29" dur="500" fill="hold"/>
                                        <p:tgtEl>
                                          <p:spTgt spid="212"/>
                                        </p:tgtEl>
                                        <p:attrNameLst>
                                          <p:attrName>ppt_w</p:attrName>
                                        </p:attrNameLst>
                                      </p:cBhvr>
                                      <p:tavLst>
                                        <p:tav tm="0" fmla="#ppt_w*sin(2.5*pi*$)">
                                          <p:val>
                                            <p:fltVal val="0"/>
                                          </p:val>
                                        </p:tav>
                                        <p:tav tm="100000">
                                          <p:val>
                                            <p:fltVal val="1"/>
                                          </p:val>
                                        </p:tav>
                                      </p:tavLst>
                                    </p:anim>
                                    <p:anim calcmode="lin" valueType="num">
                                      <p:cBhvr>
                                        <p:cTn id="30" dur="500" fill="hold"/>
                                        <p:tgtEl>
                                          <p:spTgt spid="212"/>
                                        </p:tgtEl>
                                        <p:attrNameLst>
                                          <p:attrName>ppt_h</p:attrName>
                                        </p:attrNameLst>
                                      </p:cBhvr>
                                      <p:tavLst>
                                        <p:tav tm="0">
                                          <p:val>
                                            <p:strVal val="#ppt_h"/>
                                          </p:val>
                                        </p:tav>
                                        <p:tav tm="100000">
                                          <p:val>
                                            <p:strVal val="#ppt_h"/>
                                          </p:val>
                                        </p:tav>
                                      </p:tavLst>
                                    </p:anim>
                                  </p:childTnLst>
                                </p:cTn>
                              </p:par>
                            </p:childTnLst>
                          </p:cTn>
                        </p:par>
                        <p:par>
                          <p:cTn id="31" fill="hold">
                            <p:stCondLst>
                              <p:cond delay="2000"/>
                            </p:stCondLst>
                            <p:childTnLst>
                              <p:par>
                                <p:cTn id="32" presetID="14" presetClass="entr" presetSubtype="10" fill="hold" grpId="0" nodeType="afterEffect">
                                  <p:stCondLst>
                                    <p:cond delay="0"/>
                                  </p:stCondLst>
                                  <p:childTnLst>
                                    <p:set>
                                      <p:cBhvr>
                                        <p:cTn id="33" dur="1" fill="hold">
                                          <p:stCondLst>
                                            <p:cond delay="0"/>
                                          </p:stCondLst>
                                        </p:cTn>
                                        <p:tgtEl>
                                          <p:spTgt spid="211"/>
                                        </p:tgtEl>
                                        <p:attrNameLst>
                                          <p:attrName>style.visibility</p:attrName>
                                        </p:attrNameLst>
                                      </p:cBhvr>
                                      <p:to>
                                        <p:strVal val="visible"/>
                                      </p:to>
                                    </p:set>
                                    <p:animEffect transition="in" filter="randombar(horizontal)">
                                      <p:cBhvr>
                                        <p:cTn id="34" dur="500"/>
                                        <p:tgtEl>
                                          <p:spTgt spid="211"/>
                                        </p:tgtEl>
                                      </p:cBhvr>
                                    </p:animEffect>
                                  </p:childTnLst>
                                </p:cTn>
                              </p:par>
                            </p:childTnLst>
                          </p:cTn>
                        </p:par>
                        <p:par>
                          <p:cTn id="35" fill="hold">
                            <p:stCondLst>
                              <p:cond delay="2500"/>
                            </p:stCondLst>
                            <p:childTnLst>
                              <p:par>
                                <p:cTn id="36" presetID="12" presetClass="entr" presetSubtype="8"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p:tgtEl>
                                          <p:spTgt spid="4"/>
                                        </p:tgtEl>
                                        <p:attrNameLst>
                                          <p:attrName>ppt_x</p:attrName>
                                        </p:attrNameLst>
                                      </p:cBhvr>
                                      <p:tavLst>
                                        <p:tav tm="0">
                                          <p:val>
                                            <p:strVal val="#ppt_x-#ppt_w*1.125000"/>
                                          </p:val>
                                        </p:tav>
                                        <p:tav tm="100000">
                                          <p:val>
                                            <p:strVal val="#ppt_x"/>
                                          </p:val>
                                        </p:tav>
                                      </p:tavLst>
                                    </p:anim>
                                    <p:animEffect transition="in" filter="wipe(right)">
                                      <p:cBhvr>
                                        <p:cTn id="39" dur="500"/>
                                        <p:tgtEl>
                                          <p:spTgt spid="4"/>
                                        </p:tgtEl>
                                      </p:cBhvr>
                                    </p:animEffect>
                                  </p:childTnLst>
                                </p:cTn>
                              </p:par>
                            </p:childTnLst>
                          </p:cTn>
                        </p:par>
                        <p:par>
                          <p:cTn id="40" fill="hold">
                            <p:stCondLst>
                              <p:cond delay="300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213"/>
                                        </p:tgtEl>
                                        <p:attrNameLst>
                                          <p:attrName>style.visibility</p:attrName>
                                        </p:attrNameLst>
                                      </p:cBhvr>
                                      <p:to>
                                        <p:strVal val="visible"/>
                                      </p:to>
                                    </p:set>
                                    <p:anim calcmode="lin" valueType="num">
                                      <p:cBhvr>
                                        <p:cTn id="43" dur="500" fill="hold"/>
                                        <p:tgtEl>
                                          <p:spTgt spid="213"/>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213"/>
                                        </p:tgtEl>
                                        <p:attrNameLst>
                                          <p:attrName>ppt_y</p:attrName>
                                        </p:attrNameLst>
                                      </p:cBhvr>
                                      <p:tavLst>
                                        <p:tav tm="0">
                                          <p:val>
                                            <p:strVal val="#ppt_y"/>
                                          </p:val>
                                        </p:tav>
                                        <p:tav tm="100000">
                                          <p:val>
                                            <p:strVal val="#ppt_y"/>
                                          </p:val>
                                        </p:tav>
                                      </p:tavLst>
                                    </p:anim>
                                    <p:anim calcmode="lin" valueType="num">
                                      <p:cBhvr>
                                        <p:cTn id="45" dur="500" fill="hold"/>
                                        <p:tgtEl>
                                          <p:spTgt spid="213"/>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213"/>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213"/>
                                        </p:tgtEl>
                                      </p:cBhvr>
                                    </p:animEffect>
                                  </p:childTnLst>
                                </p:cTn>
                              </p:par>
                            </p:childTnLst>
                          </p:cTn>
                        </p:par>
                        <p:par>
                          <p:cTn id="48" fill="hold">
                            <p:stCondLst>
                              <p:cond delay="3549"/>
                            </p:stCondLst>
                            <p:childTnLst>
                              <p:par>
                                <p:cTn id="49" presetID="14" presetClass="entr" presetSubtype="10" fill="hold" grpId="0" nodeType="afterEffect">
                                  <p:stCondLst>
                                    <p:cond delay="0"/>
                                  </p:stCondLst>
                                  <p:childTnLst>
                                    <p:set>
                                      <p:cBhvr>
                                        <p:cTn id="50" dur="1" fill="hold">
                                          <p:stCondLst>
                                            <p:cond delay="0"/>
                                          </p:stCondLst>
                                        </p:cTn>
                                        <p:tgtEl>
                                          <p:spTgt spid="214"/>
                                        </p:tgtEl>
                                        <p:attrNameLst>
                                          <p:attrName>style.visibility</p:attrName>
                                        </p:attrNameLst>
                                      </p:cBhvr>
                                      <p:to>
                                        <p:strVal val="visible"/>
                                      </p:to>
                                    </p:set>
                                    <p:animEffect transition="in" filter="randombar(horizontal)">
                                      <p:cBhvr>
                                        <p:cTn id="51" dur="500"/>
                                        <p:tgtEl>
                                          <p:spTgt spid="214"/>
                                        </p:tgtEl>
                                      </p:cBhvr>
                                    </p:animEffect>
                                  </p:childTnLst>
                                </p:cTn>
                              </p:par>
                            </p:childTnLst>
                          </p:cTn>
                        </p:par>
                        <p:par>
                          <p:cTn id="52" fill="hold">
                            <p:stCondLst>
                              <p:cond delay="4049"/>
                            </p:stCondLst>
                            <p:childTnLst>
                              <p:par>
                                <p:cTn id="53" presetID="42" presetClass="entr" presetSubtype="0" fill="hold" grpId="0" nodeType="afterEffect">
                                  <p:stCondLst>
                                    <p:cond delay="0"/>
                                  </p:stCondLst>
                                  <p:childTnLst>
                                    <p:set>
                                      <p:cBhvr>
                                        <p:cTn id="54" dur="1" fill="hold">
                                          <p:stCondLst>
                                            <p:cond delay="0"/>
                                          </p:stCondLst>
                                        </p:cTn>
                                        <p:tgtEl>
                                          <p:spTgt spid="215"/>
                                        </p:tgtEl>
                                        <p:attrNameLst>
                                          <p:attrName>style.visibility</p:attrName>
                                        </p:attrNameLst>
                                      </p:cBhvr>
                                      <p:to>
                                        <p:strVal val="visible"/>
                                      </p:to>
                                    </p:set>
                                    <p:animEffect transition="in" filter="fade">
                                      <p:cBhvr>
                                        <p:cTn id="55" dur="500"/>
                                        <p:tgtEl>
                                          <p:spTgt spid="215"/>
                                        </p:tgtEl>
                                      </p:cBhvr>
                                    </p:animEffect>
                                    <p:anim calcmode="lin" valueType="num">
                                      <p:cBhvr>
                                        <p:cTn id="56" dur="500" fill="hold"/>
                                        <p:tgtEl>
                                          <p:spTgt spid="215"/>
                                        </p:tgtEl>
                                        <p:attrNameLst>
                                          <p:attrName>ppt_x</p:attrName>
                                        </p:attrNameLst>
                                      </p:cBhvr>
                                      <p:tavLst>
                                        <p:tav tm="0">
                                          <p:val>
                                            <p:strVal val="#ppt_x"/>
                                          </p:val>
                                        </p:tav>
                                        <p:tav tm="100000">
                                          <p:val>
                                            <p:strVal val="#ppt_x"/>
                                          </p:val>
                                        </p:tav>
                                      </p:tavLst>
                                    </p:anim>
                                    <p:anim calcmode="lin" valueType="num">
                                      <p:cBhvr>
                                        <p:cTn id="57" dur="500" fill="hold"/>
                                        <p:tgtEl>
                                          <p:spTgt spid="21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08"/>
                                        </p:tgtEl>
                                        <p:attrNameLst>
                                          <p:attrName>style.visibility</p:attrName>
                                        </p:attrNameLst>
                                      </p:cBhvr>
                                      <p:to>
                                        <p:strVal val="visible"/>
                                      </p:to>
                                    </p:set>
                                    <p:animEffect transition="in" filter="fade">
                                      <p:cBhvr>
                                        <p:cTn id="60" dur="500"/>
                                        <p:tgtEl>
                                          <p:spTgt spid="208"/>
                                        </p:tgtEl>
                                      </p:cBhvr>
                                    </p:animEffect>
                                    <p:anim calcmode="lin" valueType="num">
                                      <p:cBhvr>
                                        <p:cTn id="61" dur="500" fill="hold"/>
                                        <p:tgtEl>
                                          <p:spTgt spid="208"/>
                                        </p:tgtEl>
                                        <p:attrNameLst>
                                          <p:attrName>ppt_x</p:attrName>
                                        </p:attrNameLst>
                                      </p:cBhvr>
                                      <p:tavLst>
                                        <p:tav tm="0">
                                          <p:val>
                                            <p:strVal val="#ppt_x"/>
                                          </p:val>
                                        </p:tav>
                                        <p:tav tm="100000">
                                          <p:val>
                                            <p:strVal val="#ppt_x"/>
                                          </p:val>
                                        </p:tav>
                                      </p:tavLst>
                                    </p:anim>
                                    <p:anim calcmode="lin" valueType="num">
                                      <p:cBhvr>
                                        <p:cTn id="62" dur="500" fill="hold"/>
                                        <p:tgtEl>
                                          <p:spTgt spid="208"/>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16"/>
                                        </p:tgtEl>
                                        <p:attrNameLst>
                                          <p:attrName>style.visibility</p:attrName>
                                        </p:attrNameLst>
                                      </p:cBhvr>
                                      <p:to>
                                        <p:strVal val="visible"/>
                                      </p:to>
                                    </p:set>
                                    <p:animEffect transition="in" filter="fade">
                                      <p:cBhvr>
                                        <p:cTn id="65" dur="1000"/>
                                        <p:tgtEl>
                                          <p:spTgt spid="216"/>
                                        </p:tgtEl>
                                      </p:cBhvr>
                                    </p:animEffect>
                                    <p:anim calcmode="lin" valueType="num">
                                      <p:cBhvr>
                                        <p:cTn id="66" dur="1000" fill="hold"/>
                                        <p:tgtEl>
                                          <p:spTgt spid="216"/>
                                        </p:tgtEl>
                                        <p:attrNameLst>
                                          <p:attrName>ppt_x</p:attrName>
                                        </p:attrNameLst>
                                      </p:cBhvr>
                                      <p:tavLst>
                                        <p:tav tm="0">
                                          <p:val>
                                            <p:strVal val="#ppt_x"/>
                                          </p:val>
                                        </p:tav>
                                        <p:tav tm="100000">
                                          <p:val>
                                            <p:strVal val="#ppt_x"/>
                                          </p:val>
                                        </p:tav>
                                      </p:tavLst>
                                    </p:anim>
                                    <p:anim calcmode="lin" valueType="num">
                                      <p:cBhvr>
                                        <p:cTn id="67" dur="1000" fill="hold"/>
                                        <p:tgtEl>
                                          <p:spTgt spid="216"/>
                                        </p:tgtEl>
                                        <p:attrNameLst>
                                          <p:attrName>ppt_y</p:attrName>
                                        </p:attrNameLst>
                                      </p:cBhvr>
                                      <p:tavLst>
                                        <p:tav tm="0">
                                          <p:val>
                                            <p:strVal val="#ppt_y+.1"/>
                                          </p:val>
                                        </p:tav>
                                        <p:tav tm="100000">
                                          <p:val>
                                            <p:strVal val="#ppt_y"/>
                                          </p:val>
                                        </p:tav>
                                      </p:tavLst>
                                    </p:anim>
                                  </p:childTnLst>
                                </p:cTn>
                              </p:par>
                            </p:childTnLst>
                          </p:cTn>
                        </p:par>
                        <p:par>
                          <p:cTn id="68" fill="hold">
                            <p:stCondLst>
                              <p:cond delay="4549"/>
                            </p:stCondLst>
                            <p:childTnLst>
                              <p:par>
                                <p:cTn id="69" presetID="42" presetClass="entr" presetSubtype="0" fill="hold" grpId="0" nodeType="afterEffect">
                                  <p:stCondLst>
                                    <p:cond delay="0"/>
                                  </p:stCondLst>
                                  <p:childTnLst>
                                    <p:set>
                                      <p:cBhvr>
                                        <p:cTn id="70" dur="1" fill="hold">
                                          <p:stCondLst>
                                            <p:cond delay="0"/>
                                          </p:stCondLst>
                                        </p:cTn>
                                        <p:tgtEl>
                                          <p:spTgt spid="209"/>
                                        </p:tgtEl>
                                        <p:attrNameLst>
                                          <p:attrName>style.visibility</p:attrName>
                                        </p:attrNameLst>
                                      </p:cBhvr>
                                      <p:to>
                                        <p:strVal val="visible"/>
                                      </p:to>
                                    </p:set>
                                    <p:animEffect transition="in" filter="fade">
                                      <p:cBhvr>
                                        <p:cTn id="71" dur="500"/>
                                        <p:tgtEl>
                                          <p:spTgt spid="209"/>
                                        </p:tgtEl>
                                      </p:cBhvr>
                                    </p:animEffect>
                                    <p:anim calcmode="lin" valueType="num">
                                      <p:cBhvr>
                                        <p:cTn id="72" dur="500" fill="hold"/>
                                        <p:tgtEl>
                                          <p:spTgt spid="209"/>
                                        </p:tgtEl>
                                        <p:attrNameLst>
                                          <p:attrName>ppt_x</p:attrName>
                                        </p:attrNameLst>
                                      </p:cBhvr>
                                      <p:tavLst>
                                        <p:tav tm="0">
                                          <p:val>
                                            <p:strVal val="#ppt_x"/>
                                          </p:val>
                                        </p:tav>
                                        <p:tav tm="100000">
                                          <p:val>
                                            <p:strVal val="#ppt_x"/>
                                          </p:val>
                                        </p:tav>
                                      </p:tavLst>
                                    </p:anim>
                                    <p:anim calcmode="lin" valueType="num">
                                      <p:cBhvr>
                                        <p:cTn id="73" dur="500" fill="hold"/>
                                        <p:tgtEl>
                                          <p:spTgt spid="2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p:bldP spid="209" grpId="0"/>
      <p:bldP spid="211" grpId="0"/>
      <p:bldP spid="212" grpId="0"/>
      <p:bldP spid="213" grpId="0"/>
      <p:bldP spid="214" grpId="0"/>
      <p:bldP spid="215" grpId="0" animBg="1"/>
      <p:bldP spid="216" grpId="0" animBg="1"/>
      <p:bldP spid="56"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 name="TextBox 137"/>
          <p:cNvSpPr txBox="1"/>
          <p:nvPr/>
        </p:nvSpPr>
        <p:spPr>
          <a:xfrm>
            <a:off x="8668493" y="3375209"/>
            <a:ext cx="4333192" cy="642606"/>
          </a:xfrm>
          <a:prstGeom prst="rect">
            <a:avLst/>
          </a:prstGeom>
          <a:noFill/>
        </p:spPr>
        <p:txBody>
          <a:bodyPr wrap="square" lIns="102611" tIns="51305" rIns="102611" bIns="51305" rtlCol="0">
            <a:spAutoFit/>
          </a:bodyPr>
          <a:lstStyle/>
          <a:p>
            <a:pPr>
              <a:lnSpc>
                <a:spcPct val="130000"/>
              </a:lnSpc>
            </a:pPr>
            <a:r>
              <a:rPr lang="zh-CN" altLang="en-US" sz="1345"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您的内容打在这里，或者通过复制您的内容，您的内容打在这里，或者通过复制您的内容，</a:t>
            </a:r>
          </a:p>
        </p:txBody>
      </p:sp>
      <p:sp>
        <p:nvSpPr>
          <p:cNvPr id="55" name="空心弧 2"/>
          <p:cNvSpPr/>
          <p:nvPr/>
        </p:nvSpPr>
        <p:spPr bwMode="auto">
          <a:xfrm rot="13247034">
            <a:off x="1567627" y="2770073"/>
            <a:ext cx="3253862" cy="3253862"/>
          </a:xfrm>
          <a:custGeom>
            <a:avLst/>
            <a:gdLst>
              <a:gd name="T0" fmla="*/ 2950 w 21600"/>
              <a:gd name="T1" fmla="*/ 15226 h 21600"/>
              <a:gd name="T2" fmla="*/ 1788 w 21600"/>
              <a:gd name="T3" fmla="*/ 10800 h 21600"/>
              <a:gd name="T4" fmla="*/ 10800 w 21600"/>
              <a:gd name="T5" fmla="*/ 1788 h 21600"/>
              <a:gd name="T6" fmla="*/ 19812 w 21600"/>
              <a:gd name="T7" fmla="*/ 10800 h 21600"/>
              <a:gd name="T8" fmla="*/ 18649 w 21600"/>
              <a:gd name="T9" fmla="*/ 15226 h 21600"/>
              <a:gd name="T10" fmla="*/ 20207 w 21600"/>
              <a:gd name="T11" fmla="*/ 16105 h 21600"/>
              <a:gd name="T12" fmla="*/ 21600 w 21600"/>
              <a:gd name="T13" fmla="*/ 10800 h 21600"/>
              <a:gd name="T14" fmla="*/ 10800 w 21600"/>
              <a:gd name="T15" fmla="*/ 0 h 21600"/>
              <a:gd name="T16" fmla="*/ 0 w 21600"/>
              <a:gd name="T17" fmla="*/ 10800 h 21600"/>
              <a:gd name="T18" fmla="*/ 1392 w 21600"/>
              <a:gd name="T19" fmla="*/ 16105 h 21600"/>
              <a:gd name="T20" fmla="*/ 2950 w 21600"/>
              <a:gd name="T21" fmla="*/ 15226 h 21600"/>
              <a:gd name="T22" fmla="*/ 0 w 21600"/>
              <a:gd name="T23" fmla="*/ 0 h 21600"/>
              <a:gd name="T24" fmla="*/ 21600 w 21600"/>
              <a:gd name="T25" fmla="*/ 13691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a:moveTo>
                  <a:pt x="2950" y="15226"/>
                </a:moveTo>
                <a:cubicBezTo>
                  <a:pt x="2188" y="13875"/>
                  <a:pt x="1788" y="12351"/>
                  <a:pt x="1788" y="10800"/>
                </a:cubicBezTo>
                <a:cubicBezTo>
                  <a:pt x="1788" y="5822"/>
                  <a:pt x="5822" y="1788"/>
                  <a:pt x="10800" y="1788"/>
                </a:cubicBezTo>
                <a:cubicBezTo>
                  <a:pt x="15777" y="1788"/>
                  <a:pt x="19812" y="5822"/>
                  <a:pt x="19812" y="10800"/>
                </a:cubicBezTo>
                <a:cubicBezTo>
                  <a:pt x="19812" y="12351"/>
                  <a:pt x="19411" y="13875"/>
                  <a:pt x="18649" y="15226"/>
                </a:cubicBezTo>
                <a:lnTo>
                  <a:pt x="20207" y="16105"/>
                </a:lnTo>
                <a:cubicBezTo>
                  <a:pt x="21120" y="14486"/>
                  <a:pt x="21600" y="12658"/>
                  <a:pt x="21600" y="10800"/>
                </a:cubicBezTo>
                <a:cubicBezTo>
                  <a:pt x="21600" y="4835"/>
                  <a:pt x="16764" y="0"/>
                  <a:pt x="10800" y="0"/>
                </a:cubicBezTo>
                <a:cubicBezTo>
                  <a:pt x="4835" y="0"/>
                  <a:pt x="0" y="4835"/>
                  <a:pt x="0" y="10800"/>
                </a:cubicBezTo>
                <a:cubicBezTo>
                  <a:pt x="-1" y="12658"/>
                  <a:pt x="479" y="14486"/>
                  <a:pt x="1392" y="16105"/>
                </a:cubicBezTo>
                <a:lnTo>
                  <a:pt x="2950" y="15226"/>
                </a:lnTo>
                <a:close/>
              </a:path>
            </a:pathLst>
          </a:custGeom>
          <a:solidFill>
            <a:srgbClr val="FF0000">
              <a:alpha val="59000"/>
            </a:srgbClr>
          </a:solidFill>
          <a:ln>
            <a:noFill/>
          </a:ln>
        </p:spPr>
        <p:txBody>
          <a:bodyPr anchor="ctr"/>
          <a:lstStyle/>
          <a:p>
            <a:endParaRPr lang="zh-CN" altLang="en-US" sz="2920"/>
          </a:p>
        </p:txBody>
      </p:sp>
      <p:sp>
        <p:nvSpPr>
          <p:cNvPr id="57" name="空心弧 4"/>
          <p:cNvSpPr/>
          <p:nvPr/>
        </p:nvSpPr>
        <p:spPr bwMode="auto">
          <a:xfrm rot="16200000">
            <a:off x="1278423" y="2504029"/>
            <a:ext cx="3789509" cy="3789512"/>
          </a:xfrm>
          <a:custGeom>
            <a:avLst/>
            <a:gdLst>
              <a:gd name="T0" fmla="*/ 6106 w 21600"/>
              <a:gd name="T1" fmla="*/ 18536 h 21600"/>
              <a:gd name="T2" fmla="*/ 1751 w 21600"/>
              <a:gd name="T3" fmla="*/ 10800 h 21600"/>
              <a:gd name="T4" fmla="*/ 10800 w 21600"/>
              <a:gd name="T5" fmla="*/ 1751 h 21600"/>
              <a:gd name="T6" fmla="*/ 19849 w 21600"/>
              <a:gd name="T7" fmla="*/ 10800 h 21600"/>
              <a:gd name="T8" fmla="*/ 15493 w 21600"/>
              <a:gd name="T9" fmla="*/ 18536 h 21600"/>
              <a:gd name="T10" fmla="*/ 16401 w 21600"/>
              <a:gd name="T11" fmla="*/ 20033 h 21600"/>
              <a:gd name="T12" fmla="*/ 21600 w 21600"/>
              <a:gd name="T13" fmla="*/ 10800 h 21600"/>
              <a:gd name="T14" fmla="*/ 10800 w 21600"/>
              <a:gd name="T15" fmla="*/ 0 h 21600"/>
              <a:gd name="T16" fmla="*/ 0 w 21600"/>
              <a:gd name="T17" fmla="*/ 10800 h 21600"/>
              <a:gd name="T18" fmla="*/ 5198 w 21600"/>
              <a:gd name="T19" fmla="*/ 20033 h 21600"/>
              <a:gd name="T20" fmla="*/ 6106 w 21600"/>
              <a:gd name="T21" fmla="*/ 18536 h 21600"/>
              <a:gd name="T22" fmla="*/ 0 w 21600"/>
              <a:gd name="T23" fmla="*/ 0 h 21600"/>
              <a:gd name="T24" fmla="*/ 21600 w 21600"/>
              <a:gd name="T25" fmla="*/ 1877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a:moveTo>
                  <a:pt x="6106" y="18536"/>
                </a:moveTo>
                <a:cubicBezTo>
                  <a:pt x="3402" y="16896"/>
                  <a:pt x="1751" y="13962"/>
                  <a:pt x="1751" y="10800"/>
                </a:cubicBezTo>
                <a:cubicBezTo>
                  <a:pt x="1751" y="5802"/>
                  <a:pt x="5802" y="1751"/>
                  <a:pt x="10800" y="1751"/>
                </a:cubicBezTo>
                <a:cubicBezTo>
                  <a:pt x="15797" y="1751"/>
                  <a:pt x="19849" y="5802"/>
                  <a:pt x="19849" y="10800"/>
                </a:cubicBezTo>
                <a:cubicBezTo>
                  <a:pt x="19849" y="13962"/>
                  <a:pt x="18197" y="16896"/>
                  <a:pt x="15493" y="18536"/>
                </a:cubicBezTo>
                <a:lnTo>
                  <a:pt x="16401" y="20033"/>
                </a:lnTo>
                <a:cubicBezTo>
                  <a:pt x="19628" y="18075"/>
                  <a:pt x="21600" y="14574"/>
                  <a:pt x="21600" y="10800"/>
                </a:cubicBezTo>
                <a:cubicBezTo>
                  <a:pt x="21600" y="4835"/>
                  <a:pt x="16764" y="0"/>
                  <a:pt x="10800" y="0"/>
                </a:cubicBezTo>
                <a:cubicBezTo>
                  <a:pt x="4835" y="0"/>
                  <a:pt x="0" y="4835"/>
                  <a:pt x="0" y="10800"/>
                </a:cubicBezTo>
                <a:cubicBezTo>
                  <a:pt x="-1" y="14574"/>
                  <a:pt x="1971" y="18075"/>
                  <a:pt x="5198" y="20033"/>
                </a:cubicBezTo>
                <a:lnTo>
                  <a:pt x="6106" y="18536"/>
                </a:lnTo>
                <a:close/>
              </a:path>
            </a:pathLst>
          </a:custGeom>
          <a:solidFill>
            <a:srgbClr val="C00000">
              <a:alpha val="84000"/>
            </a:srgbClr>
          </a:solidFill>
          <a:ln>
            <a:noFill/>
          </a:ln>
        </p:spPr>
        <p:txBody>
          <a:bodyPr anchor="ctr"/>
          <a:lstStyle/>
          <a:p>
            <a:endParaRPr lang="zh-CN" altLang="en-US" sz="2920"/>
          </a:p>
        </p:txBody>
      </p:sp>
      <p:sp>
        <p:nvSpPr>
          <p:cNvPr id="58" name="淘宝店chenying0907出品 5"/>
          <p:cNvSpPr>
            <a:spLocks noChangeArrowheads="1"/>
          </p:cNvSpPr>
          <p:nvPr/>
        </p:nvSpPr>
        <p:spPr bwMode="auto">
          <a:xfrm>
            <a:off x="2302454" y="4105185"/>
            <a:ext cx="1860477" cy="57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3140" b="1" dirty="0">
                <a:solidFill>
                  <a:srgbClr val="CB1B3D"/>
                </a:solidFill>
                <a:latin typeface="微软雅黑" panose="020B0503020204020204" pitchFamily="34" charset="-122"/>
                <a:ea typeface="微软雅黑" panose="020B0503020204020204" pitchFamily="34" charset="-122"/>
                <a:sym typeface="宋体" panose="02010600030101010101" pitchFamily="2" charset="-122"/>
              </a:rPr>
              <a:t>添加内容</a:t>
            </a:r>
          </a:p>
        </p:txBody>
      </p:sp>
      <p:grpSp>
        <p:nvGrpSpPr>
          <p:cNvPr id="4" name="淘宝店chenying0907出品 3"/>
          <p:cNvGrpSpPr/>
          <p:nvPr/>
        </p:nvGrpSpPr>
        <p:grpSpPr>
          <a:xfrm>
            <a:off x="7938440" y="2852901"/>
            <a:ext cx="2395324" cy="518219"/>
            <a:chOff x="7073484" y="2441806"/>
            <a:chExt cx="2134334" cy="461755"/>
          </a:xfrm>
        </p:grpSpPr>
        <p:sp>
          <p:nvSpPr>
            <p:cNvPr id="139" name="TextBox 138"/>
            <p:cNvSpPr txBox="1"/>
            <p:nvPr/>
          </p:nvSpPr>
          <p:spPr>
            <a:xfrm>
              <a:off x="7433542" y="2441806"/>
              <a:ext cx="1774276" cy="461755"/>
            </a:xfrm>
            <a:prstGeom prst="rect">
              <a:avLst/>
            </a:prstGeom>
            <a:noFill/>
          </p:spPr>
          <p:txBody>
            <a:bodyPr wrap="square" lIns="102611" tIns="0" rIns="102611" bIns="0" rtlCol="0" anchor="t">
              <a:spAutoFit/>
            </a:bodyPr>
            <a:lstStyle/>
            <a:p>
              <a:pPr algn="ctr">
                <a:lnSpc>
                  <a:spcPct val="150000"/>
                </a:lnSpc>
              </a:pPr>
              <a:r>
                <a:rPr lang="zh-CN" altLang="en-US" sz="2245" dirty="0">
                  <a:solidFill>
                    <a:srgbClr val="CB1B3D"/>
                  </a:solidFill>
                  <a:latin typeface="微软雅黑" panose="020B0503020204020204" pitchFamily="34" charset="-122"/>
                  <a:ea typeface="微软雅黑" panose="020B0503020204020204" pitchFamily="34" charset="-122"/>
                  <a:cs typeface="华文黑体" pitchFamily="2" charset="-122"/>
                </a:rPr>
                <a:t>添加标题</a:t>
              </a:r>
            </a:p>
          </p:txBody>
        </p:sp>
        <p:sp>
          <p:nvSpPr>
            <p:cNvPr id="60" name="淘宝店chenying0907出品 22"/>
            <p:cNvSpPr>
              <a:spLocks noChangeArrowheads="1"/>
            </p:cNvSpPr>
            <p:nvPr/>
          </p:nvSpPr>
          <p:spPr bwMode="auto">
            <a:xfrm>
              <a:off x="7073484" y="2574698"/>
              <a:ext cx="360058" cy="230796"/>
            </a:xfrm>
            <a:prstGeom prst="rect">
              <a:avLst/>
            </a:prstGeom>
            <a:solidFill>
              <a:srgbClr val="CB1B3D"/>
            </a:solidFill>
            <a:ln>
              <a:noFill/>
            </a:ln>
          </p:spPr>
          <p:txBody>
            <a:bodyPr anchor="ctr"/>
            <a:lstStyle/>
            <a:p>
              <a:pPr algn="ctr"/>
              <a:endParaRPr lang="zh-CN" altLang="en-US" sz="2920">
                <a:solidFill>
                  <a:srgbClr val="FFFFFF"/>
                </a:solidFill>
                <a:latin typeface="宋体" panose="02010600030101010101" pitchFamily="2" charset="-122"/>
                <a:sym typeface="宋体" panose="02010600030101010101" pitchFamily="2" charset="-122"/>
              </a:endParaRPr>
            </a:p>
          </p:txBody>
        </p:sp>
      </p:grpSp>
      <p:sp>
        <p:nvSpPr>
          <p:cNvPr id="72" name="TextBox 71"/>
          <p:cNvSpPr txBox="1"/>
          <p:nvPr/>
        </p:nvSpPr>
        <p:spPr>
          <a:xfrm>
            <a:off x="8668495" y="4532236"/>
            <a:ext cx="4172254" cy="642606"/>
          </a:xfrm>
          <a:prstGeom prst="rect">
            <a:avLst/>
          </a:prstGeom>
          <a:noFill/>
        </p:spPr>
        <p:txBody>
          <a:bodyPr wrap="square" lIns="102611" tIns="51305" rIns="102611" bIns="51305" rtlCol="0">
            <a:spAutoFit/>
          </a:bodyPr>
          <a:lstStyle/>
          <a:p>
            <a:pPr>
              <a:lnSpc>
                <a:spcPct val="130000"/>
              </a:lnSpc>
            </a:pPr>
            <a:r>
              <a:rPr lang="zh-CN" altLang="en-US" sz="1345"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您的内容打在这里，或者通过复制您的内容，您的内容打在这里，或者通过复制您的内容，</a:t>
            </a:r>
          </a:p>
        </p:txBody>
      </p:sp>
      <p:grpSp>
        <p:nvGrpSpPr>
          <p:cNvPr id="5" name="淘宝店chenying0907出品 4"/>
          <p:cNvGrpSpPr/>
          <p:nvPr/>
        </p:nvGrpSpPr>
        <p:grpSpPr>
          <a:xfrm>
            <a:off x="7905549" y="4009927"/>
            <a:ext cx="2395324" cy="518219"/>
            <a:chOff x="7073484" y="3472766"/>
            <a:chExt cx="2134334" cy="461755"/>
          </a:xfrm>
        </p:grpSpPr>
        <p:sp>
          <p:nvSpPr>
            <p:cNvPr id="73" name="TextBox 72"/>
            <p:cNvSpPr txBox="1"/>
            <p:nvPr/>
          </p:nvSpPr>
          <p:spPr>
            <a:xfrm>
              <a:off x="7433542" y="3472766"/>
              <a:ext cx="1774276" cy="461755"/>
            </a:xfrm>
            <a:prstGeom prst="rect">
              <a:avLst/>
            </a:prstGeom>
            <a:noFill/>
          </p:spPr>
          <p:txBody>
            <a:bodyPr wrap="square" lIns="102611" tIns="0" rIns="102611" bIns="0" rtlCol="0" anchor="t">
              <a:spAutoFit/>
            </a:bodyPr>
            <a:lstStyle/>
            <a:p>
              <a:pPr algn="ctr">
                <a:lnSpc>
                  <a:spcPct val="150000"/>
                </a:lnSpc>
              </a:pPr>
              <a:r>
                <a:rPr lang="zh-CN" altLang="en-US" sz="2245"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74" name="淘宝店chenying0907出品 22"/>
            <p:cNvSpPr>
              <a:spLocks noChangeArrowheads="1"/>
            </p:cNvSpPr>
            <p:nvPr/>
          </p:nvSpPr>
          <p:spPr bwMode="auto">
            <a:xfrm>
              <a:off x="7073484" y="3605658"/>
              <a:ext cx="360058" cy="230796"/>
            </a:xfrm>
            <a:prstGeom prst="rect">
              <a:avLst/>
            </a:prstGeom>
            <a:solidFill>
              <a:schemeClr val="tx1">
                <a:lumMod val="50000"/>
                <a:lumOff val="50000"/>
              </a:schemeClr>
            </a:solidFill>
            <a:ln>
              <a:noFill/>
            </a:ln>
          </p:spPr>
          <p:txBody>
            <a:bodyPr anchor="ctr"/>
            <a:lstStyle/>
            <a:p>
              <a:pPr algn="ctr"/>
              <a:endParaRPr lang="zh-CN" altLang="en-US" sz="2920">
                <a:solidFill>
                  <a:srgbClr val="FFFFFF"/>
                </a:solidFill>
                <a:latin typeface="宋体" panose="02010600030101010101" pitchFamily="2" charset="-122"/>
                <a:sym typeface="宋体" panose="02010600030101010101" pitchFamily="2" charset="-122"/>
              </a:endParaRPr>
            </a:p>
          </p:txBody>
        </p:sp>
      </p:grpSp>
      <p:sp>
        <p:nvSpPr>
          <p:cNvPr id="75" name="TextBox 74"/>
          <p:cNvSpPr txBox="1"/>
          <p:nvPr/>
        </p:nvSpPr>
        <p:spPr>
          <a:xfrm>
            <a:off x="8668493" y="5724073"/>
            <a:ext cx="4333192" cy="616381"/>
          </a:xfrm>
          <a:prstGeom prst="rect">
            <a:avLst/>
          </a:prstGeom>
          <a:noFill/>
        </p:spPr>
        <p:txBody>
          <a:bodyPr wrap="square" lIns="102611" tIns="51305" rIns="102611" bIns="51305" rtlCol="0">
            <a:spAutoFit/>
          </a:bodyPr>
          <a:lstStyle/>
          <a:p>
            <a:pPr>
              <a:lnSpc>
                <a:spcPct val="130000"/>
              </a:lnSpc>
            </a:pPr>
            <a:r>
              <a:rPr lang="zh-CN" altLang="en-US" sz="1345"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您的内容打在这里，或者通过复制您的内容，您的内容打在这里，或者通过复制您的内容，办公资源</a:t>
            </a:r>
          </a:p>
        </p:txBody>
      </p:sp>
      <p:grpSp>
        <p:nvGrpSpPr>
          <p:cNvPr id="6" name="淘宝店chenying0907出品 5"/>
          <p:cNvGrpSpPr/>
          <p:nvPr/>
        </p:nvGrpSpPr>
        <p:grpSpPr>
          <a:xfrm>
            <a:off x="7938440" y="5201763"/>
            <a:ext cx="2395324" cy="518219"/>
            <a:chOff x="7073484" y="4534743"/>
            <a:chExt cx="2134334" cy="461755"/>
          </a:xfrm>
        </p:grpSpPr>
        <p:sp>
          <p:nvSpPr>
            <p:cNvPr id="76" name="TextBox 75"/>
            <p:cNvSpPr txBox="1"/>
            <p:nvPr/>
          </p:nvSpPr>
          <p:spPr>
            <a:xfrm>
              <a:off x="7433542" y="4534743"/>
              <a:ext cx="1774276" cy="461755"/>
            </a:xfrm>
            <a:prstGeom prst="rect">
              <a:avLst/>
            </a:prstGeom>
            <a:noFill/>
          </p:spPr>
          <p:txBody>
            <a:bodyPr wrap="square" lIns="102611" tIns="0" rIns="102611" bIns="0" rtlCol="0" anchor="t">
              <a:spAutoFit/>
            </a:bodyPr>
            <a:lstStyle/>
            <a:p>
              <a:pPr algn="ctr">
                <a:lnSpc>
                  <a:spcPct val="150000"/>
                </a:lnSpc>
              </a:pPr>
              <a:r>
                <a:rPr lang="zh-CN" altLang="en-US" sz="2245" dirty="0">
                  <a:solidFill>
                    <a:srgbClr val="CB1B3D"/>
                  </a:solidFill>
                  <a:latin typeface="微软雅黑" panose="020B0503020204020204" pitchFamily="34" charset="-122"/>
                  <a:ea typeface="微软雅黑" panose="020B0503020204020204" pitchFamily="34" charset="-122"/>
                  <a:cs typeface="华文黑体" pitchFamily="2" charset="-122"/>
                </a:rPr>
                <a:t>添加标题</a:t>
              </a:r>
            </a:p>
          </p:txBody>
        </p:sp>
        <p:sp>
          <p:nvSpPr>
            <p:cNvPr id="77" name="淘宝店chenying0907出品 22"/>
            <p:cNvSpPr>
              <a:spLocks noChangeArrowheads="1"/>
            </p:cNvSpPr>
            <p:nvPr/>
          </p:nvSpPr>
          <p:spPr bwMode="auto">
            <a:xfrm>
              <a:off x="7073484" y="4667635"/>
              <a:ext cx="360058" cy="230796"/>
            </a:xfrm>
            <a:prstGeom prst="rect">
              <a:avLst/>
            </a:prstGeom>
            <a:solidFill>
              <a:srgbClr val="CB1B3D">
                <a:alpha val="40000"/>
              </a:srgbClr>
            </a:solidFill>
            <a:ln>
              <a:noFill/>
            </a:ln>
          </p:spPr>
          <p:txBody>
            <a:bodyPr anchor="ctr"/>
            <a:lstStyle/>
            <a:p>
              <a:pPr algn="ctr"/>
              <a:endParaRPr lang="zh-CN" altLang="en-US" sz="2920">
                <a:solidFill>
                  <a:srgbClr val="FFFFFF"/>
                </a:solidFill>
                <a:latin typeface="宋体" panose="02010600030101010101" pitchFamily="2" charset="-122"/>
                <a:sym typeface="宋体" panose="02010600030101010101" pitchFamily="2" charset="-122"/>
              </a:endParaRPr>
            </a:p>
          </p:txBody>
        </p:sp>
      </p:grpSp>
      <p:grpSp>
        <p:nvGrpSpPr>
          <p:cNvPr id="2" name="淘宝店chenying0907出品 1"/>
          <p:cNvGrpSpPr/>
          <p:nvPr/>
        </p:nvGrpSpPr>
        <p:grpSpPr>
          <a:xfrm rot="1561121">
            <a:off x="1843680" y="3047300"/>
            <a:ext cx="2701760" cy="2699408"/>
            <a:chOff x="1642796" y="2615022"/>
            <a:chExt cx="2407382" cy="2405286"/>
          </a:xfrm>
        </p:grpSpPr>
        <p:sp>
          <p:nvSpPr>
            <p:cNvPr id="56" name="空心弧 3"/>
            <p:cNvSpPr/>
            <p:nvPr/>
          </p:nvSpPr>
          <p:spPr bwMode="auto">
            <a:xfrm rot="15302329">
              <a:off x="1643844" y="2613974"/>
              <a:ext cx="2405286" cy="2407382"/>
            </a:xfrm>
            <a:custGeom>
              <a:avLst/>
              <a:gdLst>
                <a:gd name="T0" fmla="*/ 2643 w 21600"/>
                <a:gd name="T1" fmla="*/ 7715 h 21600"/>
                <a:gd name="T2" fmla="*/ 10799 w 21600"/>
                <a:gd name="T3" fmla="*/ 2080 h 21600"/>
                <a:gd name="T4" fmla="*/ 18956 w 21600"/>
                <a:gd name="T5" fmla="*/ 7715 h 21600"/>
                <a:gd name="T6" fmla="*/ 20901 w 21600"/>
                <a:gd name="T7" fmla="*/ 6979 h 21600"/>
                <a:gd name="T8" fmla="*/ 10800 w 21600"/>
                <a:gd name="T9" fmla="*/ 0 h 21600"/>
                <a:gd name="T10" fmla="*/ 698 w 21600"/>
                <a:gd name="T11" fmla="*/ 6979 h 21600"/>
                <a:gd name="T12" fmla="*/ 2643 w 21600"/>
                <a:gd name="T13" fmla="*/ 7715 h 21600"/>
                <a:gd name="T14" fmla="*/ 0 w 21600"/>
                <a:gd name="T15" fmla="*/ 0 h 21600"/>
                <a:gd name="T16" fmla="*/ 21600 w 21600"/>
                <a:gd name="T17" fmla="*/ 3969 h 21600"/>
              </a:gdLst>
              <a:ahLst/>
              <a:cxnLst>
                <a:cxn ang="0">
                  <a:pos x="T0" y="T1"/>
                </a:cxn>
                <a:cxn ang="0">
                  <a:pos x="T2" y="T3"/>
                </a:cxn>
                <a:cxn ang="0">
                  <a:pos x="T4" y="T5"/>
                </a:cxn>
                <a:cxn ang="0">
                  <a:pos x="T6" y="T7"/>
                </a:cxn>
                <a:cxn ang="0">
                  <a:pos x="T8" y="T9"/>
                </a:cxn>
                <a:cxn ang="0">
                  <a:pos x="T10" y="T11"/>
                </a:cxn>
                <a:cxn ang="0">
                  <a:pos x="T12" y="T13"/>
                </a:cxn>
              </a:cxnLst>
              <a:rect l="T14" t="T15" r="T16" b="T17"/>
              <a:pathLst>
                <a:path w="21600" h="21600">
                  <a:moveTo>
                    <a:pt x="2643" y="7715"/>
                  </a:moveTo>
                  <a:cubicBezTo>
                    <a:pt x="3926" y="4323"/>
                    <a:pt x="7173" y="2080"/>
                    <a:pt x="10799" y="2080"/>
                  </a:cubicBezTo>
                  <a:cubicBezTo>
                    <a:pt x="14426" y="2079"/>
                    <a:pt x="17673" y="4323"/>
                    <a:pt x="18956" y="7715"/>
                  </a:cubicBezTo>
                  <a:lnTo>
                    <a:pt x="20901" y="6979"/>
                  </a:lnTo>
                  <a:cubicBezTo>
                    <a:pt x="19313" y="2779"/>
                    <a:pt x="15290" y="0"/>
                    <a:pt x="10800" y="0"/>
                  </a:cubicBezTo>
                  <a:cubicBezTo>
                    <a:pt x="6309" y="-1"/>
                    <a:pt x="2286" y="2779"/>
                    <a:pt x="698" y="6979"/>
                  </a:cubicBezTo>
                  <a:lnTo>
                    <a:pt x="2643" y="7715"/>
                  </a:lnTo>
                  <a:close/>
                </a:path>
              </a:pathLst>
            </a:custGeom>
            <a:solidFill>
              <a:schemeClr val="bg1">
                <a:lumMod val="65000"/>
              </a:schemeClr>
            </a:solidFill>
            <a:ln>
              <a:noFill/>
            </a:ln>
          </p:spPr>
          <p:txBody>
            <a:bodyPr anchor="ctr"/>
            <a:lstStyle/>
            <a:p>
              <a:endParaRPr lang="zh-CN" altLang="en-US" sz="2920"/>
            </a:p>
          </p:txBody>
        </p:sp>
        <p:sp>
          <p:nvSpPr>
            <p:cNvPr id="102" name="空心弧 3"/>
            <p:cNvSpPr/>
            <p:nvPr/>
          </p:nvSpPr>
          <p:spPr bwMode="auto">
            <a:xfrm rot="7872149">
              <a:off x="1643844" y="2613974"/>
              <a:ext cx="2405286" cy="2407382"/>
            </a:xfrm>
            <a:custGeom>
              <a:avLst/>
              <a:gdLst>
                <a:gd name="T0" fmla="*/ 2643 w 21600"/>
                <a:gd name="T1" fmla="*/ 7715 h 21600"/>
                <a:gd name="T2" fmla="*/ 10799 w 21600"/>
                <a:gd name="T3" fmla="*/ 2080 h 21600"/>
                <a:gd name="T4" fmla="*/ 18956 w 21600"/>
                <a:gd name="T5" fmla="*/ 7715 h 21600"/>
                <a:gd name="T6" fmla="*/ 20901 w 21600"/>
                <a:gd name="T7" fmla="*/ 6979 h 21600"/>
                <a:gd name="T8" fmla="*/ 10800 w 21600"/>
                <a:gd name="T9" fmla="*/ 0 h 21600"/>
                <a:gd name="T10" fmla="*/ 698 w 21600"/>
                <a:gd name="T11" fmla="*/ 6979 h 21600"/>
                <a:gd name="T12" fmla="*/ 2643 w 21600"/>
                <a:gd name="T13" fmla="*/ 7715 h 21600"/>
                <a:gd name="T14" fmla="*/ 0 w 21600"/>
                <a:gd name="T15" fmla="*/ 0 h 21600"/>
                <a:gd name="T16" fmla="*/ 21600 w 21600"/>
                <a:gd name="T17" fmla="*/ 3969 h 21600"/>
              </a:gdLst>
              <a:ahLst/>
              <a:cxnLst>
                <a:cxn ang="0">
                  <a:pos x="T0" y="T1"/>
                </a:cxn>
                <a:cxn ang="0">
                  <a:pos x="T2" y="T3"/>
                </a:cxn>
                <a:cxn ang="0">
                  <a:pos x="T4" y="T5"/>
                </a:cxn>
                <a:cxn ang="0">
                  <a:pos x="T6" y="T7"/>
                </a:cxn>
                <a:cxn ang="0">
                  <a:pos x="T8" y="T9"/>
                </a:cxn>
                <a:cxn ang="0">
                  <a:pos x="T10" y="T11"/>
                </a:cxn>
                <a:cxn ang="0">
                  <a:pos x="T12" y="T13"/>
                </a:cxn>
              </a:cxnLst>
              <a:rect l="T14" t="T15" r="T16" b="T17"/>
              <a:pathLst>
                <a:path w="21600" h="21600">
                  <a:moveTo>
                    <a:pt x="2643" y="7715"/>
                  </a:moveTo>
                  <a:cubicBezTo>
                    <a:pt x="3926" y="4323"/>
                    <a:pt x="7173" y="2080"/>
                    <a:pt x="10799" y="2080"/>
                  </a:cubicBezTo>
                  <a:cubicBezTo>
                    <a:pt x="14426" y="2079"/>
                    <a:pt x="17673" y="4323"/>
                    <a:pt x="18956" y="7715"/>
                  </a:cubicBezTo>
                  <a:lnTo>
                    <a:pt x="20901" y="6979"/>
                  </a:lnTo>
                  <a:cubicBezTo>
                    <a:pt x="19313" y="2779"/>
                    <a:pt x="15290" y="0"/>
                    <a:pt x="10800" y="0"/>
                  </a:cubicBezTo>
                  <a:cubicBezTo>
                    <a:pt x="6309" y="-1"/>
                    <a:pt x="2286" y="2779"/>
                    <a:pt x="698" y="6979"/>
                  </a:cubicBezTo>
                  <a:lnTo>
                    <a:pt x="2643" y="7715"/>
                  </a:lnTo>
                  <a:close/>
                </a:path>
              </a:pathLst>
            </a:custGeom>
            <a:solidFill>
              <a:schemeClr val="bg1">
                <a:lumMod val="65000"/>
              </a:schemeClr>
            </a:solidFill>
            <a:ln>
              <a:noFill/>
            </a:ln>
          </p:spPr>
          <p:txBody>
            <a:bodyPr anchor="ctr"/>
            <a:lstStyle/>
            <a:p>
              <a:endParaRPr lang="zh-CN" altLang="en-US" sz="2920"/>
            </a:p>
          </p:txBody>
        </p:sp>
      </p:grpSp>
      <p:grpSp>
        <p:nvGrpSpPr>
          <p:cNvPr id="3" name="淘宝店chenying0907出品 2"/>
          <p:cNvGrpSpPr/>
          <p:nvPr/>
        </p:nvGrpSpPr>
        <p:grpSpPr>
          <a:xfrm>
            <a:off x="4504073" y="3104101"/>
            <a:ext cx="3434370" cy="2376317"/>
            <a:chOff x="4013318" y="2665635"/>
            <a:chExt cx="3060168" cy="2117398"/>
          </a:xfrm>
        </p:grpSpPr>
        <p:cxnSp>
          <p:nvCxnSpPr>
            <p:cNvPr id="9" name="淘宝店chenying0907出品 8"/>
            <p:cNvCxnSpPr/>
            <p:nvPr/>
          </p:nvCxnSpPr>
          <p:spPr>
            <a:xfrm flipH="1">
              <a:off x="4150990" y="2665635"/>
              <a:ext cx="2922494" cy="24156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4" name="淘宝店chenying0907出品 103"/>
            <p:cNvCxnSpPr>
              <a:stCxn id="77" idx="1"/>
            </p:cNvCxnSpPr>
            <p:nvPr/>
          </p:nvCxnSpPr>
          <p:spPr>
            <a:xfrm flipH="1" flipV="1">
              <a:off x="4150990" y="4534743"/>
              <a:ext cx="2922494" cy="24829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6" name="淘宝店chenying0907出品 105"/>
            <p:cNvCxnSpPr/>
            <p:nvPr/>
          </p:nvCxnSpPr>
          <p:spPr>
            <a:xfrm flipH="1">
              <a:off x="4013318" y="3708825"/>
              <a:ext cx="3060168" cy="10884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53" name="淘宝店chenying0907出品 52"/>
          <p:cNvGrpSpPr/>
          <p:nvPr/>
        </p:nvGrpSpPr>
        <p:grpSpPr>
          <a:xfrm>
            <a:off x="426332" y="105966"/>
            <a:ext cx="3340941" cy="590700"/>
            <a:chOff x="568442" y="141286"/>
            <a:chExt cx="4454590" cy="787601"/>
          </a:xfrm>
        </p:grpSpPr>
        <p:sp>
          <p:nvSpPr>
            <p:cNvPr id="54" name="淘宝店chenying0907出品 53"/>
            <p:cNvSpPr txBox="1"/>
            <p:nvPr/>
          </p:nvSpPr>
          <p:spPr>
            <a:xfrm>
              <a:off x="727682" y="141286"/>
              <a:ext cx="2443405" cy="779701"/>
            </a:xfrm>
            <a:prstGeom prst="rect">
              <a:avLst/>
            </a:prstGeom>
            <a:noFill/>
          </p:spPr>
          <p:txBody>
            <a:bodyPr wrap="none" rtlCol="0">
              <a:spAutoFit/>
            </a:bodyPr>
            <a:lstStyle/>
            <a:p>
              <a:r>
                <a:rPr lang="zh-CN" altLang="en-US" sz="3200" b="1" dirty="0">
                  <a:solidFill>
                    <a:srgbClr val="FF0000"/>
                  </a:solidFill>
                  <a:latin typeface="+mj-ea"/>
                  <a:ea typeface="+mj-ea"/>
                </a:rPr>
                <a:t>存在不足</a:t>
              </a:r>
            </a:p>
          </p:txBody>
        </p:sp>
        <p:sp>
          <p:nvSpPr>
            <p:cNvPr id="59" name="等腰三角形 58"/>
            <p:cNvSpPr/>
            <p:nvPr/>
          </p:nvSpPr>
          <p:spPr>
            <a:xfrm rot="16200000" flipH="1" flipV="1">
              <a:off x="492508" y="454911"/>
              <a:ext cx="304323" cy="15245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61" name="淘宝店chenying0907出品 23"/>
            <p:cNvSpPr txBox="1"/>
            <p:nvPr/>
          </p:nvSpPr>
          <p:spPr>
            <a:xfrm>
              <a:off x="2887403" y="600592"/>
              <a:ext cx="2135629" cy="328295"/>
            </a:xfrm>
            <a:prstGeom prst="rect">
              <a:avLst/>
            </a:prstGeom>
            <a:noFill/>
          </p:spPr>
          <p:txBody>
            <a:bodyPr wrap="none" rtlCol="0">
              <a:spAutoFit/>
            </a:bodyPr>
            <a:lstStyle/>
            <a:p>
              <a:r>
                <a:rPr lang="en-US" altLang="zh-CN" sz="1000" dirty="0">
                  <a:solidFill>
                    <a:schemeClr val="tx1">
                      <a:lumMod val="60000"/>
                      <a:lumOff val="40000"/>
                    </a:schemeClr>
                  </a:solidFill>
                  <a:latin typeface="+mj-ea"/>
                  <a:ea typeface="+mj-ea"/>
                </a:rPr>
                <a:t>  Click here to add Title</a:t>
              </a:r>
              <a:endParaRPr lang="zh-CN" altLang="en-US" sz="1000" dirty="0">
                <a:solidFill>
                  <a:schemeClr val="tx1">
                    <a:lumMod val="60000"/>
                    <a:lumOff val="40000"/>
                  </a:schemeClr>
                </a:solidFill>
                <a:latin typeface="+mj-ea"/>
                <a:ea typeface="+mj-ea"/>
              </a:endParaRPr>
            </a:p>
          </p:txBody>
        </p:sp>
      </p:grpSp>
      <p:sp>
        <p:nvSpPr>
          <p:cNvPr id="62" name="圆角淘宝店chenying0907出品 61"/>
          <p:cNvSpPr/>
          <p:nvPr/>
        </p:nvSpPr>
        <p:spPr>
          <a:xfrm flipV="1">
            <a:off x="400987" y="673807"/>
            <a:ext cx="13064286" cy="45719"/>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0-#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wipe(left)">
                                      <p:cBhvr>
                                        <p:cTn id="13" dur="500"/>
                                        <p:tgtEl>
                                          <p:spTgt spid="62"/>
                                        </p:tgtEl>
                                      </p:cBhvr>
                                    </p:animEffect>
                                  </p:childTnLst>
                                </p:cTn>
                              </p:par>
                            </p:childTnLst>
                          </p:cTn>
                        </p:par>
                        <p:par>
                          <p:cTn id="14" fill="hold">
                            <p:stCondLst>
                              <p:cond delay="500"/>
                            </p:stCondLst>
                            <p:childTnLst>
                              <p:par>
                                <p:cTn id="15" presetID="22" presetClass="entr" presetSubtype="2"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right)">
                                      <p:cBhvr>
                                        <p:cTn id="17" dur="500"/>
                                        <p:tgtEl>
                                          <p:spTgt spid="2"/>
                                        </p:tgtEl>
                                      </p:cBhvr>
                                    </p:animEffect>
                                  </p:childTnLst>
                                </p:cTn>
                              </p:par>
                            </p:childTnLst>
                          </p:cTn>
                        </p:par>
                        <p:par>
                          <p:cTn id="18" fill="hold">
                            <p:stCondLst>
                              <p:cond delay="1000"/>
                            </p:stCondLst>
                            <p:childTnLst>
                              <p:par>
                                <p:cTn id="19" presetID="14" presetClass="entr" presetSubtype="10" fill="hold" grpId="0"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randombar(horizontal)">
                                      <p:cBhvr>
                                        <p:cTn id="21" dur="500"/>
                                        <p:tgtEl>
                                          <p:spTgt spid="58"/>
                                        </p:tgtEl>
                                      </p:cBhvr>
                                    </p:animEffect>
                                  </p:childTnLst>
                                </p:cTn>
                              </p:par>
                              <p:par>
                                <p:cTn id="22" presetID="22" presetClass="entr" presetSubtype="2" fill="hold" grpId="0" nodeType="withEffect">
                                  <p:stCondLst>
                                    <p:cond delay="300"/>
                                  </p:stCondLst>
                                  <p:childTnLst>
                                    <p:set>
                                      <p:cBhvr>
                                        <p:cTn id="23" dur="1" fill="hold">
                                          <p:stCondLst>
                                            <p:cond delay="0"/>
                                          </p:stCondLst>
                                        </p:cTn>
                                        <p:tgtEl>
                                          <p:spTgt spid="55"/>
                                        </p:tgtEl>
                                        <p:attrNameLst>
                                          <p:attrName>style.visibility</p:attrName>
                                        </p:attrNameLst>
                                      </p:cBhvr>
                                      <p:to>
                                        <p:strVal val="visible"/>
                                      </p:to>
                                    </p:set>
                                    <p:animEffect transition="in" filter="wipe(right)">
                                      <p:cBhvr>
                                        <p:cTn id="24" dur="500"/>
                                        <p:tgtEl>
                                          <p:spTgt spid="55"/>
                                        </p:tgtEl>
                                      </p:cBhvr>
                                    </p:animEffect>
                                  </p:childTnLst>
                                </p:cTn>
                              </p:par>
                              <p:par>
                                <p:cTn id="25" presetID="22" presetClass="entr" presetSubtype="2" fill="hold" grpId="0" nodeType="withEffect">
                                  <p:stCondLst>
                                    <p:cond delay="300"/>
                                  </p:stCondLst>
                                  <p:childTnLst>
                                    <p:set>
                                      <p:cBhvr>
                                        <p:cTn id="26" dur="1" fill="hold">
                                          <p:stCondLst>
                                            <p:cond delay="0"/>
                                          </p:stCondLst>
                                        </p:cTn>
                                        <p:tgtEl>
                                          <p:spTgt spid="57"/>
                                        </p:tgtEl>
                                        <p:attrNameLst>
                                          <p:attrName>style.visibility</p:attrName>
                                        </p:attrNameLst>
                                      </p:cBhvr>
                                      <p:to>
                                        <p:strVal val="visible"/>
                                      </p:to>
                                    </p:set>
                                    <p:animEffect transition="in" filter="wipe(right)">
                                      <p:cBhvr>
                                        <p:cTn id="27" dur="500"/>
                                        <p:tgtEl>
                                          <p:spTgt spid="57"/>
                                        </p:tgtEl>
                                      </p:cBhvr>
                                    </p:animEffect>
                                  </p:childTnLst>
                                </p:cTn>
                              </p:par>
                            </p:childTnLst>
                          </p:cTn>
                        </p:par>
                        <p:par>
                          <p:cTn id="28" fill="hold">
                            <p:stCondLst>
                              <p:cond delay="1500"/>
                            </p:stCondLst>
                            <p:childTnLst>
                              <p:par>
                                <p:cTn id="29" presetID="22" presetClass="entr" presetSubtype="8"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childTnLst>
                          </p:cTn>
                        </p:par>
                        <p:par>
                          <p:cTn id="32" fill="hold">
                            <p:stCondLst>
                              <p:cond delay="2000"/>
                            </p:stCondLst>
                            <p:childTnLst>
                              <p:par>
                                <p:cTn id="33" presetID="12" presetClass="entr" presetSubtype="4"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p:tgtEl>
                                          <p:spTgt spid="4"/>
                                        </p:tgtEl>
                                        <p:attrNameLst>
                                          <p:attrName>ppt_y</p:attrName>
                                        </p:attrNameLst>
                                      </p:cBhvr>
                                      <p:tavLst>
                                        <p:tav tm="0">
                                          <p:val>
                                            <p:strVal val="#ppt_y+#ppt_h*1.125000"/>
                                          </p:val>
                                        </p:tav>
                                        <p:tav tm="100000">
                                          <p:val>
                                            <p:strVal val="#ppt_y"/>
                                          </p:val>
                                        </p:tav>
                                      </p:tavLst>
                                    </p:anim>
                                    <p:animEffect transition="in" filter="wipe(up)">
                                      <p:cBhvr>
                                        <p:cTn id="36" dur="500"/>
                                        <p:tgtEl>
                                          <p:spTgt spid="4"/>
                                        </p:tgtEl>
                                      </p:cBhvr>
                                    </p:animEffect>
                                  </p:childTnLst>
                                </p:cTn>
                              </p:par>
                            </p:childTnLst>
                          </p:cTn>
                        </p:par>
                        <p:par>
                          <p:cTn id="37" fill="hold">
                            <p:stCondLst>
                              <p:cond delay="2500"/>
                            </p:stCondLst>
                            <p:childTnLst>
                              <p:par>
                                <p:cTn id="38" presetID="14" presetClass="entr" presetSubtype="10" fill="hold" grpId="0" nodeType="afterEffect">
                                  <p:stCondLst>
                                    <p:cond delay="0"/>
                                  </p:stCondLst>
                                  <p:childTnLst>
                                    <p:set>
                                      <p:cBhvr>
                                        <p:cTn id="39" dur="1" fill="hold">
                                          <p:stCondLst>
                                            <p:cond delay="0"/>
                                          </p:stCondLst>
                                        </p:cTn>
                                        <p:tgtEl>
                                          <p:spTgt spid="138"/>
                                        </p:tgtEl>
                                        <p:attrNameLst>
                                          <p:attrName>style.visibility</p:attrName>
                                        </p:attrNameLst>
                                      </p:cBhvr>
                                      <p:to>
                                        <p:strVal val="visible"/>
                                      </p:to>
                                    </p:set>
                                    <p:animEffect transition="in" filter="randombar(horizontal)">
                                      <p:cBhvr>
                                        <p:cTn id="40" dur="500"/>
                                        <p:tgtEl>
                                          <p:spTgt spid="138"/>
                                        </p:tgtEl>
                                      </p:cBhvr>
                                    </p:animEffect>
                                  </p:childTnLst>
                                </p:cTn>
                              </p:par>
                            </p:childTnLst>
                          </p:cTn>
                        </p:par>
                        <p:par>
                          <p:cTn id="41" fill="hold">
                            <p:stCondLst>
                              <p:cond delay="3000"/>
                            </p:stCondLst>
                            <p:childTnLst>
                              <p:par>
                                <p:cTn id="42" presetID="12" presetClass="entr" presetSubtype="4"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p:tgtEl>
                                          <p:spTgt spid="5"/>
                                        </p:tgtEl>
                                        <p:attrNameLst>
                                          <p:attrName>ppt_y</p:attrName>
                                        </p:attrNameLst>
                                      </p:cBhvr>
                                      <p:tavLst>
                                        <p:tav tm="0">
                                          <p:val>
                                            <p:strVal val="#ppt_y+#ppt_h*1.125000"/>
                                          </p:val>
                                        </p:tav>
                                        <p:tav tm="100000">
                                          <p:val>
                                            <p:strVal val="#ppt_y"/>
                                          </p:val>
                                        </p:tav>
                                      </p:tavLst>
                                    </p:anim>
                                    <p:animEffect transition="in" filter="wipe(up)">
                                      <p:cBhvr>
                                        <p:cTn id="45" dur="500"/>
                                        <p:tgtEl>
                                          <p:spTgt spid="5"/>
                                        </p:tgtEl>
                                      </p:cBhvr>
                                    </p:animEffect>
                                  </p:childTnLst>
                                </p:cTn>
                              </p:par>
                            </p:childTnLst>
                          </p:cTn>
                        </p:par>
                        <p:par>
                          <p:cTn id="46" fill="hold">
                            <p:stCondLst>
                              <p:cond delay="3500"/>
                            </p:stCondLst>
                            <p:childTnLst>
                              <p:par>
                                <p:cTn id="47" presetID="14" presetClass="entr" presetSubtype="10" fill="hold" grpId="0" nodeType="afterEffect">
                                  <p:stCondLst>
                                    <p:cond delay="0"/>
                                  </p:stCondLst>
                                  <p:childTnLst>
                                    <p:set>
                                      <p:cBhvr>
                                        <p:cTn id="48" dur="1" fill="hold">
                                          <p:stCondLst>
                                            <p:cond delay="0"/>
                                          </p:stCondLst>
                                        </p:cTn>
                                        <p:tgtEl>
                                          <p:spTgt spid="72"/>
                                        </p:tgtEl>
                                        <p:attrNameLst>
                                          <p:attrName>style.visibility</p:attrName>
                                        </p:attrNameLst>
                                      </p:cBhvr>
                                      <p:to>
                                        <p:strVal val="visible"/>
                                      </p:to>
                                    </p:set>
                                    <p:animEffect transition="in" filter="randombar(horizontal)">
                                      <p:cBhvr>
                                        <p:cTn id="49" dur="500"/>
                                        <p:tgtEl>
                                          <p:spTgt spid="72"/>
                                        </p:tgtEl>
                                      </p:cBhvr>
                                    </p:animEffect>
                                  </p:childTnLst>
                                </p:cTn>
                              </p:par>
                            </p:childTnLst>
                          </p:cTn>
                        </p:par>
                        <p:par>
                          <p:cTn id="50" fill="hold">
                            <p:stCondLst>
                              <p:cond delay="4000"/>
                            </p:stCondLst>
                            <p:childTnLst>
                              <p:par>
                                <p:cTn id="51" presetID="12" presetClass="entr" presetSubtype="4"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p:tgtEl>
                                          <p:spTgt spid="6"/>
                                        </p:tgtEl>
                                        <p:attrNameLst>
                                          <p:attrName>ppt_y</p:attrName>
                                        </p:attrNameLst>
                                      </p:cBhvr>
                                      <p:tavLst>
                                        <p:tav tm="0">
                                          <p:val>
                                            <p:strVal val="#ppt_y+#ppt_h*1.125000"/>
                                          </p:val>
                                        </p:tav>
                                        <p:tav tm="100000">
                                          <p:val>
                                            <p:strVal val="#ppt_y"/>
                                          </p:val>
                                        </p:tav>
                                      </p:tavLst>
                                    </p:anim>
                                    <p:animEffect transition="in" filter="wipe(up)">
                                      <p:cBhvr>
                                        <p:cTn id="54" dur="500"/>
                                        <p:tgtEl>
                                          <p:spTgt spid="6"/>
                                        </p:tgtEl>
                                      </p:cBhvr>
                                    </p:animEffect>
                                  </p:childTnLst>
                                </p:cTn>
                              </p:par>
                            </p:childTnLst>
                          </p:cTn>
                        </p:par>
                        <p:par>
                          <p:cTn id="55" fill="hold">
                            <p:stCondLst>
                              <p:cond delay="4500"/>
                            </p:stCondLst>
                            <p:childTnLst>
                              <p:par>
                                <p:cTn id="56" presetID="14" presetClass="entr" presetSubtype="10" fill="hold" grpId="0" nodeType="afterEffect">
                                  <p:stCondLst>
                                    <p:cond delay="0"/>
                                  </p:stCondLst>
                                  <p:childTnLst>
                                    <p:set>
                                      <p:cBhvr>
                                        <p:cTn id="57" dur="1" fill="hold">
                                          <p:stCondLst>
                                            <p:cond delay="0"/>
                                          </p:stCondLst>
                                        </p:cTn>
                                        <p:tgtEl>
                                          <p:spTgt spid="75"/>
                                        </p:tgtEl>
                                        <p:attrNameLst>
                                          <p:attrName>style.visibility</p:attrName>
                                        </p:attrNameLst>
                                      </p:cBhvr>
                                      <p:to>
                                        <p:strVal val="visible"/>
                                      </p:to>
                                    </p:set>
                                    <p:animEffect transition="in" filter="randombar(horizontal)">
                                      <p:cBhvr>
                                        <p:cTn id="58"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P spid="55" grpId="0" animBg="1"/>
      <p:bldP spid="57" grpId="0" animBg="1"/>
      <p:bldP spid="58" grpId="0"/>
      <p:bldP spid="72" grpId="0"/>
      <p:bldP spid="75" grpId="0"/>
      <p:bldP spid="62"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 name="TextBox 115"/>
          <p:cNvSpPr txBox="1"/>
          <p:nvPr/>
        </p:nvSpPr>
        <p:spPr>
          <a:xfrm>
            <a:off x="16059671" y="1806498"/>
            <a:ext cx="2505211" cy="642606"/>
          </a:xfrm>
          <a:prstGeom prst="rect">
            <a:avLst/>
          </a:prstGeom>
          <a:noFill/>
        </p:spPr>
        <p:txBody>
          <a:bodyPr wrap="square" lIns="102611" tIns="51305" rIns="102611" bIns="51305" rtlCol="0">
            <a:spAutoFit/>
          </a:bodyPr>
          <a:lstStyle/>
          <a:p>
            <a:pPr algn="ctr">
              <a:lnSpc>
                <a:spcPct val="130000"/>
              </a:lnSpc>
            </a:pPr>
            <a:r>
              <a:rPr lang="zh-CN" altLang="en-US" sz="1345" dirty="0">
                <a:solidFill>
                  <a:schemeClr val="bg1">
                    <a:lumMod val="75000"/>
                  </a:schemeClr>
                </a:solidFill>
                <a:latin typeface="微软雅黑" panose="020B0503020204020204" pitchFamily="34" charset="-122"/>
                <a:ea typeface="微软雅黑" panose="020B0503020204020204" pitchFamily="34" charset="-122"/>
              </a:rPr>
              <a:t>您的内容打在这里，或者通过复制您的文本后，</a:t>
            </a:r>
          </a:p>
        </p:txBody>
      </p:sp>
      <p:sp>
        <p:nvSpPr>
          <p:cNvPr id="117" name="TextBox 116"/>
          <p:cNvSpPr txBox="1"/>
          <p:nvPr/>
        </p:nvSpPr>
        <p:spPr>
          <a:xfrm>
            <a:off x="16311634" y="1288383"/>
            <a:ext cx="1991237" cy="518219"/>
          </a:xfrm>
          <a:prstGeom prst="rect">
            <a:avLst/>
          </a:prstGeom>
          <a:noFill/>
        </p:spPr>
        <p:txBody>
          <a:bodyPr wrap="square" lIns="102611" tIns="0" rIns="102611" bIns="0" rtlCol="0" anchor="t">
            <a:spAutoFit/>
          </a:bodyPr>
          <a:lstStyle/>
          <a:p>
            <a:pPr algn="ctr">
              <a:lnSpc>
                <a:spcPct val="150000"/>
              </a:lnSpc>
            </a:pPr>
            <a:r>
              <a:rPr lang="zh-CN" altLang="en-US" sz="2245" dirty="0">
                <a:solidFill>
                  <a:schemeClr val="bg1">
                    <a:lumMod val="75000"/>
                  </a:scheme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119" name="TextBox 118"/>
          <p:cNvSpPr txBox="1"/>
          <p:nvPr/>
        </p:nvSpPr>
        <p:spPr>
          <a:xfrm>
            <a:off x="20597447" y="1297634"/>
            <a:ext cx="1991237" cy="518219"/>
          </a:xfrm>
          <a:prstGeom prst="rect">
            <a:avLst/>
          </a:prstGeom>
          <a:noFill/>
        </p:spPr>
        <p:txBody>
          <a:bodyPr wrap="square" lIns="102611" tIns="0" rIns="102611" bIns="0" rtlCol="0" anchor="t">
            <a:spAutoFit/>
          </a:bodyPr>
          <a:lstStyle/>
          <a:p>
            <a:pPr algn="ctr">
              <a:lnSpc>
                <a:spcPct val="150000"/>
              </a:lnSpc>
            </a:pPr>
            <a:r>
              <a:rPr lang="zh-CN" altLang="en-US" sz="2245" dirty="0">
                <a:solidFill>
                  <a:schemeClr val="bg1">
                    <a:lumMod val="75000"/>
                  </a:scheme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124" name="TextBox 123"/>
          <p:cNvSpPr txBox="1"/>
          <p:nvPr/>
        </p:nvSpPr>
        <p:spPr>
          <a:xfrm>
            <a:off x="20385904" y="1815746"/>
            <a:ext cx="2505211" cy="642606"/>
          </a:xfrm>
          <a:prstGeom prst="rect">
            <a:avLst/>
          </a:prstGeom>
          <a:noFill/>
        </p:spPr>
        <p:txBody>
          <a:bodyPr wrap="square" lIns="102611" tIns="51305" rIns="102611" bIns="51305" rtlCol="0">
            <a:spAutoFit/>
          </a:bodyPr>
          <a:lstStyle/>
          <a:p>
            <a:pPr algn="ctr">
              <a:lnSpc>
                <a:spcPct val="130000"/>
              </a:lnSpc>
            </a:pPr>
            <a:r>
              <a:rPr lang="zh-CN" altLang="en-US" sz="1345" dirty="0">
                <a:solidFill>
                  <a:schemeClr val="bg1">
                    <a:lumMod val="75000"/>
                  </a:schemeClr>
                </a:solidFill>
                <a:latin typeface="微软雅黑" panose="020B0503020204020204" pitchFamily="34" charset="-122"/>
                <a:ea typeface="微软雅黑" panose="020B0503020204020204" pitchFamily="34" charset="-122"/>
              </a:rPr>
              <a:t>您的内容打在这里，或者通过复制您的文本后，</a:t>
            </a:r>
          </a:p>
        </p:txBody>
      </p:sp>
      <p:grpSp>
        <p:nvGrpSpPr>
          <p:cNvPr id="4" name="淘宝店chenying0907出品 3"/>
          <p:cNvGrpSpPr/>
          <p:nvPr/>
        </p:nvGrpSpPr>
        <p:grpSpPr>
          <a:xfrm>
            <a:off x="1637707" y="2485572"/>
            <a:ext cx="4077911" cy="3080210"/>
            <a:chOff x="1061987" y="1994163"/>
            <a:chExt cx="4169575" cy="2926139"/>
          </a:xfrm>
        </p:grpSpPr>
        <p:sp>
          <p:nvSpPr>
            <p:cNvPr id="80" name="淘宝店chenying0907出品 79"/>
            <p:cNvSpPr/>
            <p:nvPr/>
          </p:nvSpPr>
          <p:spPr>
            <a:xfrm rot="16200000">
              <a:off x="4044692" y="3940802"/>
              <a:ext cx="929078" cy="372690"/>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102611" tIns="51305" rIns="102611" bIns="51305" spcCol="0" rtlCol="0" anchor="ctr"/>
            <a:lstStyle/>
            <a:p>
              <a:pPr algn="ctr"/>
              <a:endParaRPr lang="zh-CN" altLang="en-US" sz="2920"/>
            </a:p>
          </p:txBody>
        </p:sp>
        <p:sp>
          <p:nvSpPr>
            <p:cNvPr id="81" name="淘宝店chenying0907出品 80"/>
            <p:cNvSpPr/>
            <p:nvPr/>
          </p:nvSpPr>
          <p:spPr>
            <a:xfrm rot="16200000">
              <a:off x="2915758" y="3570745"/>
              <a:ext cx="1668414" cy="372691"/>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102611" tIns="51305" rIns="102611" bIns="51305" spcCol="0" rtlCol="0" anchor="ctr"/>
            <a:lstStyle/>
            <a:p>
              <a:pPr algn="ctr"/>
              <a:endParaRPr lang="zh-CN" altLang="en-US" sz="2920"/>
            </a:p>
          </p:txBody>
        </p:sp>
        <p:sp>
          <p:nvSpPr>
            <p:cNvPr id="89" name="淘宝店chenying0907出品 88"/>
            <p:cNvSpPr/>
            <p:nvPr/>
          </p:nvSpPr>
          <p:spPr>
            <a:xfrm rot="16200000">
              <a:off x="1953189" y="3367444"/>
              <a:ext cx="2075017" cy="372692"/>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102611" tIns="51305" rIns="102611" bIns="51305" spcCol="0" rtlCol="0" anchor="ctr"/>
            <a:lstStyle/>
            <a:p>
              <a:pPr algn="ctr"/>
              <a:endParaRPr lang="zh-CN" altLang="en-US" sz="2920"/>
            </a:p>
          </p:txBody>
        </p:sp>
        <p:sp>
          <p:nvSpPr>
            <p:cNvPr id="90" name="淘宝店chenying0907出品 89"/>
            <p:cNvSpPr/>
            <p:nvPr/>
          </p:nvSpPr>
          <p:spPr>
            <a:xfrm rot="16200000">
              <a:off x="1540667" y="3714190"/>
              <a:ext cx="1381522" cy="372692"/>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102611" tIns="51305" rIns="102611" bIns="51305" spcCol="0" rtlCol="0" anchor="ctr"/>
            <a:lstStyle/>
            <a:p>
              <a:pPr algn="ctr"/>
              <a:endParaRPr lang="zh-CN" altLang="en-US" sz="2920"/>
            </a:p>
          </p:txBody>
        </p:sp>
        <p:sp>
          <p:nvSpPr>
            <p:cNvPr id="96" name="TextBox 95"/>
            <p:cNvSpPr txBox="1"/>
            <p:nvPr/>
          </p:nvSpPr>
          <p:spPr>
            <a:xfrm>
              <a:off x="1988380" y="2915204"/>
              <a:ext cx="669578" cy="360964"/>
            </a:xfrm>
            <a:prstGeom prst="rect">
              <a:avLst/>
            </a:prstGeom>
            <a:noFill/>
          </p:spPr>
          <p:txBody>
            <a:bodyPr wrap="square" lIns="102611" tIns="51305" rIns="102611" bIns="51305" rtlCol="0">
              <a:spAutoFit/>
            </a:bodyPr>
            <a:lstStyle/>
            <a:p>
              <a:r>
                <a:rPr lang="en-US" altLang="zh-CN" sz="1795" spc="-168" dirty="0">
                  <a:solidFill>
                    <a:schemeClr val="bg1">
                      <a:lumMod val="50000"/>
                    </a:schemeClr>
                  </a:solidFill>
                  <a:latin typeface="微软雅黑" panose="020B0503020204020204" pitchFamily="34" charset="-122"/>
                  <a:ea typeface="微软雅黑" panose="020B0503020204020204" pitchFamily="34" charset="-122"/>
                </a:rPr>
                <a:t>66%</a:t>
              </a:r>
              <a:endParaRPr lang="zh-CN" altLang="en-US" sz="1795" spc="-168"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3" name="TextBox 102"/>
            <p:cNvSpPr txBox="1"/>
            <p:nvPr/>
          </p:nvSpPr>
          <p:spPr>
            <a:xfrm>
              <a:off x="3512305" y="2634259"/>
              <a:ext cx="669578" cy="393735"/>
            </a:xfrm>
            <a:prstGeom prst="rect">
              <a:avLst/>
            </a:prstGeom>
            <a:noFill/>
          </p:spPr>
          <p:txBody>
            <a:bodyPr wrap="square" lIns="102611" tIns="51305" rIns="102611" bIns="51305" rtlCol="0">
              <a:spAutoFit/>
            </a:bodyPr>
            <a:lstStyle/>
            <a:p>
              <a:r>
                <a:rPr lang="en-US" altLang="zh-CN" sz="2020" spc="-169" dirty="0">
                  <a:solidFill>
                    <a:schemeClr val="bg1">
                      <a:lumMod val="50000"/>
                    </a:schemeClr>
                  </a:solidFill>
                </a:rPr>
                <a:t>79%</a:t>
              </a:r>
              <a:endParaRPr lang="zh-CN" altLang="en-US" sz="2020" spc="-169" dirty="0">
                <a:solidFill>
                  <a:schemeClr val="bg1">
                    <a:lumMod val="50000"/>
                  </a:schemeClr>
                </a:solidFill>
              </a:endParaRPr>
            </a:p>
          </p:txBody>
        </p:sp>
        <p:sp>
          <p:nvSpPr>
            <p:cNvPr id="104" name="TextBox 103"/>
            <p:cNvSpPr txBox="1"/>
            <p:nvPr/>
          </p:nvSpPr>
          <p:spPr>
            <a:xfrm>
              <a:off x="4259100" y="3364068"/>
              <a:ext cx="669578" cy="393735"/>
            </a:xfrm>
            <a:prstGeom prst="rect">
              <a:avLst/>
            </a:prstGeom>
            <a:noFill/>
          </p:spPr>
          <p:txBody>
            <a:bodyPr wrap="square" lIns="102611" tIns="51305" rIns="102611" bIns="51305" rtlCol="0">
              <a:spAutoFit/>
            </a:bodyPr>
            <a:lstStyle/>
            <a:p>
              <a:r>
                <a:rPr lang="en-US" altLang="zh-CN" sz="2020" spc="-169" dirty="0">
                  <a:solidFill>
                    <a:schemeClr val="bg1">
                      <a:lumMod val="50000"/>
                    </a:schemeClr>
                  </a:solidFill>
                </a:rPr>
                <a:t>43%</a:t>
              </a:r>
              <a:endParaRPr lang="zh-CN" altLang="en-US" sz="2020" spc="-169" dirty="0">
                <a:solidFill>
                  <a:schemeClr val="bg1">
                    <a:lumMod val="50000"/>
                  </a:schemeClr>
                </a:solidFill>
              </a:endParaRPr>
            </a:p>
          </p:txBody>
        </p:sp>
        <p:sp>
          <p:nvSpPr>
            <p:cNvPr id="105" name="TextBox 104"/>
            <p:cNvSpPr txBox="1"/>
            <p:nvPr/>
          </p:nvSpPr>
          <p:spPr>
            <a:xfrm>
              <a:off x="2751607" y="2243684"/>
              <a:ext cx="669578" cy="360964"/>
            </a:xfrm>
            <a:prstGeom prst="rect">
              <a:avLst/>
            </a:prstGeom>
            <a:noFill/>
          </p:spPr>
          <p:txBody>
            <a:bodyPr wrap="square" lIns="102611" tIns="51305" rIns="102611" bIns="51305" rtlCol="0">
              <a:spAutoFit/>
            </a:bodyPr>
            <a:lstStyle/>
            <a:p>
              <a:r>
                <a:rPr lang="en-US" altLang="zh-CN" sz="1795" spc="-169" dirty="0">
                  <a:solidFill>
                    <a:schemeClr val="bg1">
                      <a:lumMod val="50000"/>
                    </a:schemeClr>
                  </a:solidFill>
                </a:rPr>
                <a:t>95%</a:t>
              </a:r>
              <a:endParaRPr lang="zh-CN" altLang="en-US" sz="1795" spc="-169" dirty="0">
                <a:solidFill>
                  <a:schemeClr val="bg1">
                    <a:lumMod val="50000"/>
                  </a:schemeClr>
                </a:solidFill>
              </a:endParaRPr>
            </a:p>
          </p:txBody>
        </p:sp>
        <p:sp>
          <p:nvSpPr>
            <p:cNvPr id="148" name="TextBox 147"/>
            <p:cNvSpPr txBox="1"/>
            <p:nvPr/>
          </p:nvSpPr>
          <p:spPr>
            <a:xfrm>
              <a:off x="1989162" y="4663797"/>
              <a:ext cx="488040" cy="256505"/>
            </a:xfrm>
            <a:prstGeom prst="rect">
              <a:avLst/>
            </a:prstGeom>
            <a:noFill/>
          </p:spPr>
          <p:txBody>
            <a:bodyPr wrap="none" lIns="79185" tIns="39593" rIns="79185" bIns="39593" rtlCol="0">
              <a:spAutoFit/>
            </a:bodyPr>
            <a:lstStyle/>
            <a:p>
              <a:r>
                <a:rPr lang="zh-CN" altLang="en-US" sz="1235" dirty="0">
                  <a:latin typeface="微软雅黑" panose="020B0503020204020204" pitchFamily="34" charset="-122"/>
                  <a:ea typeface="微软雅黑" panose="020B0503020204020204" pitchFamily="34" charset="-122"/>
                </a:rPr>
                <a:t>标题</a:t>
              </a:r>
            </a:p>
          </p:txBody>
        </p:sp>
        <p:sp>
          <p:nvSpPr>
            <p:cNvPr id="149" name="TextBox 148"/>
            <p:cNvSpPr txBox="1"/>
            <p:nvPr/>
          </p:nvSpPr>
          <p:spPr>
            <a:xfrm>
              <a:off x="2826647" y="4663797"/>
              <a:ext cx="488040" cy="256505"/>
            </a:xfrm>
            <a:prstGeom prst="rect">
              <a:avLst/>
            </a:prstGeom>
            <a:noFill/>
          </p:spPr>
          <p:txBody>
            <a:bodyPr wrap="none" lIns="79185" tIns="39593" rIns="79185" bIns="39593" rtlCol="0">
              <a:spAutoFit/>
            </a:bodyPr>
            <a:lstStyle/>
            <a:p>
              <a:r>
                <a:rPr lang="zh-CN" altLang="en-US" sz="1235">
                  <a:latin typeface="微软雅黑" panose="020B0503020204020204" pitchFamily="34" charset="-122"/>
                  <a:ea typeface="微软雅黑" panose="020B0503020204020204" pitchFamily="34" charset="-122"/>
                </a:rPr>
                <a:t>标题</a:t>
              </a:r>
            </a:p>
          </p:txBody>
        </p:sp>
        <p:sp>
          <p:nvSpPr>
            <p:cNvPr id="150" name="TextBox 149"/>
            <p:cNvSpPr txBox="1"/>
            <p:nvPr/>
          </p:nvSpPr>
          <p:spPr>
            <a:xfrm>
              <a:off x="3496225" y="4663797"/>
              <a:ext cx="488040" cy="256505"/>
            </a:xfrm>
            <a:prstGeom prst="rect">
              <a:avLst/>
            </a:prstGeom>
            <a:noFill/>
          </p:spPr>
          <p:txBody>
            <a:bodyPr wrap="none" lIns="79185" tIns="39593" rIns="79185" bIns="39593" rtlCol="0">
              <a:spAutoFit/>
            </a:bodyPr>
            <a:lstStyle/>
            <a:p>
              <a:r>
                <a:rPr lang="zh-CN" altLang="en-US" sz="1235">
                  <a:latin typeface="微软雅黑" panose="020B0503020204020204" pitchFamily="34" charset="-122"/>
                  <a:ea typeface="微软雅黑" panose="020B0503020204020204" pitchFamily="34" charset="-122"/>
                </a:rPr>
                <a:t>标题</a:t>
              </a:r>
            </a:p>
          </p:txBody>
        </p:sp>
        <p:sp>
          <p:nvSpPr>
            <p:cNvPr id="151" name="TextBox 150"/>
            <p:cNvSpPr txBox="1"/>
            <p:nvPr/>
          </p:nvSpPr>
          <p:spPr>
            <a:xfrm>
              <a:off x="4309946" y="4663797"/>
              <a:ext cx="488040" cy="256505"/>
            </a:xfrm>
            <a:prstGeom prst="rect">
              <a:avLst/>
            </a:prstGeom>
            <a:noFill/>
          </p:spPr>
          <p:txBody>
            <a:bodyPr wrap="none" lIns="79185" tIns="39593" rIns="79185" bIns="39593" rtlCol="0">
              <a:spAutoFit/>
            </a:bodyPr>
            <a:lstStyle/>
            <a:p>
              <a:r>
                <a:rPr lang="zh-CN" altLang="en-US" sz="1235" dirty="0">
                  <a:latin typeface="微软雅黑" panose="020B0503020204020204" pitchFamily="34" charset="-122"/>
                  <a:ea typeface="微软雅黑" panose="020B0503020204020204" pitchFamily="34" charset="-122"/>
                </a:rPr>
                <a:t>标题</a:t>
              </a:r>
            </a:p>
          </p:txBody>
        </p:sp>
        <p:grpSp>
          <p:nvGrpSpPr>
            <p:cNvPr id="3" name="淘宝店chenying0907出品 2"/>
            <p:cNvGrpSpPr/>
            <p:nvPr/>
          </p:nvGrpSpPr>
          <p:grpSpPr>
            <a:xfrm>
              <a:off x="1061987" y="1994163"/>
              <a:ext cx="4169575" cy="2597744"/>
              <a:chOff x="1061987" y="1994163"/>
              <a:chExt cx="4169575" cy="2597744"/>
            </a:xfrm>
          </p:grpSpPr>
          <p:cxnSp>
            <p:nvCxnSpPr>
              <p:cNvPr id="91" name="直接箭头连接符 90"/>
              <p:cNvCxnSpPr/>
              <p:nvPr/>
            </p:nvCxnSpPr>
            <p:spPr>
              <a:xfrm flipV="1">
                <a:off x="1650042" y="1994163"/>
                <a:ext cx="0" cy="25977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直接箭头连接符 91"/>
              <p:cNvCxnSpPr/>
              <p:nvPr/>
            </p:nvCxnSpPr>
            <p:spPr>
              <a:xfrm>
                <a:off x="1610809" y="4591453"/>
                <a:ext cx="362075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1061987" y="4318602"/>
                <a:ext cx="409367" cy="256505"/>
              </a:xfrm>
              <a:prstGeom prst="rect">
                <a:avLst/>
              </a:prstGeom>
              <a:noFill/>
            </p:spPr>
            <p:txBody>
              <a:bodyPr wrap="none" lIns="79185" tIns="39593" rIns="79185" bIns="39593" rtlCol="0">
                <a:spAutoFit/>
              </a:bodyPr>
              <a:lstStyle/>
              <a:p>
                <a:r>
                  <a:rPr lang="en-US" altLang="zh-CN" sz="1235"/>
                  <a:t>100</a:t>
                </a:r>
                <a:endParaRPr lang="zh-CN" altLang="en-US" sz="1235"/>
              </a:p>
            </p:txBody>
          </p:sp>
          <p:sp>
            <p:nvSpPr>
              <p:cNvPr id="132" name="TextBox 131"/>
              <p:cNvSpPr txBox="1"/>
              <p:nvPr/>
            </p:nvSpPr>
            <p:spPr>
              <a:xfrm>
                <a:off x="1061987" y="4109015"/>
                <a:ext cx="409367" cy="256505"/>
              </a:xfrm>
              <a:prstGeom prst="rect">
                <a:avLst/>
              </a:prstGeom>
              <a:noFill/>
            </p:spPr>
            <p:txBody>
              <a:bodyPr wrap="none" lIns="79185" tIns="39593" rIns="79185" bIns="39593" rtlCol="0">
                <a:spAutoFit/>
              </a:bodyPr>
              <a:lstStyle/>
              <a:p>
                <a:r>
                  <a:rPr lang="en-US" altLang="zh-CN" sz="1235"/>
                  <a:t>200</a:t>
                </a:r>
                <a:endParaRPr lang="zh-CN" altLang="en-US" sz="1235"/>
              </a:p>
            </p:txBody>
          </p:sp>
          <p:sp>
            <p:nvSpPr>
              <p:cNvPr id="143" name="TextBox 142"/>
              <p:cNvSpPr txBox="1"/>
              <p:nvPr/>
            </p:nvSpPr>
            <p:spPr>
              <a:xfrm>
                <a:off x="1061987" y="3871789"/>
                <a:ext cx="409367" cy="256505"/>
              </a:xfrm>
              <a:prstGeom prst="rect">
                <a:avLst/>
              </a:prstGeom>
              <a:noFill/>
            </p:spPr>
            <p:txBody>
              <a:bodyPr wrap="none" lIns="79185" tIns="39593" rIns="79185" bIns="39593" rtlCol="0">
                <a:spAutoFit/>
              </a:bodyPr>
              <a:lstStyle/>
              <a:p>
                <a:r>
                  <a:rPr lang="en-US" altLang="zh-CN" sz="1235"/>
                  <a:t>300</a:t>
                </a:r>
                <a:endParaRPr lang="zh-CN" altLang="en-US" sz="1235"/>
              </a:p>
            </p:txBody>
          </p:sp>
          <p:sp>
            <p:nvSpPr>
              <p:cNvPr id="144" name="TextBox 143"/>
              <p:cNvSpPr txBox="1"/>
              <p:nvPr/>
            </p:nvSpPr>
            <p:spPr>
              <a:xfrm>
                <a:off x="1061987" y="3634563"/>
                <a:ext cx="409367" cy="256505"/>
              </a:xfrm>
              <a:prstGeom prst="rect">
                <a:avLst/>
              </a:prstGeom>
              <a:noFill/>
            </p:spPr>
            <p:txBody>
              <a:bodyPr wrap="none" lIns="79185" tIns="39593" rIns="79185" bIns="39593" rtlCol="0">
                <a:spAutoFit/>
              </a:bodyPr>
              <a:lstStyle/>
              <a:p>
                <a:r>
                  <a:rPr lang="en-US" altLang="zh-CN" sz="1235"/>
                  <a:t>400</a:t>
                </a:r>
                <a:endParaRPr lang="zh-CN" altLang="en-US" sz="1235"/>
              </a:p>
            </p:txBody>
          </p:sp>
          <p:sp>
            <p:nvSpPr>
              <p:cNvPr id="145" name="TextBox 144"/>
              <p:cNvSpPr txBox="1"/>
              <p:nvPr/>
            </p:nvSpPr>
            <p:spPr>
              <a:xfrm>
                <a:off x="1061987" y="3397336"/>
                <a:ext cx="409367" cy="256505"/>
              </a:xfrm>
              <a:prstGeom prst="rect">
                <a:avLst/>
              </a:prstGeom>
              <a:noFill/>
            </p:spPr>
            <p:txBody>
              <a:bodyPr wrap="none" lIns="79185" tIns="39593" rIns="79185" bIns="39593" rtlCol="0">
                <a:spAutoFit/>
              </a:bodyPr>
              <a:lstStyle/>
              <a:p>
                <a:r>
                  <a:rPr lang="en-US" altLang="zh-CN" sz="1235"/>
                  <a:t>500</a:t>
                </a:r>
                <a:endParaRPr lang="zh-CN" altLang="en-US" sz="1235"/>
              </a:p>
            </p:txBody>
          </p:sp>
          <p:sp>
            <p:nvSpPr>
              <p:cNvPr id="146" name="TextBox 145"/>
              <p:cNvSpPr txBox="1"/>
              <p:nvPr/>
            </p:nvSpPr>
            <p:spPr>
              <a:xfrm>
                <a:off x="1061987" y="3160110"/>
                <a:ext cx="409367" cy="256505"/>
              </a:xfrm>
              <a:prstGeom prst="rect">
                <a:avLst/>
              </a:prstGeom>
              <a:noFill/>
            </p:spPr>
            <p:txBody>
              <a:bodyPr wrap="none" lIns="79185" tIns="39593" rIns="79185" bIns="39593" rtlCol="0">
                <a:spAutoFit/>
              </a:bodyPr>
              <a:lstStyle/>
              <a:p>
                <a:r>
                  <a:rPr lang="en-US" altLang="zh-CN" sz="1235"/>
                  <a:t>600</a:t>
                </a:r>
                <a:endParaRPr lang="zh-CN" altLang="en-US" sz="1235"/>
              </a:p>
            </p:txBody>
          </p:sp>
          <p:sp>
            <p:nvSpPr>
              <p:cNvPr id="147" name="TextBox 146"/>
              <p:cNvSpPr txBox="1"/>
              <p:nvPr/>
            </p:nvSpPr>
            <p:spPr>
              <a:xfrm>
                <a:off x="1061987" y="2922884"/>
                <a:ext cx="409367" cy="256505"/>
              </a:xfrm>
              <a:prstGeom prst="rect">
                <a:avLst/>
              </a:prstGeom>
              <a:noFill/>
            </p:spPr>
            <p:txBody>
              <a:bodyPr wrap="none" lIns="79185" tIns="39593" rIns="79185" bIns="39593" rtlCol="0">
                <a:spAutoFit/>
              </a:bodyPr>
              <a:lstStyle/>
              <a:p>
                <a:r>
                  <a:rPr lang="en-US" altLang="zh-CN" sz="1235"/>
                  <a:t>700</a:t>
                </a:r>
                <a:endParaRPr lang="zh-CN" altLang="en-US" sz="1235"/>
              </a:p>
            </p:txBody>
          </p:sp>
          <p:sp>
            <p:nvSpPr>
              <p:cNvPr id="180" name="TextBox 179"/>
              <p:cNvSpPr txBox="1"/>
              <p:nvPr/>
            </p:nvSpPr>
            <p:spPr>
              <a:xfrm>
                <a:off x="1061987" y="2695449"/>
                <a:ext cx="409367" cy="256505"/>
              </a:xfrm>
              <a:prstGeom prst="rect">
                <a:avLst/>
              </a:prstGeom>
              <a:noFill/>
            </p:spPr>
            <p:txBody>
              <a:bodyPr wrap="none" lIns="79185" tIns="39593" rIns="79185" bIns="39593" rtlCol="0">
                <a:spAutoFit/>
              </a:bodyPr>
              <a:lstStyle/>
              <a:p>
                <a:r>
                  <a:rPr lang="en-US" altLang="zh-CN" sz="1235" dirty="0"/>
                  <a:t>800</a:t>
                </a:r>
                <a:endParaRPr lang="zh-CN" altLang="en-US" sz="1235" dirty="0"/>
              </a:p>
            </p:txBody>
          </p:sp>
          <p:sp>
            <p:nvSpPr>
              <p:cNvPr id="181" name="TextBox 180"/>
              <p:cNvSpPr txBox="1"/>
              <p:nvPr/>
            </p:nvSpPr>
            <p:spPr>
              <a:xfrm>
                <a:off x="1061987" y="2516282"/>
                <a:ext cx="409367" cy="256505"/>
              </a:xfrm>
              <a:prstGeom prst="rect">
                <a:avLst/>
              </a:prstGeom>
              <a:noFill/>
            </p:spPr>
            <p:txBody>
              <a:bodyPr wrap="none" lIns="79185" tIns="39593" rIns="79185" bIns="39593" rtlCol="0">
                <a:spAutoFit/>
              </a:bodyPr>
              <a:lstStyle/>
              <a:p>
                <a:r>
                  <a:rPr lang="en-US" altLang="zh-CN" sz="1235" dirty="0"/>
                  <a:t>900</a:t>
                </a:r>
                <a:endParaRPr lang="zh-CN" altLang="en-US" sz="1235" dirty="0"/>
              </a:p>
            </p:txBody>
          </p:sp>
          <p:sp>
            <p:nvSpPr>
              <p:cNvPr id="182" name="TextBox 181"/>
              <p:cNvSpPr txBox="1"/>
              <p:nvPr/>
            </p:nvSpPr>
            <p:spPr>
              <a:xfrm>
                <a:off x="1061987" y="2326314"/>
                <a:ext cx="491318" cy="256505"/>
              </a:xfrm>
              <a:prstGeom prst="rect">
                <a:avLst/>
              </a:prstGeom>
              <a:noFill/>
            </p:spPr>
            <p:txBody>
              <a:bodyPr wrap="none" lIns="79185" tIns="39593" rIns="79185" bIns="39593" rtlCol="0">
                <a:spAutoFit/>
              </a:bodyPr>
              <a:lstStyle/>
              <a:p>
                <a:r>
                  <a:rPr lang="en-US" altLang="zh-CN" sz="1235" dirty="0"/>
                  <a:t>1000</a:t>
                </a:r>
                <a:endParaRPr lang="zh-CN" altLang="en-US" sz="1235" dirty="0"/>
              </a:p>
            </p:txBody>
          </p:sp>
          <p:sp>
            <p:nvSpPr>
              <p:cNvPr id="106" name="Line 6"/>
              <p:cNvSpPr>
                <a:spLocks noChangeShapeType="1"/>
              </p:cNvSpPr>
              <p:nvPr/>
            </p:nvSpPr>
            <p:spPr bwMode="auto">
              <a:xfrm>
                <a:off x="1396955" y="3081174"/>
                <a:ext cx="3691197"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107" name="Line 7"/>
              <p:cNvSpPr>
                <a:spLocks noChangeShapeType="1"/>
              </p:cNvSpPr>
              <p:nvPr/>
            </p:nvSpPr>
            <p:spPr bwMode="auto">
              <a:xfrm>
                <a:off x="1396955" y="3310689"/>
                <a:ext cx="3691197"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108" name="Line 8"/>
              <p:cNvSpPr>
                <a:spLocks noChangeShapeType="1"/>
              </p:cNvSpPr>
              <p:nvPr/>
            </p:nvSpPr>
            <p:spPr bwMode="auto">
              <a:xfrm>
                <a:off x="1396955" y="3534805"/>
                <a:ext cx="3691197"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109" name="Line 9"/>
              <p:cNvSpPr>
                <a:spLocks noChangeShapeType="1"/>
              </p:cNvSpPr>
              <p:nvPr/>
            </p:nvSpPr>
            <p:spPr bwMode="auto">
              <a:xfrm>
                <a:off x="1396955" y="3764321"/>
                <a:ext cx="3691197"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110" name="Line 10"/>
              <p:cNvSpPr>
                <a:spLocks noChangeShapeType="1"/>
              </p:cNvSpPr>
              <p:nvPr/>
            </p:nvSpPr>
            <p:spPr bwMode="auto">
              <a:xfrm>
                <a:off x="1396955" y="3993837"/>
                <a:ext cx="3691197"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111" name="Line 11"/>
              <p:cNvSpPr>
                <a:spLocks noChangeShapeType="1"/>
              </p:cNvSpPr>
              <p:nvPr/>
            </p:nvSpPr>
            <p:spPr bwMode="auto">
              <a:xfrm>
                <a:off x="1396955" y="4223352"/>
                <a:ext cx="3691197"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121" name="Line 12"/>
              <p:cNvSpPr>
                <a:spLocks noChangeShapeType="1"/>
              </p:cNvSpPr>
              <p:nvPr/>
            </p:nvSpPr>
            <p:spPr bwMode="auto">
              <a:xfrm>
                <a:off x="1396955" y="4426304"/>
                <a:ext cx="3691197"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177" name="Line 10"/>
              <p:cNvSpPr>
                <a:spLocks noChangeShapeType="1"/>
              </p:cNvSpPr>
              <p:nvPr/>
            </p:nvSpPr>
            <p:spPr bwMode="auto">
              <a:xfrm>
                <a:off x="1540366" y="2411492"/>
                <a:ext cx="3547788"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178" name="Line 11"/>
              <p:cNvSpPr>
                <a:spLocks noChangeShapeType="1"/>
              </p:cNvSpPr>
              <p:nvPr/>
            </p:nvSpPr>
            <p:spPr bwMode="auto">
              <a:xfrm>
                <a:off x="1540365" y="2641008"/>
                <a:ext cx="3547787"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179" name="Line 12"/>
              <p:cNvSpPr>
                <a:spLocks noChangeShapeType="1"/>
              </p:cNvSpPr>
              <p:nvPr/>
            </p:nvSpPr>
            <p:spPr bwMode="auto">
              <a:xfrm>
                <a:off x="1509073" y="2843960"/>
                <a:ext cx="3579080"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183" name="Line 10"/>
              <p:cNvSpPr>
                <a:spLocks noChangeShapeType="1"/>
              </p:cNvSpPr>
              <p:nvPr/>
            </p:nvSpPr>
            <p:spPr bwMode="auto">
              <a:xfrm>
                <a:off x="1540366" y="2172083"/>
                <a:ext cx="3547788"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grpSp>
      </p:grpSp>
      <p:grpSp>
        <p:nvGrpSpPr>
          <p:cNvPr id="5" name="淘宝店chenying0907出品 4"/>
          <p:cNvGrpSpPr/>
          <p:nvPr/>
        </p:nvGrpSpPr>
        <p:grpSpPr>
          <a:xfrm>
            <a:off x="8344700" y="2485572"/>
            <a:ext cx="4077911" cy="3080210"/>
            <a:chOff x="7038199" y="1994163"/>
            <a:chExt cx="4169575" cy="2926139"/>
          </a:xfrm>
        </p:grpSpPr>
        <p:sp>
          <p:nvSpPr>
            <p:cNvPr id="185" name="淘宝店chenying0907出品 184"/>
            <p:cNvSpPr/>
            <p:nvPr/>
          </p:nvSpPr>
          <p:spPr>
            <a:xfrm rot="16200000">
              <a:off x="9537325" y="3457222"/>
              <a:ext cx="1896238" cy="372690"/>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102611" tIns="51305" rIns="102611" bIns="51305" spcCol="0" rtlCol="0" anchor="ctr"/>
            <a:lstStyle/>
            <a:p>
              <a:pPr algn="ctr"/>
              <a:endParaRPr lang="zh-CN" altLang="en-US" sz="2920"/>
            </a:p>
          </p:txBody>
        </p:sp>
        <p:sp>
          <p:nvSpPr>
            <p:cNvPr id="186" name="淘宝店chenying0907出品 185"/>
            <p:cNvSpPr/>
            <p:nvPr/>
          </p:nvSpPr>
          <p:spPr>
            <a:xfrm rot="16200000">
              <a:off x="9010585" y="3689357"/>
              <a:ext cx="1431187" cy="372691"/>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102611" tIns="51305" rIns="102611" bIns="51305" spcCol="0" rtlCol="0" anchor="ctr"/>
            <a:lstStyle/>
            <a:p>
              <a:pPr algn="ctr"/>
              <a:endParaRPr lang="zh-CN" altLang="en-US" sz="2920"/>
            </a:p>
          </p:txBody>
        </p:sp>
        <p:sp>
          <p:nvSpPr>
            <p:cNvPr id="187" name="淘宝店chenying0907出品 186"/>
            <p:cNvSpPr/>
            <p:nvPr/>
          </p:nvSpPr>
          <p:spPr>
            <a:xfrm rot="16200000">
              <a:off x="7929401" y="3367444"/>
              <a:ext cx="2075017" cy="372692"/>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102611" tIns="51305" rIns="102611" bIns="51305" spcCol="0" rtlCol="0" anchor="ctr"/>
            <a:lstStyle/>
            <a:p>
              <a:pPr algn="ctr"/>
              <a:endParaRPr lang="zh-CN" altLang="en-US" sz="2920"/>
            </a:p>
          </p:txBody>
        </p:sp>
        <p:sp>
          <p:nvSpPr>
            <p:cNvPr id="188" name="淘宝店chenying0907出品 187"/>
            <p:cNvSpPr/>
            <p:nvPr/>
          </p:nvSpPr>
          <p:spPr>
            <a:xfrm rot="16200000">
              <a:off x="7124673" y="3321984"/>
              <a:ext cx="2165935" cy="372692"/>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102611" tIns="51305" rIns="102611" bIns="51305" spcCol="0" rtlCol="0" anchor="ctr"/>
            <a:lstStyle/>
            <a:p>
              <a:pPr algn="ctr"/>
              <a:endParaRPr lang="zh-CN" altLang="en-US" sz="2920"/>
            </a:p>
          </p:txBody>
        </p:sp>
        <p:cxnSp>
          <p:nvCxnSpPr>
            <p:cNvPr id="189" name="直接箭头连接符 188"/>
            <p:cNvCxnSpPr/>
            <p:nvPr/>
          </p:nvCxnSpPr>
          <p:spPr>
            <a:xfrm flipV="1">
              <a:off x="7626254" y="1994163"/>
              <a:ext cx="0" cy="25977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0" name="直接箭头连接符 189"/>
            <p:cNvCxnSpPr/>
            <p:nvPr/>
          </p:nvCxnSpPr>
          <p:spPr>
            <a:xfrm>
              <a:off x="7587021" y="4591453"/>
              <a:ext cx="362075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1" name="TextBox 190"/>
            <p:cNvSpPr txBox="1"/>
            <p:nvPr/>
          </p:nvSpPr>
          <p:spPr>
            <a:xfrm>
              <a:off x="7953434" y="2133288"/>
              <a:ext cx="669578" cy="360964"/>
            </a:xfrm>
            <a:prstGeom prst="rect">
              <a:avLst/>
            </a:prstGeom>
            <a:noFill/>
          </p:spPr>
          <p:txBody>
            <a:bodyPr wrap="square" lIns="102611" tIns="51305" rIns="102611" bIns="51305" rtlCol="0">
              <a:spAutoFit/>
            </a:bodyPr>
            <a:lstStyle/>
            <a:p>
              <a:r>
                <a:rPr lang="en-US" altLang="zh-CN" sz="1795" spc="-168" dirty="0">
                  <a:solidFill>
                    <a:schemeClr val="bg1">
                      <a:lumMod val="50000"/>
                    </a:schemeClr>
                  </a:solidFill>
                  <a:latin typeface="微软雅黑" panose="020B0503020204020204" pitchFamily="34" charset="-122"/>
                  <a:ea typeface="微软雅黑" panose="020B0503020204020204" pitchFamily="34" charset="-122"/>
                </a:rPr>
                <a:t>99%</a:t>
              </a:r>
              <a:endParaRPr lang="zh-CN" altLang="en-US" sz="1795" spc="-168"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92" name="TextBox 191"/>
            <p:cNvSpPr txBox="1"/>
            <p:nvPr/>
          </p:nvSpPr>
          <p:spPr>
            <a:xfrm>
              <a:off x="9459489" y="2839694"/>
              <a:ext cx="669578" cy="393735"/>
            </a:xfrm>
            <a:prstGeom prst="rect">
              <a:avLst/>
            </a:prstGeom>
            <a:noFill/>
          </p:spPr>
          <p:txBody>
            <a:bodyPr wrap="square" lIns="102611" tIns="51305" rIns="102611" bIns="51305" rtlCol="0">
              <a:spAutoFit/>
            </a:bodyPr>
            <a:lstStyle/>
            <a:p>
              <a:r>
                <a:rPr lang="en-US" altLang="zh-CN" sz="2020" spc="-169" dirty="0">
                  <a:solidFill>
                    <a:schemeClr val="bg1">
                      <a:lumMod val="50000"/>
                    </a:schemeClr>
                  </a:solidFill>
                </a:rPr>
                <a:t>69%</a:t>
              </a:r>
              <a:endParaRPr lang="zh-CN" altLang="en-US" sz="2020" spc="-169" dirty="0">
                <a:solidFill>
                  <a:schemeClr val="bg1">
                    <a:lumMod val="50000"/>
                  </a:schemeClr>
                </a:solidFill>
              </a:endParaRPr>
            </a:p>
          </p:txBody>
        </p:sp>
        <p:sp>
          <p:nvSpPr>
            <p:cNvPr id="193" name="TextBox 192"/>
            <p:cNvSpPr txBox="1"/>
            <p:nvPr/>
          </p:nvSpPr>
          <p:spPr>
            <a:xfrm>
              <a:off x="10207189" y="2401664"/>
              <a:ext cx="669578" cy="393735"/>
            </a:xfrm>
            <a:prstGeom prst="rect">
              <a:avLst/>
            </a:prstGeom>
            <a:noFill/>
          </p:spPr>
          <p:txBody>
            <a:bodyPr wrap="square" lIns="102611" tIns="51305" rIns="102611" bIns="51305" rtlCol="0">
              <a:spAutoFit/>
            </a:bodyPr>
            <a:lstStyle/>
            <a:p>
              <a:r>
                <a:rPr lang="en-US" altLang="zh-CN" sz="2020" spc="-169" dirty="0">
                  <a:solidFill>
                    <a:schemeClr val="bg1">
                      <a:lumMod val="50000"/>
                    </a:schemeClr>
                  </a:solidFill>
                </a:rPr>
                <a:t>88%</a:t>
              </a:r>
              <a:endParaRPr lang="zh-CN" altLang="en-US" sz="2020" spc="-169" dirty="0">
                <a:solidFill>
                  <a:schemeClr val="bg1">
                    <a:lumMod val="50000"/>
                  </a:schemeClr>
                </a:solidFill>
              </a:endParaRPr>
            </a:p>
          </p:txBody>
        </p:sp>
        <p:sp>
          <p:nvSpPr>
            <p:cNvPr id="194" name="TextBox 193"/>
            <p:cNvSpPr txBox="1"/>
            <p:nvPr/>
          </p:nvSpPr>
          <p:spPr>
            <a:xfrm>
              <a:off x="8727819" y="2243684"/>
              <a:ext cx="669578" cy="360964"/>
            </a:xfrm>
            <a:prstGeom prst="rect">
              <a:avLst/>
            </a:prstGeom>
            <a:noFill/>
          </p:spPr>
          <p:txBody>
            <a:bodyPr wrap="square" lIns="102611" tIns="51305" rIns="102611" bIns="51305" rtlCol="0">
              <a:spAutoFit/>
            </a:bodyPr>
            <a:lstStyle/>
            <a:p>
              <a:r>
                <a:rPr lang="en-US" altLang="zh-CN" sz="1795" spc="-169" dirty="0">
                  <a:solidFill>
                    <a:schemeClr val="bg1">
                      <a:lumMod val="50000"/>
                    </a:schemeClr>
                  </a:solidFill>
                </a:rPr>
                <a:t>95%</a:t>
              </a:r>
              <a:endParaRPr lang="zh-CN" altLang="en-US" sz="1795" spc="-169" dirty="0">
                <a:solidFill>
                  <a:schemeClr val="bg1">
                    <a:lumMod val="50000"/>
                  </a:schemeClr>
                </a:solidFill>
              </a:endParaRPr>
            </a:p>
          </p:txBody>
        </p:sp>
        <p:sp>
          <p:nvSpPr>
            <p:cNvPr id="195" name="TextBox 194"/>
            <p:cNvSpPr txBox="1"/>
            <p:nvPr/>
          </p:nvSpPr>
          <p:spPr>
            <a:xfrm>
              <a:off x="7038199" y="4318602"/>
              <a:ext cx="409367" cy="256505"/>
            </a:xfrm>
            <a:prstGeom prst="rect">
              <a:avLst/>
            </a:prstGeom>
            <a:noFill/>
          </p:spPr>
          <p:txBody>
            <a:bodyPr wrap="none" lIns="79185" tIns="39593" rIns="79185" bIns="39593" rtlCol="0">
              <a:spAutoFit/>
            </a:bodyPr>
            <a:lstStyle/>
            <a:p>
              <a:r>
                <a:rPr lang="en-US" altLang="zh-CN" sz="1235"/>
                <a:t>100</a:t>
              </a:r>
              <a:endParaRPr lang="zh-CN" altLang="en-US" sz="1235"/>
            </a:p>
          </p:txBody>
        </p:sp>
        <p:sp>
          <p:nvSpPr>
            <p:cNvPr id="196" name="TextBox 195"/>
            <p:cNvSpPr txBox="1"/>
            <p:nvPr/>
          </p:nvSpPr>
          <p:spPr>
            <a:xfrm>
              <a:off x="7038199" y="4109016"/>
              <a:ext cx="409367" cy="256505"/>
            </a:xfrm>
            <a:prstGeom prst="rect">
              <a:avLst/>
            </a:prstGeom>
            <a:noFill/>
          </p:spPr>
          <p:txBody>
            <a:bodyPr wrap="none" lIns="79185" tIns="39593" rIns="79185" bIns="39593" rtlCol="0">
              <a:spAutoFit/>
            </a:bodyPr>
            <a:lstStyle/>
            <a:p>
              <a:r>
                <a:rPr lang="en-US" altLang="zh-CN" sz="1235" dirty="0"/>
                <a:t>200</a:t>
              </a:r>
              <a:endParaRPr lang="zh-CN" altLang="en-US" sz="1235" dirty="0"/>
            </a:p>
          </p:txBody>
        </p:sp>
        <p:sp>
          <p:nvSpPr>
            <p:cNvPr id="197" name="TextBox 196"/>
            <p:cNvSpPr txBox="1"/>
            <p:nvPr/>
          </p:nvSpPr>
          <p:spPr>
            <a:xfrm>
              <a:off x="7038199" y="3871789"/>
              <a:ext cx="409367" cy="256505"/>
            </a:xfrm>
            <a:prstGeom prst="rect">
              <a:avLst/>
            </a:prstGeom>
            <a:noFill/>
          </p:spPr>
          <p:txBody>
            <a:bodyPr wrap="none" lIns="79185" tIns="39593" rIns="79185" bIns="39593" rtlCol="0">
              <a:spAutoFit/>
            </a:bodyPr>
            <a:lstStyle/>
            <a:p>
              <a:r>
                <a:rPr lang="en-US" altLang="zh-CN" sz="1235"/>
                <a:t>300</a:t>
              </a:r>
              <a:endParaRPr lang="zh-CN" altLang="en-US" sz="1235"/>
            </a:p>
          </p:txBody>
        </p:sp>
        <p:sp>
          <p:nvSpPr>
            <p:cNvPr id="198" name="TextBox 197"/>
            <p:cNvSpPr txBox="1"/>
            <p:nvPr/>
          </p:nvSpPr>
          <p:spPr>
            <a:xfrm>
              <a:off x="7038199" y="3634563"/>
              <a:ext cx="409367" cy="256505"/>
            </a:xfrm>
            <a:prstGeom prst="rect">
              <a:avLst/>
            </a:prstGeom>
            <a:noFill/>
          </p:spPr>
          <p:txBody>
            <a:bodyPr wrap="none" lIns="79185" tIns="39593" rIns="79185" bIns="39593" rtlCol="0">
              <a:spAutoFit/>
            </a:bodyPr>
            <a:lstStyle/>
            <a:p>
              <a:r>
                <a:rPr lang="en-US" altLang="zh-CN" sz="1235"/>
                <a:t>400</a:t>
              </a:r>
              <a:endParaRPr lang="zh-CN" altLang="en-US" sz="1235"/>
            </a:p>
          </p:txBody>
        </p:sp>
        <p:sp>
          <p:nvSpPr>
            <p:cNvPr id="199" name="TextBox 198"/>
            <p:cNvSpPr txBox="1"/>
            <p:nvPr/>
          </p:nvSpPr>
          <p:spPr>
            <a:xfrm>
              <a:off x="7038199" y="3397336"/>
              <a:ext cx="409367" cy="256505"/>
            </a:xfrm>
            <a:prstGeom prst="rect">
              <a:avLst/>
            </a:prstGeom>
            <a:noFill/>
          </p:spPr>
          <p:txBody>
            <a:bodyPr wrap="none" lIns="79185" tIns="39593" rIns="79185" bIns="39593" rtlCol="0">
              <a:spAutoFit/>
            </a:bodyPr>
            <a:lstStyle/>
            <a:p>
              <a:r>
                <a:rPr lang="en-US" altLang="zh-CN" sz="1235"/>
                <a:t>500</a:t>
              </a:r>
              <a:endParaRPr lang="zh-CN" altLang="en-US" sz="1235"/>
            </a:p>
          </p:txBody>
        </p:sp>
        <p:sp>
          <p:nvSpPr>
            <p:cNvPr id="200" name="TextBox 199"/>
            <p:cNvSpPr txBox="1"/>
            <p:nvPr/>
          </p:nvSpPr>
          <p:spPr>
            <a:xfrm>
              <a:off x="7038199" y="3160110"/>
              <a:ext cx="409367" cy="256505"/>
            </a:xfrm>
            <a:prstGeom prst="rect">
              <a:avLst/>
            </a:prstGeom>
            <a:noFill/>
          </p:spPr>
          <p:txBody>
            <a:bodyPr wrap="none" lIns="79185" tIns="39593" rIns="79185" bIns="39593" rtlCol="0">
              <a:spAutoFit/>
            </a:bodyPr>
            <a:lstStyle/>
            <a:p>
              <a:r>
                <a:rPr lang="en-US" altLang="zh-CN" sz="1235"/>
                <a:t>600</a:t>
              </a:r>
              <a:endParaRPr lang="zh-CN" altLang="en-US" sz="1235"/>
            </a:p>
          </p:txBody>
        </p:sp>
        <p:sp>
          <p:nvSpPr>
            <p:cNvPr id="201" name="TextBox 200"/>
            <p:cNvSpPr txBox="1"/>
            <p:nvPr/>
          </p:nvSpPr>
          <p:spPr>
            <a:xfrm>
              <a:off x="7038199" y="2922884"/>
              <a:ext cx="409367" cy="256505"/>
            </a:xfrm>
            <a:prstGeom prst="rect">
              <a:avLst/>
            </a:prstGeom>
            <a:noFill/>
          </p:spPr>
          <p:txBody>
            <a:bodyPr wrap="none" lIns="79185" tIns="39593" rIns="79185" bIns="39593" rtlCol="0">
              <a:spAutoFit/>
            </a:bodyPr>
            <a:lstStyle/>
            <a:p>
              <a:r>
                <a:rPr lang="en-US" altLang="zh-CN" sz="1235"/>
                <a:t>700</a:t>
              </a:r>
              <a:endParaRPr lang="zh-CN" altLang="en-US" sz="1235"/>
            </a:p>
          </p:txBody>
        </p:sp>
        <p:sp>
          <p:nvSpPr>
            <p:cNvPr id="202" name="TextBox 201"/>
            <p:cNvSpPr txBox="1"/>
            <p:nvPr/>
          </p:nvSpPr>
          <p:spPr>
            <a:xfrm>
              <a:off x="7965374" y="4663797"/>
              <a:ext cx="488040" cy="256505"/>
            </a:xfrm>
            <a:prstGeom prst="rect">
              <a:avLst/>
            </a:prstGeom>
            <a:noFill/>
          </p:spPr>
          <p:txBody>
            <a:bodyPr wrap="none" lIns="79185" tIns="39593" rIns="79185" bIns="39593" rtlCol="0">
              <a:spAutoFit/>
            </a:bodyPr>
            <a:lstStyle/>
            <a:p>
              <a:r>
                <a:rPr lang="zh-CN" altLang="en-US" sz="1235" dirty="0">
                  <a:latin typeface="微软雅黑" panose="020B0503020204020204" pitchFamily="34" charset="-122"/>
                  <a:ea typeface="微软雅黑" panose="020B0503020204020204" pitchFamily="34" charset="-122"/>
                </a:rPr>
                <a:t>标题</a:t>
              </a:r>
            </a:p>
          </p:txBody>
        </p:sp>
        <p:sp>
          <p:nvSpPr>
            <p:cNvPr id="203" name="TextBox 202"/>
            <p:cNvSpPr txBox="1"/>
            <p:nvPr/>
          </p:nvSpPr>
          <p:spPr>
            <a:xfrm>
              <a:off x="8802859" y="4663797"/>
              <a:ext cx="488040" cy="256505"/>
            </a:xfrm>
            <a:prstGeom prst="rect">
              <a:avLst/>
            </a:prstGeom>
            <a:noFill/>
          </p:spPr>
          <p:txBody>
            <a:bodyPr wrap="none" lIns="79185" tIns="39593" rIns="79185" bIns="39593" rtlCol="0">
              <a:spAutoFit/>
            </a:bodyPr>
            <a:lstStyle/>
            <a:p>
              <a:r>
                <a:rPr lang="zh-CN" altLang="en-US" sz="1235">
                  <a:latin typeface="微软雅黑" panose="020B0503020204020204" pitchFamily="34" charset="-122"/>
                  <a:ea typeface="微软雅黑" panose="020B0503020204020204" pitchFamily="34" charset="-122"/>
                </a:rPr>
                <a:t>标题</a:t>
              </a:r>
            </a:p>
          </p:txBody>
        </p:sp>
        <p:sp>
          <p:nvSpPr>
            <p:cNvPr id="204" name="TextBox 203"/>
            <p:cNvSpPr txBox="1"/>
            <p:nvPr/>
          </p:nvSpPr>
          <p:spPr>
            <a:xfrm>
              <a:off x="9472437" y="4663797"/>
              <a:ext cx="488040" cy="256505"/>
            </a:xfrm>
            <a:prstGeom prst="rect">
              <a:avLst/>
            </a:prstGeom>
            <a:noFill/>
          </p:spPr>
          <p:txBody>
            <a:bodyPr wrap="none" lIns="79185" tIns="39593" rIns="79185" bIns="39593" rtlCol="0">
              <a:spAutoFit/>
            </a:bodyPr>
            <a:lstStyle/>
            <a:p>
              <a:r>
                <a:rPr lang="zh-CN" altLang="en-US" sz="1235">
                  <a:latin typeface="微软雅黑" panose="020B0503020204020204" pitchFamily="34" charset="-122"/>
                  <a:ea typeface="微软雅黑" panose="020B0503020204020204" pitchFamily="34" charset="-122"/>
                </a:rPr>
                <a:t>标题</a:t>
              </a:r>
            </a:p>
          </p:txBody>
        </p:sp>
        <p:sp>
          <p:nvSpPr>
            <p:cNvPr id="205" name="TextBox 204"/>
            <p:cNvSpPr txBox="1"/>
            <p:nvPr/>
          </p:nvSpPr>
          <p:spPr>
            <a:xfrm>
              <a:off x="10286158" y="4663797"/>
              <a:ext cx="488040" cy="256505"/>
            </a:xfrm>
            <a:prstGeom prst="rect">
              <a:avLst/>
            </a:prstGeom>
            <a:noFill/>
          </p:spPr>
          <p:txBody>
            <a:bodyPr wrap="none" lIns="79185" tIns="39593" rIns="79185" bIns="39593" rtlCol="0">
              <a:spAutoFit/>
            </a:bodyPr>
            <a:lstStyle/>
            <a:p>
              <a:r>
                <a:rPr lang="zh-CN" altLang="en-US" sz="1235" dirty="0">
                  <a:latin typeface="微软雅黑" panose="020B0503020204020204" pitchFamily="34" charset="-122"/>
                  <a:ea typeface="微软雅黑" panose="020B0503020204020204" pitchFamily="34" charset="-122"/>
                </a:rPr>
                <a:t>标题</a:t>
              </a:r>
            </a:p>
          </p:txBody>
        </p:sp>
        <p:sp>
          <p:nvSpPr>
            <p:cNvPr id="206" name="TextBox 205"/>
            <p:cNvSpPr txBox="1"/>
            <p:nvPr/>
          </p:nvSpPr>
          <p:spPr>
            <a:xfrm>
              <a:off x="7038199" y="2695449"/>
              <a:ext cx="409367" cy="256505"/>
            </a:xfrm>
            <a:prstGeom prst="rect">
              <a:avLst/>
            </a:prstGeom>
            <a:noFill/>
          </p:spPr>
          <p:txBody>
            <a:bodyPr wrap="none" lIns="79185" tIns="39593" rIns="79185" bIns="39593" rtlCol="0">
              <a:spAutoFit/>
            </a:bodyPr>
            <a:lstStyle/>
            <a:p>
              <a:r>
                <a:rPr lang="en-US" altLang="zh-CN" sz="1235" dirty="0"/>
                <a:t>800</a:t>
              </a:r>
              <a:endParaRPr lang="zh-CN" altLang="en-US" sz="1235" dirty="0"/>
            </a:p>
          </p:txBody>
        </p:sp>
        <p:sp>
          <p:nvSpPr>
            <p:cNvPr id="207" name="TextBox 206"/>
            <p:cNvSpPr txBox="1"/>
            <p:nvPr/>
          </p:nvSpPr>
          <p:spPr>
            <a:xfrm>
              <a:off x="7038199" y="2516282"/>
              <a:ext cx="409367" cy="256505"/>
            </a:xfrm>
            <a:prstGeom prst="rect">
              <a:avLst/>
            </a:prstGeom>
            <a:noFill/>
          </p:spPr>
          <p:txBody>
            <a:bodyPr wrap="none" lIns="79185" tIns="39593" rIns="79185" bIns="39593" rtlCol="0">
              <a:spAutoFit/>
            </a:bodyPr>
            <a:lstStyle/>
            <a:p>
              <a:r>
                <a:rPr lang="en-US" altLang="zh-CN" sz="1235" dirty="0"/>
                <a:t>900</a:t>
              </a:r>
              <a:endParaRPr lang="zh-CN" altLang="en-US" sz="1235" dirty="0"/>
            </a:p>
          </p:txBody>
        </p:sp>
        <p:sp>
          <p:nvSpPr>
            <p:cNvPr id="208" name="TextBox 207"/>
            <p:cNvSpPr txBox="1"/>
            <p:nvPr/>
          </p:nvSpPr>
          <p:spPr>
            <a:xfrm>
              <a:off x="7038199" y="2326314"/>
              <a:ext cx="491318" cy="256505"/>
            </a:xfrm>
            <a:prstGeom prst="rect">
              <a:avLst/>
            </a:prstGeom>
            <a:noFill/>
          </p:spPr>
          <p:txBody>
            <a:bodyPr wrap="none" lIns="79185" tIns="39593" rIns="79185" bIns="39593" rtlCol="0">
              <a:spAutoFit/>
            </a:bodyPr>
            <a:lstStyle/>
            <a:p>
              <a:r>
                <a:rPr lang="en-US" altLang="zh-CN" sz="1235" dirty="0"/>
                <a:t>1000</a:t>
              </a:r>
              <a:endParaRPr lang="zh-CN" altLang="en-US" sz="1235" dirty="0"/>
            </a:p>
          </p:txBody>
        </p:sp>
        <p:sp>
          <p:nvSpPr>
            <p:cNvPr id="209" name="Line 6"/>
            <p:cNvSpPr>
              <a:spLocks noChangeShapeType="1"/>
            </p:cNvSpPr>
            <p:nvPr/>
          </p:nvSpPr>
          <p:spPr bwMode="auto">
            <a:xfrm>
              <a:off x="7373167" y="3081174"/>
              <a:ext cx="3691197"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210" name="Line 7"/>
            <p:cNvSpPr>
              <a:spLocks noChangeShapeType="1"/>
            </p:cNvSpPr>
            <p:nvPr/>
          </p:nvSpPr>
          <p:spPr bwMode="auto">
            <a:xfrm>
              <a:off x="7373167" y="3310689"/>
              <a:ext cx="3691197"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211" name="Line 8"/>
            <p:cNvSpPr>
              <a:spLocks noChangeShapeType="1"/>
            </p:cNvSpPr>
            <p:nvPr/>
          </p:nvSpPr>
          <p:spPr bwMode="auto">
            <a:xfrm>
              <a:off x="7373167" y="3534805"/>
              <a:ext cx="3691197"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212" name="Line 9"/>
            <p:cNvSpPr>
              <a:spLocks noChangeShapeType="1"/>
            </p:cNvSpPr>
            <p:nvPr/>
          </p:nvSpPr>
          <p:spPr bwMode="auto">
            <a:xfrm>
              <a:off x="7373167" y="3764321"/>
              <a:ext cx="3691197"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213" name="Line 10"/>
            <p:cNvSpPr>
              <a:spLocks noChangeShapeType="1"/>
            </p:cNvSpPr>
            <p:nvPr/>
          </p:nvSpPr>
          <p:spPr bwMode="auto">
            <a:xfrm>
              <a:off x="7373167" y="3993837"/>
              <a:ext cx="3691197"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214" name="Line 11"/>
            <p:cNvSpPr>
              <a:spLocks noChangeShapeType="1"/>
            </p:cNvSpPr>
            <p:nvPr/>
          </p:nvSpPr>
          <p:spPr bwMode="auto">
            <a:xfrm>
              <a:off x="7373167" y="4223352"/>
              <a:ext cx="3691197"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215" name="Line 12"/>
            <p:cNvSpPr>
              <a:spLocks noChangeShapeType="1"/>
            </p:cNvSpPr>
            <p:nvPr/>
          </p:nvSpPr>
          <p:spPr bwMode="auto">
            <a:xfrm>
              <a:off x="7373167" y="4426304"/>
              <a:ext cx="3691197"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216" name="Line 10"/>
            <p:cNvSpPr>
              <a:spLocks noChangeShapeType="1"/>
            </p:cNvSpPr>
            <p:nvPr/>
          </p:nvSpPr>
          <p:spPr bwMode="auto">
            <a:xfrm>
              <a:off x="7516578" y="2411492"/>
              <a:ext cx="3547788"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217" name="Line 11"/>
            <p:cNvSpPr>
              <a:spLocks noChangeShapeType="1"/>
            </p:cNvSpPr>
            <p:nvPr/>
          </p:nvSpPr>
          <p:spPr bwMode="auto">
            <a:xfrm>
              <a:off x="7516577" y="2641008"/>
              <a:ext cx="3547787"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218" name="Line 12"/>
            <p:cNvSpPr>
              <a:spLocks noChangeShapeType="1"/>
            </p:cNvSpPr>
            <p:nvPr/>
          </p:nvSpPr>
          <p:spPr bwMode="auto">
            <a:xfrm>
              <a:off x="7485285" y="2843960"/>
              <a:ext cx="3579080"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219" name="Line 10"/>
            <p:cNvSpPr>
              <a:spLocks noChangeShapeType="1"/>
            </p:cNvSpPr>
            <p:nvPr/>
          </p:nvSpPr>
          <p:spPr bwMode="auto">
            <a:xfrm>
              <a:off x="7516578" y="2172083"/>
              <a:ext cx="3547788"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grpSp>
      <p:grpSp>
        <p:nvGrpSpPr>
          <p:cNvPr id="7" name="淘宝店chenying0907出品 6"/>
          <p:cNvGrpSpPr/>
          <p:nvPr/>
        </p:nvGrpSpPr>
        <p:grpSpPr>
          <a:xfrm>
            <a:off x="6607155" y="2395804"/>
            <a:ext cx="1183108" cy="2973686"/>
            <a:chOff x="5489974" y="1916832"/>
            <a:chExt cx="1209702" cy="2824944"/>
          </a:xfrm>
        </p:grpSpPr>
        <p:cxnSp>
          <p:nvCxnSpPr>
            <p:cNvPr id="20" name="淘宝店chenying0907出品 19"/>
            <p:cNvCxnSpPr/>
            <p:nvPr/>
          </p:nvCxnSpPr>
          <p:spPr>
            <a:xfrm>
              <a:off x="6102733" y="1916832"/>
              <a:ext cx="0" cy="2824944"/>
            </a:xfrm>
            <a:prstGeom prst="line">
              <a:avLst/>
            </a:prstGeom>
          </p:spPr>
          <p:style>
            <a:lnRef idx="1">
              <a:schemeClr val="accent1"/>
            </a:lnRef>
            <a:fillRef idx="0">
              <a:schemeClr val="accent1"/>
            </a:fillRef>
            <a:effectRef idx="0">
              <a:schemeClr val="accent1"/>
            </a:effectRef>
            <a:fontRef idx="minor">
              <a:schemeClr val="tx1"/>
            </a:fontRef>
          </p:style>
        </p:cxnSp>
        <p:sp>
          <p:nvSpPr>
            <p:cNvPr id="17" name="淘宝店chenying0907出品 16"/>
            <p:cNvSpPr/>
            <p:nvPr/>
          </p:nvSpPr>
          <p:spPr>
            <a:xfrm>
              <a:off x="5489974" y="2562739"/>
              <a:ext cx="1209702" cy="1147008"/>
            </a:xfrm>
            <a:prstGeom prst="ellipse">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20"/>
            </a:p>
          </p:txBody>
        </p:sp>
      </p:grpSp>
      <p:sp>
        <p:nvSpPr>
          <p:cNvPr id="16" name="TextBox 15"/>
          <p:cNvSpPr txBox="1"/>
          <p:nvPr/>
        </p:nvSpPr>
        <p:spPr>
          <a:xfrm>
            <a:off x="6607155" y="2998480"/>
            <a:ext cx="1338075" cy="1232197"/>
          </a:xfrm>
          <a:prstGeom prst="rect">
            <a:avLst/>
          </a:prstGeom>
          <a:noFill/>
        </p:spPr>
        <p:txBody>
          <a:bodyPr wrap="square" rtlCol="0">
            <a:spAutoFit/>
          </a:bodyPr>
          <a:lstStyle/>
          <a:p>
            <a:r>
              <a:rPr lang="en-US" altLang="zh-CN" sz="7405" dirty="0" err="1">
                <a:solidFill>
                  <a:schemeClr val="bg1"/>
                </a:solidFill>
                <a:latin typeface="方正大黑_GBK" pitchFamily="65" charset="-122"/>
                <a:ea typeface="方正大黑_GBK" pitchFamily="65" charset="-122"/>
              </a:rPr>
              <a:t>vs</a:t>
            </a:r>
            <a:endParaRPr lang="zh-CN" altLang="en-US" sz="7405" dirty="0">
              <a:solidFill>
                <a:schemeClr val="bg1"/>
              </a:solidFill>
              <a:latin typeface="方正大黑_GBK" pitchFamily="65" charset="-122"/>
              <a:ea typeface="方正大黑_GBK" pitchFamily="65" charset="-122"/>
            </a:endParaRPr>
          </a:p>
        </p:txBody>
      </p:sp>
      <p:sp>
        <p:nvSpPr>
          <p:cNvPr id="222" name="TextBox 221"/>
          <p:cNvSpPr txBox="1"/>
          <p:nvPr/>
        </p:nvSpPr>
        <p:spPr>
          <a:xfrm>
            <a:off x="9041423" y="6144899"/>
            <a:ext cx="2629225" cy="642606"/>
          </a:xfrm>
          <a:prstGeom prst="rect">
            <a:avLst/>
          </a:prstGeom>
          <a:noFill/>
        </p:spPr>
        <p:txBody>
          <a:bodyPr wrap="square" lIns="102611" tIns="51305" rIns="102611" bIns="51305" rtlCol="0">
            <a:spAutoFit/>
          </a:bodyPr>
          <a:lstStyle/>
          <a:p>
            <a:pPr>
              <a:lnSpc>
                <a:spcPct val="130000"/>
              </a:lnSpc>
            </a:pPr>
            <a:r>
              <a:rPr lang="zh-CN" altLang="en-US" sz="1345"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a:t>
            </a:r>
          </a:p>
        </p:txBody>
      </p:sp>
      <p:sp>
        <p:nvSpPr>
          <p:cNvPr id="223" name="TextBox 222"/>
          <p:cNvSpPr txBox="1"/>
          <p:nvPr/>
        </p:nvSpPr>
        <p:spPr>
          <a:xfrm>
            <a:off x="9091396" y="5697705"/>
            <a:ext cx="1350701" cy="518219"/>
          </a:xfrm>
          <a:prstGeom prst="rect">
            <a:avLst/>
          </a:prstGeom>
          <a:noFill/>
        </p:spPr>
        <p:txBody>
          <a:bodyPr wrap="square" lIns="102611" tIns="0" rIns="102611" bIns="0" rtlCol="0" anchor="t">
            <a:spAutoFit/>
          </a:bodyPr>
          <a:lstStyle/>
          <a:p>
            <a:pPr>
              <a:lnSpc>
                <a:spcPct val="150000"/>
              </a:lnSpc>
            </a:pPr>
            <a:r>
              <a:rPr lang="en-US" altLang="zh-CN" sz="2245" dirty="0">
                <a:solidFill>
                  <a:srgbClr val="CB1B3D"/>
                </a:solidFill>
                <a:latin typeface="方正黑体_GBK" pitchFamily="65" charset="-122"/>
                <a:ea typeface="方正黑体_GBK" pitchFamily="65" charset="-122"/>
                <a:cs typeface="华文黑体" pitchFamily="2" charset="-122"/>
              </a:rPr>
              <a:t>2014</a:t>
            </a:r>
            <a:r>
              <a:rPr lang="zh-CN" altLang="en-US" sz="2245" dirty="0">
                <a:solidFill>
                  <a:srgbClr val="CB1B3D"/>
                </a:solidFill>
                <a:latin typeface="方正黑体_GBK" pitchFamily="65" charset="-122"/>
                <a:ea typeface="方正黑体_GBK" pitchFamily="65" charset="-122"/>
                <a:cs typeface="华文黑体" pitchFamily="2" charset="-122"/>
              </a:rPr>
              <a:t>年</a:t>
            </a:r>
          </a:p>
        </p:txBody>
      </p:sp>
      <p:sp>
        <p:nvSpPr>
          <p:cNvPr id="224" name="圆角淘宝店chenying0907出品 223"/>
          <p:cNvSpPr/>
          <p:nvPr/>
        </p:nvSpPr>
        <p:spPr>
          <a:xfrm>
            <a:off x="8336967" y="5834378"/>
            <a:ext cx="769624" cy="293008"/>
          </a:xfrm>
          <a:prstGeom prst="round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102611" tIns="51305" rIns="102611" bIns="51305" rtlCol="0" anchor="ctr"/>
          <a:lstStyle/>
          <a:p>
            <a:pPr algn="ctr"/>
            <a:r>
              <a:rPr lang="zh-CN" altLang="en-US" sz="1570" dirty="0">
                <a:solidFill>
                  <a:prstClr val="white"/>
                </a:solidFill>
                <a:latin typeface="微软雅黑" panose="020B0503020204020204" pitchFamily="34" charset="-122"/>
                <a:ea typeface="微软雅黑" panose="020B0503020204020204" pitchFamily="34" charset="-122"/>
              </a:rPr>
              <a:t>去年</a:t>
            </a:r>
          </a:p>
        </p:txBody>
      </p:sp>
      <p:sp>
        <p:nvSpPr>
          <p:cNvPr id="228" name="TextBox 227"/>
          <p:cNvSpPr txBox="1"/>
          <p:nvPr/>
        </p:nvSpPr>
        <p:spPr>
          <a:xfrm>
            <a:off x="2431823" y="6144899"/>
            <a:ext cx="2629225" cy="642606"/>
          </a:xfrm>
          <a:prstGeom prst="rect">
            <a:avLst/>
          </a:prstGeom>
          <a:noFill/>
        </p:spPr>
        <p:txBody>
          <a:bodyPr wrap="square" lIns="102611" tIns="51305" rIns="102611" bIns="51305" rtlCol="0">
            <a:spAutoFit/>
          </a:bodyPr>
          <a:lstStyle/>
          <a:p>
            <a:pPr>
              <a:lnSpc>
                <a:spcPct val="130000"/>
              </a:lnSpc>
            </a:pPr>
            <a:r>
              <a:rPr lang="zh-CN" altLang="en-US" sz="1345"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a:t>
            </a:r>
          </a:p>
        </p:txBody>
      </p:sp>
      <p:sp>
        <p:nvSpPr>
          <p:cNvPr id="229" name="TextBox 228"/>
          <p:cNvSpPr txBox="1"/>
          <p:nvPr/>
        </p:nvSpPr>
        <p:spPr>
          <a:xfrm>
            <a:off x="2489766" y="5697705"/>
            <a:ext cx="1350701" cy="518219"/>
          </a:xfrm>
          <a:prstGeom prst="rect">
            <a:avLst/>
          </a:prstGeom>
          <a:noFill/>
        </p:spPr>
        <p:txBody>
          <a:bodyPr wrap="square" lIns="102611" tIns="0" rIns="102611" bIns="0" rtlCol="0" anchor="t">
            <a:spAutoFit/>
          </a:bodyPr>
          <a:lstStyle/>
          <a:p>
            <a:pPr>
              <a:lnSpc>
                <a:spcPct val="150000"/>
              </a:lnSpc>
            </a:pPr>
            <a:r>
              <a:rPr lang="en-US" altLang="zh-CN" sz="2245" dirty="0">
                <a:solidFill>
                  <a:srgbClr val="CB1B3D"/>
                </a:solidFill>
                <a:latin typeface="方正黑体_GBK" pitchFamily="65" charset="-122"/>
                <a:ea typeface="方正黑体_GBK" pitchFamily="65" charset="-122"/>
                <a:cs typeface="华文黑体" pitchFamily="2" charset="-122"/>
              </a:rPr>
              <a:t>2015</a:t>
            </a:r>
            <a:r>
              <a:rPr lang="zh-CN" altLang="en-US" sz="2245" dirty="0">
                <a:solidFill>
                  <a:srgbClr val="CB1B3D"/>
                </a:solidFill>
                <a:latin typeface="方正黑体_GBK" pitchFamily="65" charset="-122"/>
                <a:ea typeface="方正黑体_GBK" pitchFamily="65" charset="-122"/>
                <a:cs typeface="华文黑体" pitchFamily="2" charset="-122"/>
              </a:rPr>
              <a:t>年</a:t>
            </a:r>
          </a:p>
        </p:txBody>
      </p:sp>
      <p:sp>
        <p:nvSpPr>
          <p:cNvPr id="230" name="圆角淘宝店chenying0907出品 229"/>
          <p:cNvSpPr/>
          <p:nvPr/>
        </p:nvSpPr>
        <p:spPr>
          <a:xfrm>
            <a:off x="1618863" y="5834378"/>
            <a:ext cx="857760" cy="293008"/>
          </a:xfrm>
          <a:prstGeom prst="round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102611" tIns="51305" rIns="102611" bIns="51305" rtlCol="0" anchor="ctr"/>
          <a:lstStyle/>
          <a:p>
            <a:pPr algn="ctr"/>
            <a:r>
              <a:rPr lang="zh-CN" altLang="en-US" sz="1570" dirty="0">
                <a:solidFill>
                  <a:prstClr val="white"/>
                </a:solidFill>
                <a:latin typeface="微软雅黑" panose="020B0503020204020204" pitchFamily="34" charset="-122"/>
                <a:ea typeface="微软雅黑" panose="020B0503020204020204" pitchFamily="34" charset="-122"/>
              </a:rPr>
              <a:t>今年</a:t>
            </a:r>
          </a:p>
        </p:txBody>
      </p:sp>
      <p:grpSp>
        <p:nvGrpSpPr>
          <p:cNvPr id="130" name="淘宝店chenying0907出品 129"/>
          <p:cNvGrpSpPr/>
          <p:nvPr/>
        </p:nvGrpSpPr>
        <p:grpSpPr>
          <a:xfrm>
            <a:off x="426332" y="105966"/>
            <a:ext cx="3340941" cy="590700"/>
            <a:chOff x="568442" y="141286"/>
            <a:chExt cx="4454590" cy="787601"/>
          </a:xfrm>
        </p:grpSpPr>
        <p:sp>
          <p:nvSpPr>
            <p:cNvPr id="134" name="淘宝店chenying0907出品 133"/>
            <p:cNvSpPr txBox="1"/>
            <p:nvPr/>
          </p:nvSpPr>
          <p:spPr>
            <a:xfrm>
              <a:off x="727682" y="141286"/>
              <a:ext cx="2443405" cy="779701"/>
            </a:xfrm>
            <a:prstGeom prst="rect">
              <a:avLst/>
            </a:prstGeom>
            <a:noFill/>
          </p:spPr>
          <p:txBody>
            <a:bodyPr wrap="none" rtlCol="0">
              <a:spAutoFit/>
            </a:bodyPr>
            <a:lstStyle/>
            <a:p>
              <a:r>
                <a:rPr lang="zh-CN" altLang="en-US" sz="3200" b="1" dirty="0">
                  <a:solidFill>
                    <a:srgbClr val="FF0000"/>
                  </a:solidFill>
                  <a:latin typeface="+mj-ea"/>
                  <a:ea typeface="+mj-ea"/>
                </a:rPr>
                <a:t>存在不足</a:t>
              </a:r>
            </a:p>
          </p:txBody>
        </p:sp>
        <p:sp>
          <p:nvSpPr>
            <p:cNvPr id="135" name="等腰三角形 134"/>
            <p:cNvSpPr/>
            <p:nvPr/>
          </p:nvSpPr>
          <p:spPr>
            <a:xfrm rot="16200000" flipH="1" flipV="1">
              <a:off x="492508" y="454911"/>
              <a:ext cx="304323" cy="15245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36" name="淘宝店chenying0907出品 23"/>
            <p:cNvSpPr txBox="1"/>
            <p:nvPr/>
          </p:nvSpPr>
          <p:spPr>
            <a:xfrm>
              <a:off x="2887403" y="600592"/>
              <a:ext cx="2135629" cy="328295"/>
            </a:xfrm>
            <a:prstGeom prst="rect">
              <a:avLst/>
            </a:prstGeom>
            <a:noFill/>
          </p:spPr>
          <p:txBody>
            <a:bodyPr wrap="none" rtlCol="0">
              <a:spAutoFit/>
            </a:bodyPr>
            <a:lstStyle/>
            <a:p>
              <a:r>
                <a:rPr lang="en-US" altLang="zh-CN" sz="1000" dirty="0">
                  <a:solidFill>
                    <a:schemeClr val="tx1">
                      <a:lumMod val="60000"/>
                      <a:lumOff val="40000"/>
                    </a:schemeClr>
                  </a:solidFill>
                  <a:latin typeface="+mj-ea"/>
                  <a:ea typeface="+mj-ea"/>
                </a:rPr>
                <a:t>  Click here to add Title</a:t>
              </a:r>
              <a:endParaRPr lang="zh-CN" altLang="en-US" sz="1000" dirty="0">
                <a:solidFill>
                  <a:schemeClr val="tx1">
                    <a:lumMod val="60000"/>
                    <a:lumOff val="40000"/>
                  </a:schemeClr>
                </a:solidFill>
                <a:latin typeface="+mj-ea"/>
                <a:ea typeface="+mj-ea"/>
              </a:endParaRPr>
            </a:p>
          </p:txBody>
        </p:sp>
      </p:grpSp>
      <p:sp>
        <p:nvSpPr>
          <p:cNvPr id="137" name="圆角淘宝店chenying0907出品 136"/>
          <p:cNvSpPr/>
          <p:nvPr/>
        </p:nvSpPr>
        <p:spPr>
          <a:xfrm flipV="1">
            <a:off x="400987" y="673807"/>
            <a:ext cx="13064286" cy="45719"/>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 calcmode="lin" valueType="num">
                                      <p:cBhvr additive="base">
                                        <p:cTn id="7" dur="500" fill="hold"/>
                                        <p:tgtEl>
                                          <p:spTgt spid="130"/>
                                        </p:tgtEl>
                                        <p:attrNameLst>
                                          <p:attrName>ppt_x</p:attrName>
                                        </p:attrNameLst>
                                      </p:cBhvr>
                                      <p:tavLst>
                                        <p:tav tm="0">
                                          <p:val>
                                            <p:strVal val="0-#ppt_w/2"/>
                                          </p:val>
                                        </p:tav>
                                        <p:tav tm="100000">
                                          <p:val>
                                            <p:strVal val="#ppt_x"/>
                                          </p:val>
                                        </p:tav>
                                      </p:tavLst>
                                    </p:anim>
                                    <p:anim calcmode="lin" valueType="num">
                                      <p:cBhvr additive="base">
                                        <p:cTn id="8" dur="500" fill="hold"/>
                                        <p:tgtEl>
                                          <p:spTgt spid="1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37"/>
                                        </p:tgtEl>
                                        <p:attrNameLst>
                                          <p:attrName>style.visibility</p:attrName>
                                        </p:attrNameLst>
                                      </p:cBhvr>
                                      <p:to>
                                        <p:strVal val="visible"/>
                                      </p:to>
                                    </p:set>
                                    <p:animEffect transition="in" filter="wipe(left)">
                                      <p:cBhvr>
                                        <p:cTn id="13" dur="500"/>
                                        <p:tgtEl>
                                          <p:spTgt spid="137"/>
                                        </p:tgtEl>
                                      </p:cBhvr>
                                    </p:animEffect>
                                  </p:childTnLst>
                                </p:cTn>
                              </p:par>
                            </p:childTnLst>
                          </p:cTn>
                        </p:par>
                        <p:par>
                          <p:cTn id="14" fill="hold">
                            <p:stCondLst>
                              <p:cond delay="500"/>
                            </p:stCondLst>
                            <p:childTnLst>
                              <p:par>
                                <p:cTn id="15" presetID="12" presetClass="entr" presetSubtype="2" fill="hold" grpId="0" nodeType="afterEffect">
                                  <p:stCondLst>
                                    <p:cond delay="0"/>
                                  </p:stCondLst>
                                  <p:childTnLst>
                                    <p:set>
                                      <p:cBhvr>
                                        <p:cTn id="16" dur="1" fill="hold">
                                          <p:stCondLst>
                                            <p:cond delay="0"/>
                                          </p:stCondLst>
                                        </p:cTn>
                                        <p:tgtEl>
                                          <p:spTgt spid="223"/>
                                        </p:tgtEl>
                                        <p:attrNameLst>
                                          <p:attrName>style.visibility</p:attrName>
                                        </p:attrNameLst>
                                      </p:cBhvr>
                                      <p:to>
                                        <p:strVal val="visible"/>
                                      </p:to>
                                    </p:set>
                                    <p:anim calcmode="lin" valueType="num">
                                      <p:cBhvr additive="base">
                                        <p:cTn id="17" dur="500"/>
                                        <p:tgtEl>
                                          <p:spTgt spid="223"/>
                                        </p:tgtEl>
                                        <p:attrNameLst>
                                          <p:attrName>ppt_x</p:attrName>
                                        </p:attrNameLst>
                                      </p:cBhvr>
                                      <p:tavLst>
                                        <p:tav tm="0">
                                          <p:val>
                                            <p:strVal val="#ppt_x+#ppt_w*1.125000"/>
                                          </p:val>
                                        </p:tav>
                                        <p:tav tm="100000">
                                          <p:val>
                                            <p:strVal val="#ppt_x"/>
                                          </p:val>
                                        </p:tav>
                                      </p:tavLst>
                                    </p:anim>
                                    <p:animEffect transition="in" filter="wipe(left)">
                                      <p:cBhvr>
                                        <p:cTn id="18" dur="500"/>
                                        <p:tgtEl>
                                          <p:spTgt spid="223"/>
                                        </p:tgtEl>
                                      </p:cBhvr>
                                    </p:animEffect>
                                  </p:childTnLst>
                                </p:cTn>
                              </p:par>
                              <p:par>
                                <p:cTn id="19" presetID="12" presetClass="entr" presetSubtype="2" fill="hold" grpId="0" nodeType="withEffect">
                                  <p:stCondLst>
                                    <p:cond delay="0"/>
                                  </p:stCondLst>
                                  <p:childTnLst>
                                    <p:set>
                                      <p:cBhvr>
                                        <p:cTn id="20" dur="1" fill="hold">
                                          <p:stCondLst>
                                            <p:cond delay="0"/>
                                          </p:stCondLst>
                                        </p:cTn>
                                        <p:tgtEl>
                                          <p:spTgt spid="222"/>
                                        </p:tgtEl>
                                        <p:attrNameLst>
                                          <p:attrName>style.visibility</p:attrName>
                                        </p:attrNameLst>
                                      </p:cBhvr>
                                      <p:to>
                                        <p:strVal val="visible"/>
                                      </p:to>
                                    </p:set>
                                    <p:anim calcmode="lin" valueType="num">
                                      <p:cBhvr additive="base">
                                        <p:cTn id="21" dur="500"/>
                                        <p:tgtEl>
                                          <p:spTgt spid="222"/>
                                        </p:tgtEl>
                                        <p:attrNameLst>
                                          <p:attrName>ppt_x</p:attrName>
                                        </p:attrNameLst>
                                      </p:cBhvr>
                                      <p:tavLst>
                                        <p:tav tm="0">
                                          <p:val>
                                            <p:strVal val="#ppt_x+#ppt_w*1.125000"/>
                                          </p:val>
                                        </p:tav>
                                        <p:tav tm="100000">
                                          <p:val>
                                            <p:strVal val="#ppt_x"/>
                                          </p:val>
                                        </p:tav>
                                      </p:tavLst>
                                    </p:anim>
                                    <p:animEffect transition="in" filter="wipe(left)">
                                      <p:cBhvr>
                                        <p:cTn id="22" dur="500"/>
                                        <p:tgtEl>
                                          <p:spTgt spid="222"/>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224"/>
                                        </p:tgtEl>
                                        <p:attrNameLst>
                                          <p:attrName>style.visibility</p:attrName>
                                        </p:attrNameLst>
                                      </p:cBhvr>
                                      <p:to>
                                        <p:strVal val="visible"/>
                                      </p:to>
                                    </p:set>
                                    <p:anim calcmode="lin" valueType="num">
                                      <p:cBhvr>
                                        <p:cTn id="25" dur="500" fill="hold"/>
                                        <p:tgtEl>
                                          <p:spTgt spid="224"/>
                                        </p:tgtEl>
                                        <p:attrNameLst>
                                          <p:attrName>ppt_w</p:attrName>
                                        </p:attrNameLst>
                                      </p:cBhvr>
                                      <p:tavLst>
                                        <p:tav tm="0">
                                          <p:val>
                                            <p:fltVal val="0"/>
                                          </p:val>
                                        </p:tav>
                                        <p:tav tm="100000">
                                          <p:val>
                                            <p:strVal val="#ppt_w"/>
                                          </p:val>
                                        </p:tav>
                                      </p:tavLst>
                                    </p:anim>
                                    <p:anim calcmode="lin" valueType="num">
                                      <p:cBhvr>
                                        <p:cTn id="26" dur="500" fill="hold"/>
                                        <p:tgtEl>
                                          <p:spTgt spid="224"/>
                                        </p:tgtEl>
                                        <p:attrNameLst>
                                          <p:attrName>ppt_h</p:attrName>
                                        </p:attrNameLst>
                                      </p:cBhvr>
                                      <p:tavLst>
                                        <p:tav tm="0">
                                          <p:val>
                                            <p:fltVal val="0"/>
                                          </p:val>
                                        </p:tav>
                                        <p:tav tm="100000">
                                          <p:val>
                                            <p:strVal val="#ppt_h"/>
                                          </p:val>
                                        </p:tav>
                                      </p:tavLst>
                                    </p:anim>
                                    <p:animEffect transition="in" filter="fade">
                                      <p:cBhvr>
                                        <p:cTn id="27" dur="500"/>
                                        <p:tgtEl>
                                          <p:spTgt spid="224"/>
                                        </p:tgtEl>
                                      </p:cBhvr>
                                    </p:animEffect>
                                  </p:childTnLst>
                                </p:cTn>
                              </p:par>
                            </p:childTnLst>
                          </p:cTn>
                        </p:par>
                        <p:par>
                          <p:cTn id="28" fill="hold">
                            <p:stCondLst>
                              <p:cond delay="1000"/>
                            </p:stCondLst>
                            <p:childTnLst>
                              <p:par>
                                <p:cTn id="29" presetID="12" presetClass="entr" presetSubtype="2" fill="hold" grpId="0" nodeType="afterEffect">
                                  <p:stCondLst>
                                    <p:cond delay="0"/>
                                  </p:stCondLst>
                                  <p:childTnLst>
                                    <p:set>
                                      <p:cBhvr>
                                        <p:cTn id="30" dur="1" fill="hold">
                                          <p:stCondLst>
                                            <p:cond delay="0"/>
                                          </p:stCondLst>
                                        </p:cTn>
                                        <p:tgtEl>
                                          <p:spTgt spid="229"/>
                                        </p:tgtEl>
                                        <p:attrNameLst>
                                          <p:attrName>style.visibility</p:attrName>
                                        </p:attrNameLst>
                                      </p:cBhvr>
                                      <p:to>
                                        <p:strVal val="visible"/>
                                      </p:to>
                                    </p:set>
                                    <p:anim calcmode="lin" valueType="num">
                                      <p:cBhvr additive="base">
                                        <p:cTn id="31" dur="500"/>
                                        <p:tgtEl>
                                          <p:spTgt spid="229"/>
                                        </p:tgtEl>
                                        <p:attrNameLst>
                                          <p:attrName>ppt_x</p:attrName>
                                        </p:attrNameLst>
                                      </p:cBhvr>
                                      <p:tavLst>
                                        <p:tav tm="0">
                                          <p:val>
                                            <p:strVal val="#ppt_x+#ppt_w*1.125000"/>
                                          </p:val>
                                        </p:tav>
                                        <p:tav tm="100000">
                                          <p:val>
                                            <p:strVal val="#ppt_x"/>
                                          </p:val>
                                        </p:tav>
                                      </p:tavLst>
                                    </p:anim>
                                    <p:animEffect transition="in" filter="wipe(left)">
                                      <p:cBhvr>
                                        <p:cTn id="32" dur="500"/>
                                        <p:tgtEl>
                                          <p:spTgt spid="229"/>
                                        </p:tgtEl>
                                      </p:cBhvr>
                                    </p:animEffect>
                                  </p:childTnLst>
                                </p:cTn>
                              </p:par>
                              <p:par>
                                <p:cTn id="33" presetID="12" presetClass="entr" presetSubtype="2" fill="hold" grpId="0" nodeType="withEffect">
                                  <p:stCondLst>
                                    <p:cond delay="0"/>
                                  </p:stCondLst>
                                  <p:childTnLst>
                                    <p:set>
                                      <p:cBhvr>
                                        <p:cTn id="34" dur="1" fill="hold">
                                          <p:stCondLst>
                                            <p:cond delay="0"/>
                                          </p:stCondLst>
                                        </p:cTn>
                                        <p:tgtEl>
                                          <p:spTgt spid="228"/>
                                        </p:tgtEl>
                                        <p:attrNameLst>
                                          <p:attrName>style.visibility</p:attrName>
                                        </p:attrNameLst>
                                      </p:cBhvr>
                                      <p:to>
                                        <p:strVal val="visible"/>
                                      </p:to>
                                    </p:set>
                                    <p:anim calcmode="lin" valueType="num">
                                      <p:cBhvr additive="base">
                                        <p:cTn id="35" dur="500"/>
                                        <p:tgtEl>
                                          <p:spTgt spid="228"/>
                                        </p:tgtEl>
                                        <p:attrNameLst>
                                          <p:attrName>ppt_x</p:attrName>
                                        </p:attrNameLst>
                                      </p:cBhvr>
                                      <p:tavLst>
                                        <p:tav tm="0">
                                          <p:val>
                                            <p:strVal val="#ppt_x+#ppt_w*1.125000"/>
                                          </p:val>
                                        </p:tav>
                                        <p:tav tm="100000">
                                          <p:val>
                                            <p:strVal val="#ppt_x"/>
                                          </p:val>
                                        </p:tav>
                                      </p:tavLst>
                                    </p:anim>
                                    <p:animEffect transition="in" filter="wipe(left)">
                                      <p:cBhvr>
                                        <p:cTn id="36" dur="500"/>
                                        <p:tgtEl>
                                          <p:spTgt spid="228"/>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0"/>
                                        </p:tgtEl>
                                        <p:attrNameLst>
                                          <p:attrName>style.visibility</p:attrName>
                                        </p:attrNameLst>
                                      </p:cBhvr>
                                      <p:to>
                                        <p:strVal val="visible"/>
                                      </p:to>
                                    </p:set>
                                    <p:anim calcmode="lin" valueType="num">
                                      <p:cBhvr>
                                        <p:cTn id="39" dur="500" fill="hold"/>
                                        <p:tgtEl>
                                          <p:spTgt spid="230"/>
                                        </p:tgtEl>
                                        <p:attrNameLst>
                                          <p:attrName>ppt_w</p:attrName>
                                        </p:attrNameLst>
                                      </p:cBhvr>
                                      <p:tavLst>
                                        <p:tav tm="0">
                                          <p:val>
                                            <p:fltVal val="0"/>
                                          </p:val>
                                        </p:tav>
                                        <p:tav tm="100000">
                                          <p:val>
                                            <p:strVal val="#ppt_w"/>
                                          </p:val>
                                        </p:tav>
                                      </p:tavLst>
                                    </p:anim>
                                    <p:anim calcmode="lin" valueType="num">
                                      <p:cBhvr>
                                        <p:cTn id="40" dur="500" fill="hold"/>
                                        <p:tgtEl>
                                          <p:spTgt spid="230"/>
                                        </p:tgtEl>
                                        <p:attrNameLst>
                                          <p:attrName>ppt_h</p:attrName>
                                        </p:attrNameLst>
                                      </p:cBhvr>
                                      <p:tavLst>
                                        <p:tav tm="0">
                                          <p:val>
                                            <p:fltVal val="0"/>
                                          </p:val>
                                        </p:tav>
                                        <p:tav tm="100000">
                                          <p:val>
                                            <p:strVal val="#ppt_h"/>
                                          </p:val>
                                        </p:tav>
                                      </p:tavLst>
                                    </p:anim>
                                    <p:animEffect transition="in" filter="fade">
                                      <p:cBhvr>
                                        <p:cTn id="41" dur="500"/>
                                        <p:tgtEl>
                                          <p:spTgt spid="230"/>
                                        </p:tgtEl>
                                      </p:cBhvr>
                                    </p:animEffect>
                                  </p:childTnLst>
                                </p:cTn>
                              </p:par>
                            </p:childTnLst>
                          </p:cTn>
                        </p:par>
                        <p:par>
                          <p:cTn id="42" fill="hold">
                            <p:stCondLst>
                              <p:cond delay="1500"/>
                            </p:stCondLst>
                            <p:childTnLst>
                              <p:par>
                                <p:cTn id="43" presetID="22" presetClass="entr" presetSubtype="4"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down)">
                                      <p:cBhvr>
                                        <p:cTn id="45" dur="500"/>
                                        <p:tgtEl>
                                          <p:spTgt spid="4"/>
                                        </p:tgtEl>
                                      </p:cBhvr>
                                    </p:animEffect>
                                  </p:childTnLst>
                                </p:cTn>
                              </p:par>
                            </p:childTnLst>
                          </p:cTn>
                        </p:par>
                        <p:par>
                          <p:cTn id="46" fill="hold">
                            <p:stCondLst>
                              <p:cond delay="2000"/>
                            </p:stCondLst>
                            <p:childTnLst>
                              <p:par>
                                <p:cTn id="47" presetID="22" presetClass="entr" presetSubtype="4"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down)">
                                      <p:cBhvr>
                                        <p:cTn id="49" dur="500"/>
                                        <p:tgtEl>
                                          <p:spTgt spid="5"/>
                                        </p:tgtEl>
                                      </p:cBhvr>
                                    </p:animEffect>
                                  </p:childTnLst>
                                </p:cTn>
                              </p:par>
                            </p:childTnLst>
                          </p:cTn>
                        </p:par>
                        <p:par>
                          <p:cTn id="50" fill="hold">
                            <p:stCondLst>
                              <p:cond delay="2500"/>
                            </p:stCondLst>
                            <p:childTnLst>
                              <p:par>
                                <p:cTn id="51" presetID="45" presetClass="entr" presetSubtype="0" fill="hold"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anim calcmode="lin" valueType="num">
                                      <p:cBhvr>
                                        <p:cTn id="54" dur="500" fill="hold"/>
                                        <p:tgtEl>
                                          <p:spTgt spid="7"/>
                                        </p:tgtEl>
                                        <p:attrNameLst>
                                          <p:attrName>ppt_w</p:attrName>
                                        </p:attrNameLst>
                                      </p:cBhvr>
                                      <p:tavLst>
                                        <p:tav tm="0" fmla="#ppt_w*sin(2.5*pi*$)">
                                          <p:val>
                                            <p:fltVal val="0"/>
                                          </p:val>
                                        </p:tav>
                                        <p:tav tm="100000">
                                          <p:val>
                                            <p:fltVal val="1"/>
                                          </p:val>
                                        </p:tav>
                                      </p:tavLst>
                                    </p:anim>
                                    <p:anim calcmode="lin" valueType="num">
                                      <p:cBhvr>
                                        <p:cTn id="55" dur="500" fill="hold"/>
                                        <p:tgtEl>
                                          <p:spTgt spid="7"/>
                                        </p:tgtEl>
                                        <p:attrNameLst>
                                          <p:attrName>ppt_h</p:attrName>
                                        </p:attrNameLst>
                                      </p:cBhvr>
                                      <p:tavLst>
                                        <p:tav tm="0">
                                          <p:val>
                                            <p:strVal val="#ppt_h"/>
                                          </p:val>
                                        </p:tav>
                                        <p:tav tm="100000">
                                          <p:val>
                                            <p:strVal val="#ppt_h"/>
                                          </p:val>
                                        </p:tav>
                                      </p:tavLst>
                                    </p:anim>
                                  </p:childTnLst>
                                </p:cTn>
                              </p:par>
                            </p:childTnLst>
                          </p:cTn>
                        </p:par>
                        <p:par>
                          <p:cTn id="56" fill="hold">
                            <p:stCondLst>
                              <p:cond delay="3000"/>
                            </p:stCondLst>
                            <p:childTnLst>
                              <p:par>
                                <p:cTn id="57" presetID="23" presetClass="entr" presetSubtype="32"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strVal val="4*#ppt_w"/>
                                          </p:val>
                                        </p:tav>
                                        <p:tav tm="100000">
                                          <p:val>
                                            <p:strVal val="#ppt_w"/>
                                          </p:val>
                                        </p:tav>
                                      </p:tavLst>
                                    </p:anim>
                                    <p:anim calcmode="lin" valueType="num">
                                      <p:cBhvr>
                                        <p:cTn id="60" dur="500" fill="hold"/>
                                        <p:tgtEl>
                                          <p:spTgt spid="1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2" grpId="0"/>
      <p:bldP spid="223" grpId="0"/>
      <p:bldP spid="224" grpId="0" animBg="1"/>
      <p:bldP spid="228" grpId="0"/>
      <p:bldP spid="229" grpId="0"/>
      <p:bldP spid="230" grpId="0" animBg="1"/>
      <p:bldP spid="137"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淘宝店chenying0907出品 2"/>
          <p:cNvSpPr/>
          <p:nvPr/>
        </p:nvSpPr>
        <p:spPr>
          <a:xfrm>
            <a:off x="6668243" y="1590598"/>
            <a:ext cx="6528775" cy="5279112"/>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lIns="673281" rIns="673281" anchor="ctr"/>
          <a:lstStyle/>
          <a:p>
            <a:pPr defTabSz="1368425">
              <a:lnSpc>
                <a:spcPct val="200000"/>
              </a:lnSpc>
              <a:defRPr/>
            </a:pPr>
            <a:r>
              <a:rPr lang="zh-CN" altLang="en-US" sz="1795" kern="0" dirty="0">
                <a:solidFill>
                  <a:srgbClr val="4D4D4D"/>
                </a:solidFill>
                <a:latin typeface="微软雅黑" panose="020B0503020204020204" pitchFamily="34" charset="-122"/>
                <a:ea typeface="微软雅黑" panose="020B0503020204020204" pitchFamily="34" charset="-122"/>
              </a:rPr>
              <a:t> 击此处添加文本点击此处添加文本点击此处添加文本点击此处添加文本点击此处添加文本办公资源</a:t>
            </a:r>
          </a:p>
        </p:txBody>
      </p:sp>
      <p:grpSp>
        <p:nvGrpSpPr>
          <p:cNvPr id="4" name="淘宝店chenying0907出品 3"/>
          <p:cNvGrpSpPr/>
          <p:nvPr/>
        </p:nvGrpSpPr>
        <p:grpSpPr>
          <a:xfrm>
            <a:off x="1454728" y="1663290"/>
            <a:ext cx="2134062" cy="2144012"/>
            <a:chOff x="972295" y="1036159"/>
            <a:chExt cx="1426340" cy="1432990"/>
          </a:xfrm>
        </p:grpSpPr>
        <p:sp>
          <p:nvSpPr>
            <p:cNvPr id="5" name="淘宝店chenying0907出品 4"/>
            <p:cNvSpPr/>
            <p:nvPr/>
          </p:nvSpPr>
          <p:spPr bwMode="auto">
            <a:xfrm>
              <a:off x="972295" y="1036159"/>
              <a:ext cx="1426340" cy="1432990"/>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scene3d>
              <a:camera prst="perspectiveFront" fov="3000000">
                <a:rot lat="21360000" lon="240000" rev="0"/>
              </a:camera>
              <a:lightRig rig="flat" dir="t"/>
            </a:scene3d>
            <a:sp3d extrusionH="12700000">
              <a:extrusionClr>
                <a:srgbClr val="A9A9A9"/>
              </a:extrusionClr>
            </a:sp3d>
          </p:spPr>
          <p:txBody>
            <a:bodyPr anchor="ctr"/>
            <a:lstStyle/>
            <a:p>
              <a:pPr algn="ctr" defTabSz="1368425">
                <a:lnSpc>
                  <a:spcPct val="120000"/>
                </a:lnSpc>
                <a:defRPr/>
              </a:pPr>
              <a:endParaRPr lang="zh-CN" altLang="en-US" sz="3590" b="1" kern="0" dirty="0">
                <a:solidFill>
                  <a:srgbClr val="4D4D4D"/>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1239656" y="1398711"/>
              <a:ext cx="891617" cy="677208"/>
            </a:xfrm>
            <a:prstGeom prst="rect">
              <a:avLst/>
            </a:prstGeom>
            <a:noFill/>
          </p:spPr>
          <p:txBody>
            <a:bodyPr wrap="none" rtlCol="0">
              <a:spAutoFit/>
            </a:bodyPr>
            <a:lstStyle/>
            <a:p>
              <a:pPr algn="ctr"/>
              <a:r>
                <a:rPr lang="zh-CN" altLang="en-US" sz="2990" b="1"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rPr>
                <a:t>点击录</a:t>
              </a:r>
              <a:endParaRPr lang="en-US" altLang="zh-CN" sz="2990" b="1"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endParaRPr>
            </a:p>
            <a:p>
              <a:pPr algn="ctr"/>
              <a:r>
                <a:rPr lang="zh-CN" altLang="en-US" sz="2990" b="1"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rPr>
                <a:t>入内容</a:t>
              </a:r>
            </a:p>
          </p:txBody>
        </p:sp>
      </p:grpSp>
      <p:grpSp>
        <p:nvGrpSpPr>
          <p:cNvPr id="7" name="淘宝店chenying0907出品 6"/>
          <p:cNvGrpSpPr/>
          <p:nvPr/>
        </p:nvGrpSpPr>
        <p:grpSpPr>
          <a:xfrm>
            <a:off x="4105980" y="1663290"/>
            <a:ext cx="2134062" cy="2144012"/>
            <a:chOff x="2744308" y="1036159"/>
            <a:chExt cx="1426340" cy="1432990"/>
          </a:xfrm>
        </p:grpSpPr>
        <p:sp>
          <p:nvSpPr>
            <p:cNvPr id="8" name="淘宝店chenying0907出品 7"/>
            <p:cNvSpPr/>
            <p:nvPr/>
          </p:nvSpPr>
          <p:spPr bwMode="auto">
            <a:xfrm>
              <a:off x="2744308" y="1036159"/>
              <a:ext cx="1426340" cy="1432990"/>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scene3d>
              <a:camera prst="perspectiveFront" fov="3000000">
                <a:rot lat="21360000" lon="21360000" rev="0"/>
              </a:camera>
              <a:lightRig rig="flat" dir="t"/>
            </a:scene3d>
            <a:sp3d extrusionH="12700000">
              <a:extrusionClr>
                <a:srgbClr val="A9A9A9"/>
              </a:extrusionClr>
            </a:sp3d>
          </p:spPr>
          <p:txBody>
            <a:bodyPr anchor="ctr"/>
            <a:lstStyle/>
            <a:p>
              <a:pPr algn="ctr" defTabSz="1368425">
                <a:lnSpc>
                  <a:spcPct val="120000"/>
                </a:lnSpc>
                <a:defRPr/>
              </a:pPr>
              <a:endParaRPr lang="zh-CN" altLang="en-US" sz="3590" b="1" kern="0" dirty="0">
                <a:solidFill>
                  <a:srgbClr val="4D4D4D"/>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3011669" y="1398711"/>
              <a:ext cx="891617" cy="677208"/>
            </a:xfrm>
            <a:prstGeom prst="rect">
              <a:avLst/>
            </a:prstGeom>
            <a:noFill/>
          </p:spPr>
          <p:txBody>
            <a:bodyPr wrap="none" rtlCol="0">
              <a:spAutoFit/>
            </a:bodyPr>
            <a:lstStyle/>
            <a:p>
              <a:pPr algn="ctr"/>
              <a:r>
                <a:rPr lang="zh-CN" altLang="en-US" sz="2990" b="1"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rPr>
                <a:t>点击录</a:t>
              </a:r>
              <a:endParaRPr lang="en-US" altLang="zh-CN" sz="2990" b="1"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endParaRPr>
            </a:p>
            <a:p>
              <a:pPr algn="ctr"/>
              <a:r>
                <a:rPr lang="zh-CN" altLang="en-US" sz="2990" b="1"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rPr>
                <a:t>入内容</a:t>
              </a:r>
            </a:p>
          </p:txBody>
        </p:sp>
      </p:grpSp>
      <p:grpSp>
        <p:nvGrpSpPr>
          <p:cNvPr id="10" name="淘宝店chenying0907出品 9"/>
          <p:cNvGrpSpPr/>
          <p:nvPr/>
        </p:nvGrpSpPr>
        <p:grpSpPr>
          <a:xfrm>
            <a:off x="4087270" y="4284024"/>
            <a:ext cx="2134062" cy="2144012"/>
            <a:chOff x="2731803" y="2787775"/>
            <a:chExt cx="1426340" cy="1432990"/>
          </a:xfrm>
        </p:grpSpPr>
        <p:sp>
          <p:nvSpPr>
            <p:cNvPr id="11" name="淘宝店chenying0907出品 10"/>
            <p:cNvSpPr/>
            <p:nvPr/>
          </p:nvSpPr>
          <p:spPr bwMode="auto">
            <a:xfrm>
              <a:off x="2731803" y="2787775"/>
              <a:ext cx="1426340" cy="1432990"/>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scene3d>
              <a:camera prst="perspectiveFront" fov="3000000">
                <a:rot lat="240000" lon="21360000" rev="0"/>
              </a:camera>
              <a:lightRig rig="flat" dir="t"/>
            </a:scene3d>
            <a:sp3d extrusionH="12700000">
              <a:extrusionClr>
                <a:srgbClr val="A9A9A9"/>
              </a:extrusionClr>
            </a:sp3d>
          </p:spPr>
          <p:txBody>
            <a:bodyPr anchor="ctr"/>
            <a:lstStyle/>
            <a:p>
              <a:pPr algn="ctr" defTabSz="1368425">
                <a:lnSpc>
                  <a:spcPct val="120000"/>
                </a:lnSpc>
                <a:defRPr/>
              </a:pPr>
              <a:endParaRPr lang="zh-CN" altLang="en-US" sz="3590" b="1" kern="0" dirty="0">
                <a:solidFill>
                  <a:srgbClr val="4D4D4D"/>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3011669" y="3150327"/>
              <a:ext cx="891617" cy="677208"/>
            </a:xfrm>
            <a:prstGeom prst="rect">
              <a:avLst/>
            </a:prstGeom>
            <a:noFill/>
          </p:spPr>
          <p:txBody>
            <a:bodyPr wrap="none" rtlCol="0">
              <a:spAutoFit/>
            </a:bodyPr>
            <a:lstStyle/>
            <a:p>
              <a:pPr algn="ctr"/>
              <a:r>
                <a:rPr lang="zh-CN" altLang="en-US" sz="2990" b="1"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rPr>
                <a:t>点击录</a:t>
              </a:r>
              <a:endParaRPr lang="en-US" altLang="zh-CN" sz="2990" b="1"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endParaRPr>
            </a:p>
            <a:p>
              <a:pPr algn="ctr"/>
              <a:r>
                <a:rPr lang="zh-CN" altLang="en-US" sz="2990" b="1"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rPr>
                <a:t>入内容</a:t>
              </a:r>
            </a:p>
          </p:txBody>
        </p:sp>
      </p:grpSp>
      <p:grpSp>
        <p:nvGrpSpPr>
          <p:cNvPr id="13" name="淘宝店chenying0907出品 12"/>
          <p:cNvGrpSpPr/>
          <p:nvPr/>
        </p:nvGrpSpPr>
        <p:grpSpPr>
          <a:xfrm>
            <a:off x="935508" y="4284024"/>
            <a:ext cx="2693698" cy="2877010"/>
            <a:chOff x="625264" y="2787774"/>
            <a:chExt cx="1800383" cy="1922903"/>
          </a:xfrm>
        </p:grpSpPr>
        <p:sp>
          <p:nvSpPr>
            <p:cNvPr id="14" name="淘宝店chenying0907出品 13"/>
            <p:cNvSpPr/>
            <p:nvPr/>
          </p:nvSpPr>
          <p:spPr bwMode="auto">
            <a:xfrm>
              <a:off x="625264" y="2787774"/>
              <a:ext cx="1800383" cy="1922903"/>
            </a:xfrm>
            <a:prstGeom prst="rect">
              <a:avLst/>
            </a:prstGeom>
            <a:solidFill>
              <a:srgbClr val="C80000"/>
            </a:solidFill>
            <a:ln w="25400" cap="flat" cmpd="sng" algn="ctr">
              <a:noFill/>
              <a:prstDash val="solid"/>
            </a:ln>
            <a:effectLst/>
            <a:scene3d>
              <a:camera prst="perspectiveFront" fov="2400000">
                <a:rot lat="240000" lon="240000" rev="0"/>
              </a:camera>
              <a:lightRig rig="flat" dir="t"/>
            </a:scene3d>
            <a:sp3d extrusionH="12700000" contourW="12700">
              <a:extrusionClr>
                <a:srgbClr val="C80000"/>
              </a:extrusionClr>
              <a:contourClr>
                <a:srgbClr val="FF6E00"/>
              </a:contourClr>
            </a:sp3d>
          </p:spPr>
          <p:txBody>
            <a:bodyPr anchor="ctr"/>
            <a:lstStyle/>
            <a:p>
              <a:pPr algn="ctr" defTabSz="1368425">
                <a:lnSpc>
                  <a:spcPct val="120000"/>
                </a:lnSpc>
                <a:defRPr/>
              </a:pPr>
              <a:endParaRPr lang="zh-CN" altLang="en-US" sz="8080" b="1" kern="0" dirty="0">
                <a:solidFill>
                  <a:sysClr val="window" lastClr="FFFFFF"/>
                </a:solidFill>
                <a:effectLst>
                  <a:innerShdw blurRad="114300">
                    <a:prstClr val="black"/>
                  </a:innerShdw>
                </a:effectLst>
                <a:latin typeface="微软雅黑" panose="020B0503020204020204" pitchFamily="34" charset="-122"/>
                <a:ea typeface="微软雅黑" panose="020B0503020204020204" pitchFamily="34" charset="-122"/>
              </a:endParaRPr>
            </a:p>
          </p:txBody>
        </p:sp>
        <p:sp>
          <p:nvSpPr>
            <p:cNvPr id="15" name="TextBox 14"/>
            <p:cNvSpPr txBox="1"/>
            <p:nvPr/>
          </p:nvSpPr>
          <p:spPr>
            <a:xfrm>
              <a:off x="1002505" y="3324929"/>
              <a:ext cx="1045897" cy="800376"/>
            </a:xfrm>
            <a:prstGeom prst="rect">
              <a:avLst/>
            </a:prstGeom>
            <a:noFill/>
            <a:scene3d>
              <a:camera prst="orthographicFront"/>
              <a:lightRig rig="threePt" dir="t"/>
            </a:scene3d>
            <a:sp3d extrusionH="76200">
              <a:extrusionClr>
                <a:srgbClr val="C80000"/>
              </a:extrusionClr>
            </a:sp3d>
          </p:spPr>
          <p:txBody>
            <a:bodyPr wrap="none" rtlCol="0">
              <a:spAutoFit/>
            </a:bodyPr>
            <a:lstStyle/>
            <a:p>
              <a:pPr algn="ctr"/>
              <a:r>
                <a:rPr lang="zh-CN" altLang="en-US" sz="3590" b="1" dirty="0">
                  <a:solidFill>
                    <a:schemeClr val="bg1"/>
                  </a:solidFill>
                  <a:latin typeface="微软雅黑" panose="020B0503020204020204" pitchFamily="34" charset="-122"/>
                  <a:ea typeface="微软雅黑" panose="020B0503020204020204" pitchFamily="34" charset="-122"/>
                  <a:cs typeface="Arial Unicode MS" pitchFamily="34" charset="-122"/>
                </a:rPr>
                <a:t>点击录</a:t>
              </a:r>
              <a:endParaRPr lang="en-US" altLang="zh-CN" sz="3590" b="1" dirty="0">
                <a:solidFill>
                  <a:schemeClr val="bg1"/>
                </a:solidFill>
                <a:latin typeface="微软雅黑" panose="020B0503020204020204" pitchFamily="34" charset="-122"/>
                <a:ea typeface="微软雅黑" panose="020B0503020204020204" pitchFamily="34" charset="-122"/>
                <a:cs typeface="Arial Unicode MS" pitchFamily="34" charset="-122"/>
              </a:endParaRPr>
            </a:p>
            <a:p>
              <a:pPr algn="ctr"/>
              <a:r>
                <a:rPr lang="zh-CN" altLang="en-US" sz="3590" b="1" dirty="0">
                  <a:solidFill>
                    <a:schemeClr val="bg1"/>
                  </a:solidFill>
                  <a:latin typeface="微软雅黑" panose="020B0503020204020204" pitchFamily="34" charset="-122"/>
                  <a:ea typeface="微软雅黑" panose="020B0503020204020204" pitchFamily="34" charset="-122"/>
                  <a:cs typeface="Arial Unicode MS" pitchFamily="34" charset="-122"/>
                </a:rPr>
                <a:t>入内容</a:t>
              </a:r>
            </a:p>
          </p:txBody>
        </p:sp>
      </p:grpSp>
      <p:grpSp>
        <p:nvGrpSpPr>
          <p:cNvPr id="17" name="淘宝店chenying0907出品 16"/>
          <p:cNvGrpSpPr/>
          <p:nvPr/>
        </p:nvGrpSpPr>
        <p:grpSpPr>
          <a:xfrm>
            <a:off x="426332" y="105966"/>
            <a:ext cx="3340941" cy="590700"/>
            <a:chOff x="568442" y="141286"/>
            <a:chExt cx="4454590" cy="787601"/>
          </a:xfrm>
        </p:grpSpPr>
        <p:sp>
          <p:nvSpPr>
            <p:cNvPr id="18" name="淘宝店chenying0907出品 17"/>
            <p:cNvSpPr txBox="1"/>
            <p:nvPr/>
          </p:nvSpPr>
          <p:spPr>
            <a:xfrm>
              <a:off x="727682" y="141286"/>
              <a:ext cx="2443405" cy="779701"/>
            </a:xfrm>
            <a:prstGeom prst="rect">
              <a:avLst/>
            </a:prstGeom>
            <a:noFill/>
          </p:spPr>
          <p:txBody>
            <a:bodyPr wrap="none" rtlCol="0">
              <a:spAutoFit/>
            </a:bodyPr>
            <a:lstStyle/>
            <a:p>
              <a:r>
                <a:rPr lang="zh-CN" altLang="en-US" sz="3200" b="1" dirty="0">
                  <a:solidFill>
                    <a:srgbClr val="FF0000"/>
                  </a:solidFill>
                  <a:latin typeface="+mj-ea"/>
                  <a:ea typeface="+mj-ea"/>
                </a:rPr>
                <a:t>存在不足</a:t>
              </a:r>
            </a:p>
          </p:txBody>
        </p:sp>
        <p:sp>
          <p:nvSpPr>
            <p:cNvPr id="19" name="等腰三角形 18"/>
            <p:cNvSpPr/>
            <p:nvPr/>
          </p:nvSpPr>
          <p:spPr>
            <a:xfrm rot="16200000" flipH="1" flipV="1">
              <a:off x="492508" y="454911"/>
              <a:ext cx="304323" cy="15245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0" name="淘宝店chenying0907出品 23"/>
            <p:cNvSpPr txBox="1"/>
            <p:nvPr/>
          </p:nvSpPr>
          <p:spPr>
            <a:xfrm>
              <a:off x="2887403" y="600592"/>
              <a:ext cx="2135629" cy="328295"/>
            </a:xfrm>
            <a:prstGeom prst="rect">
              <a:avLst/>
            </a:prstGeom>
            <a:noFill/>
          </p:spPr>
          <p:txBody>
            <a:bodyPr wrap="none" rtlCol="0">
              <a:spAutoFit/>
            </a:bodyPr>
            <a:lstStyle/>
            <a:p>
              <a:r>
                <a:rPr lang="en-US" altLang="zh-CN" sz="1000" dirty="0">
                  <a:solidFill>
                    <a:schemeClr val="tx1">
                      <a:lumMod val="60000"/>
                      <a:lumOff val="40000"/>
                    </a:schemeClr>
                  </a:solidFill>
                  <a:latin typeface="+mj-ea"/>
                  <a:ea typeface="+mj-ea"/>
                </a:rPr>
                <a:t>  Click here to add Title</a:t>
              </a:r>
              <a:endParaRPr lang="zh-CN" altLang="en-US" sz="1000" dirty="0">
                <a:solidFill>
                  <a:schemeClr val="tx1">
                    <a:lumMod val="60000"/>
                    <a:lumOff val="40000"/>
                  </a:schemeClr>
                </a:solidFill>
                <a:latin typeface="+mj-ea"/>
                <a:ea typeface="+mj-ea"/>
              </a:endParaRPr>
            </a:p>
          </p:txBody>
        </p:sp>
      </p:grpSp>
      <p:sp>
        <p:nvSpPr>
          <p:cNvPr id="21" name="圆角淘宝店chenying0907出品 20"/>
          <p:cNvSpPr/>
          <p:nvPr/>
        </p:nvSpPr>
        <p:spPr>
          <a:xfrm flipV="1">
            <a:off x="400987" y="673807"/>
            <a:ext cx="13064286" cy="45719"/>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childTnLst>
                          </p:cTn>
                        </p:par>
                        <p:par>
                          <p:cTn id="14" fill="hold">
                            <p:stCondLst>
                              <p:cond delay="500"/>
                            </p:stCondLst>
                            <p:childTnLst>
                              <p:par>
                                <p:cTn id="15" presetID="1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p:tgtEl>
                                          <p:spTgt spid="4"/>
                                        </p:tgtEl>
                                        <p:attrNameLst>
                                          <p:attrName>ppt_y</p:attrName>
                                        </p:attrNameLst>
                                      </p:cBhvr>
                                      <p:tavLst>
                                        <p:tav tm="0">
                                          <p:val>
                                            <p:strVal val="#ppt_y+#ppt_h*1.125000"/>
                                          </p:val>
                                        </p:tav>
                                        <p:tav tm="100000">
                                          <p:val>
                                            <p:strVal val="#ppt_y"/>
                                          </p:val>
                                        </p:tav>
                                      </p:tavLst>
                                    </p:anim>
                                    <p:animEffect transition="in" filter="wipe(up)">
                                      <p:cBhvr>
                                        <p:cTn id="18" dur="500"/>
                                        <p:tgtEl>
                                          <p:spTgt spid="4"/>
                                        </p:tgtEl>
                                      </p:cBhvr>
                                    </p:animEffect>
                                  </p:childTnLst>
                                </p:cTn>
                              </p:par>
                              <p:par>
                                <p:cTn id="19" presetID="12" presetClass="entr" presetSubtype="2"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1000"/>
                                        <p:tgtEl>
                                          <p:spTgt spid="13"/>
                                        </p:tgtEl>
                                        <p:attrNameLst>
                                          <p:attrName>ppt_x</p:attrName>
                                        </p:attrNameLst>
                                      </p:cBhvr>
                                      <p:tavLst>
                                        <p:tav tm="0">
                                          <p:val>
                                            <p:strVal val="#ppt_x+#ppt_w*1.125000"/>
                                          </p:val>
                                        </p:tav>
                                        <p:tav tm="100000">
                                          <p:val>
                                            <p:strVal val="#ppt_x"/>
                                          </p:val>
                                        </p:tav>
                                      </p:tavLst>
                                    </p:anim>
                                    <p:animEffect transition="in" filter="wipe(left)">
                                      <p:cBhvr>
                                        <p:cTn id="22" dur="1000"/>
                                        <p:tgtEl>
                                          <p:spTgt spid="13"/>
                                        </p:tgtEl>
                                      </p:cBhvr>
                                    </p:animEffect>
                                  </p:childTnLst>
                                </p:cTn>
                              </p:par>
                              <p:par>
                                <p:cTn id="23" presetID="12" presetClass="entr" presetSubtype="4"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p:tgtEl>
                                          <p:spTgt spid="7"/>
                                        </p:tgtEl>
                                        <p:attrNameLst>
                                          <p:attrName>ppt_y</p:attrName>
                                        </p:attrNameLst>
                                      </p:cBhvr>
                                      <p:tavLst>
                                        <p:tav tm="0">
                                          <p:val>
                                            <p:strVal val="#ppt_y+#ppt_h*1.125000"/>
                                          </p:val>
                                        </p:tav>
                                        <p:tav tm="100000">
                                          <p:val>
                                            <p:strVal val="#ppt_y"/>
                                          </p:val>
                                        </p:tav>
                                      </p:tavLst>
                                    </p:anim>
                                    <p:animEffect transition="in" filter="wipe(up)">
                                      <p:cBhvr>
                                        <p:cTn id="26" dur="500"/>
                                        <p:tgtEl>
                                          <p:spTgt spid="7"/>
                                        </p:tgtEl>
                                      </p:cBhvr>
                                    </p:animEffect>
                                  </p:childTnLst>
                                </p:cTn>
                              </p:par>
                              <p:par>
                                <p:cTn id="27" presetID="12" presetClass="entr" presetSubtype="1"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p:tgtEl>
                                          <p:spTgt spid="10"/>
                                        </p:tgtEl>
                                        <p:attrNameLst>
                                          <p:attrName>ppt_y</p:attrName>
                                        </p:attrNameLst>
                                      </p:cBhvr>
                                      <p:tavLst>
                                        <p:tav tm="0">
                                          <p:val>
                                            <p:strVal val="#ppt_y-#ppt_h*1.125000"/>
                                          </p:val>
                                        </p:tav>
                                        <p:tav tm="100000">
                                          <p:val>
                                            <p:strVal val="#ppt_y"/>
                                          </p:val>
                                        </p:tav>
                                      </p:tavLst>
                                    </p:anim>
                                    <p:animEffect transition="in" filter="wipe(down)">
                                      <p:cBhvr>
                                        <p:cTn id="30" dur="500"/>
                                        <p:tgtEl>
                                          <p:spTgt spid="10"/>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淘宝店chenying0907出品 1"/>
          <p:cNvSpPr/>
          <p:nvPr/>
        </p:nvSpPr>
        <p:spPr>
          <a:xfrm>
            <a:off x="84892" y="2808375"/>
            <a:ext cx="13511290" cy="1432596"/>
          </a:xfrm>
          <a:prstGeom prst="rect">
            <a:avLst/>
          </a:prstGeom>
          <a:solidFill>
            <a:srgbClr val="C0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sz="2810"/>
          </a:p>
        </p:txBody>
      </p:sp>
      <p:sp>
        <p:nvSpPr>
          <p:cNvPr id="40" name="淘宝店chenying0907出品 17"/>
          <p:cNvSpPr txBox="1"/>
          <p:nvPr/>
        </p:nvSpPr>
        <p:spPr>
          <a:xfrm>
            <a:off x="5938324" y="3118714"/>
            <a:ext cx="4786828" cy="820096"/>
          </a:xfrm>
          <a:prstGeom prst="rect">
            <a:avLst/>
          </a:prstGeom>
          <a:noFill/>
        </p:spPr>
        <p:txBody>
          <a:bodyPr wrap="square" rtlCol="0">
            <a:spAutoFit/>
          </a:bodyPr>
          <a:lstStyle/>
          <a:p>
            <a:r>
              <a:rPr lang="zh-CN" altLang="en-US" sz="4730" b="1" dirty="0">
                <a:solidFill>
                  <a:schemeClr val="bg1"/>
                </a:solidFill>
                <a:latin typeface="微软雅黑" panose="020B0503020204020204" pitchFamily="34" charset="-122"/>
                <a:ea typeface="微软雅黑" panose="020B0503020204020204" pitchFamily="34" charset="-122"/>
              </a:rPr>
              <a:t>年度工作概述</a:t>
            </a:r>
            <a:endParaRPr lang="en-US" altLang="zh-CN" sz="4730" b="1" dirty="0">
              <a:solidFill>
                <a:schemeClr val="bg1"/>
              </a:solidFill>
              <a:latin typeface="微软雅黑" panose="020B0503020204020204" pitchFamily="34" charset="-122"/>
              <a:ea typeface="微软雅黑" panose="020B0503020204020204" pitchFamily="34" charset="-122"/>
            </a:endParaRPr>
          </a:p>
        </p:txBody>
      </p:sp>
      <p:sp>
        <p:nvSpPr>
          <p:cNvPr id="41" name="淘宝店chenying0907出品 19"/>
          <p:cNvSpPr txBox="1"/>
          <p:nvPr/>
        </p:nvSpPr>
        <p:spPr bwMode="auto">
          <a:xfrm>
            <a:off x="4925339" y="4381163"/>
            <a:ext cx="6291485" cy="757120"/>
          </a:xfrm>
          <a:prstGeom prst="rect">
            <a:avLst/>
          </a:prstGeom>
          <a:noFill/>
        </p:spPr>
        <p:txBody>
          <a:bodyPr wrap="square" lIns="101335" tIns="50668" rIns="101335" bIns="50668">
            <a:spAutoFit/>
          </a:bodyPr>
          <a:lstStyle/>
          <a:p>
            <a:pPr>
              <a:lnSpc>
                <a:spcPct val="120000"/>
              </a:lnSpc>
            </a:pPr>
            <a:r>
              <a:rPr lang="zh-CN" altLang="en-US" sz="1775" dirty="0">
                <a:solidFill>
                  <a:schemeClr val="tx1">
                    <a:lumMod val="75000"/>
                    <a:lumOff val="25000"/>
                  </a:schemeClr>
                </a:solidFill>
                <a:latin typeface="微软雅黑" panose="020B0503020204020204" pitchFamily="34" charset="-122"/>
                <a:ea typeface="微软雅黑" panose="020B0503020204020204" pitchFamily="34" charset="-122"/>
              </a:rPr>
              <a:t>请根据您的具体内容酌情修改。点击输入本栏的具体文字，简明扼要的说明分项内容，请根据您的具体内容酌情修改。</a:t>
            </a:r>
            <a:endParaRPr lang="en-US" altLang="zh-CN" sz="177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83" name="淘宝店chenying0907出品 82"/>
          <p:cNvGrpSpPr/>
          <p:nvPr/>
        </p:nvGrpSpPr>
        <p:grpSpPr>
          <a:xfrm>
            <a:off x="2032950" y="2136813"/>
            <a:ext cx="2343577" cy="2344157"/>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rgbClr val="C00000"/>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335" tIns="50668" rIns="101335" bIns="50668" anchor="ctr"/>
            <a:lstStyle/>
            <a:p>
              <a:pPr algn="ctr">
                <a:defRPr/>
              </a:pPr>
              <a:endParaRPr lang="zh-CN" altLang="en-US" sz="6500">
                <a:latin typeface="微软雅黑" panose="020B0503020204020204" pitchFamily="34" charset="-122"/>
                <a:ea typeface="微软雅黑" panose="020B0503020204020204" pitchFamily="34" charset="-122"/>
              </a:endParaRPr>
            </a:p>
          </p:txBody>
        </p:sp>
        <p:sp>
          <p:nvSpPr>
            <p:cNvPr id="85" name="Text Box 58"/>
            <p:cNvSpPr txBox="1">
              <a:spLocks noChangeArrowheads="1"/>
            </p:cNvSpPr>
            <p:nvPr/>
          </p:nvSpPr>
          <p:spPr bwMode="auto">
            <a:xfrm>
              <a:off x="1159958" y="3077737"/>
              <a:ext cx="782803" cy="708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1335" tIns="50668" rIns="101335" bIns="50668">
              <a:spAutoFit/>
            </a:bodyPr>
            <a:lstStyle/>
            <a:p>
              <a:pPr algn="ctr"/>
              <a:r>
                <a:rPr lang="en-US" altLang="zh-CN" sz="9755" dirty="0">
                  <a:solidFill>
                    <a:schemeClr val="bg1"/>
                  </a:solidFill>
                  <a:latin typeface="Impact" panose="020B0806030902050204" pitchFamily="34" charset="0"/>
                  <a:ea typeface="微软雅黑" panose="020B0503020204020204" pitchFamily="34" charset="-122"/>
                </a:rPr>
                <a:t>01</a:t>
              </a:r>
            </a:p>
          </p:txBody>
        </p:sp>
      </p:grpSp>
      <p:grpSp>
        <p:nvGrpSpPr>
          <p:cNvPr id="8" name="淘宝店chenying0907出品 7"/>
          <p:cNvGrpSpPr/>
          <p:nvPr/>
        </p:nvGrpSpPr>
        <p:grpSpPr>
          <a:xfrm>
            <a:off x="2787442" y="1499079"/>
            <a:ext cx="429650" cy="397735"/>
            <a:chOff x="304800" y="673100"/>
            <a:chExt cx="4000500" cy="4000500"/>
          </a:xfrm>
          <a:solidFill>
            <a:srgbClr val="C00000"/>
          </a:solidFill>
          <a:effectLst>
            <a:outerShdw blurRad="444500" dist="254000" dir="8100000" algn="tr" rotWithShape="0">
              <a:prstClr val="black">
                <a:alpha val="50000"/>
              </a:prstClr>
            </a:outerShdw>
          </a:effectLst>
        </p:grpSpPr>
        <p:sp>
          <p:nvSpPr>
            <p:cNvPr id="9" name="同心圆 131"/>
            <p:cNvSpPr/>
            <p:nvPr/>
          </p:nvSpPr>
          <p:spPr>
            <a:xfrm>
              <a:off x="304800" y="673100"/>
              <a:ext cx="4000500" cy="4000500"/>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1690" kern="0">
                <a:solidFill>
                  <a:sysClr val="windowText" lastClr="000000"/>
                </a:solidFill>
                <a:latin typeface="Calibri" panose="020F0502020204030204"/>
                <a:ea typeface="宋体" panose="02010600030101010101" pitchFamily="2" charset="-122"/>
              </a:endParaRPr>
            </a:p>
          </p:txBody>
        </p:sp>
        <p:sp>
          <p:nvSpPr>
            <p:cNvPr id="10" name="淘宝店chenying0907出品 132"/>
            <p:cNvSpPr/>
            <p:nvPr/>
          </p:nvSpPr>
          <p:spPr>
            <a:xfrm>
              <a:off x="392112" y="760412"/>
              <a:ext cx="3825874" cy="3825874"/>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1690" kern="0">
                <a:solidFill>
                  <a:sysClr val="windowText" lastClr="000000"/>
                </a:solidFill>
                <a:latin typeface="Calibri" panose="020F0502020204030204"/>
                <a:ea typeface="宋体" panose="02010600030101010101" pitchFamily="2" charset="-122"/>
              </a:endParaRPr>
            </a:p>
          </p:txBody>
        </p:sp>
      </p:grpSp>
      <p:grpSp>
        <p:nvGrpSpPr>
          <p:cNvPr id="11" name="淘宝店chenying0907出品 10"/>
          <p:cNvGrpSpPr/>
          <p:nvPr/>
        </p:nvGrpSpPr>
        <p:grpSpPr>
          <a:xfrm>
            <a:off x="1036930" y="4721531"/>
            <a:ext cx="691039" cy="695645"/>
            <a:chOff x="304800" y="673100"/>
            <a:chExt cx="4000500" cy="4000500"/>
          </a:xfrm>
          <a:solidFill>
            <a:srgbClr val="C00000"/>
          </a:solidFill>
          <a:effectLst>
            <a:outerShdw blurRad="444500" dist="254000" dir="8100000" algn="tr" rotWithShape="0">
              <a:prstClr val="black">
                <a:alpha val="50000"/>
              </a:prstClr>
            </a:outerShdw>
          </a:effectLst>
        </p:grpSpPr>
        <p:sp>
          <p:nvSpPr>
            <p:cNvPr id="12" name="同心圆 152"/>
            <p:cNvSpPr/>
            <p:nvPr/>
          </p:nvSpPr>
          <p:spPr>
            <a:xfrm>
              <a:off x="304800" y="673100"/>
              <a:ext cx="4000500" cy="4000500"/>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2535" kern="0">
                <a:solidFill>
                  <a:sysClr val="windowText" lastClr="000000"/>
                </a:solidFill>
                <a:latin typeface="Calibri" panose="020F0502020204030204"/>
                <a:ea typeface="宋体" panose="02010600030101010101" pitchFamily="2" charset="-122"/>
              </a:endParaRPr>
            </a:p>
          </p:txBody>
        </p:sp>
        <p:sp>
          <p:nvSpPr>
            <p:cNvPr id="13" name="淘宝店chenying0907出品 153"/>
            <p:cNvSpPr/>
            <p:nvPr/>
          </p:nvSpPr>
          <p:spPr>
            <a:xfrm>
              <a:off x="392112" y="760412"/>
              <a:ext cx="3825873" cy="3825873"/>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2535" kern="0">
                <a:solidFill>
                  <a:sysClr val="window" lastClr="FFFFFF"/>
                </a:solidFill>
                <a:latin typeface="Calibri" panose="020F0502020204030204"/>
                <a:ea typeface="宋体" panose="02010600030101010101" pitchFamily="2" charset="-122"/>
              </a:endParaRPr>
            </a:p>
          </p:txBody>
        </p:sp>
      </p:grpSp>
      <p:grpSp>
        <p:nvGrpSpPr>
          <p:cNvPr id="14" name="淘宝店chenying0907出品 13"/>
          <p:cNvGrpSpPr/>
          <p:nvPr/>
        </p:nvGrpSpPr>
        <p:grpSpPr>
          <a:xfrm>
            <a:off x="3863040" y="792460"/>
            <a:ext cx="527869" cy="488659"/>
            <a:chOff x="304800" y="673100"/>
            <a:chExt cx="4000500" cy="4000500"/>
          </a:xfrm>
          <a:solidFill>
            <a:srgbClr val="C00000"/>
          </a:solidFill>
          <a:effectLst>
            <a:outerShdw blurRad="444500" dist="254000" dir="8100000" algn="tr" rotWithShape="0">
              <a:prstClr val="black">
                <a:alpha val="50000"/>
              </a:prstClr>
            </a:outerShdw>
          </a:effectLst>
        </p:grpSpPr>
        <p:sp>
          <p:nvSpPr>
            <p:cNvPr id="15" name="同心圆 131"/>
            <p:cNvSpPr/>
            <p:nvPr/>
          </p:nvSpPr>
          <p:spPr>
            <a:xfrm>
              <a:off x="304800" y="673100"/>
              <a:ext cx="4000500" cy="4000500"/>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1690" kern="0">
                <a:solidFill>
                  <a:sysClr val="windowText" lastClr="000000"/>
                </a:solidFill>
                <a:latin typeface="Calibri" panose="020F0502020204030204"/>
                <a:ea typeface="宋体" panose="02010600030101010101" pitchFamily="2" charset="-122"/>
              </a:endParaRPr>
            </a:p>
          </p:txBody>
        </p:sp>
        <p:sp>
          <p:nvSpPr>
            <p:cNvPr id="16" name="淘宝店chenying0907出品 132"/>
            <p:cNvSpPr/>
            <p:nvPr/>
          </p:nvSpPr>
          <p:spPr>
            <a:xfrm>
              <a:off x="392112" y="760412"/>
              <a:ext cx="3825874" cy="3825874"/>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1690" kern="0">
                <a:solidFill>
                  <a:sysClr val="windowText" lastClr="000000"/>
                </a:solidFill>
                <a:latin typeface="Calibri" panose="020F0502020204030204"/>
                <a:ea typeface="宋体" panose="02010600030101010101" pitchFamily="2" charset="-122"/>
              </a:endParaRPr>
            </a:p>
          </p:txBody>
        </p:sp>
      </p:grpSp>
      <p:grpSp>
        <p:nvGrpSpPr>
          <p:cNvPr id="17" name="淘宝店chenying0907出品 16"/>
          <p:cNvGrpSpPr/>
          <p:nvPr/>
        </p:nvGrpSpPr>
        <p:grpSpPr>
          <a:xfrm>
            <a:off x="1094614" y="1741714"/>
            <a:ext cx="582220" cy="586101"/>
            <a:chOff x="304800" y="673100"/>
            <a:chExt cx="4000500" cy="4000500"/>
          </a:xfrm>
          <a:solidFill>
            <a:srgbClr val="C00000"/>
          </a:solidFill>
          <a:effectLst>
            <a:outerShdw blurRad="444500" dist="254000" dir="8100000" algn="tr" rotWithShape="0">
              <a:prstClr val="black">
                <a:alpha val="50000"/>
              </a:prstClr>
            </a:outerShdw>
          </a:effectLst>
        </p:grpSpPr>
        <p:sp>
          <p:nvSpPr>
            <p:cNvPr id="18" name="同心圆 152"/>
            <p:cNvSpPr/>
            <p:nvPr/>
          </p:nvSpPr>
          <p:spPr>
            <a:xfrm>
              <a:off x="304800" y="673100"/>
              <a:ext cx="4000500" cy="4000500"/>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2535" kern="0">
                <a:solidFill>
                  <a:sysClr val="windowText" lastClr="000000"/>
                </a:solidFill>
                <a:latin typeface="Calibri" panose="020F0502020204030204"/>
                <a:ea typeface="宋体" panose="02010600030101010101" pitchFamily="2" charset="-122"/>
              </a:endParaRPr>
            </a:p>
          </p:txBody>
        </p:sp>
        <p:sp>
          <p:nvSpPr>
            <p:cNvPr id="19" name="淘宝店chenying0907出品 153"/>
            <p:cNvSpPr/>
            <p:nvPr/>
          </p:nvSpPr>
          <p:spPr>
            <a:xfrm>
              <a:off x="392112" y="760412"/>
              <a:ext cx="3825873" cy="3825873"/>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2535" kern="0">
                <a:solidFill>
                  <a:sysClr val="window" lastClr="FFFFFF"/>
                </a:solidFill>
                <a:latin typeface="Calibri" panose="020F0502020204030204"/>
                <a:ea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heel(1)">
                                      <p:cBhvr>
                                        <p:cTn id="11" dur="650"/>
                                        <p:tgtEl>
                                          <p:spTgt spid="83"/>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left)">
                                      <p:cBhvr>
                                        <p:cTn id="15" dur="500"/>
                                        <p:tgtEl>
                                          <p:spTgt spid="40"/>
                                        </p:tgtEl>
                                      </p:cBhvr>
                                    </p:animEffect>
                                  </p:childTnLst>
                                </p:cTn>
                              </p:par>
                            </p:childTnLst>
                          </p:cTn>
                        </p:par>
                        <p:par>
                          <p:cTn id="16" fill="hold">
                            <p:stCondLst>
                              <p:cond delay="2000"/>
                            </p:stCondLst>
                            <p:childTnLst>
                              <p:par>
                                <p:cTn id="17" presetID="22" presetClass="entr" presetSubtype="2" fill="hold" grpId="0" nodeType="afterEffect">
                                  <p:stCondLst>
                                    <p:cond delay="0"/>
                                  </p:stCondLst>
                                  <p:iterate type="lt">
                                    <p:tmPct val="4878"/>
                                  </p:iterate>
                                  <p:childTnLst>
                                    <p:set>
                                      <p:cBhvr>
                                        <p:cTn id="18" dur="1" fill="hold">
                                          <p:stCondLst>
                                            <p:cond delay="0"/>
                                          </p:stCondLst>
                                        </p:cTn>
                                        <p:tgtEl>
                                          <p:spTgt spid="41"/>
                                        </p:tgtEl>
                                        <p:attrNameLst>
                                          <p:attrName>style.visibility</p:attrName>
                                        </p:attrNameLst>
                                      </p:cBhvr>
                                      <p:to>
                                        <p:strVal val="visible"/>
                                      </p:to>
                                    </p:set>
                                    <p:animEffect transition="in" filter="wipe(right)">
                                      <p:cBhvr>
                                        <p:cTn id="19" dur="500"/>
                                        <p:tgtEl>
                                          <p:spTgt spid="41"/>
                                        </p:tgtEl>
                                      </p:cBhvr>
                                    </p:animEffect>
                                  </p:childTnLst>
                                </p:cTn>
                              </p:par>
                              <p:par>
                                <p:cTn id="20" presetID="23" presetClass="entr" presetSubtype="528"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 calcmode="lin" valueType="num">
                                      <p:cBhvr>
                                        <p:cTn id="24" dur="500" fill="hold"/>
                                        <p:tgtEl>
                                          <p:spTgt spid="8"/>
                                        </p:tgtEl>
                                        <p:attrNameLst>
                                          <p:attrName>ppt_x</p:attrName>
                                        </p:attrNameLst>
                                      </p:cBhvr>
                                      <p:tavLst>
                                        <p:tav tm="0">
                                          <p:val>
                                            <p:fltVal val="0.5"/>
                                          </p:val>
                                        </p:tav>
                                        <p:tav tm="100000">
                                          <p:val>
                                            <p:strVal val="#ppt_x"/>
                                          </p:val>
                                        </p:tav>
                                      </p:tavLst>
                                    </p:anim>
                                    <p:anim calcmode="lin" valueType="num">
                                      <p:cBhvr>
                                        <p:cTn id="25" dur="500" fill="hold"/>
                                        <p:tgtEl>
                                          <p:spTgt spid="8"/>
                                        </p:tgtEl>
                                        <p:attrNameLst>
                                          <p:attrName>ppt_y</p:attrName>
                                        </p:attrNameLst>
                                      </p:cBhvr>
                                      <p:tavLst>
                                        <p:tav tm="0">
                                          <p:val>
                                            <p:fltVal val="0.5"/>
                                          </p:val>
                                        </p:tav>
                                        <p:tav tm="100000">
                                          <p:val>
                                            <p:strVal val="#ppt_y"/>
                                          </p:val>
                                        </p:tav>
                                      </p:tavLst>
                                    </p:anim>
                                  </p:childTnLst>
                                </p:cTn>
                              </p:par>
                              <p:par>
                                <p:cTn id="26" presetID="23" presetClass="entr" presetSubtype="528"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fltVal val="0.5"/>
                                          </p:val>
                                        </p:tav>
                                        <p:tav tm="100000">
                                          <p:val>
                                            <p:strVal val="#ppt_y"/>
                                          </p:val>
                                        </p:tav>
                                      </p:tavLst>
                                    </p:anim>
                                  </p:childTnLst>
                                </p:cTn>
                              </p:par>
                              <p:par>
                                <p:cTn id="32" presetID="26" presetClass="emph" presetSubtype="0" repeatCount="3000" fill="hold" nodeType="withEffect">
                                  <p:stCondLst>
                                    <p:cond delay="0"/>
                                  </p:stCondLst>
                                  <p:childTnLst>
                                    <p:animEffect transition="out" filter="fade">
                                      <p:cBhvr>
                                        <p:cTn id="33" dur="500" tmFilter="0, 0; .2, .5; .8, .5; 1, 0"/>
                                        <p:tgtEl>
                                          <p:spTgt spid="11"/>
                                        </p:tgtEl>
                                      </p:cBhvr>
                                    </p:animEffect>
                                    <p:animScale>
                                      <p:cBhvr>
                                        <p:cTn id="34" dur="250" autoRev="1" fill="hold"/>
                                        <p:tgtEl>
                                          <p:spTgt spid="11"/>
                                        </p:tgtEl>
                                      </p:cBhvr>
                                      <p:by x="105000" y="105000"/>
                                    </p:animScale>
                                  </p:childTnLst>
                                </p:cTn>
                              </p:par>
                              <p:par>
                                <p:cTn id="35" presetID="23" presetClass="entr" presetSubtype="528"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 calcmode="lin" valueType="num">
                                      <p:cBhvr>
                                        <p:cTn id="39" dur="500" fill="hold"/>
                                        <p:tgtEl>
                                          <p:spTgt spid="14"/>
                                        </p:tgtEl>
                                        <p:attrNameLst>
                                          <p:attrName>ppt_x</p:attrName>
                                        </p:attrNameLst>
                                      </p:cBhvr>
                                      <p:tavLst>
                                        <p:tav tm="0">
                                          <p:val>
                                            <p:fltVal val="0.5"/>
                                          </p:val>
                                        </p:tav>
                                        <p:tav tm="100000">
                                          <p:val>
                                            <p:strVal val="#ppt_x"/>
                                          </p:val>
                                        </p:tav>
                                      </p:tavLst>
                                    </p:anim>
                                    <p:anim calcmode="lin" valueType="num">
                                      <p:cBhvr>
                                        <p:cTn id="40" dur="500" fill="hold"/>
                                        <p:tgtEl>
                                          <p:spTgt spid="14"/>
                                        </p:tgtEl>
                                        <p:attrNameLst>
                                          <p:attrName>ppt_y</p:attrName>
                                        </p:attrNameLst>
                                      </p:cBhvr>
                                      <p:tavLst>
                                        <p:tav tm="0">
                                          <p:val>
                                            <p:fltVal val="0.5"/>
                                          </p:val>
                                        </p:tav>
                                        <p:tav tm="100000">
                                          <p:val>
                                            <p:strVal val="#ppt_y"/>
                                          </p:val>
                                        </p:tav>
                                      </p:tavLst>
                                    </p:anim>
                                  </p:childTnLst>
                                </p:cTn>
                              </p:par>
                              <p:par>
                                <p:cTn id="41" presetID="23" presetClass="entr" presetSubtype="528"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par>
                                <p:cTn id="47" presetID="26" presetClass="emph" presetSubtype="0" repeatCount="3000" fill="hold" nodeType="withEffect">
                                  <p:stCondLst>
                                    <p:cond delay="0"/>
                                  </p:stCondLst>
                                  <p:childTnLst>
                                    <p:animEffect transition="out" filter="fade">
                                      <p:cBhvr>
                                        <p:cTn id="48" dur="500" tmFilter="0, 0; .2, .5; .8, .5; 1, 0"/>
                                        <p:tgtEl>
                                          <p:spTgt spid="17"/>
                                        </p:tgtEl>
                                      </p:cBhvr>
                                    </p:animEffect>
                                    <p:animScale>
                                      <p:cBhvr>
                                        <p:cTn id="49"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淘宝店chenying0907出品 1"/>
          <p:cNvSpPr/>
          <p:nvPr/>
        </p:nvSpPr>
        <p:spPr>
          <a:xfrm>
            <a:off x="808359" y="2911492"/>
            <a:ext cx="12064356" cy="799258"/>
          </a:xfrm>
          <a:prstGeom prst="rect">
            <a:avLst/>
          </a:prstGeom>
          <a:noFill/>
        </p:spPr>
        <p:txBody>
          <a:bodyPr wrap="square" rtlCol="0">
            <a:spAutoFit/>
          </a:bodyPr>
          <a:lstStyle/>
          <a:p>
            <a:pPr>
              <a:lnSpc>
                <a:spcPct val="130000"/>
              </a:lnSpc>
            </a:pPr>
            <a:r>
              <a:rPr lang="zh-CN" altLang="en-US" sz="1180">
                <a:solidFill>
                  <a:schemeClr val="bg2">
                    <a:lumMod val="50000"/>
                  </a:schemeClr>
                </a:solidFill>
                <a:latin typeface="+mj-ea"/>
                <a:ea typeface="+mj-ea"/>
              </a:rPr>
              <a:t>点击添加正文、温提示正文行距在</a:t>
            </a:r>
            <a:r>
              <a:rPr lang="en-US" altLang="zh-CN" sz="1180">
                <a:solidFill>
                  <a:schemeClr val="bg2">
                    <a:lumMod val="50000"/>
                  </a:schemeClr>
                </a:solidFill>
                <a:latin typeface="+mj-ea"/>
                <a:ea typeface="+mj-ea"/>
              </a:rPr>
              <a:t>1.2~1.3</a:t>
            </a:r>
            <a:r>
              <a:rPr lang="zh-CN" altLang="en-US" sz="1180">
                <a:solidFill>
                  <a:schemeClr val="bg2">
                    <a:lumMod val="50000"/>
                  </a:schemeClr>
                </a:solidFill>
                <a:latin typeface="+mj-ea"/>
                <a:ea typeface="+mj-ea"/>
              </a:rPr>
              <a:t>之间点击添加正文、温提示正文行距在</a:t>
            </a:r>
            <a:r>
              <a:rPr lang="en-US" altLang="zh-CN" sz="1180">
                <a:solidFill>
                  <a:schemeClr val="bg2">
                    <a:lumMod val="50000"/>
                  </a:schemeClr>
                </a:solidFill>
                <a:latin typeface="+mj-ea"/>
                <a:ea typeface="+mj-ea"/>
              </a:rPr>
              <a:t>1.2~1.3</a:t>
            </a:r>
            <a:r>
              <a:rPr lang="zh-CN" altLang="en-US" sz="1180">
                <a:solidFill>
                  <a:schemeClr val="bg2">
                    <a:lumMod val="50000"/>
                  </a:schemeClr>
                </a:solidFill>
                <a:latin typeface="+mj-ea"/>
                <a:ea typeface="+mj-ea"/>
              </a:rPr>
              <a:t>之间点击添加正文、温提示正文行距在</a:t>
            </a:r>
            <a:r>
              <a:rPr lang="en-US" altLang="zh-CN" sz="1180">
                <a:solidFill>
                  <a:schemeClr val="bg2">
                    <a:lumMod val="50000"/>
                  </a:schemeClr>
                </a:solidFill>
                <a:latin typeface="+mj-ea"/>
                <a:ea typeface="+mj-ea"/>
              </a:rPr>
              <a:t>1.2~1.3</a:t>
            </a:r>
            <a:r>
              <a:rPr lang="zh-CN" altLang="en-US" sz="1180">
                <a:solidFill>
                  <a:schemeClr val="bg2">
                    <a:lumMod val="50000"/>
                  </a:schemeClr>
                </a:solidFill>
                <a:latin typeface="+mj-ea"/>
                <a:ea typeface="+mj-ea"/>
              </a:rPr>
              <a:t>之间点击添点击添点击添加正文、温提示正文行距在</a:t>
            </a:r>
            <a:r>
              <a:rPr lang="en-US" altLang="zh-CN" sz="1180">
                <a:solidFill>
                  <a:schemeClr val="bg2">
                    <a:lumMod val="50000"/>
                  </a:schemeClr>
                </a:solidFill>
                <a:latin typeface="+mj-ea"/>
                <a:ea typeface="+mj-ea"/>
              </a:rPr>
              <a:t>1.2~1.3</a:t>
            </a:r>
            <a:r>
              <a:rPr lang="zh-CN" altLang="en-US" sz="1180">
                <a:solidFill>
                  <a:schemeClr val="bg2">
                    <a:lumMod val="50000"/>
                  </a:schemeClr>
                </a:solidFill>
                <a:latin typeface="+mj-ea"/>
                <a:ea typeface="+mj-ea"/>
              </a:rPr>
              <a:t>之间点击添加正文、温提示正文行距在</a:t>
            </a:r>
            <a:r>
              <a:rPr lang="en-US" altLang="zh-CN" sz="1180">
                <a:solidFill>
                  <a:schemeClr val="bg2">
                    <a:lumMod val="50000"/>
                  </a:schemeClr>
                </a:solidFill>
                <a:latin typeface="+mj-ea"/>
                <a:ea typeface="+mj-ea"/>
              </a:rPr>
              <a:t>1.2~1.3</a:t>
            </a:r>
            <a:r>
              <a:rPr lang="zh-CN" altLang="en-US" sz="1180">
                <a:solidFill>
                  <a:schemeClr val="bg2">
                    <a:lumMod val="50000"/>
                  </a:schemeClr>
                </a:solidFill>
                <a:latin typeface="+mj-ea"/>
                <a:ea typeface="+mj-ea"/>
              </a:rPr>
              <a:t>之间点击添加正文、温提示正文行距在</a:t>
            </a:r>
            <a:r>
              <a:rPr lang="en-US" altLang="zh-CN" sz="1180">
                <a:solidFill>
                  <a:schemeClr val="bg2">
                    <a:lumMod val="50000"/>
                  </a:schemeClr>
                </a:solidFill>
                <a:latin typeface="+mj-ea"/>
                <a:ea typeface="+mj-ea"/>
              </a:rPr>
              <a:t>1.2~1.3</a:t>
            </a:r>
            <a:r>
              <a:rPr lang="zh-CN" altLang="en-US" sz="1180">
                <a:solidFill>
                  <a:schemeClr val="bg2">
                    <a:lumMod val="50000"/>
                  </a:schemeClr>
                </a:solidFill>
                <a:latin typeface="+mj-ea"/>
                <a:ea typeface="+mj-ea"/>
              </a:rPr>
              <a:t>之间点击添点击添点击添加正文、温提示正文行距在</a:t>
            </a:r>
            <a:r>
              <a:rPr lang="en-US" altLang="zh-CN" sz="1180">
                <a:solidFill>
                  <a:schemeClr val="bg2">
                    <a:lumMod val="50000"/>
                  </a:schemeClr>
                </a:solidFill>
                <a:latin typeface="+mj-ea"/>
                <a:ea typeface="+mj-ea"/>
              </a:rPr>
              <a:t>1.2~1.3</a:t>
            </a:r>
            <a:r>
              <a:rPr lang="zh-CN" altLang="en-US" sz="1180">
                <a:solidFill>
                  <a:schemeClr val="bg2">
                    <a:lumMod val="50000"/>
                  </a:schemeClr>
                </a:solidFill>
                <a:latin typeface="+mj-ea"/>
                <a:ea typeface="+mj-ea"/>
              </a:rPr>
              <a:t>之间点击添加正文、温提示正文行距在</a:t>
            </a:r>
            <a:r>
              <a:rPr lang="en-US" altLang="zh-CN" sz="1180">
                <a:solidFill>
                  <a:schemeClr val="bg2">
                    <a:lumMod val="50000"/>
                  </a:schemeClr>
                </a:solidFill>
                <a:latin typeface="+mj-ea"/>
                <a:ea typeface="+mj-ea"/>
              </a:rPr>
              <a:t>1.2~1.3</a:t>
            </a:r>
            <a:r>
              <a:rPr lang="zh-CN" altLang="en-US" sz="1180">
                <a:solidFill>
                  <a:schemeClr val="bg2">
                    <a:lumMod val="50000"/>
                  </a:schemeClr>
                </a:solidFill>
                <a:latin typeface="+mj-ea"/>
                <a:ea typeface="+mj-ea"/>
              </a:rPr>
              <a:t>之间点击添加正文、温提示正文行距在</a:t>
            </a:r>
            <a:r>
              <a:rPr lang="en-US" altLang="zh-CN" sz="1180">
                <a:solidFill>
                  <a:schemeClr val="bg2">
                    <a:lumMod val="50000"/>
                  </a:schemeClr>
                </a:solidFill>
                <a:latin typeface="+mj-ea"/>
                <a:ea typeface="+mj-ea"/>
              </a:rPr>
              <a:t>1.2~1.3</a:t>
            </a:r>
            <a:r>
              <a:rPr lang="zh-CN" altLang="en-US" sz="1180">
                <a:solidFill>
                  <a:schemeClr val="bg2">
                    <a:lumMod val="50000"/>
                  </a:schemeClr>
                </a:solidFill>
                <a:latin typeface="+mj-ea"/>
                <a:ea typeface="+mj-ea"/>
              </a:rPr>
              <a:t>之间点击添点击添</a:t>
            </a:r>
          </a:p>
        </p:txBody>
      </p:sp>
      <p:sp>
        <p:nvSpPr>
          <p:cNvPr id="3" name="淘宝店chenying0907出品 2"/>
          <p:cNvSpPr txBox="1"/>
          <p:nvPr/>
        </p:nvSpPr>
        <p:spPr>
          <a:xfrm>
            <a:off x="808359" y="2332765"/>
            <a:ext cx="2545929" cy="437684"/>
          </a:xfrm>
          <a:prstGeom prst="rect">
            <a:avLst/>
          </a:prstGeom>
          <a:solidFill>
            <a:srgbClr val="E40000"/>
          </a:solidFill>
        </p:spPr>
        <p:txBody>
          <a:bodyPr wrap="square">
            <a:spAutoFit/>
          </a:bodyPr>
          <a:lstStyle>
            <a:defPPr>
              <a:defRPr lang="zh-CN"/>
            </a:defPPr>
            <a:lvl1pPr>
              <a:defRPr sz="2400">
                <a:solidFill>
                  <a:schemeClr val="bg2">
                    <a:lumMod val="25000"/>
                    <a:alpha val="85000"/>
                  </a:schemeClr>
                </a:solidFill>
                <a:latin typeface="+mn-ea"/>
              </a:defRPr>
            </a:lvl1pPr>
          </a:lstStyle>
          <a:p>
            <a:r>
              <a:rPr lang="zh-CN" altLang="en-US" sz="2245" b="1">
                <a:solidFill>
                  <a:schemeClr val="bg1"/>
                </a:solidFill>
                <a:latin typeface="+mj-ea"/>
                <a:ea typeface="+mj-ea"/>
              </a:rPr>
              <a:t>点击此处添加标题</a:t>
            </a:r>
          </a:p>
        </p:txBody>
      </p:sp>
      <p:sp>
        <p:nvSpPr>
          <p:cNvPr id="4" name="圆角淘宝店chenying0907出品 3"/>
          <p:cNvSpPr/>
          <p:nvPr/>
        </p:nvSpPr>
        <p:spPr>
          <a:xfrm>
            <a:off x="808360" y="4031408"/>
            <a:ext cx="2996807" cy="3192251"/>
          </a:xfrm>
          <a:prstGeom prst="roundRect">
            <a:avLst>
              <a:gd name="adj" fmla="val 6884"/>
            </a:avLst>
          </a:prstGeom>
          <a:solidFill>
            <a:srgbClr val="435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15"/>
          </a:p>
        </p:txBody>
      </p:sp>
      <p:sp>
        <p:nvSpPr>
          <p:cNvPr id="5" name="圆角淘宝店chenying0907出品 4"/>
          <p:cNvSpPr/>
          <p:nvPr/>
        </p:nvSpPr>
        <p:spPr>
          <a:xfrm>
            <a:off x="9701058" y="4031408"/>
            <a:ext cx="2996807" cy="3192251"/>
          </a:xfrm>
          <a:prstGeom prst="roundRect">
            <a:avLst>
              <a:gd name="adj" fmla="val 6884"/>
            </a:avLst>
          </a:prstGeom>
          <a:solidFill>
            <a:srgbClr val="E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15"/>
          </a:p>
        </p:txBody>
      </p:sp>
      <p:sp>
        <p:nvSpPr>
          <p:cNvPr id="6" name="圆角淘宝店chenying0907出品 5"/>
          <p:cNvSpPr/>
          <p:nvPr/>
        </p:nvSpPr>
        <p:spPr>
          <a:xfrm>
            <a:off x="5254709" y="4031408"/>
            <a:ext cx="2996807" cy="3192251"/>
          </a:xfrm>
          <a:prstGeom prst="roundRect">
            <a:avLst>
              <a:gd name="adj" fmla="val 6884"/>
            </a:avLst>
          </a:prstGeom>
          <a:solidFill>
            <a:srgbClr val="435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15"/>
          </a:p>
        </p:txBody>
      </p:sp>
      <p:sp>
        <p:nvSpPr>
          <p:cNvPr id="7" name="淘宝店chenying0907出品 6"/>
          <p:cNvSpPr txBox="1"/>
          <p:nvPr/>
        </p:nvSpPr>
        <p:spPr>
          <a:xfrm>
            <a:off x="1452158" y="4081288"/>
            <a:ext cx="1447832" cy="852093"/>
          </a:xfrm>
          <a:prstGeom prst="rect">
            <a:avLst/>
          </a:prstGeom>
          <a:noFill/>
        </p:spPr>
        <p:txBody>
          <a:bodyPr wrap="none" rtlCol="0">
            <a:spAutoFit/>
          </a:bodyPr>
          <a:lstStyle/>
          <a:p>
            <a:r>
              <a:rPr lang="en-US" altLang="zh-CN" sz="4935">
                <a:solidFill>
                  <a:schemeClr val="bg1"/>
                </a:solidFill>
                <a:latin typeface="+mj-ea"/>
                <a:ea typeface="+mj-ea"/>
              </a:rPr>
              <a:t>2013</a:t>
            </a:r>
            <a:endParaRPr lang="zh-CN" altLang="en-US" sz="4935">
              <a:solidFill>
                <a:schemeClr val="bg1"/>
              </a:solidFill>
              <a:latin typeface="+mj-ea"/>
              <a:ea typeface="+mj-ea"/>
            </a:endParaRPr>
          </a:p>
        </p:txBody>
      </p:sp>
      <p:sp>
        <p:nvSpPr>
          <p:cNvPr id="8" name="淘宝店chenying0907出品 7"/>
          <p:cNvSpPr txBox="1"/>
          <p:nvPr/>
        </p:nvSpPr>
        <p:spPr>
          <a:xfrm>
            <a:off x="5985933" y="4081288"/>
            <a:ext cx="1447832" cy="852093"/>
          </a:xfrm>
          <a:prstGeom prst="rect">
            <a:avLst/>
          </a:prstGeom>
          <a:noFill/>
        </p:spPr>
        <p:txBody>
          <a:bodyPr wrap="none" rtlCol="0">
            <a:spAutoFit/>
          </a:bodyPr>
          <a:lstStyle/>
          <a:p>
            <a:r>
              <a:rPr lang="en-US" altLang="zh-CN" sz="4935">
                <a:solidFill>
                  <a:schemeClr val="bg1"/>
                </a:solidFill>
                <a:latin typeface="+mj-ea"/>
                <a:ea typeface="+mj-ea"/>
              </a:rPr>
              <a:t>2014</a:t>
            </a:r>
            <a:endParaRPr lang="zh-CN" altLang="en-US" sz="4935">
              <a:solidFill>
                <a:schemeClr val="bg1"/>
              </a:solidFill>
              <a:latin typeface="+mj-ea"/>
              <a:ea typeface="+mj-ea"/>
            </a:endParaRPr>
          </a:p>
        </p:txBody>
      </p:sp>
      <p:sp>
        <p:nvSpPr>
          <p:cNvPr id="9" name="淘宝店chenying0907出品 8"/>
          <p:cNvSpPr txBox="1"/>
          <p:nvPr/>
        </p:nvSpPr>
        <p:spPr>
          <a:xfrm>
            <a:off x="10344857" y="4081288"/>
            <a:ext cx="1447832" cy="852093"/>
          </a:xfrm>
          <a:prstGeom prst="rect">
            <a:avLst/>
          </a:prstGeom>
          <a:noFill/>
        </p:spPr>
        <p:txBody>
          <a:bodyPr wrap="none" rtlCol="0">
            <a:spAutoFit/>
          </a:bodyPr>
          <a:lstStyle/>
          <a:p>
            <a:r>
              <a:rPr lang="en-US" altLang="zh-CN" sz="4935">
                <a:solidFill>
                  <a:schemeClr val="bg1"/>
                </a:solidFill>
                <a:latin typeface="+mj-ea"/>
                <a:ea typeface="+mj-ea"/>
              </a:rPr>
              <a:t>2015</a:t>
            </a:r>
            <a:endParaRPr lang="zh-CN" altLang="en-US" sz="4935">
              <a:solidFill>
                <a:schemeClr val="bg1"/>
              </a:solidFill>
              <a:latin typeface="+mj-ea"/>
              <a:ea typeface="+mj-ea"/>
            </a:endParaRPr>
          </a:p>
        </p:txBody>
      </p:sp>
      <p:sp>
        <p:nvSpPr>
          <p:cNvPr id="10" name="淘宝店chenying0907出品 9"/>
          <p:cNvSpPr txBox="1"/>
          <p:nvPr/>
        </p:nvSpPr>
        <p:spPr>
          <a:xfrm>
            <a:off x="808358" y="4873730"/>
            <a:ext cx="2545929" cy="437684"/>
          </a:xfrm>
          <a:prstGeom prst="rect">
            <a:avLst/>
          </a:prstGeom>
          <a:noFill/>
        </p:spPr>
        <p:txBody>
          <a:bodyPr wrap="square">
            <a:spAutoFit/>
          </a:bodyPr>
          <a:lstStyle>
            <a:defPPr>
              <a:defRPr lang="zh-CN"/>
            </a:defPPr>
            <a:lvl1pPr>
              <a:defRPr sz="2400">
                <a:solidFill>
                  <a:schemeClr val="bg2">
                    <a:lumMod val="25000"/>
                    <a:alpha val="85000"/>
                  </a:schemeClr>
                </a:solidFill>
                <a:latin typeface="+mn-ea"/>
              </a:defRPr>
            </a:lvl1pPr>
          </a:lstStyle>
          <a:p>
            <a:r>
              <a:rPr lang="zh-CN" altLang="en-US" sz="2245" b="1">
                <a:solidFill>
                  <a:schemeClr val="bg1"/>
                </a:solidFill>
                <a:latin typeface="+mj-ea"/>
                <a:ea typeface="+mj-ea"/>
              </a:rPr>
              <a:t>点击此处添加标题</a:t>
            </a:r>
          </a:p>
        </p:txBody>
      </p:sp>
      <p:sp>
        <p:nvSpPr>
          <p:cNvPr id="11" name="淘宝店chenying0907出品 10"/>
          <p:cNvSpPr txBox="1"/>
          <p:nvPr/>
        </p:nvSpPr>
        <p:spPr>
          <a:xfrm>
            <a:off x="5254709" y="4873730"/>
            <a:ext cx="2545929" cy="437684"/>
          </a:xfrm>
          <a:prstGeom prst="rect">
            <a:avLst/>
          </a:prstGeom>
          <a:noFill/>
        </p:spPr>
        <p:txBody>
          <a:bodyPr wrap="square">
            <a:spAutoFit/>
          </a:bodyPr>
          <a:lstStyle>
            <a:defPPr>
              <a:defRPr lang="zh-CN"/>
            </a:defPPr>
            <a:lvl1pPr>
              <a:defRPr sz="2400">
                <a:solidFill>
                  <a:schemeClr val="bg2">
                    <a:lumMod val="25000"/>
                    <a:alpha val="85000"/>
                  </a:schemeClr>
                </a:solidFill>
                <a:latin typeface="+mn-ea"/>
              </a:defRPr>
            </a:lvl1pPr>
          </a:lstStyle>
          <a:p>
            <a:r>
              <a:rPr lang="zh-CN" altLang="en-US" sz="2245" b="1">
                <a:solidFill>
                  <a:schemeClr val="bg1"/>
                </a:solidFill>
                <a:latin typeface="+mj-ea"/>
                <a:ea typeface="+mj-ea"/>
              </a:rPr>
              <a:t>点击此处添加标题</a:t>
            </a:r>
          </a:p>
        </p:txBody>
      </p:sp>
      <p:sp>
        <p:nvSpPr>
          <p:cNvPr id="12" name="淘宝店chenying0907出品 11"/>
          <p:cNvSpPr txBox="1"/>
          <p:nvPr/>
        </p:nvSpPr>
        <p:spPr>
          <a:xfrm>
            <a:off x="9701058" y="4873730"/>
            <a:ext cx="2545929" cy="437684"/>
          </a:xfrm>
          <a:prstGeom prst="rect">
            <a:avLst/>
          </a:prstGeom>
          <a:noFill/>
        </p:spPr>
        <p:txBody>
          <a:bodyPr wrap="square">
            <a:spAutoFit/>
          </a:bodyPr>
          <a:lstStyle>
            <a:defPPr>
              <a:defRPr lang="zh-CN"/>
            </a:defPPr>
            <a:lvl1pPr>
              <a:defRPr sz="2400">
                <a:solidFill>
                  <a:schemeClr val="bg2">
                    <a:lumMod val="25000"/>
                    <a:alpha val="85000"/>
                  </a:schemeClr>
                </a:solidFill>
                <a:latin typeface="+mn-ea"/>
              </a:defRPr>
            </a:lvl1pPr>
          </a:lstStyle>
          <a:p>
            <a:r>
              <a:rPr lang="zh-CN" altLang="en-US" sz="2245" b="1">
                <a:solidFill>
                  <a:schemeClr val="bg1"/>
                </a:solidFill>
                <a:latin typeface="+mj-ea"/>
                <a:ea typeface="+mj-ea"/>
              </a:rPr>
              <a:t>点击此处添加标题</a:t>
            </a:r>
          </a:p>
        </p:txBody>
      </p:sp>
      <p:sp>
        <p:nvSpPr>
          <p:cNvPr id="13" name="淘宝店chenying0907出品 12"/>
          <p:cNvSpPr txBox="1"/>
          <p:nvPr/>
        </p:nvSpPr>
        <p:spPr>
          <a:xfrm>
            <a:off x="808358" y="5288169"/>
            <a:ext cx="2545929" cy="437684"/>
          </a:xfrm>
          <a:prstGeom prst="rect">
            <a:avLst/>
          </a:prstGeom>
          <a:noFill/>
        </p:spPr>
        <p:txBody>
          <a:bodyPr wrap="square">
            <a:spAutoFit/>
          </a:bodyPr>
          <a:lstStyle>
            <a:defPPr>
              <a:defRPr lang="zh-CN"/>
            </a:defPPr>
            <a:lvl1pPr>
              <a:defRPr sz="2400">
                <a:solidFill>
                  <a:schemeClr val="bg2">
                    <a:lumMod val="25000"/>
                    <a:alpha val="85000"/>
                  </a:schemeClr>
                </a:solidFill>
                <a:latin typeface="+mn-ea"/>
              </a:defRPr>
            </a:lvl1pPr>
          </a:lstStyle>
          <a:p>
            <a:r>
              <a:rPr lang="en-US" altLang="zh-CN" sz="2245" b="1">
                <a:solidFill>
                  <a:schemeClr val="bg1"/>
                </a:solidFill>
                <a:latin typeface="+mj-ea"/>
                <a:ea typeface="+mj-ea"/>
              </a:rPr>
              <a:t>325,455</a:t>
            </a:r>
            <a:endParaRPr lang="zh-CN" altLang="en-US" sz="2245" b="1">
              <a:solidFill>
                <a:schemeClr val="bg1"/>
              </a:solidFill>
              <a:latin typeface="+mj-ea"/>
              <a:ea typeface="+mj-ea"/>
            </a:endParaRPr>
          </a:p>
        </p:txBody>
      </p:sp>
      <p:sp>
        <p:nvSpPr>
          <p:cNvPr id="14" name="淘宝店chenying0907出品 13"/>
          <p:cNvSpPr txBox="1"/>
          <p:nvPr/>
        </p:nvSpPr>
        <p:spPr>
          <a:xfrm>
            <a:off x="5254709" y="5288169"/>
            <a:ext cx="2545929" cy="437684"/>
          </a:xfrm>
          <a:prstGeom prst="rect">
            <a:avLst/>
          </a:prstGeom>
          <a:noFill/>
        </p:spPr>
        <p:txBody>
          <a:bodyPr wrap="square">
            <a:spAutoFit/>
          </a:bodyPr>
          <a:lstStyle>
            <a:defPPr>
              <a:defRPr lang="zh-CN"/>
            </a:defPPr>
            <a:lvl1pPr>
              <a:defRPr sz="2400">
                <a:solidFill>
                  <a:schemeClr val="bg2">
                    <a:lumMod val="25000"/>
                    <a:alpha val="85000"/>
                  </a:schemeClr>
                </a:solidFill>
                <a:latin typeface="+mn-ea"/>
              </a:defRPr>
            </a:lvl1pPr>
          </a:lstStyle>
          <a:p>
            <a:r>
              <a:rPr lang="en-US" altLang="zh-CN" sz="2245" b="1">
                <a:solidFill>
                  <a:schemeClr val="bg1"/>
                </a:solidFill>
                <a:latin typeface="+mj-ea"/>
                <a:ea typeface="+mj-ea"/>
              </a:rPr>
              <a:t>589,454</a:t>
            </a:r>
            <a:endParaRPr lang="zh-CN" altLang="en-US" sz="2245" b="1">
              <a:solidFill>
                <a:schemeClr val="bg1"/>
              </a:solidFill>
              <a:latin typeface="+mj-ea"/>
              <a:ea typeface="+mj-ea"/>
            </a:endParaRPr>
          </a:p>
        </p:txBody>
      </p:sp>
      <p:sp>
        <p:nvSpPr>
          <p:cNvPr id="15" name="淘宝店chenying0907出品 14"/>
          <p:cNvSpPr txBox="1"/>
          <p:nvPr/>
        </p:nvSpPr>
        <p:spPr>
          <a:xfrm>
            <a:off x="9701058" y="5288169"/>
            <a:ext cx="2545929" cy="437684"/>
          </a:xfrm>
          <a:prstGeom prst="rect">
            <a:avLst/>
          </a:prstGeom>
          <a:noFill/>
        </p:spPr>
        <p:txBody>
          <a:bodyPr wrap="square">
            <a:spAutoFit/>
          </a:bodyPr>
          <a:lstStyle>
            <a:defPPr>
              <a:defRPr lang="zh-CN"/>
            </a:defPPr>
            <a:lvl1pPr>
              <a:defRPr sz="2400">
                <a:solidFill>
                  <a:schemeClr val="bg2">
                    <a:lumMod val="25000"/>
                    <a:alpha val="85000"/>
                  </a:schemeClr>
                </a:solidFill>
                <a:latin typeface="+mn-ea"/>
              </a:defRPr>
            </a:lvl1pPr>
          </a:lstStyle>
          <a:p>
            <a:r>
              <a:rPr lang="en-US" altLang="zh-CN" sz="2245" b="1">
                <a:solidFill>
                  <a:schemeClr val="bg1"/>
                </a:solidFill>
                <a:latin typeface="+mj-ea"/>
                <a:ea typeface="+mj-ea"/>
              </a:rPr>
              <a:t>454,896</a:t>
            </a:r>
            <a:endParaRPr lang="zh-CN" altLang="en-US" sz="2245" b="1">
              <a:solidFill>
                <a:schemeClr val="bg1"/>
              </a:solidFill>
              <a:latin typeface="+mj-ea"/>
              <a:ea typeface="+mj-ea"/>
            </a:endParaRPr>
          </a:p>
        </p:txBody>
      </p:sp>
      <p:sp>
        <p:nvSpPr>
          <p:cNvPr id="16" name="淘宝店chenying0907出品 15"/>
          <p:cNvSpPr/>
          <p:nvPr/>
        </p:nvSpPr>
        <p:spPr>
          <a:xfrm>
            <a:off x="808358" y="5746211"/>
            <a:ext cx="2709633" cy="1270541"/>
          </a:xfrm>
          <a:prstGeom prst="rect">
            <a:avLst/>
          </a:prstGeom>
          <a:noFill/>
        </p:spPr>
        <p:txBody>
          <a:bodyPr wrap="square" rtlCol="0">
            <a:spAutoFit/>
          </a:bodyPr>
          <a:lstStyle/>
          <a:p>
            <a:pPr>
              <a:lnSpc>
                <a:spcPct val="130000"/>
              </a:lnSpc>
            </a:pPr>
            <a:r>
              <a:rPr lang="zh-CN" altLang="en-US" sz="1180">
                <a:solidFill>
                  <a:schemeClr val="bg1"/>
                </a:solidFill>
                <a:latin typeface="+mj-ea"/>
                <a:ea typeface="+mj-ea"/>
              </a:rPr>
              <a:t>点击添加正文、温提示正文行距在</a:t>
            </a:r>
            <a:r>
              <a:rPr lang="en-US" altLang="zh-CN" sz="1180">
                <a:solidFill>
                  <a:schemeClr val="bg1"/>
                </a:solidFill>
                <a:latin typeface="+mj-ea"/>
                <a:ea typeface="+mj-ea"/>
              </a:rPr>
              <a:t>1.2~1.3</a:t>
            </a:r>
            <a:r>
              <a:rPr lang="zh-CN" altLang="en-US" sz="1180">
                <a:solidFill>
                  <a:schemeClr val="bg1"/>
                </a:solidFill>
                <a:latin typeface="+mj-ea"/>
                <a:ea typeface="+mj-ea"/>
              </a:rPr>
              <a:t>之间点击添加正文、温提示正文行距在</a:t>
            </a:r>
            <a:r>
              <a:rPr lang="en-US" altLang="zh-CN" sz="1180">
                <a:solidFill>
                  <a:schemeClr val="bg1"/>
                </a:solidFill>
                <a:latin typeface="+mj-ea"/>
                <a:ea typeface="+mj-ea"/>
              </a:rPr>
              <a:t>1.2~1.3</a:t>
            </a:r>
            <a:r>
              <a:rPr lang="zh-CN" altLang="en-US" sz="1180">
                <a:solidFill>
                  <a:schemeClr val="bg1"/>
                </a:solidFill>
                <a:latin typeface="+mj-ea"/>
                <a:ea typeface="+mj-ea"/>
              </a:rPr>
              <a:t>之间点击添加正文间点击添加正文、温提示正文行距在</a:t>
            </a:r>
            <a:r>
              <a:rPr lang="en-US" altLang="zh-CN" sz="1180">
                <a:solidFill>
                  <a:schemeClr val="bg1"/>
                </a:solidFill>
                <a:latin typeface="+mj-ea"/>
                <a:ea typeface="+mj-ea"/>
              </a:rPr>
              <a:t>1.2~1.3</a:t>
            </a:r>
            <a:r>
              <a:rPr lang="zh-CN" altLang="en-US" sz="1180">
                <a:solidFill>
                  <a:schemeClr val="bg1"/>
                </a:solidFill>
                <a:latin typeface="+mj-ea"/>
                <a:ea typeface="+mj-ea"/>
              </a:rPr>
              <a:t>之间点击添加正文</a:t>
            </a:r>
          </a:p>
        </p:txBody>
      </p:sp>
      <p:sp>
        <p:nvSpPr>
          <p:cNvPr id="17" name="淘宝店chenying0907出品 16"/>
          <p:cNvSpPr/>
          <p:nvPr/>
        </p:nvSpPr>
        <p:spPr>
          <a:xfrm>
            <a:off x="5254709" y="5746211"/>
            <a:ext cx="2709633" cy="1270541"/>
          </a:xfrm>
          <a:prstGeom prst="rect">
            <a:avLst/>
          </a:prstGeom>
          <a:noFill/>
        </p:spPr>
        <p:txBody>
          <a:bodyPr wrap="square" rtlCol="0">
            <a:spAutoFit/>
          </a:bodyPr>
          <a:lstStyle/>
          <a:p>
            <a:pPr>
              <a:lnSpc>
                <a:spcPct val="130000"/>
              </a:lnSpc>
            </a:pPr>
            <a:r>
              <a:rPr lang="zh-CN" altLang="en-US" sz="1180">
                <a:solidFill>
                  <a:schemeClr val="bg1"/>
                </a:solidFill>
                <a:latin typeface="+mj-ea"/>
                <a:ea typeface="+mj-ea"/>
              </a:rPr>
              <a:t>点击添加正文、温提示正文行距在</a:t>
            </a:r>
            <a:r>
              <a:rPr lang="en-US" altLang="zh-CN" sz="1180">
                <a:solidFill>
                  <a:schemeClr val="bg1"/>
                </a:solidFill>
                <a:latin typeface="+mj-ea"/>
                <a:ea typeface="+mj-ea"/>
              </a:rPr>
              <a:t>1.2~1.3</a:t>
            </a:r>
            <a:r>
              <a:rPr lang="zh-CN" altLang="en-US" sz="1180">
                <a:solidFill>
                  <a:schemeClr val="bg1"/>
                </a:solidFill>
                <a:latin typeface="+mj-ea"/>
                <a:ea typeface="+mj-ea"/>
              </a:rPr>
              <a:t>之间点击添加正文、温提示正文行距在</a:t>
            </a:r>
            <a:r>
              <a:rPr lang="en-US" altLang="zh-CN" sz="1180">
                <a:solidFill>
                  <a:schemeClr val="bg1"/>
                </a:solidFill>
                <a:latin typeface="+mj-ea"/>
                <a:ea typeface="+mj-ea"/>
              </a:rPr>
              <a:t>1.2~1.3</a:t>
            </a:r>
            <a:r>
              <a:rPr lang="zh-CN" altLang="en-US" sz="1180">
                <a:solidFill>
                  <a:schemeClr val="bg1"/>
                </a:solidFill>
                <a:latin typeface="+mj-ea"/>
                <a:ea typeface="+mj-ea"/>
              </a:rPr>
              <a:t>之间点击添加正文间点击添加正文、温提示正文行距在</a:t>
            </a:r>
            <a:r>
              <a:rPr lang="en-US" altLang="zh-CN" sz="1180">
                <a:solidFill>
                  <a:schemeClr val="bg1"/>
                </a:solidFill>
                <a:latin typeface="+mj-ea"/>
                <a:ea typeface="+mj-ea"/>
              </a:rPr>
              <a:t>1.2~1.3</a:t>
            </a:r>
            <a:r>
              <a:rPr lang="zh-CN" altLang="en-US" sz="1180">
                <a:solidFill>
                  <a:schemeClr val="bg1"/>
                </a:solidFill>
                <a:latin typeface="+mj-ea"/>
                <a:ea typeface="+mj-ea"/>
              </a:rPr>
              <a:t>之间点击添加正文</a:t>
            </a:r>
          </a:p>
        </p:txBody>
      </p:sp>
      <p:sp>
        <p:nvSpPr>
          <p:cNvPr id="18" name="淘宝店chenying0907出品 17"/>
          <p:cNvSpPr/>
          <p:nvPr/>
        </p:nvSpPr>
        <p:spPr>
          <a:xfrm>
            <a:off x="9701058" y="5746211"/>
            <a:ext cx="2709633" cy="1270541"/>
          </a:xfrm>
          <a:prstGeom prst="rect">
            <a:avLst/>
          </a:prstGeom>
          <a:noFill/>
        </p:spPr>
        <p:txBody>
          <a:bodyPr wrap="square" rtlCol="0">
            <a:spAutoFit/>
          </a:bodyPr>
          <a:lstStyle/>
          <a:p>
            <a:pPr>
              <a:lnSpc>
                <a:spcPct val="130000"/>
              </a:lnSpc>
            </a:pPr>
            <a:r>
              <a:rPr lang="zh-CN" altLang="en-US" sz="1180">
                <a:solidFill>
                  <a:schemeClr val="bg1"/>
                </a:solidFill>
                <a:latin typeface="+mj-ea"/>
                <a:ea typeface="+mj-ea"/>
              </a:rPr>
              <a:t>点击添加正文、温提示正文行距在</a:t>
            </a:r>
            <a:r>
              <a:rPr lang="en-US" altLang="zh-CN" sz="1180">
                <a:solidFill>
                  <a:schemeClr val="bg1"/>
                </a:solidFill>
                <a:latin typeface="+mj-ea"/>
                <a:ea typeface="+mj-ea"/>
              </a:rPr>
              <a:t>1.2~1.3</a:t>
            </a:r>
            <a:r>
              <a:rPr lang="zh-CN" altLang="en-US" sz="1180">
                <a:solidFill>
                  <a:schemeClr val="bg1"/>
                </a:solidFill>
                <a:latin typeface="+mj-ea"/>
                <a:ea typeface="+mj-ea"/>
              </a:rPr>
              <a:t>之间点击添加正文、温提示正文行距在</a:t>
            </a:r>
            <a:r>
              <a:rPr lang="en-US" altLang="zh-CN" sz="1180">
                <a:solidFill>
                  <a:schemeClr val="bg1"/>
                </a:solidFill>
                <a:latin typeface="+mj-ea"/>
                <a:ea typeface="+mj-ea"/>
              </a:rPr>
              <a:t>1.2~1.3</a:t>
            </a:r>
            <a:r>
              <a:rPr lang="zh-CN" altLang="en-US" sz="1180">
                <a:solidFill>
                  <a:schemeClr val="bg1"/>
                </a:solidFill>
                <a:latin typeface="+mj-ea"/>
                <a:ea typeface="+mj-ea"/>
              </a:rPr>
              <a:t>之间点击添加正文间点击添加正文、温提示正文行距在</a:t>
            </a:r>
            <a:r>
              <a:rPr lang="en-US" altLang="zh-CN" sz="1180">
                <a:solidFill>
                  <a:schemeClr val="bg1"/>
                </a:solidFill>
                <a:latin typeface="+mj-ea"/>
                <a:ea typeface="+mj-ea"/>
              </a:rPr>
              <a:t>1.2~1.3</a:t>
            </a:r>
            <a:r>
              <a:rPr lang="zh-CN" altLang="en-US" sz="1180">
                <a:solidFill>
                  <a:schemeClr val="bg1"/>
                </a:solidFill>
                <a:latin typeface="+mj-ea"/>
                <a:ea typeface="+mj-ea"/>
              </a:rPr>
              <a:t>之间点击添加正文</a:t>
            </a:r>
          </a:p>
        </p:txBody>
      </p:sp>
      <p:sp>
        <p:nvSpPr>
          <p:cNvPr id="19" name="燕尾形 18"/>
          <p:cNvSpPr/>
          <p:nvPr/>
        </p:nvSpPr>
        <p:spPr>
          <a:xfrm>
            <a:off x="4220485" y="5203205"/>
            <a:ext cx="618906" cy="618906"/>
          </a:xfrm>
          <a:prstGeom prst="chevron">
            <a:avLst/>
          </a:prstGeom>
          <a:solidFill>
            <a:srgbClr val="435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15">
              <a:solidFill>
                <a:schemeClr val="tx1"/>
              </a:solidFill>
            </a:endParaRPr>
          </a:p>
        </p:txBody>
      </p:sp>
      <p:sp>
        <p:nvSpPr>
          <p:cNvPr id="20" name="燕尾形 19"/>
          <p:cNvSpPr/>
          <p:nvPr/>
        </p:nvSpPr>
        <p:spPr>
          <a:xfrm>
            <a:off x="8666834" y="5203205"/>
            <a:ext cx="618906" cy="618906"/>
          </a:xfrm>
          <a:prstGeom prst="chevron">
            <a:avLst/>
          </a:prstGeom>
          <a:solidFill>
            <a:srgbClr val="435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15">
              <a:solidFill>
                <a:schemeClr val="tx1"/>
              </a:solidFill>
            </a:endParaRPr>
          </a:p>
        </p:txBody>
      </p:sp>
      <p:grpSp>
        <p:nvGrpSpPr>
          <p:cNvPr id="22" name="淘宝店chenying0907出品 21"/>
          <p:cNvGrpSpPr/>
          <p:nvPr/>
        </p:nvGrpSpPr>
        <p:grpSpPr>
          <a:xfrm>
            <a:off x="426332" y="105966"/>
            <a:ext cx="3340941" cy="590700"/>
            <a:chOff x="568442" y="141286"/>
            <a:chExt cx="4454590" cy="787601"/>
          </a:xfrm>
        </p:grpSpPr>
        <p:sp>
          <p:nvSpPr>
            <p:cNvPr id="23" name="淘宝店chenying0907出品 22"/>
            <p:cNvSpPr txBox="1"/>
            <p:nvPr/>
          </p:nvSpPr>
          <p:spPr>
            <a:xfrm>
              <a:off x="727682" y="141286"/>
              <a:ext cx="2443405" cy="779701"/>
            </a:xfrm>
            <a:prstGeom prst="rect">
              <a:avLst/>
            </a:prstGeom>
            <a:noFill/>
          </p:spPr>
          <p:txBody>
            <a:bodyPr wrap="none" rtlCol="0">
              <a:spAutoFit/>
            </a:bodyPr>
            <a:lstStyle/>
            <a:p>
              <a:r>
                <a:rPr lang="zh-CN" altLang="en-US" sz="3200" b="1" dirty="0">
                  <a:solidFill>
                    <a:srgbClr val="FF0000"/>
                  </a:solidFill>
                  <a:latin typeface="+mj-ea"/>
                  <a:ea typeface="+mj-ea"/>
                </a:rPr>
                <a:t>存在不足</a:t>
              </a:r>
            </a:p>
          </p:txBody>
        </p:sp>
        <p:sp>
          <p:nvSpPr>
            <p:cNvPr id="24" name="等腰三角形 23"/>
            <p:cNvSpPr/>
            <p:nvPr/>
          </p:nvSpPr>
          <p:spPr>
            <a:xfrm rot="16200000" flipH="1" flipV="1">
              <a:off x="492508" y="454911"/>
              <a:ext cx="304323" cy="15245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5" name="淘宝店chenying0907出品 23"/>
            <p:cNvSpPr txBox="1"/>
            <p:nvPr/>
          </p:nvSpPr>
          <p:spPr>
            <a:xfrm>
              <a:off x="2887403" y="600592"/>
              <a:ext cx="2135629" cy="328295"/>
            </a:xfrm>
            <a:prstGeom prst="rect">
              <a:avLst/>
            </a:prstGeom>
            <a:noFill/>
          </p:spPr>
          <p:txBody>
            <a:bodyPr wrap="none" rtlCol="0">
              <a:spAutoFit/>
            </a:bodyPr>
            <a:lstStyle/>
            <a:p>
              <a:r>
                <a:rPr lang="en-US" altLang="zh-CN" sz="1000" dirty="0">
                  <a:solidFill>
                    <a:schemeClr val="tx1">
                      <a:lumMod val="60000"/>
                      <a:lumOff val="40000"/>
                    </a:schemeClr>
                  </a:solidFill>
                  <a:latin typeface="+mj-ea"/>
                  <a:ea typeface="+mj-ea"/>
                </a:rPr>
                <a:t>  Click here to add Title</a:t>
              </a:r>
              <a:endParaRPr lang="zh-CN" altLang="en-US" sz="1000" dirty="0">
                <a:solidFill>
                  <a:schemeClr val="tx1">
                    <a:lumMod val="60000"/>
                    <a:lumOff val="40000"/>
                  </a:schemeClr>
                </a:solidFill>
                <a:latin typeface="+mj-ea"/>
                <a:ea typeface="+mj-ea"/>
              </a:endParaRPr>
            </a:p>
          </p:txBody>
        </p:sp>
      </p:grpSp>
      <p:sp>
        <p:nvSpPr>
          <p:cNvPr id="26" name="圆角淘宝店chenying0907出品 25"/>
          <p:cNvSpPr/>
          <p:nvPr/>
        </p:nvSpPr>
        <p:spPr>
          <a:xfrm flipV="1">
            <a:off x="400987" y="673807"/>
            <a:ext cx="13064286" cy="45719"/>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par>
                                <p:cTn id="17" presetID="50" presetClass="entr" presetSubtype="0" decel="100000" fill="hold" grpId="0" nodeType="withEffect">
                                  <p:stCondLst>
                                    <p:cond delay="300"/>
                                  </p:stCondLst>
                                  <p:iterate type="lt">
                                    <p:tmPct val="2575"/>
                                  </p:iterate>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strVal val="#ppt_w+.3"/>
                                          </p:val>
                                        </p:tav>
                                        <p:tav tm="100000">
                                          <p:val>
                                            <p:strVal val="#ppt_w"/>
                                          </p:val>
                                        </p:tav>
                                      </p:tavLst>
                                    </p:anim>
                                    <p:anim calcmode="lin" valueType="num">
                                      <p:cBhvr>
                                        <p:cTn id="20" dur="500" fill="hold"/>
                                        <p:tgtEl>
                                          <p:spTgt spid="2"/>
                                        </p:tgtEl>
                                        <p:attrNameLst>
                                          <p:attrName>ppt_h</p:attrName>
                                        </p:attrNameLst>
                                      </p:cBhvr>
                                      <p:tavLst>
                                        <p:tav tm="0">
                                          <p:val>
                                            <p:strVal val="#ppt_h"/>
                                          </p:val>
                                        </p:tav>
                                        <p:tav tm="100000">
                                          <p:val>
                                            <p:strVal val="#ppt_h"/>
                                          </p:val>
                                        </p:tav>
                                      </p:tavLst>
                                    </p:anim>
                                    <p:animEffect transition="in" filter="fade">
                                      <p:cBhvr>
                                        <p:cTn id="21" dur="500"/>
                                        <p:tgtEl>
                                          <p:spTgt spid="2"/>
                                        </p:tgtEl>
                                      </p:cBhvr>
                                    </p:animEffect>
                                  </p:childTnLst>
                                </p:cTn>
                              </p:par>
                              <p:par>
                                <p:cTn id="22" presetID="22" presetClass="entr" presetSubtype="8" fill="hold" grpId="0" nodeType="withEffect">
                                  <p:stCondLst>
                                    <p:cond delay="10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par>
                                <p:cTn id="25" presetID="49" presetClass="entr" presetSubtype="0" decel="100000" fill="hold" grpId="0" nodeType="withEffect">
                                  <p:stCondLst>
                                    <p:cond delay="200"/>
                                  </p:stCondLst>
                                  <p:iterate type="lt">
                                    <p:tmPct val="10000"/>
                                  </p:iterate>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 calcmode="lin" valueType="num">
                                      <p:cBhvr>
                                        <p:cTn id="29" dur="500" fill="hold"/>
                                        <p:tgtEl>
                                          <p:spTgt spid="7"/>
                                        </p:tgtEl>
                                        <p:attrNameLst>
                                          <p:attrName>style.rotation</p:attrName>
                                        </p:attrNameLst>
                                      </p:cBhvr>
                                      <p:tavLst>
                                        <p:tav tm="0">
                                          <p:val>
                                            <p:fltVal val="360"/>
                                          </p:val>
                                        </p:tav>
                                        <p:tav tm="100000">
                                          <p:val>
                                            <p:fltVal val="0"/>
                                          </p:val>
                                        </p:tav>
                                      </p:tavLst>
                                    </p:anim>
                                    <p:animEffect transition="in" filter="fade">
                                      <p:cBhvr>
                                        <p:cTn id="30" dur="500"/>
                                        <p:tgtEl>
                                          <p:spTgt spid="7"/>
                                        </p:tgtEl>
                                      </p:cBhvr>
                                    </p:animEffect>
                                  </p:childTnLst>
                                </p:cTn>
                              </p:par>
                              <p:par>
                                <p:cTn id="31" presetID="49" presetClass="entr" presetSubtype="0" decel="100000" fill="hold" grpId="0" nodeType="withEffect">
                                  <p:stCondLst>
                                    <p:cond delay="300"/>
                                  </p:stCondLst>
                                  <p:iterate type="lt">
                                    <p:tmPct val="10000"/>
                                  </p:iterate>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 calcmode="lin" valueType="num">
                                      <p:cBhvr>
                                        <p:cTn id="35" dur="500" fill="hold"/>
                                        <p:tgtEl>
                                          <p:spTgt spid="10"/>
                                        </p:tgtEl>
                                        <p:attrNameLst>
                                          <p:attrName>style.rotation</p:attrName>
                                        </p:attrNameLst>
                                      </p:cBhvr>
                                      <p:tavLst>
                                        <p:tav tm="0">
                                          <p:val>
                                            <p:fltVal val="360"/>
                                          </p:val>
                                        </p:tav>
                                        <p:tav tm="100000">
                                          <p:val>
                                            <p:fltVal val="0"/>
                                          </p:val>
                                        </p:tav>
                                      </p:tavLst>
                                    </p:anim>
                                    <p:animEffect transition="in" filter="fade">
                                      <p:cBhvr>
                                        <p:cTn id="36" dur="500"/>
                                        <p:tgtEl>
                                          <p:spTgt spid="10"/>
                                        </p:tgtEl>
                                      </p:cBhvr>
                                    </p:animEffect>
                                  </p:childTnLst>
                                </p:cTn>
                              </p:par>
                              <p:par>
                                <p:cTn id="37" presetID="49" presetClass="entr" presetSubtype="0" decel="100000" fill="hold" grpId="0" nodeType="withEffect">
                                  <p:stCondLst>
                                    <p:cond delay="500"/>
                                  </p:stCondLst>
                                  <p:iterate type="lt">
                                    <p:tmPct val="10000"/>
                                  </p:iterate>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 calcmode="lin" valueType="num">
                                      <p:cBhvr>
                                        <p:cTn id="41" dur="500" fill="hold"/>
                                        <p:tgtEl>
                                          <p:spTgt spid="13"/>
                                        </p:tgtEl>
                                        <p:attrNameLst>
                                          <p:attrName>style.rotation</p:attrName>
                                        </p:attrNameLst>
                                      </p:cBhvr>
                                      <p:tavLst>
                                        <p:tav tm="0">
                                          <p:val>
                                            <p:fltVal val="360"/>
                                          </p:val>
                                        </p:tav>
                                        <p:tav tm="100000">
                                          <p:val>
                                            <p:fltVal val="0"/>
                                          </p:val>
                                        </p:tav>
                                      </p:tavLst>
                                    </p:anim>
                                    <p:animEffect transition="in" filter="fade">
                                      <p:cBhvr>
                                        <p:cTn id="42" dur="500"/>
                                        <p:tgtEl>
                                          <p:spTgt spid="13"/>
                                        </p:tgtEl>
                                      </p:cBhvr>
                                    </p:animEffect>
                                  </p:childTnLst>
                                </p:cTn>
                              </p:par>
                              <p:par>
                                <p:cTn id="43" presetID="22" presetClass="entr" presetSubtype="1" fill="hold" grpId="0" nodeType="withEffect">
                                  <p:stCondLst>
                                    <p:cond delay="600"/>
                                  </p:stCondLst>
                                  <p:childTnLst>
                                    <p:set>
                                      <p:cBhvr>
                                        <p:cTn id="44" dur="1" fill="hold">
                                          <p:stCondLst>
                                            <p:cond delay="0"/>
                                          </p:stCondLst>
                                        </p:cTn>
                                        <p:tgtEl>
                                          <p:spTgt spid="16"/>
                                        </p:tgtEl>
                                        <p:attrNameLst>
                                          <p:attrName>style.visibility</p:attrName>
                                        </p:attrNameLst>
                                      </p:cBhvr>
                                      <p:to>
                                        <p:strVal val="visible"/>
                                      </p:to>
                                    </p:set>
                                    <p:animEffect transition="in" filter="wipe(up)">
                                      <p:cBhvr>
                                        <p:cTn id="45" dur="500"/>
                                        <p:tgtEl>
                                          <p:spTgt spid="16"/>
                                        </p:tgtEl>
                                      </p:cBhvr>
                                    </p:animEffect>
                                  </p:childTnLst>
                                </p:cTn>
                              </p:par>
                              <p:par>
                                <p:cTn id="46" presetID="22" presetClass="entr" presetSubtype="8" fill="hold" grpId="0" nodeType="withEffect">
                                  <p:stCondLst>
                                    <p:cond delay="70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par>
                                <p:cTn id="49" presetID="22" presetClass="entr" presetSubtype="8" fill="hold" grpId="0" nodeType="withEffect">
                                  <p:stCondLst>
                                    <p:cond delay="800"/>
                                  </p:stCondLst>
                                  <p:childTnLst>
                                    <p:set>
                                      <p:cBhvr>
                                        <p:cTn id="50" dur="1" fill="hold">
                                          <p:stCondLst>
                                            <p:cond delay="0"/>
                                          </p:stCondLst>
                                        </p:cTn>
                                        <p:tgtEl>
                                          <p:spTgt spid="6"/>
                                        </p:tgtEl>
                                        <p:attrNameLst>
                                          <p:attrName>style.visibility</p:attrName>
                                        </p:attrNameLst>
                                      </p:cBhvr>
                                      <p:to>
                                        <p:strVal val="visible"/>
                                      </p:to>
                                    </p:set>
                                    <p:animEffect transition="in" filter="wipe(left)">
                                      <p:cBhvr>
                                        <p:cTn id="51" dur="500"/>
                                        <p:tgtEl>
                                          <p:spTgt spid="6"/>
                                        </p:tgtEl>
                                      </p:cBhvr>
                                    </p:animEffect>
                                  </p:childTnLst>
                                </p:cTn>
                              </p:par>
                              <p:par>
                                <p:cTn id="52" presetID="49" presetClass="entr" presetSubtype="0" decel="100000" fill="hold" grpId="0" nodeType="withEffect">
                                  <p:stCondLst>
                                    <p:cond delay="900"/>
                                  </p:stCondLst>
                                  <p:iterate type="lt">
                                    <p:tmPct val="10000"/>
                                  </p:iterate>
                                  <p:childTnLst>
                                    <p:set>
                                      <p:cBhvr>
                                        <p:cTn id="53" dur="1" fill="hold">
                                          <p:stCondLst>
                                            <p:cond delay="0"/>
                                          </p:stCondLst>
                                        </p:cTn>
                                        <p:tgtEl>
                                          <p:spTgt spid="8"/>
                                        </p:tgtEl>
                                        <p:attrNameLst>
                                          <p:attrName>style.visibility</p:attrName>
                                        </p:attrNameLst>
                                      </p:cBhvr>
                                      <p:to>
                                        <p:strVal val="visible"/>
                                      </p:to>
                                    </p:set>
                                    <p:anim calcmode="lin" valueType="num">
                                      <p:cBhvr>
                                        <p:cTn id="54" dur="500" fill="hold"/>
                                        <p:tgtEl>
                                          <p:spTgt spid="8"/>
                                        </p:tgtEl>
                                        <p:attrNameLst>
                                          <p:attrName>ppt_w</p:attrName>
                                        </p:attrNameLst>
                                      </p:cBhvr>
                                      <p:tavLst>
                                        <p:tav tm="0">
                                          <p:val>
                                            <p:fltVal val="0"/>
                                          </p:val>
                                        </p:tav>
                                        <p:tav tm="100000">
                                          <p:val>
                                            <p:strVal val="#ppt_w"/>
                                          </p:val>
                                        </p:tav>
                                      </p:tavLst>
                                    </p:anim>
                                    <p:anim calcmode="lin" valueType="num">
                                      <p:cBhvr>
                                        <p:cTn id="55" dur="500" fill="hold"/>
                                        <p:tgtEl>
                                          <p:spTgt spid="8"/>
                                        </p:tgtEl>
                                        <p:attrNameLst>
                                          <p:attrName>ppt_h</p:attrName>
                                        </p:attrNameLst>
                                      </p:cBhvr>
                                      <p:tavLst>
                                        <p:tav tm="0">
                                          <p:val>
                                            <p:fltVal val="0"/>
                                          </p:val>
                                        </p:tav>
                                        <p:tav tm="100000">
                                          <p:val>
                                            <p:strVal val="#ppt_h"/>
                                          </p:val>
                                        </p:tav>
                                      </p:tavLst>
                                    </p:anim>
                                    <p:anim calcmode="lin" valueType="num">
                                      <p:cBhvr>
                                        <p:cTn id="56" dur="500" fill="hold"/>
                                        <p:tgtEl>
                                          <p:spTgt spid="8"/>
                                        </p:tgtEl>
                                        <p:attrNameLst>
                                          <p:attrName>style.rotation</p:attrName>
                                        </p:attrNameLst>
                                      </p:cBhvr>
                                      <p:tavLst>
                                        <p:tav tm="0">
                                          <p:val>
                                            <p:fltVal val="360"/>
                                          </p:val>
                                        </p:tav>
                                        <p:tav tm="100000">
                                          <p:val>
                                            <p:fltVal val="0"/>
                                          </p:val>
                                        </p:tav>
                                      </p:tavLst>
                                    </p:anim>
                                    <p:animEffect transition="in" filter="fade">
                                      <p:cBhvr>
                                        <p:cTn id="57" dur="500"/>
                                        <p:tgtEl>
                                          <p:spTgt spid="8"/>
                                        </p:tgtEl>
                                      </p:cBhvr>
                                    </p:animEffect>
                                  </p:childTnLst>
                                </p:cTn>
                              </p:par>
                              <p:par>
                                <p:cTn id="58" presetID="49" presetClass="entr" presetSubtype="0" decel="100000" fill="hold" grpId="0" nodeType="withEffect">
                                  <p:stCondLst>
                                    <p:cond delay="1000"/>
                                  </p:stCondLst>
                                  <p:iterate type="lt">
                                    <p:tmPct val="10000"/>
                                  </p:iterate>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ppt_w</p:attrName>
                                        </p:attrNameLst>
                                      </p:cBhvr>
                                      <p:tavLst>
                                        <p:tav tm="0">
                                          <p:val>
                                            <p:fltVal val="0"/>
                                          </p:val>
                                        </p:tav>
                                        <p:tav tm="100000">
                                          <p:val>
                                            <p:strVal val="#ppt_w"/>
                                          </p:val>
                                        </p:tav>
                                      </p:tavLst>
                                    </p:anim>
                                    <p:anim calcmode="lin" valueType="num">
                                      <p:cBhvr>
                                        <p:cTn id="61" dur="500" fill="hold"/>
                                        <p:tgtEl>
                                          <p:spTgt spid="11"/>
                                        </p:tgtEl>
                                        <p:attrNameLst>
                                          <p:attrName>ppt_h</p:attrName>
                                        </p:attrNameLst>
                                      </p:cBhvr>
                                      <p:tavLst>
                                        <p:tav tm="0">
                                          <p:val>
                                            <p:fltVal val="0"/>
                                          </p:val>
                                        </p:tav>
                                        <p:tav tm="100000">
                                          <p:val>
                                            <p:strVal val="#ppt_h"/>
                                          </p:val>
                                        </p:tav>
                                      </p:tavLst>
                                    </p:anim>
                                    <p:anim calcmode="lin" valueType="num">
                                      <p:cBhvr>
                                        <p:cTn id="62" dur="500" fill="hold"/>
                                        <p:tgtEl>
                                          <p:spTgt spid="11"/>
                                        </p:tgtEl>
                                        <p:attrNameLst>
                                          <p:attrName>style.rotation</p:attrName>
                                        </p:attrNameLst>
                                      </p:cBhvr>
                                      <p:tavLst>
                                        <p:tav tm="0">
                                          <p:val>
                                            <p:fltVal val="360"/>
                                          </p:val>
                                        </p:tav>
                                        <p:tav tm="100000">
                                          <p:val>
                                            <p:fltVal val="0"/>
                                          </p:val>
                                        </p:tav>
                                      </p:tavLst>
                                    </p:anim>
                                    <p:animEffect transition="in" filter="fade">
                                      <p:cBhvr>
                                        <p:cTn id="63" dur="500"/>
                                        <p:tgtEl>
                                          <p:spTgt spid="11"/>
                                        </p:tgtEl>
                                      </p:cBhvr>
                                    </p:animEffect>
                                  </p:childTnLst>
                                </p:cTn>
                              </p:par>
                              <p:par>
                                <p:cTn id="64" presetID="49" presetClass="entr" presetSubtype="0" decel="100000" fill="hold" grpId="0" nodeType="withEffect">
                                  <p:stCondLst>
                                    <p:cond delay="1100"/>
                                  </p:stCondLst>
                                  <p:iterate type="lt">
                                    <p:tmPct val="10000"/>
                                  </p:iterate>
                                  <p:childTnLst>
                                    <p:set>
                                      <p:cBhvr>
                                        <p:cTn id="65" dur="1" fill="hold">
                                          <p:stCondLst>
                                            <p:cond delay="0"/>
                                          </p:stCondLst>
                                        </p:cTn>
                                        <p:tgtEl>
                                          <p:spTgt spid="14"/>
                                        </p:tgtEl>
                                        <p:attrNameLst>
                                          <p:attrName>style.visibility</p:attrName>
                                        </p:attrNameLst>
                                      </p:cBhvr>
                                      <p:to>
                                        <p:strVal val="visible"/>
                                      </p:to>
                                    </p:set>
                                    <p:anim calcmode="lin" valueType="num">
                                      <p:cBhvr>
                                        <p:cTn id="66" dur="500" fill="hold"/>
                                        <p:tgtEl>
                                          <p:spTgt spid="14"/>
                                        </p:tgtEl>
                                        <p:attrNameLst>
                                          <p:attrName>ppt_w</p:attrName>
                                        </p:attrNameLst>
                                      </p:cBhvr>
                                      <p:tavLst>
                                        <p:tav tm="0">
                                          <p:val>
                                            <p:fltVal val="0"/>
                                          </p:val>
                                        </p:tav>
                                        <p:tav tm="100000">
                                          <p:val>
                                            <p:strVal val="#ppt_w"/>
                                          </p:val>
                                        </p:tav>
                                      </p:tavLst>
                                    </p:anim>
                                    <p:anim calcmode="lin" valueType="num">
                                      <p:cBhvr>
                                        <p:cTn id="67" dur="500" fill="hold"/>
                                        <p:tgtEl>
                                          <p:spTgt spid="14"/>
                                        </p:tgtEl>
                                        <p:attrNameLst>
                                          <p:attrName>ppt_h</p:attrName>
                                        </p:attrNameLst>
                                      </p:cBhvr>
                                      <p:tavLst>
                                        <p:tav tm="0">
                                          <p:val>
                                            <p:fltVal val="0"/>
                                          </p:val>
                                        </p:tav>
                                        <p:tav tm="100000">
                                          <p:val>
                                            <p:strVal val="#ppt_h"/>
                                          </p:val>
                                        </p:tav>
                                      </p:tavLst>
                                    </p:anim>
                                    <p:anim calcmode="lin" valueType="num">
                                      <p:cBhvr>
                                        <p:cTn id="68" dur="500" fill="hold"/>
                                        <p:tgtEl>
                                          <p:spTgt spid="14"/>
                                        </p:tgtEl>
                                        <p:attrNameLst>
                                          <p:attrName>style.rotation</p:attrName>
                                        </p:attrNameLst>
                                      </p:cBhvr>
                                      <p:tavLst>
                                        <p:tav tm="0">
                                          <p:val>
                                            <p:fltVal val="360"/>
                                          </p:val>
                                        </p:tav>
                                        <p:tav tm="100000">
                                          <p:val>
                                            <p:fltVal val="0"/>
                                          </p:val>
                                        </p:tav>
                                      </p:tavLst>
                                    </p:anim>
                                    <p:animEffect transition="in" filter="fade">
                                      <p:cBhvr>
                                        <p:cTn id="69" dur="500"/>
                                        <p:tgtEl>
                                          <p:spTgt spid="14"/>
                                        </p:tgtEl>
                                      </p:cBhvr>
                                    </p:animEffect>
                                  </p:childTnLst>
                                </p:cTn>
                              </p:par>
                              <p:par>
                                <p:cTn id="70" presetID="22" presetClass="entr" presetSubtype="1" fill="hold" grpId="0" nodeType="withEffect">
                                  <p:stCondLst>
                                    <p:cond delay="1100"/>
                                  </p:stCondLst>
                                  <p:childTnLst>
                                    <p:set>
                                      <p:cBhvr>
                                        <p:cTn id="71" dur="1" fill="hold">
                                          <p:stCondLst>
                                            <p:cond delay="0"/>
                                          </p:stCondLst>
                                        </p:cTn>
                                        <p:tgtEl>
                                          <p:spTgt spid="17"/>
                                        </p:tgtEl>
                                        <p:attrNameLst>
                                          <p:attrName>style.visibility</p:attrName>
                                        </p:attrNameLst>
                                      </p:cBhvr>
                                      <p:to>
                                        <p:strVal val="visible"/>
                                      </p:to>
                                    </p:set>
                                    <p:animEffect transition="in" filter="wipe(up)">
                                      <p:cBhvr>
                                        <p:cTn id="72" dur="500"/>
                                        <p:tgtEl>
                                          <p:spTgt spid="17"/>
                                        </p:tgtEl>
                                      </p:cBhvr>
                                    </p:animEffect>
                                  </p:childTnLst>
                                </p:cTn>
                              </p:par>
                              <p:par>
                                <p:cTn id="73" presetID="22" presetClass="entr" presetSubtype="8" fill="hold" grpId="0" nodeType="withEffect">
                                  <p:stCondLst>
                                    <p:cond delay="1200"/>
                                  </p:stCondLst>
                                  <p:childTnLst>
                                    <p:set>
                                      <p:cBhvr>
                                        <p:cTn id="74" dur="1" fill="hold">
                                          <p:stCondLst>
                                            <p:cond delay="0"/>
                                          </p:stCondLst>
                                        </p:cTn>
                                        <p:tgtEl>
                                          <p:spTgt spid="20"/>
                                        </p:tgtEl>
                                        <p:attrNameLst>
                                          <p:attrName>style.visibility</p:attrName>
                                        </p:attrNameLst>
                                      </p:cBhvr>
                                      <p:to>
                                        <p:strVal val="visible"/>
                                      </p:to>
                                    </p:set>
                                    <p:animEffect transition="in" filter="wipe(left)">
                                      <p:cBhvr>
                                        <p:cTn id="75" dur="500"/>
                                        <p:tgtEl>
                                          <p:spTgt spid="20"/>
                                        </p:tgtEl>
                                      </p:cBhvr>
                                    </p:animEffect>
                                  </p:childTnLst>
                                </p:cTn>
                              </p:par>
                              <p:par>
                                <p:cTn id="76" presetID="22" presetClass="entr" presetSubtype="8" fill="hold" grpId="0" nodeType="withEffect">
                                  <p:stCondLst>
                                    <p:cond delay="1200"/>
                                  </p:stCondLst>
                                  <p:childTnLst>
                                    <p:set>
                                      <p:cBhvr>
                                        <p:cTn id="77" dur="1" fill="hold">
                                          <p:stCondLst>
                                            <p:cond delay="0"/>
                                          </p:stCondLst>
                                        </p:cTn>
                                        <p:tgtEl>
                                          <p:spTgt spid="5"/>
                                        </p:tgtEl>
                                        <p:attrNameLst>
                                          <p:attrName>style.visibility</p:attrName>
                                        </p:attrNameLst>
                                      </p:cBhvr>
                                      <p:to>
                                        <p:strVal val="visible"/>
                                      </p:to>
                                    </p:set>
                                    <p:animEffect transition="in" filter="wipe(left)">
                                      <p:cBhvr>
                                        <p:cTn id="78" dur="500"/>
                                        <p:tgtEl>
                                          <p:spTgt spid="5"/>
                                        </p:tgtEl>
                                      </p:cBhvr>
                                    </p:animEffect>
                                  </p:childTnLst>
                                </p:cTn>
                              </p:par>
                              <p:par>
                                <p:cTn id="79" presetID="49" presetClass="entr" presetSubtype="0" decel="100000" fill="hold" grpId="0" nodeType="withEffect">
                                  <p:stCondLst>
                                    <p:cond delay="1200"/>
                                  </p:stCondLst>
                                  <p:iterate type="lt">
                                    <p:tmPct val="10000"/>
                                  </p:iterate>
                                  <p:childTnLst>
                                    <p:set>
                                      <p:cBhvr>
                                        <p:cTn id="80" dur="1" fill="hold">
                                          <p:stCondLst>
                                            <p:cond delay="0"/>
                                          </p:stCondLst>
                                        </p:cTn>
                                        <p:tgtEl>
                                          <p:spTgt spid="9"/>
                                        </p:tgtEl>
                                        <p:attrNameLst>
                                          <p:attrName>style.visibility</p:attrName>
                                        </p:attrNameLst>
                                      </p:cBhvr>
                                      <p:to>
                                        <p:strVal val="visible"/>
                                      </p:to>
                                    </p:set>
                                    <p:anim calcmode="lin" valueType="num">
                                      <p:cBhvr>
                                        <p:cTn id="81" dur="500" fill="hold"/>
                                        <p:tgtEl>
                                          <p:spTgt spid="9"/>
                                        </p:tgtEl>
                                        <p:attrNameLst>
                                          <p:attrName>ppt_w</p:attrName>
                                        </p:attrNameLst>
                                      </p:cBhvr>
                                      <p:tavLst>
                                        <p:tav tm="0">
                                          <p:val>
                                            <p:fltVal val="0"/>
                                          </p:val>
                                        </p:tav>
                                        <p:tav tm="100000">
                                          <p:val>
                                            <p:strVal val="#ppt_w"/>
                                          </p:val>
                                        </p:tav>
                                      </p:tavLst>
                                    </p:anim>
                                    <p:anim calcmode="lin" valueType="num">
                                      <p:cBhvr>
                                        <p:cTn id="82" dur="500" fill="hold"/>
                                        <p:tgtEl>
                                          <p:spTgt spid="9"/>
                                        </p:tgtEl>
                                        <p:attrNameLst>
                                          <p:attrName>ppt_h</p:attrName>
                                        </p:attrNameLst>
                                      </p:cBhvr>
                                      <p:tavLst>
                                        <p:tav tm="0">
                                          <p:val>
                                            <p:fltVal val="0"/>
                                          </p:val>
                                        </p:tav>
                                        <p:tav tm="100000">
                                          <p:val>
                                            <p:strVal val="#ppt_h"/>
                                          </p:val>
                                        </p:tav>
                                      </p:tavLst>
                                    </p:anim>
                                    <p:anim calcmode="lin" valueType="num">
                                      <p:cBhvr>
                                        <p:cTn id="83" dur="500" fill="hold"/>
                                        <p:tgtEl>
                                          <p:spTgt spid="9"/>
                                        </p:tgtEl>
                                        <p:attrNameLst>
                                          <p:attrName>style.rotation</p:attrName>
                                        </p:attrNameLst>
                                      </p:cBhvr>
                                      <p:tavLst>
                                        <p:tav tm="0">
                                          <p:val>
                                            <p:fltVal val="360"/>
                                          </p:val>
                                        </p:tav>
                                        <p:tav tm="100000">
                                          <p:val>
                                            <p:fltVal val="0"/>
                                          </p:val>
                                        </p:tav>
                                      </p:tavLst>
                                    </p:anim>
                                    <p:animEffect transition="in" filter="fade">
                                      <p:cBhvr>
                                        <p:cTn id="84" dur="500"/>
                                        <p:tgtEl>
                                          <p:spTgt spid="9"/>
                                        </p:tgtEl>
                                      </p:cBhvr>
                                    </p:animEffect>
                                  </p:childTnLst>
                                </p:cTn>
                              </p:par>
                              <p:par>
                                <p:cTn id="85" presetID="49" presetClass="entr" presetSubtype="0" decel="100000" fill="hold" grpId="0" nodeType="withEffect">
                                  <p:stCondLst>
                                    <p:cond delay="1300"/>
                                  </p:stCondLst>
                                  <p:iterate type="lt">
                                    <p:tmPct val="10000"/>
                                  </p:iterate>
                                  <p:childTnLst>
                                    <p:set>
                                      <p:cBhvr>
                                        <p:cTn id="86" dur="1" fill="hold">
                                          <p:stCondLst>
                                            <p:cond delay="0"/>
                                          </p:stCondLst>
                                        </p:cTn>
                                        <p:tgtEl>
                                          <p:spTgt spid="12"/>
                                        </p:tgtEl>
                                        <p:attrNameLst>
                                          <p:attrName>style.visibility</p:attrName>
                                        </p:attrNameLst>
                                      </p:cBhvr>
                                      <p:to>
                                        <p:strVal val="visible"/>
                                      </p:to>
                                    </p:set>
                                    <p:anim calcmode="lin" valueType="num">
                                      <p:cBhvr>
                                        <p:cTn id="87" dur="500" fill="hold"/>
                                        <p:tgtEl>
                                          <p:spTgt spid="12"/>
                                        </p:tgtEl>
                                        <p:attrNameLst>
                                          <p:attrName>ppt_w</p:attrName>
                                        </p:attrNameLst>
                                      </p:cBhvr>
                                      <p:tavLst>
                                        <p:tav tm="0">
                                          <p:val>
                                            <p:fltVal val="0"/>
                                          </p:val>
                                        </p:tav>
                                        <p:tav tm="100000">
                                          <p:val>
                                            <p:strVal val="#ppt_w"/>
                                          </p:val>
                                        </p:tav>
                                      </p:tavLst>
                                    </p:anim>
                                    <p:anim calcmode="lin" valueType="num">
                                      <p:cBhvr>
                                        <p:cTn id="88" dur="500" fill="hold"/>
                                        <p:tgtEl>
                                          <p:spTgt spid="12"/>
                                        </p:tgtEl>
                                        <p:attrNameLst>
                                          <p:attrName>ppt_h</p:attrName>
                                        </p:attrNameLst>
                                      </p:cBhvr>
                                      <p:tavLst>
                                        <p:tav tm="0">
                                          <p:val>
                                            <p:fltVal val="0"/>
                                          </p:val>
                                        </p:tav>
                                        <p:tav tm="100000">
                                          <p:val>
                                            <p:strVal val="#ppt_h"/>
                                          </p:val>
                                        </p:tav>
                                      </p:tavLst>
                                    </p:anim>
                                    <p:anim calcmode="lin" valueType="num">
                                      <p:cBhvr>
                                        <p:cTn id="89" dur="500" fill="hold"/>
                                        <p:tgtEl>
                                          <p:spTgt spid="12"/>
                                        </p:tgtEl>
                                        <p:attrNameLst>
                                          <p:attrName>style.rotation</p:attrName>
                                        </p:attrNameLst>
                                      </p:cBhvr>
                                      <p:tavLst>
                                        <p:tav tm="0">
                                          <p:val>
                                            <p:fltVal val="360"/>
                                          </p:val>
                                        </p:tav>
                                        <p:tav tm="100000">
                                          <p:val>
                                            <p:fltVal val="0"/>
                                          </p:val>
                                        </p:tav>
                                      </p:tavLst>
                                    </p:anim>
                                    <p:animEffect transition="in" filter="fade">
                                      <p:cBhvr>
                                        <p:cTn id="90" dur="500"/>
                                        <p:tgtEl>
                                          <p:spTgt spid="12"/>
                                        </p:tgtEl>
                                      </p:cBhvr>
                                    </p:animEffect>
                                  </p:childTnLst>
                                </p:cTn>
                              </p:par>
                              <p:par>
                                <p:cTn id="91" presetID="49" presetClass="entr" presetSubtype="0" decel="100000" fill="hold" grpId="0" nodeType="withEffect">
                                  <p:stCondLst>
                                    <p:cond delay="1400"/>
                                  </p:stCondLst>
                                  <p:iterate type="lt">
                                    <p:tmPct val="10000"/>
                                  </p:iterate>
                                  <p:childTnLst>
                                    <p:set>
                                      <p:cBhvr>
                                        <p:cTn id="92" dur="1" fill="hold">
                                          <p:stCondLst>
                                            <p:cond delay="0"/>
                                          </p:stCondLst>
                                        </p:cTn>
                                        <p:tgtEl>
                                          <p:spTgt spid="15"/>
                                        </p:tgtEl>
                                        <p:attrNameLst>
                                          <p:attrName>style.visibility</p:attrName>
                                        </p:attrNameLst>
                                      </p:cBhvr>
                                      <p:to>
                                        <p:strVal val="visible"/>
                                      </p:to>
                                    </p:set>
                                    <p:anim calcmode="lin" valueType="num">
                                      <p:cBhvr>
                                        <p:cTn id="93" dur="500" fill="hold"/>
                                        <p:tgtEl>
                                          <p:spTgt spid="15"/>
                                        </p:tgtEl>
                                        <p:attrNameLst>
                                          <p:attrName>ppt_w</p:attrName>
                                        </p:attrNameLst>
                                      </p:cBhvr>
                                      <p:tavLst>
                                        <p:tav tm="0">
                                          <p:val>
                                            <p:fltVal val="0"/>
                                          </p:val>
                                        </p:tav>
                                        <p:tav tm="100000">
                                          <p:val>
                                            <p:strVal val="#ppt_w"/>
                                          </p:val>
                                        </p:tav>
                                      </p:tavLst>
                                    </p:anim>
                                    <p:anim calcmode="lin" valueType="num">
                                      <p:cBhvr>
                                        <p:cTn id="94" dur="500" fill="hold"/>
                                        <p:tgtEl>
                                          <p:spTgt spid="15"/>
                                        </p:tgtEl>
                                        <p:attrNameLst>
                                          <p:attrName>ppt_h</p:attrName>
                                        </p:attrNameLst>
                                      </p:cBhvr>
                                      <p:tavLst>
                                        <p:tav tm="0">
                                          <p:val>
                                            <p:fltVal val="0"/>
                                          </p:val>
                                        </p:tav>
                                        <p:tav tm="100000">
                                          <p:val>
                                            <p:strVal val="#ppt_h"/>
                                          </p:val>
                                        </p:tav>
                                      </p:tavLst>
                                    </p:anim>
                                    <p:anim calcmode="lin" valueType="num">
                                      <p:cBhvr>
                                        <p:cTn id="95" dur="500" fill="hold"/>
                                        <p:tgtEl>
                                          <p:spTgt spid="15"/>
                                        </p:tgtEl>
                                        <p:attrNameLst>
                                          <p:attrName>style.rotation</p:attrName>
                                        </p:attrNameLst>
                                      </p:cBhvr>
                                      <p:tavLst>
                                        <p:tav tm="0">
                                          <p:val>
                                            <p:fltVal val="360"/>
                                          </p:val>
                                        </p:tav>
                                        <p:tav tm="100000">
                                          <p:val>
                                            <p:fltVal val="0"/>
                                          </p:val>
                                        </p:tav>
                                      </p:tavLst>
                                    </p:anim>
                                    <p:animEffect transition="in" filter="fade">
                                      <p:cBhvr>
                                        <p:cTn id="96" dur="500"/>
                                        <p:tgtEl>
                                          <p:spTgt spid="15"/>
                                        </p:tgtEl>
                                      </p:cBhvr>
                                    </p:animEffect>
                                  </p:childTnLst>
                                </p:cTn>
                              </p:par>
                              <p:par>
                                <p:cTn id="97" presetID="22" presetClass="entr" presetSubtype="1" fill="hold" grpId="0" nodeType="withEffect">
                                  <p:stCondLst>
                                    <p:cond delay="1500"/>
                                  </p:stCondLst>
                                  <p:childTnLst>
                                    <p:set>
                                      <p:cBhvr>
                                        <p:cTn id="98" dur="1" fill="hold">
                                          <p:stCondLst>
                                            <p:cond delay="0"/>
                                          </p:stCondLst>
                                        </p:cTn>
                                        <p:tgtEl>
                                          <p:spTgt spid="18"/>
                                        </p:tgtEl>
                                        <p:attrNameLst>
                                          <p:attrName>style.visibility</p:attrName>
                                        </p:attrNameLst>
                                      </p:cBhvr>
                                      <p:to>
                                        <p:strVal val="visible"/>
                                      </p:to>
                                    </p:set>
                                    <p:animEffect transition="in" filter="wipe(up)">
                                      <p:cBhvr>
                                        <p:cTn id="9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p:bldP spid="8" grpId="0"/>
      <p:bldP spid="9" grpId="0"/>
      <p:bldP spid="10" grpId="0"/>
      <p:bldP spid="11" grpId="0"/>
      <p:bldP spid="12" grpId="0"/>
      <p:bldP spid="13" grpId="0"/>
      <p:bldP spid="14" grpId="0"/>
      <p:bldP spid="15" grpId="0"/>
      <p:bldP spid="16" grpId="0"/>
      <p:bldP spid="17" grpId="0"/>
      <p:bldP spid="18" grpId="0"/>
      <p:bldP spid="19" grpId="0" animBg="1"/>
      <p:bldP spid="20" grpId="0" animBg="1"/>
      <p:bldP spid="26"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84892" y="2808375"/>
            <a:ext cx="13511290" cy="1432596"/>
          </a:xfrm>
          <a:prstGeom prst="rect">
            <a:avLst/>
          </a:prstGeom>
          <a:solidFill>
            <a:srgbClr val="C0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sz="2810"/>
          </a:p>
        </p:txBody>
      </p:sp>
      <p:sp>
        <p:nvSpPr>
          <p:cNvPr id="40" name="文本框 17"/>
          <p:cNvSpPr txBox="1"/>
          <p:nvPr/>
        </p:nvSpPr>
        <p:spPr>
          <a:xfrm>
            <a:off x="5351722" y="3080923"/>
            <a:ext cx="5438717" cy="820096"/>
          </a:xfrm>
          <a:prstGeom prst="rect">
            <a:avLst/>
          </a:prstGeom>
          <a:noFill/>
        </p:spPr>
        <p:txBody>
          <a:bodyPr wrap="square" rtlCol="0">
            <a:spAutoFit/>
          </a:bodyPr>
          <a:lstStyle/>
          <a:p>
            <a:r>
              <a:rPr lang="zh-CN" altLang="en-US" sz="4730" b="1" dirty="0">
                <a:solidFill>
                  <a:schemeClr val="bg1"/>
                </a:solidFill>
                <a:latin typeface="微软雅黑" panose="020B0503020204020204" pitchFamily="34" charset="-122"/>
                <a:ea typeface="微软雅黑" panose="020B0503020204020204" pitchFamily="34" charset="-122"/>
              </a:rPr>
              <a:t>明年工作计划展望</a:t>
            </a:r>
            <a:endParaRPr lang="en-US" altLang="zh-CN" sz="4730" b="1" dirty="0">
              <a:solidFill>
                <a:schemeClr val="bg1"/>
              </a:solidFill>
              <a:latin typeface="微软雅黑" panose="020B0503020204020204" pitchFamily="34" charset="-122"/>
              <a:ea typeface="微软雅黑" panose="020B0503020204020204" pitchFamily="34" charset="-122"/>
            </a:endParaRPr>
          </a:p>
        </p:txBody>
      </p:sp>
      <p:sp>
        <p:nvSpPr>
          <p:cNvPr id="41" name="文本框 19"/>
          <p:cNvSpPr txBox="1"/>
          <p:nvPr/>
        </p:nvSpPr>
        <p:spPr bwMode="auto">
          <a:xfrm>
            <a:off x="4925339" y="4381163"/>
            <a:ext cx="6291485" cy="757120"/>
          </a:xfrm>
          <a:prstGeom prst="rect">
            <a:avLst/>
          </a:prstGeom>
          <a:noFill/>
        </p:spPr>
        <p:txBody>
          <a:bodyPr wrap="square" lIns="101335" tIns="50668" rIns="101335" bIns="50668">
            <a:spAutoFit/>
          </a:bodyPr>
          <a:lstStyle/>
          <a:p>
            <a:pPr>
              <a:lnSpc>
                <a:spcPct val="120000"/>
              </a:lnSpc>
            </a:pPr>
            <a:r>
              <a:rPr lang="zh-CN" altLang="en-US" sz="1775" dirty="0">
                <a:solidFill>
                  <a:schemeClr val="tx1">
                    <a:lumMod val="75000"/>
                    <a:lumOff val="25000"/>
                  </a:schemeClr>
                </a:solidFill>
                <a:latin typeface="微软雅黑" panose="020B0503020204020204" pitchFamily="34" charset="-122"/>
                <a:ea typeface="微软雅黑" panose="020B0503020204020204" pitchFamily="34" charset="-122"/>
              </a:rPr>
              <a:t>请根据您的具体内容酌情修改。点击输入本栏的具体文字，简明扼要的说明分项内容，请根据您的具体内容酌情修改。</a:t>
            </a:r>
            <a:endParaRPr lang="en-US" altLang="zh-CN" sz="177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83" name="组合 82"/>
          <p:cNvGrpSpPr/>
          <p:nvPr/>
        </p:nvGrpSpPr>
        <p:grpSpPr>
          <a:xfrm>
            <a:off x="2032950" y="2136813"/>
            <a:ext cx="2343577" cy="2344157"/>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rgbClr val="C00000"/>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335" tIns="50668" rIns="101335" bIns="50668" anchor="ctr"/>
            <a:lstStyle/>
            <a:p>
              <a:pPr algn="ctr">
                <a:defRPr/>
              </a:pPr>
              <a:endParaRPr lang="zh-CN" altLang="en-US" sz="6500">
                <a:latin typeface="微软雅黑" panose="020B0503020204020204" pitchFamily="34" charset="-122"/>
                <a:ea typeface="微软雅黑" panose="020B0503020204020204" pitchFamily="34" charset="-122"/>
              </a:endParaRPr>
            </a:p>
          </p:txBody>
        </p:sp>
        <p:sp>
          <p:nvSpPr>
            <p:cNvPr id="85" name="Text Box 58"/>
            <p:cNvSpPr txBox="1">
              <a:spLocks noChangeArrowheads="1"/>
            </p:cNvSpPr>
            <p:nvPr/>
          </p:nvSpPr>
          <p:spPr bwMode="auto">
            <a:xfrm>
              <a:off x="1159958" y="3077737"/>
              <a:ext cx="782803" cy="708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1335" tIns="50668" rIns="101335" bIns="50668">
              <a:spAutoFit/>
            </a:bodyPr>
            <a:lstStyle/>
            <a:p>
              <a:pPr algn="ctr"/>
              <a:r>
                <a:rPr lang="en-US" altLang="zh-CN" sz="9755" dirty="0">
                  <a:solidFill>
                    <a:schemeClr val="bg1"/>
                  </a:solidFill>
                  <a:latin typeface="Impact" panose="020B0806030902050204" pitchFamily="34" charset="0"/>
                  <a:ea typeface="微软雅黑" panose="020B0503020204020204" pitchFamily="34" charset="-122"/>
                </a:rPr>
                <a:t>05</a:t>
              </a:r>
            </a:p>
          </p:txBody>
        </p:sp>
      </p:grpSp>
      <p:grpSp>
        <p:nvGrpSpPr>
          <p:cNvPr id="8" name="组合 7"/>
          <p:cNvGrpSpPr/>
          <p:nvPr/>
        </p:nvGrpSpPr>
        <p:grpSpPr>
          <a:xfrm>
            <a:off x="2787442" y="1499079"/>
            <a:ext cx="429650" cy="397735"/>
            <a:chOff x="304800" y="673100"/>
            <a:chExt cx="4000500" cy="4000500"/>
          </a:xfrm>
          <a:solidFill>
            <a:srgbClr val="C00000"/>
          </a:solidFill>
          <a:effectLst>
            <a:outerShdw blurRad="444500" dist="254000" dir="8100000" algn="tr" rotWithShape="0">
              <a:prstClr val="black">
                <a:alpha val="50000"/>
              </a:prstClr>
            </a:outerShdw>
          </a:effectLst>
        </p:grpSpPr>
        <p:sp>
          <p:nvSpPr>
            <p:cNvPr id="9" name="同心圆 131"/>
            <p:cNvSpPr/>
            <p:nvPr/>
          </p:nvSpPr>
          <p:spPr>
            <a:xfrm>
              <a:off x="304800" y="673100"/>
              <a:ext cx="4000500" cy="4000500"/>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1690" kern="0">
                <a:solidFill>
                  <a:sysClr val="windowText" lastClr="000000"/>
                </a:solidFill>
                <a:latin typeface="Calibri" panose="020F0502020204030204"/>
                <a:ea typeface="宋体" panose="02010600030101010101" pitchFamily="2" charset="-122"/>
              </a:endParaRPr>
            </a:p>
          </p:txBody>
        </p:sp>
        <p:sp>
          <p:nvSpPr>
            <p:cNvPr id="10" name="椭圆 132"/>
            <p:cNvSpPr/>
            <p:nvPr/>
          </p:nvSpPr>
          <p:spPr>
            <a:xfrm>
              <a:off x="392112" y="760412"/>
              <a:ext cx="3825874" cy="3825874"/>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1690" kern="0">
                <a:solidFill>
                  <a:sysClr val="windowText" lastClr="000000"/>
                </a:solidFill>
                <a:latin typeface="Calibri" panose="020F0502020204030204"/>
                <a:ea typeface="宋体" panose="02010600030101010101" pitchFamily="2" charset="-122"/>
              </a:endParaRPr>
            </a:p>
          </p:txBody>
        </p:sp>
      </p:grpSp>
      <p:grpSp>
        <p:nvGrpSpPr>
          <p:cNvPr id="11" name="组合 10"/>
          <p:cNvGrpSpPr/>
          <p:nvPr/>
        </p:nvGrpSpPr>
        <p:grpSpPr>
          <a:xfrm>
            <a:off x="1036930" y="4721531"/>
            <a:ext cx="691039" cy="695645"/>
            <a:chOff x="304800" y="673100"/>
            <a:chExt cx="4000500" cy="4000500"/>
          </a:xfrm>
          <a:solidFill>
            <a:srgbClr val="C00000"/>
          </a:solidFill>
          <a:effectLst>
            <a:outerShdw blurRad="444500" dist="254000" dir="8100000" algn="tr" rotWithShape="0">
              <a:prstClr val="black">
                <a:alpha val="50000"/>
              </a:prstClr>
            </a:outerShdw>
          </a:effectLst>
        </p:grpSpPr>
        <p:sp>
          <p:nvSpPr>
            <p:cNvPr id="12" name="同心圆 152"/>
            <p:cNvSpPr/>
            <p:nvPr/>
          </p:nvSpPr>
          <p:spPr>
            <a:xfrm>
              <a:off x="304800" y="673100"/>
              <a:ext cx="4000500" cy="4000500"/>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2535" kern="0">
                <a:solidFill>
                  <a:sysClr val="windowText" lastClr="000000"/>
                </a:solidFill>
                <a:latin typeface="Calibri" panose="020F0502020204030204"/>
                <a:ea typeface="宋体" panose="02010600030101010101" pitchFamily="2" charset="-122"/>
              </a:endParaRPr>
            </a:p>
          </p:txBody>
        </p:sp>
        <p:sp>
          <p:nvSpPr>
            <p:cNvPr id="13" name="椭圆 153"/>
            <p:cNvSpPr/>
            <p:nvPr/>
          </p:nvSpPr>
          <p:spPr>
            <a:xfrm>
              <a:off x="392112" y="760412"/>
              <a:ext cx="3825873" cy="3825873"/>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2535" kern="0">
                <a:solidFill>
                  <a:sysClr val="window" lastClr="FFFFFF"/>
                </a:solidFill>
                <a:latin typeface="Calibri" panose="020F0502020204030204"/>
                <a:ea typeface="宋体" panose="02010600030101010101" pitchFamily="2" charset="-122"/>
              </a:endParaRPr>
            </a:p>
          </p:txBody>
        </p:sp>
      </p:grpSp>
      <p:grpSp>
        <p:nvGrpSpPr>
          <p:cNvPr id="14" name="组合 13"/>
          <p:cNvGrpSpPr/>
          <p:nvPr/>
        </p:nvGrpSpPr>
        <p:grpSpPr>
          <a:xfrm>
            <a:off x="3863040" y="792460"/>
            <a:ext cx="527869" cy="488659"/>
            <a:chOff x="304800" y="673100"/>
            <a:chExt cx="4000500" cy="4000500"/>
          </a:xfrm>
          <a:solidFill>
            <a:srgbClr val="C00000"/>
          </a:solidFill>
          <a:effectLst>
            <a:outerShdw blurRad="444500" dist="254000" dir="8100000" algn="tr" rotWithShape="0">
              <a:prstClr val="black">
                <a:alpha val="50000"/>
              </a:prstClr>
            </a:outerShdw>
          </a:effectLst>
        </p:grpSpPr>
        <p:sp>
          <p:nvSpPr>
            <p:cNvPr id="15" name="同心圆 131"/>
            <p:cNvSpPr/>
            <p:nvPr/>
          </p:nvSpPr>
          <p:spPr>
            <a:xfrm>
              <a:off x="304800" y="673100"/>
              <a:ext cx="4000500" cy="4000500"/>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1690" kern="0">
                <a:solidFill>
                  <a:sysClr val="windowText" lastClr="000000"/>
                </a:solidFill>
                <a:latin typeface="Calibri" panose="020F0502020204030204"/>
                <a:ea typeface="宋体" panose="02010600030101010101" pitchFamily="2" charset="-122"/>
              </a:endParaRPr>
            </a:p>
          </p:txBody>
        </p:sp>
        <p:sp>
          <p:nvSpPr>
            <p:cNvPr id="16" name="椭圆 132"/>
            <p:cNvSpPr/>
            <p:nvPr/>
          </p:nvSpPr>
          <p:spPr>
            <a:xfrm>
              <a:off x="392112" y="760412"/>
              <a:ext cx="3825874" cy="3825874"/>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1690" kern="0">
                <a:solidFill>
                  <a:sysClr val="windowText" lastClr="000000"/>
                </a:solidFill>
                <a:latin typeface="Calibri" panose="020F0502020204030204"/>
                <a:ea typeface="宋体" panose="02010600030101010101" pitchFamily="2" charset="-122"/>
              </a:endParaRPr>
            </a:p>
          </p:txBody>
        </p:sp>
      </p:grpSp>
      <p:grpSp>
        <p:nvGrpSpPr>
          <p:cNvPr id="17" name="组合 16"/>
          <p:cNvGrpSpPr/>
          <p:nvPr/>
        </p:nvGrpSpPr>
        <p:grpSpPr>
          <a:xfrm>
            <a:off x="1094614" y="1741714"/>
            <a:ext cx="582220" cy="586101"/>
            <a:chOff x="304800" y="673100"/>
            <a:chExt cx="4000500" cy="4000500"/>
          </a:xfrm>
          <a:solidFill>
            <a:srgbClr val="C00000"/>
          </a:solidFill>
          <a:effectLst>
            <a:outerShdw blurRad="444500" dist="254000" dir="8100000" algn="tr" rotWithShape="0">
              <a:prstClr val="black">
                <a:alpha val="50000"/>
              </a:prstClr>
            </a:outerShdw>
          </a:effectLst>
        </p:grpSpPr>
        <p:sp>
          <p:nvSpPr>
            <p:cNvPr id="18" name="同心圆 152"/>
            <p:cNvSpPr/>
            <p:nvPr/>
          </p:nvSpPr>
          <p:spPr>
            <a:xfrm>
              <a:off x="304800" y="673100"/>
              <a:ext cx="4000500" cy="4000500"/>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2535" kern="0">
                <a:solidFill>
                  <a:sysClr val="windowText" lastClr="000000"/>
                </a:solidFill>
                <a:latin typeface="Calibri" panose="020F0502020204030204"/>
                <a:ea typeface="宋体" panose="02010600030101010101" pitchFamily="2" charset="-122"/>
              </a:endParaRPr>
            </a:p>
          </p:txBody>
        </p:sp>
        <p:sp>
          <p:nvSpPr>
            <p:cNvPr id="19" name="椭圆 153"/>
            <p:cNvSpPr/>
            <p:nvPr/>
          </p:nvSpPr>
          <p:spPr>
            <a:xfrm>
              <a:off x="392112" y="760412"/>
              <a:ext cx="3825873" cy="3825873"/>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2535" kern="0">
                <a:solidFill>
                  <a:sysClr val="window" lastClr="FFFFFF"/>
                </a:solidFill>
                <a:latin typeface="Calibri" panose="020F0502020204030204"/>
                <a:ea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heel(1)">
                                      <p:cBhvr>
                                        <p:cTn id="11" dur="650"/>
                                        <p:tgtEl>
                                          <p:spTgt spid="83"/>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left)">
                                      <p:cBhvr>
                                        <p:cTn id="15" dur="500"/>
                                        <p:tgtEl>
                                          <p:spTgt spid="40"/>
                                        </p:tgtEl>
                                      </p:cBhvr>
                                    </p:animEffect>
                                  </p:childTnLst>
                                </p:cTn>
                              </p:par>
                            </p:childTnLst>
                          </p:cTn>
                        </p:par>
                        <p:par>
                          <p:cTn id="16" fill="hold">
                            <p:stCondLst>
                              <p:cond delay="2000"/>
                            </p:stCondLst>
                            <p:childTnLst>
                              <p:par>
                                <p:cTn id="17" presetID="22" presetClass="entr" presetSubtype="2" fill="hold" grpId="0" nodeType="afterEffect">
                                  <p:stCondLst>
                                    <p:cond delay="0"/>
                                  </p:stCondLst>
                                  <p:iterate type="lt">
                                    <p:tmPct val="4878"/>
                                  </p:iterate>
                                  <p:childTnLst>
                                    <p:set>
                                      <p:cBhvr>
                                        <p:cTn id="18" dur="1" fill="hold">
                                          <p:stCondLst>
                                            <p:cond delay="0"/>
                                          </p:stCondLst>
                                        </p:cTn>
                                        <p:tgtEl>
                                          <p:spTgt spid="41"/>
                                        </p:tgtEl>
                                        <p:attrNameLst>
                                          <p:attrName>style.visibility</p:attrName>
                                        </p:attrNameLst>
                                      </p:cBhvr>
                                      <p:to>
                                        <p:strVal val="visible"/>
                                      </p:to>
                                    </p:set>
                                    <p:animEffect transition="in" filter="wipe(right)">
                                      <p:cBhvr>
                                        <p:cTn id="19" dur="500"/>
                                        <p:tgtEl>
                                          <p:spTgt spid="41"/>
                                        </p:tgtEl>
                                      </p:cBhvr>
                                    </p:animEffect>
                                  </p:childTnLst>
                                </p:cTn>
                              </p:par>
                              <p:par>
                                <p:cTn id="20" presetID="23" presetClass="entr" presetSubtype="528"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 calcmode="lin" valueType="num">
                                      <p:cBhvr>
                                        <p:cTn id="24" dur="500" fill="hold"/>
                                        <p:tgtEl>
                                          <p:spTgt spid="8"/>
                                        </p:tgtEl>
                                        <p:attrNameLst>
                                          <p:attrName>ppt_x</p:attrName>
                                        </p:attrNameLst>
                                      </p:cBhvr>
                                      <p:tavLst>
                                        <p:tav tm="0">
                                          <p:val>
                                            <p:fltVal val="0.5"/>
                                          </p:val>
                                        </p:tav>
                                        <p:tav tm="100000">
                                          <p:val>
                                            <p:strVal val="#ppt_x"/>
                                          </p:val>
                                        </p:tav>
                                      </p:tavLst>
                                    </p:anim>
                                    <p:anim calcmode="lin" valueType="num">
                                      <p:cBhvr>
                                        <p:cTn id="25" dur="500" fill="hold"/>
                                        <p:tgtEl>
                                          <p:spTgt spid="8"/>
                                        </p:tgtEl>
                                        <p:attrNameLst>
                                          <p:attrName>ppt_y</p:attrName>
                                        </p:attrNameLst>
                                      </p:cBhvr>
                                      <p:tavLst>
                                        <p:tav tm="0">
                                          <p:val>
                                            <p:fltVal val="0.5"/>
                                          </p:val>
                                        </p:tav>
                                        <p:tav tm="100000">
                                          <p:val>
                                            <p:strVal val="#ppt_y"/>
                                          </p:val>
                                        </p:tav>
                                      </p:tavLst>
                                    </p:anim>
                                  </p:childTnLst>
                                </p:cTn>
                              </p:par>
                              <p:par>
                                <p:cTn id="26" presetID="23" presetClass="entr" presetSubtype="528"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fltVal val="0.5"/>
                                          </p:val>
                                        </p:tav>
                                        <p:tav tm="100000">
                                          <p:val>
                                            <p:strVal val="#ppt_y"/>
                                          </p:val>
                                        </p:tav>
                                      </p:tavLst>
                                    </p:anim>
                                  </p:childTnLst>
                                </p:cTn>
                              </p:par>
                              <p:par>
                                <p:cTn id="32" presetID="26" presetClass="emph" presetSubtype="0" repeatCount="3000" fill="hold" nodeType="withEffect">
                                  <p:stCondLst>
                                    <p:cond delay="0"/>
                                  </p:stCondLst>
                                  <p:childTnLst>
                                    <p:animEffect transition="out" filter="fade">
                                      <p:cBhvr>
                                        <p:cTn id="33" dur="500" tmFilter="0, 0; .2, .5; .8, .5; 1, 0"/>
                                        <p:tgtEl>
                                          <p:spTgt spid="11"/>
                                        </p:tgtEl>
                                      </p:cBhvr>
                                    </p:animEffect>
                                    <p:animScale>
                                      <p:cBhvr>
                                        <p:cTn id="34" dur="250" autoRev="1" fill="hold"/>
                                        <p:tgtEl>
                                          <p:spTgt spid="11"/>
                                        </p:tgtEl>
                                      </p:cBhvr>
                                      <p:by x="105000" y="105000"/>
                                    </p:animScale>
                                  </p:childTnLst>
                                </p:cTn>
                              </p:par>
                              <p:par>
                                <p:cTn id="35" presetID="23" presetClass="entr" presetSubtype="528"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 calcmode="lin" valueType="num">
                                      <p:cBhvr>
                                        <p:cTn id="39" dur="500" fill="hold"/>
                                        <p:tgtEl>
                                          <p:spTgt spid="14"/>
                                        </p:tgtEl>
                                        <p:attrNameLst>
                                          <p:attrName>ppt_x</p:attrName>
                                        </p:attrNameLst>
                                      </p:cBhvr>
                                      <p:tavLst>
                                        <p:tav tm="0">
                                          <p:val>
                                            <p:fltVal val="0.5"/>
                                          </p:val>
                                        </p:tav>
                                        <p:tav tm="100000">
                                          <p:val>
                                            <p:strVal val="#ppt_x"/>
                                          </p:val>
                                        </p:tav>
                                      </p:tavLst>
                                    </p:anim>
                                    <p:anim calcmode="lin" valueType="num">
                                      <p:cBhvr>
                                        <p:cTn id="40" dur="500" fill="hold"/>
                                        <p:tgtEl>
                                          <p:spTgt spid="14"/>
                                        </p:tgtEl>
                                        <p:attrNameLst>
                                          <p:attrName>ppt_y</p:attrName>
                                        </p:attrNameLst>
                                      </p:cBhvr>
                                      <p:tavLst>
                                        <p:tav tm="0">
                                          <p:val>
                                            <p:fltVal val="0.5"/>
                                          </p:val>
                                        </p:tav>
                                        <p:tav tm="100000">
                                          <p:val>
                                            <p:strVal val="#ppt_y"/>
                                          </p:val>
                                        </p:tav>
                                      </p:tavLst>
                                    </p:anim>
                                  </p:childTnLst>
                                </p:cTn>
                              </p:par>
                              <p:par>
                                <p:cTn id="41" presetID="23" presetClass="entr" presetSubtype="528"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par>
                                <p:cTn id="47" presetID="26" presetClass="emph" presetSubtype="0" repeatCount="3000" fill="hold" nodeType="withEffect">
                                  <p:stCondLst>
                                    <p:cond delay="0"/>
                                  </p:stCondLst>
                                  <p:childTnLst>
                                    <p:animEffect transition="out" filter="fade">
                                      <p:cBhvr>
                                        <p:cTn id="48" dur="500" tmFilter="0, 0; .2, .5; .8, .5; 1, 0"/>
                                        <p:tgtEl>
                                          <p:spTgt spid="17"/>
                                        </p:tgtEl>
                                      </p:cBhvr>
                                    </p:animEffect>
                                    <p:animScale>
                                      <p:cBhvr>
                                        <p:cTn id="49"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0" grpId="0"/>
      <p:bldP spid="41"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rcRect l="14647" t="5339" r="29017" b="9750"/>
          <a:stretch>
            <a:fillRect/>
          </a:stretch>
        </p:blipFill>
        <p:spPr>
          <a:xfrm>
            <a:off x="6137897" y="3668955"/>
            <a:ext cx="1839798" cy="1793591"/>
          </a:xfrm>
          <a:prstGeom prst="rect">
            <a:avLst/>
          </a:prstGeom>
        </p:spPr>
      </p:pic>
      <p:pic>
        <p:nvPicPr>
          <p:cNvPr id="56" name="图片 55"/>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2600"/>
                    </a14:imgEffect>
                  </a14:imgLayer>
                </a14:imgProps>
              </a:ext>
              <a:ext uri="{28A0092B-C50C-407E-A947-70E740481C1C}">
                <a14:useLocalDpi xmlns:a14="http://schemas.microsoft.com/office/drawing/2010/main" val="0"/>
              </a:ext>
            </a:extLst>
          </a:blip>
          <a:srcRect l="29290" t="856" r="11339" b="2816"/>
          <a:stretch>
            <a:fillRect/>
          </a:stretch>
        </p:blipFill>
        <p:spPr>
          <a:xfrm>
            <a:off x="10421884" y="3676916"/>
            <a:ext cx="1823445" cy="1813214"/>
          </a:xfrm>
          <a:prstGeom prst="rect">
            <a:avLst/>
          </a:prstGeom>
        </p:spPr>
      </p:pic>
      <p:pic>
        <p:nvPicPr>
          <p:cNvPr id="57" name="图片 56"/>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8800"/>
                    </a14:imgEffect>
                  </a14:imgLayer>
                </a14:imgProps>
              </a:ext>
              <a:ext uri="{28A0092B-C50C-407E-A947-70E740481C1C}">
                <a14:useLocalDpi xmlns:a14="http://schemas.microsoft.com/office/drawing/2010/main" val="0"/>
              </a:ext>
            </a:extLst>
          </a:blip>
          <a:srcRect l="3594" t="8271" r="66777" b="33459"/>
          <a:stretch>
            <a:fillRect/>
          </a:stretch>
        </p:blipFill>
        <p:spPr>
          <a:xfrm>
            <a:off x="8317156" y="3676033"/>
            <a:ext cx="1791866" cy="1814097"/>
          </a:xfrm>
          <a:custGeom>
            <a:avLst/>
            <a:gdLst>
              <a:gd name="connsiteX0" fmla="*/ 0 w 1856167"/>
              <a:gd name="connsiteY0" fmla="*/ 0 h 2428892"/>
              <a:gd name="connsiteX1" fmla="*/ 1856167 w 1856167"/>
              <a:gd name="connsiteY1" fmla="*/ 0 h 2428892"/>
              <a:gd name="connsiteX2" fmla="*/ 1856167 w 1856167"/>
              <a:gd name="connsiteY2" fmla="*/ 2428892 h 2428892"/>
              <a:gd name="connsiteX3" fmla="*/ 0 w 1856167"/>
              <a:gd name="connsiteY3" fmla="*/ 2428892 h 2428892"/>
            </a:gdLst>
            <a:ahLst/>
            <a:cxnLst>
              <a:cxn ang="0">
                <a:pos x="connsiteX0" y="connsiteY0"/>
              </a:cxn>
              <a:cxn ang="0">
                <a:pos x="connsiteX1" y="connsiteY1"/>
              </a:cxn>
              <a:cxn ang="0">
                <a:pos x="connsiteX2" y="connsiteY2"/>
              </a:cxn>
              <a:cxn ang="0">
                <a:pos x="connsiteX3" y="connsiteY3"/>
              </a:cxn>
            </a:cxnLst>
            <a:rect l="l" t="t" r="r" b="b"/>
            <a:pathLst>
              <a:path w="1856167" h="2428892">
                <a:moveTo>
                  <a:pt x="0" y="0"/>
                </a:moveTo>
                <a:lnTo>
                  <a:pt x="1856167" y="0"/>
                </a:lnTo>
                <a:lnTo>
                  <a:pt x="1856167" y="2428892"/>
                </a:lnTo>
                <a:lnTo>
                  <a:pt x="0" y="2428892"/>
                </a:lnTo>
                <a:close/>
              </a:path>
            </a:pathLst>
          </a:custGeom>
        </p:spPr>
      </p:pic>
      <p:grpSp>
        <p:nvGrpSpPr>
          <p:cNvPr id="58" name="组合 57"/>
          <p:cNvGrpSpPr/>
          <p:nvPr/>
        </p:nvGrpSpPr>
        <p:grpSpPr>
          <a:xfrm>
            <a:off x="1548977" y="6412918"/>
            <a:ext cx="10696351" cy="992578"/>
            <a:chOff x="1379715" y="3986755"/>
            <a:chExt cx="6588710" cy="595891"/>
          </a:xfrm>
          <a:solidFill>
            <a:schemeClr val="bg1">
              <a:lumMod val="50000"/>
            </a:schemeClr>
          </a:solidFill>
        </p:grpSpPr>
        <p:sp>
          <p:nvSpPr>
            <p:cNvPr id="59" name="矩形 58"/>
            <p:cNvSpPr/>
            <p:nvPr/>
          </p:nvSpPr>
          <p:spPr>
            <a:xfrm>
              <a:off x="1379715" y="3988433"/>
              <a:ext cx="6588710" cy="5040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TextBox 59"/>
            <p:cNvSpPr txBox="1"/>
            <p:nvPr/>
          </p:nvSpPr>
          <p:spPr>
            <a:xfrm>
              <a:off x="2711261" y="3986755"/>
              <a:ext cx="4042327" cy="595891"/>
            </a:xfrm>
            <a:prstGeom prst="rect">
              <a:avLst/>
            </a:prstGeom>
            <a:noFill/>
          </p:spPr>
          <p:txBody>
            <a:bodyPr wrap="square" rtlCol="0">
              <a:spAutoFit/>
            </a:bodyPr>
            <a:lstStyle/>
            <a:p>
              <a:pPr algn="ctr">
                <a:lnSpc>
                  <a:spcPct val="150000"/>
                </a:lnSpc>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50000"/>
                </a:lnSpc>
              </a:pPr>
              <a:endParaRPr lang="en-US" altLang="zh-CN" sz="1300" dirty="0">
                <a:solidFill>
                  <a:schemeClr val="bg1"/>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1753859" y="2042884"/>
            <a:ext cx="1594497" cy="741951"/>
            <a:chOff x="2948535" y="3672185"/>
            <a:chExt cx="2811555" cy="1281388"/>
          </a:xfrm>
        </p:grpSpPr>
        <p:sp>
          <p:nvSpPr>
            <p:cNvPr id="61" name="Rounded Rectangle 43"/>
            <p:cNvSpPr/>
            <p:nvPr/>
          </p:nvSpPr>
          <p:spPr>
            <a:xfrm>
              <a:off x="2964135" y="3673227"/>
              <a:ext cx="2230265" cy="557566"/>
            </a:xfrm>
            <a:prstGeom prst="roundRect">
              <a:avLst>
                <a:gd name="adj" fmla="val 46832"/>
              </a:avLst>
            </a:prstGeom>
            <a:gradFill>
              <a:gsLst>
                <a:gs pos="5000">
                  <a:srgbClr val="E00E0E"/>
                </a:gs>
                <a:gs pos="100000">
                  <a:srgbClr val="B7080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2" name="TextBox 61"/>
            <p:cNvSpPr txBox="1"/>
            <p:nvPr/>
          </p:nvSpPr>
          <p:spPr>
            <a:xfrm>
              <a:off x="3188964" y="3672185"/>
              <a:ext cx="2104105" cy="558123"/>
            </a:xfrm>
            <a:prstGeom prst="rect">
              <a:avLst/>
            </a:prstGeom>
            <a:noFill/>
          </p:spPr>
          <p:txBody>
            <a:bodyPr wrap="square" rtlCol="0">
              <a:spAutoFit/>
            </a:bodyPr>
            <a:lstStyle/>
            <a:p>
              <a:r>
                <a:rPr lang="zh-CN" altLang="en-US" sz="1500" dirty="0">
                  <a:solidFill>
                    <a:schemeClr val="bg1"/>
                  </a:solidFill>
                  <a:latin typeface="思源黑体 CN Medium" pitchFamily="34" charset="-122"/>
                  <a:ea typeface="思源黑体 CN Medium" pitchFamily="34" charset="-122"/>
                </a:rPr>
                <a:t>分析概况</a:t>
              </a:r>
              <a:endParaRPr lang="id-ID" sz="1500" dirty="0">
                <a:solidFill>
                  <a:schemeClr val="bg1"/>
                </a:solidFill>
                <a:latin typeface="思源黑体 CN Medium" pitchFamily="34" charset="-122"/>
                <a:ea typeface="思源黑体 CN Medium" pitchFamily="34" charset="-122"/>
              </a:endParaRPr>
            </a:p>
          </p:txBody>
        </p:sp>
        <p:sp>
          <p:nvSpPr>
            <p:cNvPr id="63" name="TextBox 62"/>
            <p:cNvSpPr txBox="1"/>
            <p:nvPr/>
          </p:nvSpPr>
          <p:spPr>
            <a:xfrm>
              <a:off x="2948535" y="4342295"/>
              <a:ext cx="2811555" cy="611278"/>
            </a:xfrm>
            <a:prstGeom prst="rect">
              <a:avLst/>
            </a:prstGeom>
            <a:noFill/>
          </p:spPr>
          <p:txBody>
            <a:bodyPr wrap="square" rtlCol="0">
              <a:spAutoFit/>
            </a:bodyPr>
            <a:lstStyle/>
            <a:p>
              <a:r>
                <a:rPr lang="en-US" altLang="zh-CN" sz="1700" dirty="0">
                  <a:solidFill>
                    <a:schemeClr val="tx1">
                      <a:lumMod val="75000"/>
                      <a:lumOff val="25000"/>
                    </a:schemeClr>
                  </a:solidFill>
                  <a:latin typeface="方正兰亭纤黑_GBK" panose="02000000000000000000" pitchFamily="2" charset="-122"/>
                  <a:ea typeface="方正兰亭纤黑_GBK" panose="02000000000000000000" pitchFamily="2" charset="-122"/>
                </a:rPr>
                <a:t>Add Content</a:t>
              </a:r>
              <a:endParaRPr lang="zh-CN" altLang="en-US" sz="1700" dirty="0">
                <a:solidFill>
                  <a:schemeClr val="tx1">
                    <a:lumMod val="75000"/>
                    <a:lumOff val="25000"/>
                  </a:schemeClr>
                </a:solidFill>
                <a:latin typeface="方正兰亭纤黑_GBK" panose="02000000000000000000" pitchFamily="2" charset="-122"/>
                <a:ea typeface="方正兰亭纤黑_GBK" panose="02000000000000000000" pitchFamily="2" charset="-122"/>
              </a:endParaRPr>
            </a:p>
          </p:txBody>
        </p:sp>
      </p:grpSp>
      <p:sp>
        <p:nvSpPr>
          <p:cNvPr id="64" name="TextBox 63"/>
          <p:cNvSpPr txBox="1"/>
          <p:nvPr/>
        </p:nvSpPr>
        <p:spPr>
          <a:xfrm>
            <a:off x="1769709" y="2912853"/>
            <a:ext cx="3437333" cy="2750858"/>
          </a:xfrm>
          <a:prstGeom prst="rect">
            <a:avLst/>
          </a:prstGeom>
          <a:noFill/>
        </p:spPr>
        <p:txBody>
          <a:bodyPr wrap="square" lIns="49634" tIns="24817" rIns="49634" bIns="24817" rtlCol="0">
            <a:spAutoFit/>
          </a:bodyPr>
          <a:lstStyle/>
          <a:p>
            <a:pPr>
              <a:lnSpc>
                <a:spcPct val="150000"/>
              </a:lnSpc>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在此框中选择粘贴，并选择只保留文字。您的内容打在这里，或者通过复制您的文本后，在此框中选择粘贴，在此框中选择粘贴，并选择只保留文字</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6023792" y="2126272"/>
            <a:ext cx="1594497" cy="741951"/>
            <a:chOff x="10715080" y="3672185"/>
            <a:chExt cx="2811555" cy="1281388"/>
          </a:xfrm>
        </p:grpSpPr>
        <p:sp>
          <p:nvSpPr>
            <p:cNvPr id="65" name="Rounded Rectangle 43"/>
            <p:cNvSpPr/>
            <p:nvPr/>
          </p:nvSpPr>
          <p:spPr>
            <a:xfrm>
              <a:off x="10730680" y="3673227"/>
              <a:ext cx="2230265" cy="557566"/>
            </a:xfrm>
            <a:prstGeom prst="roundRect">
              <a:avLst>
                <a:gd name="adj" fmla="val 46832"/>
              </a:avLst>
            </a:prstGeom>
            <a:gradFill>
              <a:gsLst>
                <a:gs pos="5000">
                  <a:srgbClr val="E00E0E"/>
                </a:gs>
                <a:gs pos="100000">
                  <a:srgbClr val="B7080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6" name="TextBox 65"/>
            <p:cNvSpPr txBox="1"/>
            <p:nvPr/>
          </p:nvSpPr>
          <p:spPr>
            <a:xfrm>
              <a:off x="10955509" y="3672185"/>
              <a:ext cx="1856198" cy="558123"/>
            </a:xfrm>
            <a:prstGeom prst="rect">
              <a:avLst/>
            </a:prstGeom>
            <a:noFill/>
          </p:spPr>
          <p:txBody>
            <a:bodyPr wrap="square" rtlCol="0">
              <a:spAutoFit/>
            </a:bodyPr>
            <a:lstStyle/>
            <a:p>
              <a:r>
                <a:rPr lang="zh-CN" altLang="en-US" sz="1500" dirty="0">
                  <a:solidFill>
                    <a:schemeClr val="bg1"/>
                  </a:solidFill>
                  <a:latin typeface="思源黑体 CN Medium" pitchFamily="34" charset="-122"/>
                  <a:ea typeface="思源黑体 CN Medium" pitchFamily="34" charset="-122"/>
                </a:rPr>
                <a:t>对手列表</a:t>
              </a:r>
              <a:endParaRPr lang="id-ID" sz="1500" dirty="0">
                <a:solidFill>
                  <a:schemeClr val="bg1"/>
                </a:solidFill>
                <a:latin typeface="思源黑体 CN Medium" pitchFamily="34" charset="-122"/>
                <a:ea typeface="思源黑体 CN Medium" pitchFamily="34" charset="-122"/>
              </a:endParaRPr>
            </a:p>
          </p:txBody>
        </p:sp>
        <p:sp>
          <p:nvSpPr>
            <p:cNvPr id="67" name="TextBox 66"/>
            <p:cNvSpPr txBox="1"/>
            <p:nvPr/>
          </p:nvSpPr>
          <p:spPr>
            <a:xfrm>
              <a:off x="10715080" y="4342295"/>
              <a:ext cx="2811555" cy="611278"/>
            </a:xfrm>
            <a:prstGeom prst="rect">
              <a:avLst/>
            </a:prstGeom>
            <a:noFill/>
          </p:spPr>
          <p:txBody>
            <a:bodyPr wrap="square" rtlCol="0">
              <a:spAutoFit/>
            </a:bodyPr>
            <a:lstStyle/>
            <a:p>
              <a:r>
                <a:rPr lang="en-US" altLang="zh-CN" sz="1700" dirty="0">
                  <a:solidFill>
                    <a:schemeClr val="tx1">
                      <a:lumMod val="75000"/>
                      <a:lumOff val="25000"/>
                    </a:schemeClr>
                  </a:solidFill>
                  <a:latin typeface="方正兰亭纤黑_GBK" panose="02000000000000000000" pitchFamily="2" charset="-122"/>
                  <a:ea typeface="方正兰亭纤黑_GBK" panose="02000000000000000000" pitchFamily="2" charset="-122"/>
                </a:rPr>
                <a:t>Add Content</a:t>
              </a:r>
              <a:endParaRPr lang="zh-CN" altLang="en-US" sz="1700" dirty="0">
                <a:solidFill>
                  <a:schemeClr val="tx1">
                    <a:lumMod val="75000"/>
                    <a:lumOff val="25000"/>
                  </a:schemeClr>
                </a:solidFill>
                <a:latin typeface="方正兰亭纤黑_GBK" panose="02000000000000000000" pitchFamily="2" charset="-122"/>
                <a:ea typeface="方正兰亭纤黑_GBK" panose="02000000000000000000" pitchFamily="2" charset="-122"/>
              </a:endParaRPr>
            </a:p>
          </p:txBody>
        </p:sp>
      </p:grpSp>
      <p:sp>
        <p:nvSpPr>
          <p:cNvPr id="68" name="TextBox 67"/>
          <p:cNvSpPr txBox="1"/>
          <p:nvPr/>
        </p:nvSpPr>
        <p:spPr>
          <a:xfrm>
            <a:off x="6042174" y="2862148"/>
            <a:ext cx="6203152" cy="650283"/>
          </a:xfrm>
          <a:prstGeom prst="rect">
            <a:avLst/>
          </a:prstGeom>
          <a:noFill/>
        </p:spPr>
        <p:txBody>
          <a:bodyPr wrap="square" lIns="49634" tIns="24817" rIns="49634" bIns="24817" rtlCol="0">
            <a:spAutoFit/>
          </a:bodyPr>
          <a:lstStyle/>
          <a:p>
            <a:pPr>
              <a:lnSpc>
                <a:spcPct val="150000"/>
              </a:lnSpc>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9" name="Rounded Rectangle 43"/>
          <p:cNvSpPr/>
          <p:nvPr/>
        </p:nvSpPr>
        <p:spPr>
          <a:xfrm>
            <a:off x="6380311" y="5621142"/>
            <a:ext cx="1264834" cy="322842"/>
          </a:xfrm>
          <a:prstGeom prst="roundRect">
            <a:avLst>
              <a:gd name="adj" fmla="val 46832"/>
            </a:avLst>
          </a:prstGeom>
          <a:gradFill>
            <a:gsLst>
              <a:gs pos="5000">
                <a:srgbClr val="E00E0E"/>
              </a:gs>
              <a:gs pos="100000">
                <a:srgbClr val="B7080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endParaRPr lang="id-ID"/>
          </a:p>
        </p:txBody>
      </p:sp>
      <p:sp>
        <p:nvSpPr>
          <p:cNvPr id="70" name="Rounded Rectangle 43"/>
          <p:cNvSpPr/>
          <p:nvPr/>
        </p:nvSpPr>
        <p:spPr>
          <a:xfrm>
            <a:off x="8584405" y="5621142"/>
            <a:ext cx="1264834" cy="322842"/>
          </a:xfrm>
          <a:prstGeom prst="roundRect">
            <a:avLst>
              <a:gd name="adj" fmla="val 46832"/>
            </a:avLst>
          </a:prstGeom>
          <a:gradFill>
            <a:gsLst>
              <a:gs pos="5000">
                <a:srgbClr val="E00E0E"/>
              </a:gs>
              <a:gs pos="100000">
                <a:srgbClr val="B7080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endParaRPr lang="id-ID"/>
          </a:p>
        </p:txBody>
      </p:sp>
      <p:sp>
        <p:nvSpPr>
          <p:cNvPr id="71" name="Rounded Rectangle 43"/>
          <p:cNvSpPr/>
          <p:nvPr/>
        </p:nvSpPr>
        <p:spPr>
          <a:xfrm>
            <a:off x="10789624" y="5621142"/>
            <a:ext cx="1264834" cy="322842"/>
          </a:xfrm>
          <a:prstGeom prst="roundRect">
            <a:avLst>
              <a:gd name="adj" fmla="val 46832"/>
            </a:avLst>
          </a:prstGeom>
          <a:gradFill>
            <a:gsLst>
              <a:gs pos="5000">
                <a:srgbClr val="E00E0E"/>
              </a:gs>
              <a:gs pos="100000">
                <a:srgbClr val="B7080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endParaRPr lang="id-ID"/>
          </a:p>
        </p:txBody>
      </p:sp>
      <p:sp>
        <p:nvSpPr>
          <p:cNvPr id="72" name="TextBox 71"/>
          <p:cNvSpPr txBox="1"/>
          <p:nvPr/>
        </p:nvSpPr>
        <p:spPr>
          <a:xfrm>
            <a:off x="6672229" y="5621141"/>
            <a:ext cx="540608" cy="280951"/>
          </a:xfrm>
          <a:prstGeom prst="rect">
            <a:avLst/>
          </a:prstGeom>
          <a:noFill/>
        </p:spPr>
        <p:txBody>
          <a:bodyPr wrap="square" lIns="49634" tIns="24817" rIns="49634" bIns="24817" rtlCol="0">
            <a:spAutoFit/>
          </a:bodyPr>
          <a:lstStyle/>
          <a:p>
            <a:r>
              <a:rPr lang="zh-CN" altLang="en-US" sz="1500" dirty="0">
                <a:solidFill>
                  <a:schemeClr val="bg1"/>
                </a:solidFill>
                <a:latin typeface="思源黑体 CN Medium" pitchFamily="34" charset="-122"/>
                <a:ea typeface="思源黑体 CN Medium" pitchFamily="34" charset="-122"/>
              </a:rPr>
              <a:t>对手</a:t>
            </a:r>
            <a:endParaRPr lang="id-ID" sz="1500" dirty="0">
              <a:solidFill>
                <a:schemeClr val="bg1"/>
              </a:solidFill>
              <a:latin typeface="思源黑体 CN Medium" pitchFamily="34" charset="-122"/>
              <a:ea typeface="思源黑体 CN Medium" pitchFamily="34" charset="-122"/>
            </a:endParaRPr>
          </a:p>
        </p:txBody>
      </p:sp>
      <p:sp>
        <p:nvSpPr>
          <p:cNvPr id="73" name="TextBox 72"/>
          <p:cNvSpPr txBox="1"/>
          <p:nvPr/>
        </p:nvSpPr>
        <p:spPr>
          <a:xfrm>
            <a:off x="8946518" y="5621141"/>
            <a:ext cx="540608" cy="280951"/>
          </a:xfrm>
          <a:prstGeom prst="rect">
            <a:avLst/>
          </a:prstGeom>
          <a:noFill/>
        </p:spPr>
        <p:txBody>
          <a:bodyPr wrap="square" lIns="49634" tIns="24817" rIns="49634" bIns="24817" rtlCol="0">
            <a:spAutoFit/>
          </a:bodyPr>
          <a:lstStyle/>
          <a:p>
            <a:r>
              <a:rPr lang="zh-CN" altLang="en-US" sz="1500" dirty="0">
                <a:solidFill>
                  <a:schemeClr val="bg1"/>
                </a:solidFill>
                <a:latin typeface="思源黑体 CN Medium" pitchFamily="34" charset="-122"/>
                <a:ea typeface="思源黑体 CN Medium" pitchFamily="34" charset="-122"/>
              </a:rPr>
              <a:t>对手</a:t>
            </a:r>
            <a:endParaRPr lang="id-ID" sz="1500" dirty="0">
              <a:solidFill>
                <a:schemeClr val="bg1"/>
              </a:solidFill>
              <a:latin typeface="思源黑体 CN Medium" pitchFamily="34" charset="-122"/>
              <a:ea typeface="思源黑体 CN Medium" pitchFamily="34" charset="-122"/>
            </a:endParaRPr>
          </a:p>
        </p:txBody>
      </p:sp>
      <p:sp>
        <p:nvSpPr>
          <p:cNvPr id="74" name="TextBox 73"/>
          <p:cNvSpPr txBox="1"/>
          <p:nvPr/>
        </p:nvSpPr>
        <p:spPr>
          <a:xfrm>
            <a:off x="11151737" y="5621141"/>
            <a:ext cx="540608" cy="280951"/>
          </a:xfrm>
          <a:prstGeom prst="rect">
            <a:avLst/>
          </a:prstGeom>
          <a:noFill/>
        </p:spPr>
        <p:txBody>
          <a:bodyPr wrap="square" lIns="49634" tIns="24817" rIns="49634" bIns="24817" rtlCol="0">
            <a:spAutoFit/>
          </a:bodyPr>
          <a:lstStyle/>
          <a:p>
            <a:r>
              <a:rPr lang="zh-CN" altLang="en-US" sz="1500" dirty="0">
                <a:solidFill>
                  <a:schemeClr val="bg1"/>
                </a:solidFill>
                <a:latin typeface="思源黑体 CN Medium" pitchFamily="34" charset="-122"/>
                <a:ea typeface="思源黑体 CN Medium" pitchFamily="34" charset="-122"/>
              </a:rPr>
              <a:t>对手</a:t>
            </a:r>
            <a:endParaRPr lang="id-ID" sz="1500" dirty="0">
              <a:solidFill>
                <a:schemeClr val="bg1"/>
              </a:solidFill>
              <a:latin typeface="思源黑体 CN Medium" pitchFamily="34" charset="-122"/>
              <a:ea typeface="思源黑体 CN Medium" pitchFamily="34" charset="-122"/>
            </a:endParaRPr>
          </a:p>
        </p:txBody>
      </p:sp>
      <p:grpSp>
        <p:nvGrpSpPr>
          <p:cNvPr id="28" name="组合 27"/>
          <p:cNvGrpSpPr/>
          <p:nvPr/>
        </p:nvGrpSpPr>
        <p:grpSpPr>
          <a:xfrm>
            <a:off x="426332" y="105966"/>
            <a:ext cx="3340941" cy="590700"/>
            <a:chOff x="568442" y="141286"/>
            <a:chExt cx="4454590" cy="787601"/>
          </a:xfrm>
        </p:grpSpPr>
        <p:sp>
          <p:nvSpPr>
            <p:cNvPr id="29" name="文本框 28"/>
            <p:cNvSpPr txBox="1"/>
            <p:nvPr/>
          </p:nvSpPr>
          <p:spPr>
            <a:xfrm>
              <a:off x="727682" y="141286"/>
              <a:ext cx="2443405" cy="779701"/>
            </a:xfrm>
            <a:prstGeom prst="rect">
              <a:avLst/>
            </a:prstGeom>
            <a:noFill/>
          </p:spPr>
          <p:txBody>
            <a:bodyPr wrap="none" rtlCol="0">
              <a:spAutoFit/>
            </a:bodyPr>
            <a:lstStyle/>
            <a:p>
              <a:r>
                <a:rPr lang="zh-CN" altLang="en-US" sz="3200" b="1" dirty="0">
                  <a:solidFill>
                    <a:srgbClr val="FF0000"/>
                  </a:solidFill>
                  <a:latin typeface="+mj-ea"/>
                  <a:ea typeface="+mj-ea"/>
                </a:rPr>
                <a:t>存在不足</a:t>
              </a:r>
            </a:p>
          </p:txBody>
        </p:sp>
        <p:sp>
          <p:nvSpPr>
            <p:cNvPr id="30" name="等腰三角形 29"/>
            <p:cNvSpPr/>
            <p:nvPr/>
          </p:nvSpPr>
          <p:spPr>
            <a:xfrm rot="16200000" flipH="1" flipV="1">
              <a:off x="492508" y="454911"/>
              <a:ext cx="304323" cy="15245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31" name="文本框 23"/>
            <p:cNvSpPr txBox="1"/>
            <p:nvPr/>
          </p:nvSpPr>
          <p:spPr>
            <a:xfrm>
              <a:off x="2887403" y="600592"/>
              <a:ext cx="2135629" cy="328295"/>
            </a:xfrm>
            <a:prstGeom prst="rect">
              <a:avLst/>
            </a:prstGeom>
            <a:noFill/>
          </p:spPr>
          <p:txBody>
            <a:bodyPr wrap="none" rtlCol="0">
              <a:spAutoFit/>
            </a:bodyPr>
            <a:lstStyle/>
            <a:p>
              <a:r>
                <a:rPr lang="en-US" altLang="zh-CN" sz="1000" dirty="0">
                  <a:solidFill>
                    <a:schemeClr val="tx1">
                      <a:lumMod val="60000"/>
                      <a:lumOff val="40000"/>
                    </a:schemeClr>
                  </a:solidFill>
                  <a:latin typeface="+mj-ea"/>
                  <a:ea typeface="+mj-ea"/>
                </a:rPr>
                <a:t>  Click here to add Title</a:t>
              </a:r>
              <a:endParaRPr lang="zh-CN" altLang="en-US" sz="1000" dirty="0">
                <a:solidFill>
                  <a:schemeClr val="tx1">
                    <a:lumMod val="60000"/>
                    <a:lumOff val="40000"/>
                  </a:schemeClr>
                </a:solidFill>
                <a:latin typeface="+mj-ea"/>
                <a:ea typeface="+mj-ea"/>
              </a:endParaRPr>
            </a:p>
          </p:txBody>
        </p:sp>
      </p:grpSp>
      <p:sp>
        <p:nvSpPr>
          <p:cNvPr id="32" name="圆角矩形 31"/>
          <p:cNvSpPr/>
          <p:nvPr/>
        </p:nvSpPr>
        <p:spPr>
          <a:xfrm flipV="1">
            <a:off x="400987" y="673807"/>
            <a:ext cx="13064286" cy="45719"/>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left)">
                                      <p:cBhvr>
                                        <p:cTn id="13" dur="500"/>
                                        <p:tgtEl>
                                          <p:spTgt spid="32"/>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64"/>
                                        </p:tgtEl>
                                        <p:attrNameLst>
                                          <p:attrName>style.visibility</p:attrName>
                                        </p:attrNameLst>
                                      </p:cBhvr>
                                      <p:to>
                                        <p:strVal val="visible"/>
                                      </p:to>
                                    </p:set>
                                    <p:anim calcmode="lin" valueType="num">
                                      <p:cBhvr additive="base">
                                        <p:cTn id="23" dur="500" fill="hold"/>
                                        <p:tgtEl>
                                          <p:spTgt spid="64"/>
                                        </p:tgtEl>
                                        <p:attrNameLst>
                                          <p:attrName>ppt_x</p:attrName>
                                        </p:attrNameLst>
                                      </p:cBhvr>
                                      <p:tavLst>
                                        <p:tav tm="0">
                                          <p:val>
                                            <p:strVal val="#ppt_x"/>
                                          </p:val>
                                        </p:tav>
                                        <p:tav tm="100000">
                                          <p:val>
                                            <p:strVal val="#ppt_x"/>
                                          </p:val>
                                        </p:tav>
                                      </p:tavLst>
                                    </p:anim>
                                    <p:anim calcmode="lin" valueType="num">
                                      <p:cBhvr additive="base">
                                        <p:cTn id="24" dur="500" fill="hold"/>
                                        <p:tgtEl>
                                          <p:spTgt spid="64"/>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1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p:tgtEl>
                                          <p:spTgt spid="3"/>
                                        </p:tgtEl>
                                        <p:attrNameLst>
                                          <p:attrName>ppt_x</p:attrName>
                                        </p:attrNameLst>
                                      </p:cBhvr>
                                      <p:tavLst>
                                        <p:tav tm="0">
                                          <p:val>
                                            <p:strVal val="#ppt_x-#ppt_w*1.125000"/>
                                          </p:val>
                                        </p:tav>
                                        <p:tav tm="100000">
                                          <p:val>
                                            <p:strVal val="#ppt_x"/>
                                          </p:val>
                                        </p:tav>
                                      </p:tavLst>
                                    </p:anim>
                                    <p:animEffect transition="in" filter="wipe(right)">
                                      <p:cBhvr>
                                        <p:cTn id="29" dur="500"/>
                                        <p:tgtEl>
                                          <p:spTgt spid="3"/>
                                        </p:tgtEl>
                                      </p:cBhvr>
                                    </p:animEffect>
                                  </p:childTnLst>
                                </p:cTn>
                              </p:par>
                            </p:childTnLst>
                          </p:cTn>
                        </p:par>
                        <p:par>
                          <p:cTn id="30" fill="hold">
                            <p:stCondLst>
                              <p:cond delay="2000"/>
                            </p:stCondLst>
                            <p:childTnLst>
                              <p:par>
                                <p:cTn id="31" presetID="14" presetClass="entr" presetSubtype="10" fill="hold" grpId="0" nodeType="after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randombar(horizontal)">
                                      <p:cBhvr>
                                        <p:cTn id="33" dur="500"/>
                                        <p:tgtEl>
                                          <p:spTgt spid="68"/>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par>
                                <p:cTn id="40" presetID="53" presetClass="entr" presetSubtype="16" fill="hold" nodeType="with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p:cTn id="42" dur="500" fill="hold"/>
                                        <p:tgtEl>
                                          <p:spTgt spid="57"/>
                                        </p:tgtEl>
                                        <p:attrNameLst>
                                          <p:attrName>ppt_w</p:attrName>
                                        </p:attrNameLst>
                                      </p:cBhvr>
                                      <p:tavLst>
                                        <p:tav tm="0">
                                          <p:val>
                                            <p:fltVal val="0"/>
                                          </p:val>
                                        </p:tav>
                                        <p:tav tm="100000">
                                          <p:val>
                                            <p:strVal val="#ppt_w"/>
                                          </p:val>
                                        </p:tav>
                                      </p:tavLst>
                                    </p:anim>
                                    <p:anim calcmode="lin" valueType="num">
                                      <p:cBhvr>
                                        <p:cTn id="43" dur="500" fill="hold"/>
                                        <p:tgtEl>
                                          <p:spTgt spid="57"/>
                                        </p:tgtEl>
                                        <p:attrNameLst>
                                          <p:attrName>ppt_h</p:attrName>
                                        </p:attrNameLst>
                                      </p:cBhvr>
                                      <p:tavLst>
                                        <p:tav tm="0">
                                          <p:val>
                                            <p:fltVal val="0"/>
                                          </p:val>
                                        </p:tav>
                                        <p:tav tm="100000">
                                          <p:val>
                                            <p:strVal val="#ppt_h"/>
                                          </p:val>
                                        </p:tav>
                                      </p:tavLst>
                                    </p:anim>
                                    <p:animEffect transition="in" filter="fade">
                                      <p:cBhvr>
                                        <p:cTn id="44" dur="500"/>
                                        <p:tgtEl>
                                          <p:spTgt spid="57"/>
                                        </p:tgtEl>
                                      </p:cBhvr>
                                    </p:animEffect>
                                  </p:childTnLst>
                                </p:cTn>
                              </p:par>
                              <p:par>
                                <p:cTn id="45" presetID="53" presetClass="entr" presetSubtype="16" fill="hold" nodeType="withEffect">
                                  <p:stCondLst>
                                    <p:cond delay="0"/>
                                  </p:stCondLst>
                                  <p:childTnLst>
                                    <p:set>
                                      <p:cBhvr>
                                        <p:cTn id="46" dur="1" fill="hold">
                                          <p:stCondLst>
                                            <p:cond delay="0"/>
                                          </p:stCondLst>
                                        </p:cTn>
                                        <p:tgtEl>
                                          <p:spTgt spid="56"/>
                                        </p:tgtEl>
                                        <p:attrNameLst>
                                          <p:attrName>style.visibility</p:attrName>
                                        </p:attrNameLst>
                                      </p:cBhvr>
                                      <p:to>
                                        <p:strVal val="visible"/>
                                      </p:to>
                                    </p:set>
                                    <p:anim calcmode="lin" valueType="num">
                                      <p:cBhvr>
                                        <p:cTn id="47" dur="500" fill="hold"/>
                                        <p:tgtEl>
                                          <p:spTgt spid="56"/>
                                        </p:tgtEl>
                                        <p:attrNameLst>
                                          <p:attrName>ppt_w</p:attrName>
                                        </p:attrNameLst>
                                      </p:cBhvr>
                                      <p:tavLst>
                                        <p:tav tm="0">
                                          <p:val>
                                            <p:fltVal val="0"/>
                                          </p:val>
                                        </p:tav>
                                        <p:tav tm="100000">
                                          <p:val>
                                            <p:strVal val="#ppt_w"/>
                                          </p:val>
                                        </p:tav>
                                      </p:tavLst>
                                    </p:anim>
                                    <p:anim calcmode="lin" valueType="num">
                                      <p:cBhvr>
                                        <p:cTn id="48" dur="500" fill="hold"/>
                                        <p:tgtEl>
                                          <p:spTgt spid="56"/>
                                        </p:tgtEl>
                                        <p:attrNameLst>
                                          <p:attrName>ppt_h</p:attrName>
                                        </p:attrNameLst>
                                      </p:cBhvr>
                                      <p:tavLst>
                                        <p:tav tm="0">
                                          <p:val>
                                            <p:fltVal val="0"/>
                                          </p:val>
                                        </p:tav>
                                        <p:tav tm="100000">
                                          <p:val>
                                            <p:strVal val="#ppt_h"/>
                                          </p:val>
                                        </p:tav>
                                      </p:tavLst>
                                    </p:anim>
                                    <p:animEffect transition="in" filter="fade">
                                      <p:cBhvr>
                                        <p:cTn id="49" dur="500"/>
                                        <p:tgtEl>
                                          <p:spTgt spid="56"/>
                                        </p:tgtEl>
                                      </p:cBhvr>
                                    </p:animEffect>
                                  </p:childTnLst>
                                </p:cTn>
                              </p:par>
                            </p:childTnLst>
                          </p:cTn>
                        </p:par>
                        <p:par>
                          <p:cTn id="50" fill="hold">
                            <p:stCondLst>
                              <p:cond delay="3000"/>
                            </p:stCondLst>
                            <p:childTnLst>
                              <p:par>
                                <p:cTn id="51" presetID="42" presetClass="entr" presetSubtype="0"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Effect transition="in" filter="fade">
                                      <p:cBhvr>
                                        <p:cTn id="53" dur="1000"/>
                                        <p:tgtEl>
                                          <p:spTgt spid="69"/>
                                        </p:tgtEl>
                                      </p:cBhvr>
                                    </p:animEffect>
                                    <p:anim calcmode="lin" valueType="num">
                                      <p:cBhvr>
                                        <p:cTn id="54" dur="1000" fill="hold"/>
                                        <p:tgtEl>
                                          <p:spTgt spid="69"/>
                                        </p:tgtEl>
                                        <p:attrNameLst>
                                          <p:attrName>ppt_x</p:attrName>
                                        </p:attrNameLst>
                                      </p:cBhvr>
                                      <p:tavLst>
                                        <p:tav tm="0">
                                          <p:val>
                                            <p:strVal val="#ppt_x"/>
                                          </p:val>
                                        </p:tav>
                                        <p:tav tm="100000">
                                          <p:val>
                                            <p:strVal val="#ppt_x"/>
                                          </p:val>
                                        </p:tav>
                                      </p:tavLst>
                                    </p:anim>
                                    <p:anim calcmode="lin" valueType="num">
                                      <p:cBhvr>
                                        <p:cTn id="55" dur="1000" fill="hold"/>
                                        <p:tgtEl>
                                          <p:spTgt spid="69"/>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70"/>
                                        </p:tgtEl>
                                        <p:attrNameLst>
                                          <p:attrName>style.visibility</p:attrName>
                                        </p:attrNameLst>
                                      </p:cBhvr>
                                      <p:to>
                                        <p:strVal val="visible"/>
                                      </p:to>
                                    </p:set>
                                    <p:animEffect transition="in" filter="fade">
                                      <p:cBhvr>
                                        <p:cTn id="58" dur="1000"/>
                                        <p:tgtEl>
                                          <p:spTgt spid="70"/>
                                        </p:tgtEl>
                                      </p:cBhvr>
                                    </p:animEffect>
                                    <p:anim calcmode="lin" valueType="num">
                                      <p:cBhvr>
                                        <p:cTn id="59" dur="1000" fill="hold"/>
                                        <p:tgtEl>
                                          <p:spTgt spid="70"/>
                                        </p:tgtEl>
                                        <p:attrNameLst>
                                          <p:attrName>ppt_x</p:attrName>
                                        </p:attrNameLst>
                                      </p:cBhvr>
                                      <p:tavLst>
                                        <p:tav tm="0">
                                          <p:val>
                                            <p:strVal val="#ppt_x"/>
                                          </p:val>
                                        </p:tav>
                                        <p:tav tm="100000">
                                          <p:val>
                                            <p:strVal val="#ppt_x"/>
                                          </p:val>
                                        </p:tav>
                                      </p:tavLst>
                                    </p:anim>
                                    <p:anim calcmode="lin" valueType="num">
                                      <p:cBhvr>
                                        <p:cTn id="60" dur="1000" fill="hold"/>
                                        <p:tgtEl>
                                          <p:spTgt spid="70"/>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fade">
                                      <p:cBhvr>
                                        <p:cTn id="63" dur="1000"/>
                                        <p:tgtEl>
                                          <p:spTgt spid="71"/>
                                        </p:tgtEl>
                                      </p:cBhvr>
                                    </p:animEffect>
                                    <p:anim calcmode="lin" valueType="num">
                                      <p:cBhvr>
                                        <p:cTn id="64" dur="1000" fill="hold"/>
                                        <p:tgtEl>
                                          <p:spTgt spid="71"/>
                                        </p:tgtEl>
                                        <p:attrNameLst>
                                          <p:attrName>ppt_x</p:attrName>
                                        </p:attrNameLst>
                                      </p:cBhvr>
                                      <p:tavLst>
                                        <p:tav tm="0">
                                          <p:val>
                                            <p:strVal val="#ppt_x"/>
                                          </p:val>
                                        </p:tav>
                                        <p:tav tm="100000">
                                          <p:val>
                                            <p:strVal val="#ppt_x"/>
                                          </p:val>
                                        </p:tav>
                                      </p:tavLst>
                                    </p:anim>
                                    <p:anim calcmode="lin" valueType="num">
                                      <p:cBhvr>
                                        <p:cTn id="65" dur="1000" fill="hold"/>
                                        <p:tgtEl>
                                          <p:spTgt spid="7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72"/>
                                        </p:tgtEl>
                                        <p:attrNameLst>
                                          <p:attrName>style.visibility</p:attrName>
                                        </p:attrNameLst>
                                      </p:cBhvr>
                                      <p:to>
                                        <p:strVal val="visible"/>
                                      </p:to>
                                    </p:set>
                                    <p:animEffect transition="in" filter="fade">
                                      <p:cBhvr>
                                        <p:cTn id="68" dur="1000"/>
                                        <p:tgtEl>
                                          <p:spTgt spid="72"/>
                                        </p:tgtEl>
                                      </p:cBhvr>
                                    </p:animEffect>
                                    <p:anim calcmode="lin" valueType="num">
                                      <p:cBhvr>
                                        <p:cTn id="69" dur="1000" fill="hold"/>
                                        <p:tgtEl>
                                          <p:spTgt spid="72"/>
                                        </p:tgtEl>
                                        <p:attrNameLst>
                                          <p:attrName>ppt_x</p:attrName>
                                        </p:attrNameLst>
                                      </p:cBhvr>
                                      <p:tavLst>
                                        <p:tav tm="0">
                                          <p:val>
                                            <p:strVal val="#ppt_x"/>
                                          </p:val>
                                        </p:tav>
                                        <p:tav tm="100000">
                                          <p:val>
                                            <p:strVal val="#ppt_x"/>
                                          </p:val>
                                        </p:tav>
                                      </p:tavLst>
                                    </p:anim>
                                    <p:anim calcmode="lin" valueType="num">
                                      <p:cBhvr>
                                        <p:cTn id="70" dur="1000" fill="hold"/>
                                        <p:tgtEl>
                                          <p:spTgt spid="72"/>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73"/>
                                        </p:tgtEl>
                                        <p:attrNameLst>
                                          <p:attrName>style.visibility</p:attrName>
                                        </p:attrNameLst>
                                      </p:cBhvr>
                                      <p:to>
                                        <p:strVal val="visible"/>
                                      </p:to>
                                    </p:set>
                                    <p:animEffect transition="in" filter="fade">
                                      <p:cBhvr>
                                        <p:cTn id="73" dur="1000"/>
                                        <p:tgtEl>
                                          <p:spTgt spid="73"/>
                                        </p:tgtEl>
                                      </p:cBhvr>
                                    </p:animEffect>
                                    <p:anim calcmode="lin" valueType="num">
                                      <p:cBhvr>
                                        <p:cTn id="74" dur="1000" fill="hold"/>
                                        <p:tgtEl>
                                          <p:spTgt spid="73"/>
                                        </p:tgtEl>
                                        <p:attrNameLst>
                                          <p:attrName>ppt_x</p:attrName>
                                        </p:attrNameLst>
                                      </p:cBhvr>
                                      <p:tavLst>
                                        <p:tav tm="0">
                                          <p:val>
                                            <p:strVal val="#ppt_x"/>
                                          </p:val>
                                        </p:tav>
                                        <p:tav tm="100000">
                                          <p:val>
                                            <p:strVal val="#ppt_x"/>
                                          </p:val>
                                        </p:tav>
                                      </p:tavLst>
                                    </p:anim>
                                    <p:anim calcmode="lin" valueType="num">
                                      <p:cBhvr>
                                        <p:cTn id="75" dur="1000" fill="hold"/>
                                        <p:tgtEl>
                                          <p:spTgt spid="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fade">
                                      <p:cBhvr>
                                        <p:cTn id="78" dur="1000"/>
                                        <p:tgtEl>
                                          <p:spTgt spid="74"/>
                                        </p:tgtEl>
                                      </p:cBhvr>
                                    </p:animEffect>
                                    <p:anim calcmode="lin" valueType="num">
                                      <p:cBhvr>
                                        <p:cTn id="79" dur="1000" fill="hold"/>
                                        <p:tgtEl>
                                          <p:spTgt spid="74"/>
                                        </p:tgtEl>
                                        <p:attrNameLst>
                                          <p:attrName>ppt_x</p:attrName>
                                        </p:attrNameLst>
                                      </p:cBhvr>
                                      <p:tavLst>
                                        <p:tav tm="0">
                                          <p:val>
                                            <p:strVal val="#ppt_x"/>
                                          </p:val>
                                        </p:tav>
                                        <p:tav tm="100000">
                                          <p:val>
                                            <p:strVal val="#ppt_x"/>
                                          </p:val>
                                        </p:tav>
                                      </p:tavLst>
                                    </p:anim>
                                    <p:anim calcmode="lin" valueType="num">
                                      <p:cBhvr>
                                        <p:cTn id="80" dur="1000" fill="hold"/>
                                        <p:tgtEl>
                                          <p:spTgt spid="74"/>
                                        </p:tgtEl>
                                        <p:attrNameLst>
                                          <p:attrName>ppt_y</p:attrName>
                                        </p:attrNameLst>
                                      </p:cBhvr>
                                      <p:tavLst>
                                        <p:tav tm="0">
                                          <p:val>
                                            <p:strVal val="#ppt_y+.1"/>
                                          </p:val>
                                        </p:tav>
                                        <p:tav tm="100000">
                                          <p:val>
                                            <p:strVal val="#ppt_y"/>
                                          </p:val>
                                        </p:tav>
                                      </p:tavLst>
                                    </p:anim>
                                  </p:childTnLst>
                                </p:cTn>
                              </p:par>
                            </p:childTnLst>
                          </p:cTn>
                        </p:par>
                        <p:par>
                          <p:cTn id="81" fill="hold">
                            <p:stCondLst>
                              <p:cond delay="4000"/>
                            </p:stCondLst>
                            <p:childTnLst>
                              <p:par>
                                <p:cTn id="82" presetID="10" presetClass="entr" presetSubtype="0"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Effect transition="in" filter="fade">
                                      <p:cBhvr>
                                        <p:cTn id="84"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8" grpId="0"/>
      <p:bldP spid="69" grpId="0" animBg="1"/>
      <p:bldP spid="70" grpId="0" animBg="1"/>
      <p:bldP spid="71" grpId="0" animBg="1"/>
      <p:bldP spid="72" grpId="0"/>
      <p:bldP spid="73" grpId="0"/>
      <p:bldP spid="74" grpId="0"/>
      <p:bldP spid="32"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4"/>
          <p:cNvGrpSpPr/>
          <p:nvPr/>
        </p:nvGrpSpPr>
        <p:grpSpPr bwMode="auto">
          <a:xfrm>
            <a:off x="5394866" y="1800344"/>
            <a:ext cx="3115242" cy="2612445"/>
            <a:chOff x="2057" y="862"/>
            <a:chExt cx="1549" cy="1351"/>
          </a:xfrm>
        </p:grpSpPr>
        <p:sp>
          <p:nvSpPr>
            <p:cNvPr id="4" name="AutoShape 5"/>
            <p:cNvSpPr>
              <a:spLocks noChangeArrowheads="1"/>
            </p:cNvSpPr>
            <p:nvPr/>
          </p:nvSpPr>
          <p:spPr bwMode="gray">
            <a:xfrm>
              <a:off x="2070" y="885"/>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1368425">
                <a:defRPr/>
              </a:pPr>
              <a:endParaRPr lang="zh-CN" altLang="zh-CN" sz="2695" kern="0">
                <a:solidFill>
                  <a:sysClr val="windowText" lastClr="000000"/>
                </a:solidFill>
              </a:endParaRPr>
            </a:p>
          </p:txBody>
        </p:sp>
        <p:sp>
          <p:nvSpPr>
            <p:cNvPr id="5" name="AutoShape 6"/>
            <p:cNvSpPr>
              <a:spLocks noChangeArrowheads="1"/>
            </p:cNvSpPr>
            <p:nvPr/>
          </p:nvSpPr>
          <p:spPr bwMode="gray">
            <a:xfrm>
              <a:off x="2057" y="862"/>
              <a:ext cx="1536" cy="1328"/>
            </a:xfrm>
            <a:prstGeom prst="hexagon">
              <a:avLst>
                <a:gd name="adj" fmla="val 28916"/>
                <a:gd name="vf" fmla="val 115470"/>
              </a:avLst>
            </a:prstGeom>
            <a:solidFill>
              <a:srgbClr val="FFFFFF"/>
            </a:solidFill>
            <a:ln w="9525">
              <a:solidFill>
                <a:srgbClr val="C0C0C0"/>
              </a:solidFill>
              <a:miter lim="800000"/>
            </a:ln>
          </p:spPr>
          <p:txBody>
            <a:bodyPr wrap="none" anchor="ctr"/>
            <a:lstStyle/>
            <a:p>
              <a:pPr algn="ctr" defTabSz="1368425">
                <a:defRPr/>
              </a:pPr>
              <a:endParaRPr lang="zh-CN" altLang="zh-CN" sz="2695" kern="0">
                <a:solidFill>
                  <a:sysClr val="windowText" lastClr="000000"/>
                </a:solidFill>
              </a:endParaRPr>
            </a:p>
          </p:txBody>
        </p:sp>
        <p:sp>
          <p:nvSpPr>
            <p:cNvPr id="6" name="AutoShape 7"/>
            <p:cNvSpPr>
              <a:spLocks noChangeArrowheads="1"/>
            </p:cNvSpPr>
            <p:nvPr/>
          </p:nvSpPr>
          <p:spPr bwMode="gray">
            <a:xfrm>
              <a:off x="2147" y="942"/>
              <a:ext cx="1350" cy="1168"/>
            </a:xfrm>
            <a:prstGeom prst="hexagon">
              <a:avLst>
                <a:gd name="adj" fmla="val 28896"/>
                <a:gd name="vf" fmla="val 115470"/>
              </a:avLst>
            </a:prstGeom>
            <a:solidFill>
              <a:srgbClr val="FF0000"/>
            </a:solidFill>
            <a:ln w="9525">
              <a:noFill/>
              <a:miter lim="800000"/>
            </a:ln>
            <a:effectLst/>
            <a:scene3d>
              <a:camera prst="orthographicFront">
                <a:rot lat="0" lon="0" rev="0"/>
              </a:camera>
              <a:lightRig rig="glow" dir="t">
                <a:rot lat="0" lon="0" rev="14100000"/>
              </a:lightRig>
            </a:scene3d>
            <a:sp3d prstMaterial="softEdge">
              <a:bevelT w="127000" prst="artDeco"/>
            </a:sp3d>
          </p:spPr>
          <p:txBody>
            <a:bodyPr wrap="none" anchor="ctr"/>
            <a:lstStyle/>
            <a:p>
              <a:pPr algn="ctr" defTabSz="1368425">
                <a:defRPr/>
              </a:pPr>
              <a:endParaRPr lang="zh-CN" altLang="zh-CN" sz="2695" kern="0">
                <a:solidFill>
                  <a:sysClr val="windowText" lastClr="000000"/>
                </a:solidFill>
                <a:latin typeface="Arial" panose="020B0604020202020204" pitchFamily="34" charset="0"/>
                <a:ea typeface="宋体" panose="02010600030101010101" pitchFamily="2" charset="-122"/>
              </a:endParaRPr>
            </a:p>
          </p:txBody>
        </p:sp>
      </p:grpSp>
      <p:grpSp>
        <p:nvGrpSpPr>
          <p:cNvPr id="7" name="Group 8"/>
          <p:cNvGrpSpPr/>
          <p:nvPr/>
        </p:nvGrpSpPr>
        <p:grpSpPr bwMode="auto">
          <a:xfrm>
            <a:off x="2969041" y="3065850"/>
            <a:ext cx="3117337" cy="2612446"/>
            <a:chOff x="1110" y="2656"/>
            <a:chExt cx="1549" cy="1351"/>
          </a:xfrm>
        </p:grpSpPr>
        <p:sp>
          <p:nvSpPr>
            <p:cNvPr id="8" name="AutoShape 9"/>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1368425">
                <a:defRPr/>
              </a:pPr>
              <a:endParaRPr lang="zh-CN" altLang="zh-CN" sz="2695" kern="0">
                <a:solidFill>
                  <a:sysClr val="windowText" lastClr="000000"/>
                </a:solidFill>
              </a:endParaRPr>
            </a:p>
          </p:txBody>
        </p:sp>
        <p:sp>
          <p:nvSpPr>
            <p:cNvPr id="9" name="AutoShape 10"/>
            <p:cNvSpPr>
              <a:spLocks noChangeArrowheads="1"/>
            </p:cNvSpPr>
            <p:nvPr/>
          </p:nvSpPr>
          <p:spPr bwMode="gray">
            <a:xfrm>
              <a:off x="1110" y="2656"/>
              <a:ext cx="1536" cy="1328"/>
            </a:xfrm>
            <a:prstGeom prst="hexagon">
              <a:avLst>
                <a:gd name="adj" fmla="val 28916"/>
                <a:gd name="vf" fmla="val 115470"/>
              </a:avLst>
            </a:prstGeom>
            <a:solidFill>
              <a:srgbClr val="FFFFFF"/>
            </a:solidFill>
            <a:ln w="9525">
              <a:solidFill>
                <a:srgbClr val="C0C0C0"/>
              </a:solidFill>
              <a:miter lim="800000"/>
            </a:ln>
          </p:spPr>
          <p:txBody>
            <a:bodyPr wrap="none" anchor="ctr"/>
            <a:lstStyle/>
            <a:p>
              <a:pPr algn="ctr" defTabSz="1368425">
                <a:defRPr/>
              </a:pPr>
              <a:endParaRPr lang="zh-CN" altLang="zh-CN" sz="2695" kern="0">
                <a:solidFill>
                  <a:sysClr val="windowText" lastClr="000000"/>
                </a:solidFill>
              </a:endParaRPr>
            </a:p>
          </p:txBody>
        </p:sp>
        <p:sp>
          <p:nvSpPr>
            <p:cNvPr id="10" name="AutoShape 11"/>
            <p:cNvSpPr>
              <a:spLocks noChangeArrowheads="1"/>
            </p:cNvSpPr>
            <p:nvPr/>
          </p:nvSpPr>
          <p:spPr bwMode="gray">
            <a:xfrm>
              <a:off x="1200" y="2736"/>
              <a:ext cx="1350" cy="1168"/>
            </a:xfrm>
            <a:prstGeom prst="hexagon">
              <a:avLst>
                <a:gd name="adj" fmla="val 28896"/>
                <a:gd name="vf" fmla="val 115470"/>
              </a:avLst>
            </a:prstGeom>
            <a:solidFill>
              <a:srgbClr val="C80000"/>
            </a:solidFill>
            <a:ln w="9525">
              <a:noFill/>
              <a:miter lim="800000"/>
            </a:ln>
            <a:effectLst/>
            <a:scene3d>
              <a:camera prst="orthographicFront">
                <a:rot lat="0" lon="0" rev="0"/>
              </a:camera>
              <a:lightRig rig="glow" dir="t">
                <a:rot lat="0" lon="0" rev="14100000"/>
              </a:lightRig>
            </a:scene3d>
            <a:sp3d prstMaterial="softEdge">
              <a:bevelT w="127000" prst="artDeco"/>
            </a:sp3d>
          </p:spPr>
          <p:txBody>
            <a:bodyPr wrap="none" anchor="ctr"/>
            <a:lstStyle/>
            <a:p>
              <a:pPr algn="ctr" defTabSz="1368425">
                <a:defRPr/>
              </a:pPr>
              <a:endParaRPr lang="zh-CN" altLang="zh-CN" sz="2695" kern="0">
                <a:solidFill>
                  <a:sysClr val="windowText" lastClr="000000"/>
                </a:solidFill>
                <a:latin typeface="Arial" panose="020B0604020202020204" pitchFamily="34" charset="0"/>
                <a:ea typeface="宋体" panose="02010600030101010101" pitchFamily="2" charset="-122"/>
              </a:endParaRPr>
            </a:p>
          </p:txBody>
        </p:sp>
      </p:grpSp>
      <p:sp>
        <p:nvSpPr>
          <p:cNvPr id="11" name="Text Box 12"/>
          <p:cNvSpPr txBox="1">
            <a:spLocks noChangeArrowheads="1"/>
          </p:cNvSpPr>
          <p:nvPr/>
        </p:nvSpPr>
        <p:spPr bwMode="gray">
          <a:xfrm>
            <a:off x="6171990" y="2627218"/>
            <a:ext cx="1566454" cy="9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5385" dirty="0">
                <a:solidFill>
                  <a:srgbClr val="FFFFFF"/>
                </a:solidFill>
                <a:latin typeface="黑体" panose="02010609060101010101" charset="-122"/>
                <a:ea typeface="黑体" panose="02010609060101010101" charset="-122"/>
              </a:rPr>
              <a:t>标题</a:t>
            </a:r>
            <a:endParaRPr lang="zh-CN" altLang="en-US" sz="3890" dirty="0">
              <a:latin typeface="黑体" panose="02010609060101010101" charset="-122"/>
              <a:ea typeface="黑体" panose="02010609060101010101" charset="-122"/>
            </a:endParaRPr>
          </a:p>
        </p:txBody>
      </p:sp>
      <p:grpSp>
        <p:nvGrpSpPr>
          <p:cNvPr id="12" name="Group 14"/>
          <p:cNvGrpSpPr/>
          <p:nvPr/>
        </p:nvGrpSpPr>
        <p:grpSpPr bwMode="auto">
          <a:xfrm>
            <a:off x="7844944" y="3082066"/>
            <a:ext cx="3117337" cy="2612445"/>
            <a:chOff x="3174" y="2656"/>
            <a:chExt cx="1549" cy="1351"/>
          </a:xfrm>
        </p:grpSpPr>
        <p:sp>
          <p:nvSpPr>
            <p:cNvPr id="13" name="AutoShape 15"/>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1368425">
                <a:defRPr/>
              </a:pPr>
              <a:endParaRPr lang="zh-CN" altLang="zh-CN" sz="2695" kern="0">
                <a:solidFill>
                  <a:sysClr val="windowText" lastClr="000000"/>
                </a:solidFill>
              </a:endParaRPr>
            </a:p>
          </p:txBody>
        </p:sp>
        <p:sp>
          <p:nvSpPr>
            <p:cNvPr id="14" name="AutoShape 16"/>
            <p:cNvSpPr>
              <a:spLocks noChangeArrowheads="1"/>
            </p:cNvSpPr>
            <p:nvPr/>
          </p:nvSpPr>
          <p:spPr bwMode="gray">
            <a:xfrm>
              <a:off x="3174" y="2656"/>
              <a:ext cx="1536" cy="1328"/>
            </a:xfrm>
            <a:prstGeom prst="hexagon">
              <a:avLst>
                <a:gd name="adj" fmla="val 28916"/>
                <a:gd name="vf" fmla="val 115470"/>
              </a:avLst>
            </a:prstGeom>
            <a:solidFill>
              <a:srgbClr val="FFFFFF"/>
            </a:solidFill>
            <a:ln w="9525">
              <a:solidFill>
                <a:srgbClr val="C0C0C0"/>
              </a:solidFill>
              <a:miter lim="800000"/>
            </a:ln>
          </p:spPr>
          <p:txBody>
            <a:bodyPr wrap="none" anchor="ctr"/>
            <a:lstStyle/>
            <a:p>
              <a:pPr algn="ctr" defTabSz="1368425">
                <a:defRPr/>
              </a:pPr>
              <a:endParaRPr lang="zh-CN" altLang="zh-CN" sz="2695" kern="0">
                <a:solidFill>
                  <a:sysClr val="windowText" lastClr="000000"/>
                </a:solidFill>
              </a:endParaRPr>
            </a:p>
          </p:txBody>
        </p:sp>
        <p:sp>
          <p:nvSpPr>
            <p:cNvPr id="15" name="AutoShape 17"/>
            <p:cNvSpPr>
              <a:spLocks noChangeArrowheads="1"/>
            </p:cNvSpPr>
            <p:nvPr/>
          </p:nvSpPr>
          <p:spPr bwMode="gray">
            <a:xfrm>
              <a:off x="3264" y="2736"/>
              <a:ext cx="1350" cy="1168"/>
            </a:xfrm>
            <a:prstGeom prst="hexagon">
              <a:avLst>
                <a:gd name="adj" fmla="val 28896"/>
                <a:gd name="vf" fmla="val 115470"/>
              </a:avLst>
            </a:prstGeom>
            <a:solidFill>
              <a:srgbClr val="C80000"/>
            </a:solidFill>
            <a:ln w="9525">
              <a:noFill/>
              <a:miter lim="800000"/>
            </a:ln>
            <a:effectLst/>
            <a:scene3d>
              <a:camera prst="orthographicFront">
                <a:rot lat="0" lon="0" rev="0"/>
              </a:camera>
              <a:lightRig rig="glow" dir="t">
                <a:rot lat="0" lon="0" rev="14100000"/>
              </a:lightRig>
            </a:scene3d>
            <a:sp3d prstMaterial="softEdge">
              <a:bevelT w="127000" prst="artDeco"/>
            </a:sp3d>
          </p:spPr>
          <p:txBody>
            <a:bodyPr wrap="none" anchor="ctr"/>
            <a:lstStyle/>
            <a:p>
              <a:pPr algn="ctr" defTabSz="1368425">
                <a:defRPr/>
              </a:pPr>
              <a:endParaRPr lang="zh-CN" altLang="zh-CN" sz="2695" kern="0">
                <a:solidFill>
                  <a:sysClr val="windowText" lastClr="000000"/>
                </a:solidFill>
                <a:latin typeface="Arial" panose="020B0604020202020204" pitchFamily="34" charset="0"/>
                <a:ea typeface="宋体" panose="02010600030101010101" pitchFamily="2" charset="-122"/>
              </a:endParaRPr>
            </a:p>
          </p:txBody>
        </p:sp>
      </p:grpSp>
      <p:grpSp>
        <p:nvGrpSpPr>
          <p:cNvPr id="16" name="Group 19"/>
          <p:cNvGrpSpPr/>
          <p:nvPr/>
        </p:nvGrpSpPr>
        <p:grpSpPr bwMode="auto">
          <a:xfrm>
            <a:off x="5418616" y="4415698"/>
            <a:ext cx="3117337" cy="2612446"/>
            <a:chOff x="3174" y="2656"/>
            <a:chExt cx="1549" cy="1351"/>
          </a:xfrm>
        </p:grpSpPr>
        <p:sp>
          <p:nvSpPr>
            <p:cNvPr id="17" name="AutoShape 20"/>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1368425">
                <a:defRPr/>
              </a:pPr>
              <a:endParaRPr lang="zh-CN" altLang="zh-CN" sz="2695" kern="0">
                <a:solidFill>
                  <a:sysClr val="windowText" lastClr="000000"/>
                </a:solidFill>
              </a:endParaRPr>
            </a:p>
          </p:txBody>
        </p:sp>
        <p:sp>
          <p:nvSpPr>
            <p:cNvPr id="18" name="AutoShape 21"/>
            <p:cNvSpPr>
              <a:spLocks noChangeArrowheads="1"/>
            </p:cNvSpPr>
            <p:nvPr/>
          </p:nvSpPr>
          <p:spPr bwMode="gray">
            <a:xfrm>
              <a:off x="3174" y="2656"/>
              <a:ext cx="1536" cy="1328"/>
            </a:xfrm>
            <a:prstGeom prst="hexagon">
              <a:avLst>
                <a:gd name="adj" fmla="val 28916"/>
                <a:gd name="vf" fmla="val 115470"/>
              </a:avLst>
            </a:prstGeom>
            <a:solidFill>
              <a:srgbClr val="FFFFFF"/>
            </a:solidFill>
            <a:ln w="9525">
              <a:solidFill>
                <a:srgbClr val="C0C0C0"/>
              </a:solidFill>
              <a:miter lim="800000"/>
            </a:ln>
          </p:spPr>
          <p:txBody>
            <a:bodyPr wrap="none" anchor="ctr"/>
            <a:lstStyle/>
            <a:p>
              <a:pPr algn="ctr" defTabSz="1368425">
                <a:defRPr/>
              </a:pPr>
              <a:endParaRPr lang="zh-CN" altLang="zh-CN" sz="2695" kern="0">
                <a:solidFill>
                  <a:sysClr val="windowText" lastClr="000000"/>
                </a:solidFill>
              </a:endParaRPr>
            </a:p>
          </p:txBody>
        </p:sp>
        <p:sp>
          <p:nvSpPr>
            <p:cNvPr id="19" name="AutoShape 22"/>
            <p:cNvSpPr>
              <a:spLocks noChangeArrowheads="1"/>
            </p:cNvSpPr>
            <p:nvPr/>
          </p:nvSpPr>
          <p:spPr bwMode="gray">
            <a:xfrm>
              <a:off x="3264" y="2736"/>
              <a:ext cx="1350" cy="1168"/>
            </a:xfrm>
            <a:prstGeom prst="hexagon">
              <a:avLst>
                <a:gd name="adj" fmla="val 28896"/>
                <a:gd name="vf" fmla="val 115470"/>
              </a:avLst>
            </a:prstGeom>
            <a:solidFill>
              <a:srgbClr val="FF0000"/>
            </a:solidFill>
            <a:ln w="9525">
              <a:noFill/>
              <a:miter lim="800000"/>
            </a:ln>
            <a:effectLst/>
            <a:scene3d>
              <a:camera prst="orthographicFront">
                <a:rot lat="0" lon="0" rev="0"/>
              </a:camera>
              <a:lightRig rig="glow" dir="t">
                <a:rot lat="0" lon="0" rev="14100000"/>
              </a:lightRig>
            </a:scene3d>
            <a:sp3d prstMaterial="softEdge">
              <a:bevelT w="127000" prst="artDeco"/>
            </a:sp3d>
          </p:spPr>
          <p:txBody>
            <a:bodyPr wrap="none" anchor="ctr"/>
            <a:lstStyle/>
            <a:p>
              <a:pPr algn="ctr" defTabSz="1368425">
                <a:defRPr/>
              </a:pPr>
              <a:endParaRPr lang="zh-CN" altLang="zh-CN" sz="2695" kern="0">
                <a:solidFill>
                  <a:sysClr val="windowText" lastClr="000000"/>
                </a:solidFill>
                <a:latin typeface="Arial" panose="020B0604020202020204" pitchFamily="34" charset="0"/>
                <a:ea typeface="宋体" panose="02010600030101010101" pitchFamily="2" charset="-122"/>
              </a:endParaRPr>
            </a:p>
          </p:txBody>
        </p:sp>
      </p:grpSp>
      <p:sp>
        <p:nvSpPr>
          <p:cNvPr id="20" name="Text Box 12"/>
          <p:cNvSpPr txBox="1">
            <a:spLocks noChangeArrowheads="1"/>
          </p:cNvSpPr>
          <p:nvPr/>
        </p:nvSpPr>
        <p:spPr bwMode="gray">
          <a:xfrm>
            <a:off x="8559853" y="3866482"/>
            <a:ext cx="1566454" cy="9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5385" dirty="0">
                <a:solidFill>
                  <a:srgbClr val="FFFFFF"/>
                </a:solidFill>
                <a:latin typeface="黑体" panose="02010609060101010101" charset="-122"/>
                <a:ea typeface="黑体" panose="02010609060101010101" charset="-122"/>
              </a:rPr>
              <a:t>标题</a:t>
            </a:r>
            <a:endParaRPr lang="zh-CN" altLang="en-US" sz="3890" dirty="0">
              <a:latin typeface="黑体" panose="02010609060101010101" charset="-122"/>
              <a:ea typeface="黑体" panose="02010609060101010101" charset="-122"/>
            </a:endParaRPr>
          </a:p>
        </p:txBody>
      </p:sp>
      <p:sp>
        <p:nvSpPr>
          <p:cNvPr id="21" name="Text Box 12"/>
          <p:cNvSpPr txBox="1">
            <a:spLocks noChangeArrowheads="1"/>
          </p:cNvSpPr>
          <p:nvPr/>
        </p:nvSpPr>
        <p:spPr bwMode="gray">
          <a:xfrm>
            <a:off x="6136618" y="5194945"/>
            <a:ext cx="1566454" cy="9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5385" dirty="0">
                <a:solidFill>
                  <a:srgbClr val="FFFFFF"/>
                </a:solidFill>
                <a:latin typeface="黑体" panose="02010609060101010101" charset="-122"/>
                <a:ea typeface="黑体" panose="02010609060101010101" charset="-122"/>
              </a:rPr>
              <a:t>标题</a:t>
            </a:r>
            <a:endParaRPr lang="zh-CN" altLang="en-US" sz="3890" dirty="0">
              <a:latin typeface="黑体" panose="02010609060101010101" charset="-122"/>
              <a:ea typeface="黑体" panose="02010609060101010101" charset="-122"/>
            </a:endParaRPr>
          </a:p>
        </p:txBody>
      </p:sp>
      <p:sp>
        <p:nvSpPr>
          <p:cNvPr id="22" name="Text Box 12"/>
          <p:cNvSpPr txBox="1">
            <a:spLocks noChangeArrowheads="1"/>
          </p:cNvSpPr>
          <p:nvPr/>
        </p:nvSpPr>
        <p:spPr bwMode="gray">
          <a:xfrm>
            <a:off x="3615530" y="3914101"/>
            <a:ext cx="1566454" cy="9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5385">
                <a:solidFill>
                  <a:srgbClr val="FFFFFF"/>
                </a:solidFill>
                <a:latin typeface="黑体" panose="02010609060101010101" charset="-122"/>
                <a:ea typeface="黑体" panose="02010609060101010101" charset="-122"/>
              </a:rPr>
              <a:t>标题</a:t>
            </a:r>
            <a:endParaRPr lang="zh-CN" altLang="en-US" sz="3890">
              <a:latin typeface="黑体" panose="02010609060101010101" charset="-122"/>
              <a:ea typeface="黑体" panose="02010609060101010101" charset="-122"/>
            </a:endParaRPr>
          </a:p>
        </p:txBody>
      </p:sp>
      <p:sp>
        <p:nvSpPr>
          <p:cNvPr id="23" name="Text Box 40"/>
          <p:cNvSpPr txBox="1">
            <a:spLocks noChangeArrowheads="1"/>
          </p:cNvSpPr>
          <p:nvPr/>
        </p:nvSpPr>
        <p:spPr bwMode="gray">
          <a:xfrm>
            <a:off x="689099" y="6496626"/>
            <a:ext cx="4870570" cy="866135"/>
          </a:xfrm>
          <a:prstGeom prst="rect">
            <a:avLst/>
          </a:prstGeom>
          <a:noFill/>
          <a:ln w="9525">
            <a:noFill/>
            <a:miter lim="800000"/>
          </a:ln>
        </p:spPr>
        <p:txBody>
          <a:bodyPr wrap="square">
            <a:spAutoFit/>
          </a:bodyPr>
          <a:lstStyle/>
          <a:p>
            <a:pPr lvl="0">
              <a:lnSpc>
                <a:spcPct val="120000"/>
              </a:lnSpc>
              <a:defRPr/>
            </a:pPr>
            <a:r>
              <a:rPr lang="zh-CN" altLang="en-US" sz="2095"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r>
              <a:rPr lang="zh-CN" altLang="en-US" sz="2095"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p:txBody>
      </p:sp>
      <p:sp>
        <p:nvSpPr>
          <p:cNvPr id="24" name="Rectangle 11"/>
          <p:cNvSpPr>
            <a:spLocks noChangeArrowheads="1"/>
          </p:cNvSpPr>
          <p:nvPr/>
        </p:nvSpPr>
        <p:spPr bwMode="gray">
          <a:xfrm>
            <a:off x="799846" y="5932761"/>
            <a:ext cx="3740945" cy="536792"/>
          </a:xfrm>
          <a:prstGeom prst="rect">
            <a:avLst/>
          </a:prstGeom>
          <a:noFill/>
          <a:ln>
            <a:noFill/>
          </a:ln>
        </p:spPr>
        <p:txBody>
          <a:bodyPr lIns="0" tIns="0" rIns="0" bIns="0" anchor="ctr"/>
          <a:lstStyle/>
          <a:p>
            <a:pPr lvl="0">
              <a:lnSpc>
                <a:spcPct val="120000"/>
              </a:lnSpc>
              <a:defRPr/>
            </a:pPr>
            <a:r>
              <a:rPr lang="zh-CN" altLang="en-US" sz="2990" b="1"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单击此处输入小标题</a:t>
            </a:r>
          </a:p>
        </p:txBody>
      </p:sp>
      <p:sp>
        <p:nvSpPr>
          <p:cNvPr id="25" name="Text Box 40"/>
          <p:cNvSpPr txBox="1">
            <a:spLocks noChangeArrowheads="1"/>
          </p:cNvSpPr>
          <p:nvPr/>
        </p:nvSpPr>
        <p:spPr bwMode="gray">
          <a:xfrm>
            <a:off x="8668038" y="2011162"/>
            <a:ext cx="4870570" cy="866135"/>
          </a:xfrm>
          <a:prstGeom prst="rect">
            <a:avLst/>
          </a:prstGeom>
          <a:noFill/>
          <a:ln w="9525">
            <a:noFill/>
            <a:miter lim="800000"/>
          </a:ln>
        </p:spPr>
        <p:txBody>
          <a:bodyPr wrap="square">
            <a:spAutoFit/>
          </a:bodyPr>
          <a:lstStyle/>
          <a:p>
            <a:pPr lvl="0">
              <a:lnSpc>
                <a:spcPct val="120000"/>
              </a:lnSpc>
              <a:defRPr/>
            </a:pPr>
            <a:r>
              <a:rPr lang="zh-CN" altLang="en-US" sz="2095"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r>
              <a:rPr lang="zh-CN" altLang="en-US" sz="2095"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p:txBody>
      </p:sp>
      <p:sp>
        <p:nvSpPr>
          <p:cNvPr id="26" name="Rectangle 11"/>
          <p:cNvSpPr>
            <a:spLocks noChangeArrowheads="1"/>
          </p:cNvSpPr>
          <p:nvPr/>
        </p:nvSpPr>
        <p:spPr bwMode="gray">
          <a:xfrm>
            <a:off x="8778785" y="1447297"/>
            <a:ext cx="3740945" cy="536792"/>
          </a:xfrm>
          <a:prstGeom prst="rect">
            <a:avLst/>
          </a:prstGeom>
          <a:noFill/>
          <a:ln>
            <a:noFill/>
          </a:ln>
        </p:spPr>
        <p:txBody>
          <a:bodyPr lIns="0" tIns="0" rIns="0" bIns="0" anchor="ctr"/>
          <a:lstStyle/>
          <a:p>
            <a:pPr lvl="0">
              <a:lnSpc>
                <a:spcPct val="120000"/>
              </a:lnSpc>
              <a:defRPr/>
            </a:pPr>
            <a:r>
              <a:rPr lang="zh-CN" altLang="en-US" sz="2990" b="1"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单击此处输入小标题</a:t>
            </a:r>
          </a:p>
        </p:txBody>
      </p:sp>
      <p:grpSp>
        <p:nvGrpSpPr>
          <p:cNvPr id="28" name="组合 27"/>
          <p:cNvGrpSpPr/>
          <p:nvPr/>
        </p:nvGrpSpPr>
        <p:grpSpPr>
          <a:xfrm>
            <a:off x="426332" y="105966"/>
            <a:ext cx="3340941" cy="590700"/>
            <a:chOff x="568442" y="141286"/>
            <a:chExt cx="4454590" cy="787601"/>
          </a:xfrm>
        </p:grpSpPr>
        <p:sp>
          <p:nvSpPr>
            <p:cNvPr id="29" name="文本框 28"/>
            <p:cNvSpPr txBox="1"/>
            <p:nvPr/>
          </p:nvSpPr>
          <p:spPr>
            <a:xfrm>
              <a:off x="727682" y="141286"/>
              <a:ext cx="2443405" cy="779701"/>
            </a:xfrm>
            <a:prstGeom prst="rect">
              <a:avLst/>
            </a:prstGeom>
            <a:noFill/>
          </p:spPr>
          <p:txBody>
            <a:bodyPr wrap="none" rtlCol="0">
              <a:spAutoFit/>
            </a:bodyPr>
            <a:lstStyle/>
            <a:p>
              <a:r>
                <a:rPr lang="zh-CN" altLang="en-US" sz="3200" b="1" dirty="0">
                  <a:solidFill>
                    <a:srgbClr val="FF0000"/>
                  </a:solidFill>
                  <a:latin typeface="+mj-ea"/>
                  <a:ea typeface="+mj-ea"/>
                </a:rPr>
                <a:t>明年计划</a:t>
              </a:r>
            </a:p>
          </p:txBody>
        </p:sp>
        <p:sp>
          <p:nvSpPr>
            <p:cNvPr id="30" name="等腰三角形 29"/>
            <p:cNvSpPr/>
            <p:nvPr/>
          </p:nvSpPr>
          <p:spPr>
            <a:xfrm rot="16200000" flipH="1" flipV="1">
              <a:off x="492508" y="454911"/>
              <a:ext cx="304323" cy="15245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31" name="文本框 23"/>
            <p:cNvSpPr txBox="1"/>
            <p:nvPr/>
          </p:nvSpPr>
          <p:spPr>
            <a:xfrm>
              <a:off x="2887403" y="600592"/>
              <a:ext cx="2135629" cy="328295"/>
            </a:xfrm>
            <a:prstGeom prst="rect">
              <a:avLst/>
            </a:prstGeom>
            <a:noFill/>
          </p:spPr>
          <p:txBody>
            <a:bodyPr wrap="none" rtlCol="0">
              <a:spAutoFit/>
            </a:bodyPr>
            <a:lstStyle/>
            <a:p>
              <a:r>
                <a:rPr lang="en-US" altLang="zh-CN" sz="1000" dirty="0">
                  <a:solidFill>
                    <a:schemeClr val="tx1">
                      <a:lumMod val="60000"/>
                      <a:lumOff val="40000"/>
                    </a:schemeClr>
                  </a:solidFill>
                  <a:latin typeface="+mj-ea"/>
                  <a:ea typeface="+mj-ea"/>
                </a:rPr>
                <a:t>  Click here to add Title</a:t>
              </a:r>
              <a:endParaRPr lang="zh-CN" altLang="en-US" sz="1000" dirty="0">
                <a:solidFill>
                  <a:schemeClr val="tx1">
                    <a:lumMod val="60000"/>
                    <a:lumOff val="40000"/>
                  </a:schemeClr>
                </a:solidFill>
                <a:latin typeface="+mj-ea"/>
                <a:ea typeface="+mj-ea"/>
              </a:endParaRPr>
            </a:p>
          </p:txBody>
        </p:sp>
      </p:grpSp>
      <p:sp>
        <p:nvSpPr>
          <p:cNvPr id="32" name="圆角矩形 31"/>
          <p:cNvSpPr/>
          <p:nvPr/>
        </p:nvSpPr>
        <p:spPr>
          <a:xfrm flipV="1">
            <a:off x="400987" y="673807"/>
            <a:ext cx="13064286" cy="45719"/>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left)">
                                      <p:cBhvr>
                                        <p:cTn id="13" dur="500"/>
                                        <p:tgtEl>
                                          <p:spTgt spid="32"/>
                                        </p:tgtEl>
                                      </p:cBhvr>
                                    </p:animEffect>
                                  </p:childTnLst>
                                </p:cTn>
                              </p:par>
                            </p:childTnLst>
                          </p:cTn>
                        </p:par>
                        <p:par>
                          <p:cTn id="14" fill="hold">
                            <p:stCondLst>
                              <p:cond delay="500"/>
                            </p:stCondLst>
                            <p:childTnLst>
                              <p:par>
                                <p:cTn id="15" presetID="2" presetClass="entr" presetSubtype="9"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750" fill="hold"/>
                                        <p:tgtEl>
                                          <p:spTgt spid="3"/>
                                        </p:tgtEl>
                                        <p:attrNameLst>
                                          <p:attrName>ppt_x</p:attrName>
                                        </p:attrNameLst>
                                      </p:cBhvr>
                                      <p:tavLst>
                                        <p:tav tm="0">
                                          <p:val>
                                            <p:strVal val="0-#ppt_w/2"/>
                                          </p:val>
                                        </p:tav>
                                        <p:tav tm="100000">
                                          <p:val>
                                            <p:strVal val="#ppt_x"/>
                                          </p:val>
                                        </p:tav>
                                      </p:tavLst>
                                    </p:anim>
                                    <p:anim calcmode="lin" valueType="num">
                                      <p:cBhvr additive="base">
                                        <p:cTn id="18" dur="750" fill="hold"/>
                                        <p:tgtEl>
                                          <p:spTgt spid="3"/>
                                        </p:tgtEl>
                                        <p:attrNameLst>
                                          <p:attrName>ppt_y</p:attrName>
                                        </p:attrNameLst>
                                      </p:cBhvr>
                                      <p:tavLst>
                                        <p:tav tm="0">
                                          <p:val>
                                            <p:strVal val="0-#ppt_h/2"/>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750" fill="hold"/>
                                        <p:tgtEl>
                                          <p:spTgt spid="7"/>
                                        </p:tgtEl>
                                        <p:attrNameLst>
                                          <p:attrName>ppt_x</p:attrName>
                                        </p:attrNameLst>
                                      </p:cBhvr>
                                      <p:tavLst>
                                        <p:tav tm="0">
                                          <p:val>
                                            <p:strVal val="0-#ppt_w/2"/>
                                          </p:val>
                                        </p:tav>
                                        <p:tav tm="100000">
                                          <p:val>
                                            <p:strVal val="#ppt_x"/>
                                          </p:val>
                                        </p:tav>
                                      </p:tavLst>
                                    </p:anim>
                                    <p:anim calcmode="lin" valueType="num">
                                      <p:cBhvr additive="base">
                                        <p:cTn id="22" dur="750" fill="hold"/>
                                        <p:tgtEl>
                                          <p:spTgt spid="7"/>
                                        </p:tgtEl>
                                        <p:attrNameLst>
                                          <p:attrName>ppt_y</p:attrName>
                                        </p:attrNameLst>
                                      </p:cBhvr>
                                      <p:tavLst>
                                        <p:tav tm="0">
                                          <p:val>
                                            <p:strVal val="#ppt_y"/>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750" fill="hold"/>
                                        <p:tgtEl>
                                          <p:spTgt spid="16"/>
                                        </p:tgtEl>
                                        <p:attrNameLst>
                                          <p:attrName>ppt_x</p:attrName>
                                        </p:attrNameLst>
                                      </p:cBhvr>
                                      <p:tavLst>
                                        <p:tav tm="0">
                                          <p:val>
                                            <p:strVal val="#ppt_x"/>
                                          </p:val>
                                        </p:tav>
                                        <p:tav tm="100000">
                                          <p:val>
                                            <p:strVal val="#ppt_x"/>
                                          </p:val>
                                        </p:tav>
                                      </p:tavLst>
                                    </p:anim>
                                    <p:anim calcmode="lin" valueType="num">
                                      <p:cBhvr additive="base">
                                        <p:cTn id="26" dur="750" fill="hold"/>
                                        <p:tgtEl>
                                          <p:spTgt spid="16"/>
                                        </p:tgtEl>
                                        <p:attrNameLst>
                                          <p:attrName>ppt_y</p:attrName>
                                        </p:attrNameLst>
                                      </p:cBhvr>
                                      <p:tavLst>
                                        <p:tav tm="0">
                                          <p:val>
                                            <p:strVal val="1+#ppt_h/2"/>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750" fill="hold"/>
                                        <p:tgtEl>
                                          <p:spTgt spid="12"/>
                                        </p:tgtEl>
                                        <p:attrNameLst>
                                          <p:attrName>ppt_x</p:attrName>
                                        </p:attrNameLst>
                                      </p:cBhvr>
                                      <p:tavLst>
                                        <p:tav tm="0">
                                          <p:val>
                                            <p:strVal val="1+#ppt_w/2"/>
                                          </p:val>
                                        </p:tav>
                                        <p:tav tm="100000">
                                          <p:val>
                                            <p:strVal val="#ppt_x"/>
                                          </p:val>
                                        </p:tav>
                                      </p:tavLst>
                                    </p:anim>
                                    <p:anim calcmode="lin" valueType="num">
                                      <p:cBhvr additive="base">
                                        <p:cTn id="30" dur="750" fill="hold"/>
                                        <p:tgtEl>
                                          <p:spTgt spid="12"/>
                                        </p:tgtEl>
                                        <p:attrNameLst>
                                          <p:attrName>ppt_y</p:attrName>
                                        </p:attrNameLst>
                                      </p:cBhvr>
                                      <p:tavLst>
                                        <p:tav tm="0">
                                          <p:val>
                                            <p:strVal val="#ppt_y"/>
                                          </p:val>
                                        </p:tav>
                                        <p:tav tm="100000">
                                          <p:val>
                                            <p:strVal val="#ppt_y"/>
                                          </p:val>
                                        </p:tav>
                                      </p:tavLst>
                                    </p:anim>
                                  </p:childTnLst>
                                </p:cTn>
                              </p:par>
                              <p:par>
                                <p:cTn id="31" presetID="8" presetClass="emph" presetSubtype="0" fill="hold" nodeType="withEffect">
                                  <p:stCondLst>
                                    <p:cond delay="0"/>
                                  </p:stCondLst>
                                  <p:childTnLst>
                                    <p:animRot by="21600000">
                                      <p:cBhvr>
                                        <p:cTn id="32" dur="1000" fill="hold"/>
                                        <p:tgtEl>
                                          <p:spTgt spid="3"/>
                                        </p:tgtEl>
                                        <p:attrNameLst>
                                          <p:attrName>r</p:attrName>
                                        </p:attrNameLst>
                                      </p:cBhvr>
                                    </p:animRot>
                                  </p:childTnLst>
                                </p:cTn>
                              </p:par>
                              <p:par>
                                <p:cTn id="33" presetID="8" presetClass="emph" presetSubtype="0" fill="hold" nodeType="withEffect">
                                  <p:stCondLst>
                                    <p:cond delay="0"/>
                                  </p:stCondLst>
                                  <p:childTnLst>
                                    <p:animRot by="21600000">
                                      <p:cBhvr>
                                        <p:cTn id="34" dur="1000" fill="hold"/>
                                        <p:tgtEl>
                                          <p:spTgt spid="7"/>
                                        </p:tgtEl>
                                        <p:attrNameLst>
                                          <p:attrName>r</p:attrName>
                                        </p:attrNameLst>
                                      </p:cBhvr>
                                    </p:animRot>
                                  </p:childTnLst>
                                </p:cTn>
                              </p:par>
                              <p:par>
                                <p:cTn id="35" presetID="8" presetClass="emph" presetSubtype="0" fill="hold" nodeType="withEffect">
                                  <p:stCondLst>
                                    <p:cond delay="0"/>
                                  </p:stCondLst>
                                  <p:childTnLst>
                                    <p:animRot by="21600000">
                                      <p:cBhvr>
                                        <p:cTn id="36" dur="1000" fill="hold"/>
                                        <p:tgtEl>
                                          <p:spTgt spid="16"/>
                                        </p:tgtEl>
                                        <p:attrNameLst>
                                          <p:attrName>r</p:attrName>
                                        </p:attrNameLst>
                                      </p:cBhvr>
                                    </p:animRot>
                                  </p:childTnLst>
                                </p:cTn>
                              </p:par>
                              <p:par>
                                <p:cTn id="37" presetID="8" presetClass="emph" presetSubtype="0" fill="hold" nodeType="withEffect">
                                  <p:stCondLst>
                                    <p:cond delay="0"/>
                                  </p:stCondLst>
                                  <p:childTnLst>
                                    <p:animRot by="21600000">
                                      <p:cBhvr>
                                        <p:cTn id="38" dur="1000" fill="hold"/>
                                        <p:tgtEl>
                                          <p:spTgt spid="12"/>
                                        </p:tgtEl>
                                        <p:attrNameLst>
                                          <p:attrName>r</p:attrName>
                                        </p:attrNameLst>
                                      </p:cBhvr>
                                    </p:animRot>
                                  </p:childTnLst>
                                </p:cTn>
                              </p:par>
                            </p:childTnLst>
                          </p:cTn>
                        </p:par>
                        <p:par>
                          <p:cTn id="39" fill="hold">
                            <p:stCondLst>
                              <p:cond delay="1500"/>
                            </p:stCondLst>
                            <p:childTnLst>
                              <p:par>
                                <p:cTn id="40" presetID="38" presetClass="entr" presetSubtype="0" accel="50000" fill="hold" grpId="0" nodeType="afterEffect">
                                  <p:stCondLst>
                                    <p:cond delay="0"/>
                                  </p:stCondLst>
                                  <p:iterate type="lt">
                                    <p:tmPct val="10000"/>
                                  </p:iterate>
                                  <p:childTnLst>
                                    <p:set>
                                      <p:cBhvr>
                                        <p:cTn id="41" dur="1" fill="hold">
                                          <p:stCondLst>
                                            <p:cond delay="0"/>
                                          </p:stCondLst>
                                        </p:cTn>
                                        <p:tgtEl>
                                          <p:spTgt spid="20"/>
                                        </p:tgtEl>
                                        <p:attrNameLst>
                                          <p:attrName>style.visibility</p:attrName>
                                        </p:attrNameLst>
                                      </p:cBhvr>
                                      <p:to>
                                        <p:strVal val="visible"/>
                                      </p:to>
                                    </p:set>
                                    <p:set>
                                      <p:cBhvr>
                                        <p:cTn id="42" dur="455" fill="hold">
                                          <p:stCondLst>
                                            <p:cond delay="0"/>
                                          </p:stCondLst>
                                        </p:cTn>
                                        <p:tgtEl>
                                          <p:spTgt spid="20"/>
                                        </p:tgtEl>
                                        <p:attrNameLst>
                                          <p:attrName>style.rotation</p:attrName>
                                        </p:attrNameLst>
                                      </p:cBhvr>
                                      <p:to>
                                        <p:strVal val="-45.0"/>
                                      </p:to>
                                    </p:set>
                                    <p:anim calcmode="lin" valueType="num">
                                      <p:cBhvr>
                                        <p:cTn id="43" dur="455" fill="hold">
                                          <p:stCondLst>
                                            <p:cond delay="455"/>
                                          </p:stCondLst>
                                        </p:cTn>
                                        <p:tgtEl>
                                          <p:spTgt spid="20"/>
                                        </p:tgtEl>
                                        <p:attrNameLst>
                                          <p:attrName>style.rotation</p:attrName>
                                        </p:attrNameLst>
                                      </p:cBhvr>
                                      <p:tavLst>
                                        <p:tav tm="0">
                                          <p:val>
                                            <p:fltVal val="-45"/>
                                          </p:val>
                                        </p:tav>
                                        <p:tav tm="69900">
                                          <p:val>
                                            <p:fltVal val="45"/>
                                          </p:val>
                                        </p:tav>
                                        <p:tav tm="100000">
                                          <p:val>
                                            <p:fltVal val="0"/>
                                          </p:val>
                                        </p:tav>
                                      </p:tavLst>
                                    </p:anim>
                                    <p:anim calcmode="lin" valueType="num">
                                      <p:cBhvr>
                                        <p:cTn id="44" dur="455" fill="hold">
                                          <p:stCondLst>
                                            <p:cond delay="0"/>
                                          </p:stCondLst>
                                        </p:cTn>
                                        <p:tgtEl>
                                          <p:spTgt spid="20"/>
                                        </p:tgtEl>
                                        <p:attrNameLst>
                                          <p:attrName>ppt_y</p:attrName>
                                        </p:attrNameLst>
                                      </p:cBhvr>
                                      <p:tavLst>
                                        <p:tav tm="0">
                                          <p:val>
                                            <p:strVal val="#ppt_y-1"/>
                                          </p:val>
                                        </p:tav>
                                        <p:tav tm="100000">
                                          <p:val>
                                            <p:strVal val="#ppt_y-(0.354*#ppt_w-0.172*#ppt_h)"/>
                                          </p:val>
                                        </p:tav>
                                      </p:tavLst>
                                    </p:anim>
                                    <p:anim calcmode="lin" valueType="num">
                                      <p:cBhvr>
                                        <p:cTn id="45" dur="156" decel="50000" autoRev="1" fill="hold">
                                          <p:stCondLst>
                                            <p:cond delay="455"/>
                                          </p:stCondLst>
                                        </p:cTn>
                                        <p:tgtEl>
                                          <p:spTgt spid="20"/>
                                        </p:tgtEl>
                                        <p:attrNameLst>
                                          <p:attrName>ppt_y</p:attrName>
                                        </p:attrNameLst>
                                      </p:cBhvr>
                                      <p:tavLst>
                                        <p:tav tm="0">
                                          <p:val>
                                            <p:strVal val="#ppt_y-(0.354*#ppt_w-0.172*#ppt_h)"/>
                                          </p:val>
                                        </p:tav>
                                        <p:tav tm="100000">
                                          <p:val>
                                            <p:strVal val="#ppt_y-(0.354*#ppt_w-0.172*#ppt_h)-#ppt_h/2"/>
                                          </p:val>
                                        </p:tav>
                                      </p:tavLst>
                                    </p:anim>
                                    <p:anim calcmode="lin" valueType="num">
                                      <p:cBhvr>
                                        <p:cTn id="46" dur="136" fill="hold">
                                          <p:stCondLst>
                                            <p:cond delay="864"/>
                                          </p:stCondLst>
                                        </p:cTn>
                                        <p:tgtEl>
                                          <p:spTgt spid="20"/>
                                        </p:tgtEl>
                                        <p:attrNameLst>
                                          <p:attrName>ppt_y</p:attrName>
                                        </p:attrNameLst>
                                      </p:cBhvr>
                                      <p:tavLst>
                                        <p:tav tm="0">
                                          <p:val>
                                            <p:strVal val="#ppt_y-(0.354*#ppt_w-0.172*#ppt_h)"/>
                                          </p:val>
                                        </p:tav>
                                        <p:tav tm="100000">
                                          <p:val>
                                            <p:strVal val="#ppt_y"/>
                                          </p:val>
                                        </p:tav>
                                      </p:tavLst>
                                    </p:anim>
                                  </p:childTnLst>
                                </p:cTn>
                              </p:par>
                              <p:par>
                                <p:cTn id="47" presetID="38" presetClass="entr" presetSubtype="0" accel="50000" fill="hold" grpId="0" nodeType="withEffect">
                                  <p:stCondLst>
                                    <p:cond delay="0"/>
                                  </p:stCondLst>
                                  <p:iterate type="lt">
                                    <p:tmPct val="10000"/>
                                  </p:iterate>
                                  <p:childTnLst>
                                    <p:set>
                                      <p:cBhvr>
                                        <p:cTn id="48" dur="1" fill="hold">
                                          <p:stCondLst>
                                            <p:cond delay="0"/>
                                          </p:stCondLst>
                                        </p:cTn>
                                        <p:tgtEl>
                                          <p:spTgt spid="11"/>
                                        </p:tgtEl>
                                        <p:attrNameLst>
                                          <p:attrName>style.visibility</p:attrName>
                                        </p:attrNameLst>
                                      </p:cBhvr>
                                      <p:to>
                                        <p:strVal val="visible"/>
                                      </p:to>
                                    </p:set>
                                    <p:set>
                                      <p:cBhvr>
                                        <p:cTn id="49" dur="455" fill="hold">
                                          <p:stCondLst>
                                            <p:cond delay="0"/>
                                          </p:stCondLst>
                                        </p:cTn>
                                        <p:tgtEl>
                                          <p:spTgt spid="11"/>
                                        </p:tgtEl>
                                        <p:attrNameLst>
                                          <p:attrName>style.rotation</p:attrName>
                                        </p:attrNameLst>
                                      </p:cBhvr>
                                      <p:to>
                                        <p:strVal val="-45.0"/>
                                      </p:to>
                                    </p:set>
                                    <p:anim calcmode="lin" valueType="num">
                                      <p:cBhvr>
                                        <p:cTn id="50"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51"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52"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53"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par>
                                <p:cTn id="54" presetID="38" presetClass="entr" presetSubtype="0" accel="50000" fill="hold" grpId="0" nodeType="withEffect">
                                  <p:stCondLst>
                                    <p:cond delay="0"/>
                                  </p:stCondLst>
                                  <p:iterate type="lt">
                                    <p:tmPct val="10000"/>
                                  </p:iterate>
                                  <p:childTnLst>
                                    <p:set>
                                      <p:cBhvr>
                                        <p:cTn id="55" dur="1" fill="hold">
                                          <p:stCondLst>
                                            <p:cond delay="0"/>
                                          </p:stCondLst>
                                        </p:cTn>
                                        <p:tgtEl>
                                          <p:spTgt spid="22"/>
                                        </p:tgtEl>
                                        <p:attrNameLst>
                                          <p:attrName>style.visibility</p:attrName>
                                        </p:attrNameLst>
                                      </p:cBhvr>
                                      <p:to>
                                        <p:strVal val="visible"/>
                                      </p:to>
                                    </p:set>
                                    <p:set>
                                      <p:cBhvr>
                                        <p:cTn id="56" dur="455" fill="hold">
                                          <p:stCondLst>
                                            <p:cond delay="0"/>
                                          </p:stCondLst>
                                        </p:cTn>
                                        <p:tgtEl>
                                          <p:spTgt spid="22"/>
                                        </p:tgtEl>
                                        <p:attrNameLst>
                                          <p:attrName>style.rotation</p:attrName>
                                        </p:attrNameLst>
                                      </p:cBhvr>
                                      <p:to>
                                        <p:strVal val="-45.0"/>
                                      </p:to>
                                    </p:set>
                                    <p:anim calcmode="lin" valueType="num">
                                      <p:cBhvr>
                                        <p:cTn id="57" dur="455" fill="hold">
                                          <p:stCondLst>
                                            <p:cond delay="455"/>
                                          </p:stCondLst>
                                        </p:cTn>
                                        <p:tgtEl>
                                          <p:spTgt spid="22"/>
                                        </p:tgtEl>
                                        <p:attrNameLst>
                                          <p:attrName>style.rotation</p:attrName>
                                        </p:attrNameLst>
                                      </p:cBhvr>
                                      <p:tavLst>
                                        <p:tav tm="0">
                                          <p:val>
                                            <p:fltVal val="-45"/>
                                          </p:val>
                                        </p:tav>
                                        <p:tav tm="69900">
                                          <p:val>
                                            <p:fltVal val="45"/>
                                          </p:val>
                                        </p:tav>
                                        <p:tav tm="100000">
                                          <p:val>
                                            <p:fltVal val="0"/>
                                          </p:val>
                                        </p:tav>
                                      </p:tavLst>
                                    </p:anim>
                                    <p:anim calcmode="lin" valueType="num">
                                      <p:cBhvr>
                                        <p:cTn id="58" dur="455" fill="hold">
                                          <p:stCondLst>
                                            <p:cond delay="0"/>
                                          </p:stCondLst>
                                        </p:cTn>
                                        <p:tgtEl>
                                          <p:spTgt spid="22"/>
                                        </p:tgtEl>
                                        <p:attrNameLst>
                                          <p:attrName>ppt_y</p:attrName>
                                        </p:attrNameLst>
                                      </p:cBhvr>
                                      <p:tavLst>
                                        <p:tav tm="0">
                                          <p:val>
                                            <p:strVal val="#ppt_y-1"/>
                                          </p:val>
                                        </p:tav>
                                        <p:tav tm="100000">
                                          <p:val>
                                            <p:strVal val="#ppt_y-(0.354*#ppt_w-0.172*#ppt_h)"/>
                                          </p:val>
                                        </p:tav>
                                      </p:tavLst>
                                    </p:anim>
                                    <p:anim calcmode="lin" valueType="num">
                                      <p:cBhvr>
                                        <p:cTn id="59" dur="156" decel="50000" autoRev="1" fill="hold">
                                          <p:stCondLst>
                                            <p:cond delay="455"/>
                                          </p:stCondLst>
                                        </p:cTn>
                                        <p:tgtEl>
                                          <p:spTgt spid="22"/>
                                        </p:tgtEl>
                                        <p:attrNameLst>
                                          <p:attrName>ppt_y</p:attrName>
                                        </p:attrNameLst>
                                      </p:cBhvr>
                                      <p:tavLst>
                                        <p:tav tm="0">
                                          <p:val>
                                            <p:strVal val="#ppt_y-(0.354*#ppt_w-0.172*#ppt_h)"/>
                                          </p:val>
                                        </p:tav>
                                        <p:tav tm="100000">
                                          <p:val>
                                            <p:strVal val="#ppt_y-(0.354*#ppt_w-0.172*#ppt_h)-#ppt_h/2"/>
                                          </p:val>
                                        </p:tav>
                                      </p:tavLst>
                                    </p:anim>
                                    <p:anim calcmode="lin" valueType="num">
                                      <p:cBhvr>
                                        <p:cTn id="60" dur="136" fill="hold">
                                          <p:stCondLst>
                                            <p:cond delay="864"/>
                                          </p:stCondLst>
                                        </p:cTn>
                                        <p:tgtEl>
                                          <p:spTgt spid="22"/>
                                        </p:tgtEl>
                                        <p:attrNameLst>
                                          <p:attrName>ppt_y</p:attrName>
                                        </p:attrNameLst>
                                      </p:cBhvr>
                                      <p:tavLst>
                                        <p:tav tm="0">
                                          <p:val>
                                            <p:strVal val="#ppt_y-(0.354*#ppt_w-0.172*#ppt_h)"/>
                                          </p:val>
                                        </p:tav>
                                        <p:tav tm="100000">
                                          <p:val>
                                            <p:strVal val="#ppt_y"/>
                                          </p:val>
                                        </p:tav>
                                      </p:tavLst>
                                    </p:anim>
                                  </p:childTnLst>
                                </p:cTn>
                              </p:par>
                              <p:par>
                                <p:cTn id="61" presetID="38" presetClass="entr" presetSubtype="0" accel="50000" fill="hold" grpId="0" nodeType="withEffect">
                                  <p:stCondLst>
                                    <p:cond delay="0"/>
                                  </p:stCondLst>
                                  <p:iterate type="lt">
                                    <p:tmPct val="10000"/>
                                  </p:iterate>
                                  <p:childTnLst>
                                    <p:set>
                                      <p:cBhvr>
                                        <p:cTn id="62" dur="1" fill="hold">
                                          <p:stCondLst>
                                            <p:cond delay="0"/>
                                          </p:stCondLst>
                                        </p:cTn>
                                        <p:tgtEl>
                                          <p:spTgt spid="21"/>
                                        </p:tgtEl>
                                        <p:attrNameLst>
                                          <p:attrName>style.visibility</p:attrName>
                                        </p:attrNameLst>
                                      </p:cBhvr>
                                      <p:to>
                                        <p:strVal val="visible"/>
                                      </p:to>
                                    </p:set>
                                    <p:set>
                                      <p:cBhvr>
                                        <p:cTn id="63" dur="455" fill="hold">
                                          <p:stCondLst>
                                            <p:cond delay="0"/>
                                          </p:stCondLst>
                                        </p:cTn>
                                        <p:tgtEl>
                                          <p:spTgt spid="21"/>
                                        </p:tgtEl>
                                        <p:attrNameLst>
                                          <p:attrName>style.rotation</p:attrName>
                                        </p:attrNameLst>
                                      </p:cBhvr>
                                      <p:to>
                                        <p:strVal val="-45.0"/>
                                      </p:to>
                                    </p:set>
                                    <p:anim calcmode="lin" valueType="num">
                                      <p:cBhvr>
                                        <p:cTn id="64" dur="455" fill="hold">
                                          <p:stCondLst>
                                            <p:cond delay="455"/>
                                          </p:stCondLst>
                                        </p:cTn>
                                        <p:tgtEl>
                                          <p:spTgt spid="21"/>
                                        </p:tgtEl>
                                        <p:attrNameLst>
                                          <p:attrName>style.rotation</p:attrName>
                                        </p:attrNameLst>
                                      </p:cBhvr>
                                      <p:tavLst>
                                        <p:tav tm="0">
                                          <p:val>
                                            <p:fltVal val="-45"/>
                                          </p:val>
                                        </p:tav>
                                        <p:tav tm="69900">
                                          <p:val>
                                            <p:fltVal val="45"/>
                                          </p:val>
                                        </p:tav>
                                        <p:tav tm="100000">
                                          <p:val>
                                            <p:fltVal val="0"/>
                                          </p:val>
                                        </p:tav>
                                      </p:tavLst>
                                    </p:anim>
                                    <p:anim calcmode="lin" valueType="num">
                                      <p:cBhvr>
                                        <p:cTn id="65" dur="455" fill="hold">
                                          <p:stCondLst>
                                            <p:cond delay="0"/>
                                          </p:stCondLst>
                                        </p:cTn>
                                        <p:tgtEl>
                                          <p:spTgt spid="21"/>
                                        </p:tgtEl>
                                        <p:attrNameLst>
                                          <p:attrName>ppt_y</p:attrName>
                                        </p:attrNameLst>
                                      </p:cBhvr>
                                      <p:tavLst>
                                        <p:tav tm="0">
                                          <p:val>
                                            <p:strVal val="#ppt_y-1"/>
                                          </p:val>
                                        </p:tav>
                                        <p:tav tm="100000">
                                          <p:val>
                                            <p:strVal val="#ppt_y-(0.354*#ppt_w-0.172*#ppt_h)"/>
                                          </p:val>
                                        </p:tav>
                                      </p:tavLst>
                                    </p:anim>
                                    <p:anim calcmode="lin" valueType="num">
                                      <p:cBhvr>
                                        <p:cTn id="66" dur="156" decel="50000" autoRev="1" fill="hold">
                                          <p:stCondLst>
                                            <p:cond delay="455"/>
                                          </p:stCondLst>
                                        </p:cTn>
                                        <p:tgtEl>
                                          <p:spTgt spid="21"/>
                                        </p:tgtEl>
                                        <p:attrNameLst>
                                          <p:attrName>ppt_y</p:attrName>
                                        </p:attrNameLst>
                                      </p:cBhvr>
                                      <p:tavLst>
                                        <p:tav tm="0">
                                          <p:val>
                                            <p:strVal val="#ppt_y-(0.354*#ppt_w-0.172*#ppt_h)"/>
                                          </p:val>
                                        </p:tav>
                                        <p:tav tm="100000">
                                          <p:val>
                                            <p:strVal val="#ppt_y-(0.354*#ppt_w-0.172*#ppt_h)-#ppt_h/2"/>
                                          </p:val>
                                        </p:tav>
                                      </p:tavLst>
                                    </p:anim>
                                    <p:anim calcmode="lin" valueType="num">
                                      <p:cBhvr>
                                        <p:cTn id="67" dur="136" fill="hold">
                                          <p:stCondLst>
                                            <p:cond delay="864"/>
                                          </p:stCondLst>
                                        </p:cTn>
                                        <p:tgtEl>
                                          <p:spTgt spid="21"/>
                                        </p:tgtEl>
                                        <p:attrNameLst>
                                          <p:attrName>ppt_y</p:attrName>
                                        </p:attrNameLst>
                                      </p:cBhvr>
                                      <p:tavLst>
                                        <p:tav tm="0">
                                          <p:val>
                                            <p:strVal val="#ppt_y-(0.354*#ppt_w-0.172*#ppt_h)"/>
                                          </p:val>
                                        </p:tav>
                                        <p:tav tm="100000">
                                          <p:val>
                                            <p:strVal val="#ppt_y"/>
                                          </p:val>
                                        </p:tav>
                                      </p:tavLst>
                                    </p:anim>
                                  </p:childTnLst>
                                </p:cTn>
                              </p:par>
                            </p:childTnLst>
                          </p:cTn>
                        </p:par>
                        <p:par>
                          <p:cTn id="68" fill="hold">
                            <p:stCondLst>
                              <p:cond delay="2599"/>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24"/>
                                        </p:tgtEl>
                                        <p:attrNameLst>
                                          <p:attrName>style.visibility</p:attrName>
                                        </p:attrNameLst>
                                      </p:cBhvr>
                                      <p:to>
                                        <p:strVal val="visible"/>
                                      </p:to>
                                    </p:set>
                                    <p:anim calcmode="lin" valueType="num">
                                      <p:cBhvr>
                                        <p:cTn id="71"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24"/>
                                        </p:tgtEl>
                                        <p:attrNameLst>
                                          <p:attrName>ppt_y</p:attrName>
                                        </p:attrNameLst>
                                      </p:cBhvr>
                                      <p:tavLst>
                                        <p:tav tm="0">
                                          <p:val>
                                            <p:strVal val="#ppt_y"/>
                                          </p:val>
                                        </p:tav>
                                        <p:tav tm="100000">
                                          <p:val>
                                            <p:strVal val="#ppt_y"/>
                                          </p:val>
                                        </p:tav>
                                      </p:tavLst>
                                    </p:anim>
                                    <p:anim calcmode="lin" valueType="num">
                                      <p:cBhvr>
                                        <p:cTn id="73"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24"/>
                                        </p:tgtEl>
                                      </p:cBhvr>
                                    </p:animEffect>
                                  </p:childTnLst>
                                </p:cTn>
                              </p:par>
                            </p:childTnLst>
                          </p:cTn>
                        </p:par>
                        <p:par>
                          <p:cTn id="76" fill="hold">
                            <p:stCondLst>
                              <p:cond delay="3500"/>
                            </p:stCondLst>
                            <p:childTnLst>
                              <p:par>
                                <p:cTn id="77" presetID="42" presetClass="entr" presetSubtype="0"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750"/>
                                        <p:tgtEl>
                                          <p:spTgt spid="23"/>
                                        </p:tgtEl>
                                      </p:cBhvr>
                                    </p:animEffect>
                                    <p:anim calcmode="lin" valueType="num">
                                      <p:cBhvr>
                                        <p:cTn id="80" dur="750" fill="hold"/>
                                        <p:tgtEl>
                                          <p:spTgt spid="23"/>
                                        </p:tgtEl>
                                        <p:attrNameLst>
                                          <p:attrName>ppt_x</p:attrName>
                                        </p:attrNameLst>
                                      </p:cBhvr>
                                      <p:tavLst>
                                        <p:tav tm="0">
                                          <p:val>
                                            <p:strVal val="#ppt_x"/>
                                          </p:val>
                                        </p:tav>
                                        <p:tav tm="100000">
                                          <p:val>
                                            <p:strVal val="#ppt_x"/>
                                          </p:val>
                                        </p:tav>
                                      </p:tavLst>
                                    </p:anim>
                                    <p:anim calcmode="lin" valueType="num">
                                      <p:cBhvr>
                                        <p:cTn id="81" dur="750" fill="hold"/>
                                        <p:tgtEl>
                                          <p:spTgt spid="23"/>
                                        </p:tgtEl>
                                        <p:attrNameLst>
                                          <p:attrName>ppt_y</p:attrName>
                                        </p:attrNameLst>
                                      </p:cBhvr>
                                      <p:tavLst>
                                        <p:tav tm="0">
                                          <p:val>
                                            <p:strVal val="#ppt_y+.1"/>
                                          </p:val>
                                        </p:tav>
                                        <p:tav tm="100000">
                                          <p:val>
                                            <p:strVal val="#ppt_y"/>
                                          </p:val>
                                        </p:tav>
                                      </p:tavLst>
                                    </p:anim>
                                  </p:childTnLst>
                                </p:cTn>
                              </p:par>
                            </p:childTnLst>
                          </p:cTn>
                        </p:par>
                        <p:par>
                          <p:cTn id="82" fill="hold">
                            <p:stCondLst>
                              <p:cond delay="4500"/>
                            </p:stCondLst>
                            <p:childTnLst>
                              <p:par>
                                <p:cTn id="83" presetID="41" presetClass="entr" presetSubtype="0" fill="hold" grpId="0" nodeType="afterEffect">
                                  <p:stCondLst>
                                    <p:cond delay="0"/>
                                  </p:stCondLst>
                                  <p:iterate type="lt">
                                    <p:tmPct val="10000"/>
                                  </p:iterate>
                                  <p:childTnLst>
                                    <p:set>
                                      <p:cBhvr>
                                        <p:cTn id="84" dur="1" fill="hold">
                                          <p:stCondLst>
                                            <p:cond delay="0"/>
                                          </p:stCondLst>
                                        </p:cTn>
                                        <p:tgtEl>
                                          <p:spTgt spid="26"/>
                                        </p:tgtEl>
                                        <p:attrNameLst>
                                          <p:attrName>style.visibility</p:attrName>
                                        </p:attrNameLst>
                                      </p:cBhvr>
                                      <p:to>
                                        <p:strVal val="visible"/>
                                      </p:to>
                                    </p:set>
                                    <p:anim calcmode="lin" valueType="num">
                                      <p:cBhvr>
                                        <p:cTn id="85"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86" dur="500" fill="hold"/>
                                        <p:tgtEl>
                                          <p:spTgt spid="26"/>
                                        </p:tgtEl>
                                        <p:attrNameLst>
                                          <p:attrName>ppt_y</p:attrName>
                                        </p:attrNameLst>
                                      </p:cBhvr>
                                      <p:tavLst>
                                        <p:tav tm="0">
                                          <p:val>
                                            <p:strVal val="#ppt_y"/>
                                          </p:val>
                                        </p:tav>
                                        <p:tav tm="100000">
                                          <p:val>
                                            <p:strVal val="#ppt_y"/>
                                          </p:val>
                                        </p:tav>
                                      </p:tavLst>
                                    </p:anim>
                                    <p:anim calcmode="lin" valueType="num">
                                      <p:cBhvr>
                                        <p:cTn id="87"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88"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89" dur="500" tmFilter="0,0; .5, 1; 1, 1"/>
                                        <p:tgtEl>
                                          <p:spTgt spid="26"/>
                                        </p:tgtEl>
                                      </p:cBhvr>
                                    </p:animEffect>
                                  </p:childTnLst>
                                </p:cTn>
                              </p:par>
                            </p:childTnLst>
                          </p:cTn>
                        </p:par>
                        <p:par>
                          <p:cTn id="90" fill="hold">
                            <p:stCondLst>
                              <p:cond delay="5150"/>
                            </p:stCondLst>
                            <p:childTnLst>
                              <p:par>
                                <p:cTn id="91" presetID="42" presetClass="entr" presetSubtype="0" fill="hold" grpId="0" nodeType="afterEffect">
                                  <p:stCondLst>
                                    <p:cond delay="0"/>
                                  </p:stCondLst>
                                  <p:childTnLst>
                                    <p:set>
                                      <p:cBhvr>
                                        <p:cTn id="92" dur="1" fill="hold">
                                          <p:stCondLst>
                                            <p:cond delay="0"/>
                                          </p:stCondLst>
                                        </p:cTn>
                                        <p:tgtEl>
                                          <p:spTgt spid="25"/>
                                        </p:tgtEl>
                                        <p:attrNameLst>
                                          <p:attrName>style.visibility</p:attrName>
                                        </p:attrNameLst>
                                      </p:cBhvr>
                                      <p:to>
                                        <p:strVal val="visible"/>
                                      </p:to>
                                    </p:set>
                                    <p:animEffect transition="in" filter="fade">
                                      <p:cBhvr>
                                        <p:cTn id="93" dur="750"/>
                                        <p:tgtEl>
                                          <p:spTgt spid="25"/>
                                        </p:tgtEl>
                                      </p:cBhvr>
                                    </p:animEffect>
                                    <p:anim calcmode="lin" valueType="num">
                                      <p:cBhvr>
                                        <p:cTn id="94" dur="750" fill="hold"/>
                                        <p:tgtEl>
                                          <p:spTgt spid="25"/>
                                        </p:tgtEl>
                                        <p:attrNameLst>
                                          <p:attrName>ppt_x</p:attrName>
                                        </p:attrNameLst>
                                      </p:cBhvr>
                                      <p:tavLst>
                                        <p:tav tm="0">
                                          <p:val>
                                            <p:strVal val="#ppt_x"/>
                                          </p:val>
                                        </p:tav>
                                        <p:tav tm="100000">
                                          <p:val>
                                            <p:strVal val="#ppt_x"/>
                                          </p:val>
                                        </p:tav>
                                      </p:tavLst>
                                    </p:anim>
                                    <p:anim calcmode="lin" valueType="num">
                                      <p:cBhvr>
                                        <p:cTn id="95" dur="75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P spid="21" grpId="0"/>
      <p:bldP spid="22" grpId="0"/>
      <p:bldP spid="23" grpId="0"/>
      <p:bldP spid="24" grpId="0"/>
      <p:bldP spid="25" grpId="0"/>
      <p:bldP spid="26"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组合 7"/>
          <p:cNvGrpSpPr/>
          <p:nvPr/>
        </p:nvGrpSpPr>
        <p:grpSpPr>
          <a:xfrm>
            <a:off x="2302655" y="3482020"/>
            <a:ext cx="1305759" cy="1961311"/>
            <a:chOff x="2052030" y="3002321"/>
            <a:chExt cx="1163638" cy="1747838"/>
          </a:xfrm>
        </p:grpSpPr>
        <p:sp>
          <p:nvSpPr>
            <p:cNvPr id="2" name="任意多边形 1"/>
            <p:cNvSpPr/>
            <p:nvPr/>
          </p:nvSpPr>
          <p:spPr>
            <a:xfrm rot="12966304">
              <a:off x="2052030" y="3718284"/>
              <a:ext cx="1163638" cy="1031875"/>
            </a:xfrm>
            <a:custGeom>
              <a:avLst/>
              <a:gdLst>
                <a:gd name="connsiteX0" fmla="*/ 1052874 w 1164173"/>
                <a:gd name="connsiteY0" fmla="*/ 962340 h 1031654"/>
                <a:gd name="connsiteX1" fmla="*/ 1069057 w 1164173"/>
                <a:gd name="connsiteY1" fmla="*/ 858943 h 1031654"/>
                <a:gd name="connsiteX2" fmla="*/ 965659 w 1164173"/>
                <a:gd name="connsiteY2" fmla="*/ 842761 h 1031654"/>
                <a:gd name="connsiteX3" fmla="*/ 949477 w 1164173"/>
                <a:gd name="connsiteY3" fmla="*/ 946158 h 1031654"/>
                <a:gd name="connsiteX4" fmla="*/ 1052874 w 1164173"/>
                <a:gd name="connsiteY4" fmla="*/ 962340 h 1031654"/>
                <a:gd name="connsiteX5" fmla="*/ 1135899 w 1164173"/>
                <a:gd name="connsiteY5" fmla="*/ 1003380 h 1031654"/>
                <a:gd name="connsiteX6" fmla="*/ 1067640 w 1164173"/>
                <a:gd name="connsiteY6" fmla="*/ 1031654 h 1031654"/>
                <a:gd name="connsiteX7" fmla="*/ 102307 w 1164173"/>
                <a:gd name="connsiteY7" fmla="*/ 1031654 h 1031654"/>
                <a:gd name="connsiteX8" fmla="*/ 64732 w 1164173"/>
                <a:gd name="connsiteY8" fmla="*/ 1024068 h 1031654"/>
                <a:gd name="connsiteX9" fmla="*/ 59198 w 1164173"/>
                <a:gd name="connsiteY9" fmla="*/ 1020337 h 1031654"/>
                <a:gd name="connsiteX10" fmla="*/ 48283 w 1164173"/>
                <a:gd name="connsiteY10" fmla="*/ 1015422 h 1031654"/>
                <a:gd name="connsiteX11" fmla="*/ 36524 w 1164173"/>
                <a:gd name="connsiteY11" fmla="*/ 1005050 h 1031654"/>
                <a:gd name="connsiteX12" fmla="*/ 34048 w 1164173"/>
                <a:gd name="connsiteY12" fmla="*/ 1003380 h 1031654"/>
                <a:gd name="connsiteX13" fmla="*/ 33191 w 1164173"/>
                <a:gd name="connsiteY13" fmla="*/ 1002110 h 1031654"/>
                <a:gd name="connsiteX14" fmla="*/ 19535 w 1164173"/>
                <a:gd name="connsiteY14" fmla="*/ 990064 h 1031654"/>
                <a:gd name="connsiteX15" fmla="*/ 12949 w 1164173"/>
                <a:gd name="connsiteY15" fmla="*/ 883555 h 1031654"/>
                <a:gd name="connsiteX16" fmla="*/ 495615 w 1164173"/>
                <a:gd name="connsiteY16" fmla="*/ 47552 h 1031654"/>
                <a:gd name="connsiteX17" fmla="*/ 520972 w 1164173"/>
                <a:gd name="connsiteY17" fmla="*/ 18805 h 1031654"/>
                <a:gd name="connsiteX18" fmla="*/ 534039 w 1164173"/>
                <a:gd name="connsiteY18" fmla="*/ 12428 h 1031654"/>
                <a:gd name="connsiteX19" fmla="*/ 534278 w 1164173"/>
                <a:gd name="connsiteY19" fmla="*/ 12218 h 1031654"/>
                <a:gd name="connsiteX20" fmla="*/ 536772 w 1164173"/>
                <a:gd name="connsiteY20" fmla="*/ 11095 h 1031654"/>
                <a:gd name="connsiteX21" fmla="*/ 554231 w 1164173"/>
                <a:gd name="connsiteY21" fmla="*/ 2574 h 1031654"/>
                <a:gd name="connsiteX22" fmla="*/ 561466 w 1164173"/>
                <a:gd name="connsiteY22" fmla="*/ 2070 h 1031654"/>
                <a:gd name="connsiteX23" fmla="*/ 570612 w 1164173"/>
                <a:gd name="connsiteY23" fmla="*/ 0 h 1031654"/>
                <a:gd name="connsiteX24" fmla="*/ 580884 w 1164173"/>
                <a:gd name="connsiteY24" fmla="*/ 716 h 1031654"/>
                <a:gd name="connsiteX25" fmla="*/ 591149 w 1164173"/>
                <a:gd name="connsiteY25" fmla="*/ 1 h 1031654"/>
                <a:gd name="connsiteX26" fmla="*/ 600288 w 1164173"/>
                <a:gd name="connsiteY26" fmla="*/ 2070 h 1031654"/>
                <a:gd name="connsiteX27" fmla="*/ 607528 w 1164173"/>
                <a:gd name="connsiteY27" fmla="*/ 2574 h 1031654"/>
                <a:gd name="connsiteX28" fmla="*/ 625016 w 1164173"/>
                <a:gd name="connsiteY28" fmla="*/ 11107 h 1031654"/>
                <a:gd name="connsiteX29" fmla="*/ 627483 w 1164173"/>
                <a:gd name="connsiteY29" fmla="*/ 12218 h 1031654"/>
                <a:gd name="connsiteX30" fmla="*/ 627718 w 1164173"/>
                <a:gd name="connsiteY30" fmla="*/ 12426 h 1031654"/>
                <a:gd name="connsiteX31" fmla="*/ 640787 w 1164173"/>
                <a:gd name="connsiteY31" fmla="*/ 18804 h 1031654"/>
                <a:gd name="connsiteX32" fmla="*/ 666144 w 1164173"/>
                <a:gd name="connsiteY32" fmla="*/ 47552 h 1031654"/>
                <a:gd name="connsiteX33" fmla="*/ 1148811 w 1164173"/>
                <a:gd name="connsiteY33" fmla="*/ 883554 h 1031654"/>
                <a:gd name="connsiteX34" fmla="*/ 1150460 w 1164173"/>
                <a:gd name="connsiteY34" fmla="*/ 888458 h 1031654"/>
                <a:gd name="connsiteX35" fmla="*/ 1156587 w 1164173"/>
                <a:gd name="connsiteY35" fmla="*/ 897546 h 1031654"/>
                <a:gd name="connsiteX36" fmla="*/ 1164173 w 1164173"/>
                <a:gd name="connsiteY36" fmla="*/ 935121 h 1031654"/>
                <a:gd name="connsiteX37" fmla="*/ 1135899 w 1164173"/>
                <a:gd name="connsiteY37" fmla="*/ 1003380 h 103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64173" h="1031654">
                  <a:moveTo>
                    <a:pt x="1052874" y="962340"/>
                  </a:moveTo>
                  <a:cubicBezTo>
                    <a:pt x="1085896" y="938256"/>
                    <a:pt x="1093141" y="891964"/>
                    <a:pt x="1069057" y="858943"/>
                  </a:cubicBezTo>
                  <a:cubicBezTo>
                    <a:pt x="1044973" y="825922"/>
                    <a:pt x="998680" y="818677"/>
                    <a:pt x="965659" y="842761"/>
                  </a:cubicBezTo>
                  <a:cubicBezTo>
                    <a:pt x="932638" y="866845"/>
                    <a:pt x="925393" y="913137"/>
                    <a:pt x="949477" y="946158"/>
                  </a:cubicBezTo>
                  <a:cubicBezTo>
                    <a:pt x="973561" y="979179"/>
                    <a:pt x="1019853" y="986424"/>
                    <a:pt x="1052874" y="962340"/>
                  </a:cubicBezTo>
                  <a:close/>
                  <a:moveTo>
                    <a:pt x="1135899" y="1003380"/>
                  </a:moveTo>
                  <a:cubicBezTo>
                    <a:pt x="1118430" y="1020849"/>
                    <a:pt x="1094297" y="1031654"/>
                    <a:pt x="1067640" y="1031654"/>
                  </a:cubicBezTo>
                  <a:lnTo>
                    <a:pt x="102307" y="1031654"/>
                  </a:lnTo>
                  <a:cubicBezTo>
                    <a:pt x="88978" y="1031654"/>
                    <a:pt x="76281" y="1028953"/>
                    <a:pt x="64732" y="1024068"/>
                  </a:cubicBezTo>
                  <a:lnTo>
                    <a:pt x="59198" y="1020337"/>
                  </a:lnTo>
                  <a:lnTo>
                    <a:pt x="48283" y="1015422"/>
                  </a:lnTo>
                  <a:lnTo>
                    <a:pt x="36524" y="1005050"/>
                  </a:lnTo>
                  <a:lnTo>
                    <a:pt x="34048" y="1003380"/>
                  </a:lnTo>
                  <a:lnTo>
                    <a:pt x="33191" y="1002110"/>
                  </a:lnTo>
                  <a:lnTo>
                    <a:pt x="19535" y="990064"/>
                  </a:lnTo>
                  <a:cubicBezTo>
                    <a:pt x="-3144" y="960050"/>
                    <a:pt x="-7044" y="918183"/>
                    <a:pt x="12949" y="883555"/>
                  </a:cubicBezTo>
                  <a:lnTo>
                    <a:pt x="495615" y="47552"/>
                  </a:lnTo>
                  <a:cubicBezTo>
                    <a:pt x="502280" y="36009"/>
                    <a:pt x="510968" y="26364"/>
                    <a:pt x="520972" y="18805"/>
                  </a:cubicBezTo>
                  <a:lnTo>
                    <a:pt x="534039" y="12428"/>
                  </a:lnTo>
                  <a:lnTo>
                    <a:pt x="534278" y="12218"/>
                  </a:lnTo>
                  <a:lnTo>
                    <a:pt x="536772" y="11095"/>
                  </a:lnTo>
                  <a:lnTo>
                    <a:pt x="554231" y="2574"/>
                  </a:lnTo>
                  <a:lnTo>
                    <a:pt x="561466" y="2070"/>
                  </a:lnTo>
                  <a:lnTo>
                    <a:pt x="570612" y="0"/>
                  </a:lnTo>
                  <a:lnTo>
                    <a:pt x="580884" y="716"/>
                  </a:lnTo>
                  <a:lnTo>
                    <a:pt x="591149" y="1"/>
                  </a:lnTo>
                  <a:lnTo>
                    <a:pt x="600288" y="2070"/>
                  </a:lnTo>
                  <a:lnTo>
                    <a:pt x="607528" y="2574"/>
                  </a:lnTo>
                  <a:lnTo>
                    <a:pt x="625016" y="11107"/>
                  </a:lnTo>
                  <a:lnTo>
                    <a:pt x="627483" y="12218"/>
                  </a:lnTo>
                  <a:lnTo>
                    <a:pt x="627718" y="12426"/>
                  </a:lnTo>
                  <a:lnTo>
                    <a:pt x="640787" y="18804"/>
                  </a:lnTo>
                  <a:cubicBezTo>
                    <a:pt x="650792" y="26363"/>
                    <a:pt x="659480" y="36009"/>
                    <a:pt x="666144" y="47552"/>
                  </a:cubicBezTo>
                  <a:lnTo>
                    <a:pt x="1148811" y="883554"/>
                  </a:lnTo>
                  <a:lnTo>
                    <a:pt x="1150460" y="888458"/>
                  </a:lnTo>
                  <a:lnTo>
                    <a:pt x="1156587" y="897546"/>
                  </a:lnTo>
                  <a:cubicBezTo>
                    <a:pt x="1161472" y="909095"/>
                    <a:pt x="1164173" y="921792"/>
                    <a:pt x="1164173" y="935121"/>
                  </a:cubicBezTo>
                  <a:cubicBezTo>
                    <a:pt x="1164173" y="961778"/>
                    <a:pt x="1153368" y="985911"/>
                    <a:pt x="1135899" y="1003380"/>
                  </a:cubicBezTo>
                  <a:close/>
                </a:path>
              </a:pathLst>
            </a:custGeom>
            <a:solidFill>
              <a:srgbClr val="E4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915"/>
            </a:p>
          </p:txBody>
        </p:sp>
        <p:cxnSp>
          <p:nvCxnSpPr>
            <p:cNvPr id="13" name="直接箭头连接符 12"/>
            <p:cNvCxnSpPr/>
            <p:nvPr/>
          </p:nvCxnSpPr>
          <p:spPr>
            <a:xfrm flipV="1">
              <a:off x="2494943" y="3002321"/>
              <a:ext cx="0" cy="504825"/>
            </a:xfrm>
            <a:prstGeom prst="straightConnector1">
              <a:avLst/>
            </a:prstGeom>
            <a:ln>
              <a:solidFill>
                <a:srgbClr val="E40000"/>
              </a:solidFill>
              <a:tailEnd type="triangle"/>
            </a:ln>
          </p:spPr>
          <p:style>
            <a:lnRef idx="1">
              <a:schemeClr val="accent1"/>
            </a:lnRef>
            <a:fillRef idx="0">
              <a:schemeClr val="accent1"/>
            </a:fillRef>
            <a:effectRef idx="0">
              <a:schemeClr val="accent1"/>
            </a:effectRef>
            <a:fontRef idx="minor">
              <a:schemeClr val="tx1"/>
            </a:fontRef>
          </p:style>
        </p:cxnSp>
        <p:sp>
          <p:nvSpPr>
            <p:cNvPr id="22" name="文本框 5"/>
            <p:cNvSpPr txBox="1">
              <a:spLocks noChangeArrowheads="1"/>
            </p:cNvSpPr>
            <p:nvPr/>
          </p:nvSpPr>
          <p:spPr bwMode="auto">
            <a:xfrm>
              <a:off x="2531455" y="3975459"/>
              <a:ext cx="370275" cy="32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nSpc>
                  <a:spcPct val="100000"/>
                </a:lnSpc>
                <a:spcBef>
                  <a:spcPct val="0"/>
                </a:spcBef>
                <a:buFontTx/>
                <a:buNone/>
              </a:pPr>
              <a:r>
                <a:rPr lang="en-US" altLang="zh-CN" sz="1795">
                  <a:solidFill>
                    <a:schemeClr val="bg1"/>
                  </a:solidFill>
                  <a:latin typeface="+mj-ea"/>
                  <a:ea typeface="+mj-ea"/>
                </a:rPr>
                <a:t>01</a:t>
              </a:r>
              <a:endParaRPr lang="zh-CN" altLang="en-US" sz="1795">
                <a:solidFill>
                  <a:schemeClr val="bg1"/>
                </a:solidFill>
                <a:latin typeface="+mj-ea"/>
                <a:ea typeface="+mj-ea"/>
              </a:endParaRPr>
            </a:p>
          </p:txBody>
        </p:sp>
      </p:grpSp>
      <p:grpSp>
        <p:nvGrpSpPr>
          <p:cNvPr id="9" name="组合 8"/>
          <p:cNvGrpSpPr/>
          <p:nvPr/>
        </p:nvGrpSpPr>
        <p:grpSpPr>
          <a:xfrm>
            <a:off x="4324533" y="3854332"/>
            <a:ext cx="1510619" cy="2214267"/>
            <a:chOff x="3853843" y="3334109"/>
            <a:chExt cx="1346200" cy="1973262"/>
          </a:xfrm>
        </p:grpSpPr>
        <p:sp>
          <p:nvSpPr>
            <p:cNvPr id="4" name="任意多边形 3"/>
            <p:cNvSpPr/>
            <p:nvPr/>
          </p:nvSpPr>
          <p:spPr>
            <a:xfrm>
              <a:off x="3853843" y="3334109"/>
              <a:ext cx="1346200" cy="1446212"/>
            </a:xfrm>
            <a:custGeom>
              <a:avLst/>
              <a:gdLst>
                <a:gd name="connsiteX0" fmla="*/ 170487 w 1345719"/>
                <a:gd name="connsiteY0" fmla="*/ 1152570 h 1446325"/>
                <a:gd name="connsiteX1" fmla="*/ 75237 w 1345719"/>
                <a:gd name="connsiteY1" fmla="*/ 1245439 h 1446325"/>
                <a:gd name="connsiteX2" fmla="*/ 170487 w 1345719"/>
                <a:gd name="connsiteY2" fmla="*/ 1338308 h 1446325"/>
                <a:gd name="connsiteX3" fmla="*/ 265737 w 1345719"/>
                <a:gd name="connsiteY3" fmla="*/ 1245439 h 1446325"/>
                <a:gd name="connsiteX4" fmla="*/ 170487 w 1345719"/>
                <a:gd name="connsiteY4" fmla="*/ 1152570 h 1446325"/>
                <a:gd name="connsiteX5" fmla="*/ 229941 w 1345719"/>
                <a:gd name="connsiteY5" fmla="*/ 1457 h 1446325"/>
                <a:gd name="connsiteX6" fmla="*/ 319553 w 1345719"/>
                <a:gd name="connsiteY6" fmla="*/ 23145 h 1446325"/>
                <a:gd name="connsiteX7" fmla="*/ 1292832 w 1345719"/>
                <a:gd name="connsiteY7" fmla="*/ 733005 h 1446325"/>
                <a:gd name="connsiteX8" fmla="*/ 1325137 w 1345719"/>
                <a:gd name="connsiteY8" fmla="*/ 768284 h 1446325"/>
                <a:gd name="connsiteX9" fmla="*/ 1327973 w 1345719"/>
                <a:gd name="connsiteY9" fmla="*/ 776116 h 1446325"/>
                <a:gd name="connsiteX10" fmla="*/ 1335364 w 1345719"/>
                <a:gd name="connsiteY10" fmla="*/ 789097 h 1446325"/>
                <a:gd name="connsiteX11" fmla="*/ 1339593 w 1345719"/>
                <a:gd name="connsiteY11" fmla="*/ 808201 h 1446325"/>
                <a:gd name="connsiteX12" fmla="*/ 1340862 w 1345719"/>
                <a:gd name="connsiteY12" fmla="*/ 811706 h 1446325"/>
                <a:gd name="connsiteX13" fmla="*/ 1340792 w 1345719"/>
                <a:gd name="connsiteY13" fmla="*/ 813617 h 1446325"/>
                <a:gd name="connsiteX14" fmla="*/ 1345702 w 1345719"/>
                <a:gd name="connsiteY14" fmla="*/ 835803 h 1446325"/>
                <a:gd name="connsiteX15" fmla="*/ 1274021 w 1345719"/>
                <a:gd name="connsiteY15" fmla="*/ 948033 h 1446325"/>
                <a:gd name="connsiteX16" fmla="*/ 172626 w 1345719"/>
                <a:gd name="connsiteY16" fmla="*/ 1435987 h 1446325"/>
                <a:gd name="connsiteX17" fmla="*/ 125921 w 1345719"/>
                <a:gd name="connsiteY17" fmla="*/ 1446325 h 1446325"/>
                <a:gd name="connsiteX18" fmla="*/ 108057 w 1345719"/>
                <a:gd name="connsiteY18" fmla="*/ 1443146 h 1446325"/>
                <a:gd name="connsiteX19" fmla="*/ 107662 w 1345719"/>
                <a:gd name="connsiteY19" fmla="*/ 1443182 h 1446325"/>
                <a:gd name="connsiteX20" fmla="*/ 104321 w 1345719"/>
                <a:gd name="connsiteY20" fmla="*/ 1442479 h 1446325"/>
                <a:gd name="connsiteX21" fmla="*/ 80452 w 1345719"/>
                <a:gd name="connsiteY21" fmla="*/ 1438232 h 1446325"/>
                <a:gd name="connsiteX22" fmla="*/ 72788 w 1345719"/>
                <a:gd name="connsiteY22" fmla="*/ 1433421 h 1446325"/>
                <a:gd name="connsiteX23" fmla="*/ 62044 w 1345719"/>
                <a:gd name="connsiteY23" fmla="*/ 1428782 h 1446325"/>
                <a:gd name="connsiteX24" fmla="*/ 52214 w 1345719"/>
                <a:gd name="connsiteY24" fmla="*/ 1420507 h 1446325"/>
                <a:gd name="connsiteX25" fmla="*/ 41338 w 1345719"/>
                <a:gd name="connsiteY25" fmla="*/ 1413679 h 1446325"/>
                <a:gd name="connsiteX26" fmla="*/ 33645 w 1345719"/>
                <a:gd name="connsiteY26" fmla="*/ 1404872 h 1446325"/>
                <a:gd name="connsiteX27" fmla="*/ 26716 w 1345719"/>
                <a:gd name="connsiteY27" fmla="*/ 1399040 h 1446325"/>
                <a:gd name="connsiteX28" fmla="*/ 15359 w 1345719"/>
                <a:gd name="connsiteY28" fmla="*/ 1377578 h 1446325"/>
                <a:gd name="connsiteX29" fmla="*/ 13689 w 1345719"/>
                <a:gd name="connsiteY29" fmla="*/ 1374643 h 1446325"/>
                <a:gd name="connsiteX30" fmla="*/ 13605 w 1345719"/>
                <a:gd name="connsiteY30" fmla="*/ 1374261 h 1446325"/>
                <a:gd name="connsiteX31" fmla="*/ 5119 w 1345719"/>
                <a:gd name="connsiteY31" fmla="*/ 1358219 h 1446325"/>
                <a:gd name="connsiteX32" fmla="*/ 693 w 1345719"/>
                <a:gd name="connsiteY32" fmla="*/ 1310588 h 1446325"/>
                <a:gd name="connsiteX33" fmla="*/ 25982 w 1345719"/>
                <a:gd name="connsiteY33" fmla="*/ 1074146 h 1446325"/>
                <a:gd name="connsiteX34" fmla="*/ 332057 w 1345719"/>
                <a:gd name="connsiteY34" fmla="*/ 938546 h 1446325"/>
                <a:gd name="connsiteX35" fmla="*/ 389498 w 1345719"/>
                <a:gd name="connsiteY35" fmla="*/ 848612 h 1446325"/>
                <a:gd name="connsiteX36" fmla="*/ 385563 w 1345719"/>
                <a:gd name="connsiteY36" fmla="*/ 830832 h 1446325"/>
                <a:gd name="connsiteX37" fmla="*/ 385619 w 1345719"/>
                <a:gd name="connsiteY37" fmla="*/ 829301 h 1446325"/>
                <a:gd name="connsiteX38" fmla="*/ 384602 w 1345719"/>
                <a:gd name="connsiteY38" fmla="*/ 826493 h 1446325"/>
                <a:gd name="connsiteX39" fmla="*/ 381214 w 1345719"/>
                <a:gd name="connsiteY39" fmla="*/ 811184 h 1446325"/>
                <a:gd name="connsiteX40" fmla="*/ 375291 w 1345719"/>
                <a:gd name="connsiteY40" fmla="*/ 800781 h 1446325"/>
                <a:gd name="connsiteX41" fmla="*/ 373019 w 1345719"/>
                <a:gd name="connsiteY41" fmla="*/ 794506 h 1446325"/>
                <a:gd name="connsiteX42" fmla="*/ 347131 w 1345719"/>
                <a:gd name="connsiteY42" fmla="*/ 766235 h 1446325"/>
                <a:gd name="connsiteX43" fmla="*/ 79772 w 1345719"/>
                <a:gd name="connsiteY43" fmla="*/ 571237 h 1446325"/>
                <a:gd name="connsiteX44" fmla="*/ 128808 w 1345719"/>
                <a:gd name="connsiteY44" fmla="*/ 112775 h 1446325"/>
                <a:gd name="connsiteX45" fmla="*/ 130751 w 1345719"/>
                <a:gd name="connsiteY45" fmla="*/ 106618 h 1446325"/>
                <a:gd name="connsiteX46" fmla="*/ 131257 w 1345719"/>
                <a:gd name="connsiteY46" fmla="*/ 92950 h 1446325"/>
                <a:gd name="connsiteX47" fmla="*/ 151240 w 1345719"/>
                <a:gd name="connsiteY47" fmla="*/ 49487 h 1446325"/>
                <a:gd name="connsiteX48" fmla="*/ 229941 w 1345719"/>
                <a:gd name="connsiteY48" fmla="*/ 1457 h 144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345719" h="1446325">
                  <a:moveTo>
                    <a:pt x="170487" y="1152570"/>
                  </a:moveTo>
                  <a:cubicBezTo>
                    <a:pt x="117882" y="1152570"/>
                    <a:pt x="75237" y="1194149"/>
                    <a:pt x="75237" y="1245439"/>
                  </a:cubicBezTo>
                  <a:cubicBezTo>
                    <a:pt x="75237" y="1296729"/>
                    <a:pt x="117882" y="1338308"/>
                    <a:pt x="170487" y="1338308"/>
                  </a:cubicBezTo>
                  <a:cubicBezTo>
                    <a:pt x="223092" y="1338308"/>
                    <a:pt x="265737" y="1296729"/>
                    <a:pt x="265737" y="1245439"/>
                  </a:cubicBezTo>
                  <a:cubicBezTo>
                    <a:pt x="265737" y="1194149"/>
                    <a:pt x="223092" y="1152570"/>
                    <a:pt x="170487" y="1152570"/>
                  </a:cubicBezTo>
                  <a:close/>
                  <a:moveTo>
                    <a:pt x="229941" y="1457"/>
                  </a:moveTo>
                  <a:cubicBezTo>
                    <a:pt x="260400" y="-3310"/>
                    <a:pt x="292677" y="3543"/>
                    <a:pt x="319553" y="23145"/>
                  </a:cubicBezTo>
                  <a:lnTo>
                    <a:pt x="1292832" y="733005"/>
                  </a:lnTo>
                  <a:cubicBezTo>
                    <a:pt x="1306271" y="742807"/>
                    <a:pt x="1317086" y="754866"/>
                    <a:pt x="1325137" y="768284"/>
                  </a:cubicBezTo>
                  <a:lnTo>
                    <a:pt x="1327973" y="776116"/>
                  </a:lnTo>
                  <a:lnTo>
                    <a:pt x="1335364" y="789097"/>
                  </a:lnTo>
                  <a:lnTo>
                    <a:pt x="1339593" y="808201"/>
                  </a:lnTo>
                  <a:lnTo>
                    <a:pt x="1340862" y="811706"/>
                  </a:lnTo>
                  <a:lnTo>
                    <a:pt x="1340792" y="813617"/>
                  </a:lnTo>
                  <a:lnTo>
                    <a:pt x="1345702" y="835803"/>
                  </a:lnTo>
                  <a:cubicBezTo>
                    <a:pt x="1346497" y="882742"/>
                    <a:pt x="1319642" y="927821"/>
                    <a:pt x="1274021" y="948033"/>
                  </a:cubicBezTo>
                  <a:lnTo>
                    <a:pt x="172626" y="1435987"/>
                  </a:lnTo>
                  <a:cubicBezTo>
                    <a:pt x="157418" y="1442724"/>
                    <a:pt x="141565" y="1446060"/>
                    <a:pt x="125921" y="1446325"/>
                  </a:cubicBezTo>
                  <a:lnTo>
                    <a:pt x="108057" y="1443146"/>
                  </a:lnTo>
                  <a:lnTo>
                    <a:pt x="107662" y="1443182"/>
                  </a:lnTo>
                  <a:lnTo>
                    <a:pt x="104321" y="1442479"/>
                  </a:lnTo>
                  <a:lnTo>
                    <a:pt x="80452" y="1438232"/>
                  </a:lnTo>
                  <a:lnTo>
                    <a:pt x="72788" y="1433421"/>
                  </a:lnTo>
                  <a:lnTo>
                    <a:pt x="62044" y="1428782"/>
                  </a:lnTo>
                  <a:lnTo>
                    <a:pt x="52214" y="1420507"/>
                  </a:lnTo>
                  <a:lnTo>
                    <a:pt x="41338" y="1413679"/>
                  </a:lnTo>
                  <a:lnTo>
                    <a:pt x="33645" y="1404872"/>
                  </a:lnTo>
                  <a:lnTo>
                    <a:pt x="26716" y="1399040"/>
                  </a:lnTo>
                  <a:lnTo>
                    <a:pt x="15359" y="1377578"/>
                  </a:lnTo>
                  <a:lnTo>
                    <a:pt x="13689" y="1374643"/>
                  </a:lnTo>
                  <a:lnTo>
                    <a:pt x="13605" y="1374261"/>
                  </a:lnTo>
                  <a:lnTo>
                    <a:pt x="5119" y="1358219"/>
                  </a:lnTo>
                  <a:cubicBezTo>
                    <a:pt x="590" y="1343241"/>
                    <a:pt x="-1076" y="1327127"/>
                    <a:pt x="693" y="1310588"/>
                  </a:cubicBezTo>
                  <a:lnTo>
                    <a:pt x="25982" y="1074146"/>
                  </a:lnTo>
                  <a:lnTo>
                    <a:pt x="332057" y="938546"/>
                  </a:lnTo>
                  <a:cubicBezTo>
                    <a:pt x="368615" y="922349"/>
                    <a:pt x="390135" y="886225"/>
                    <a:pt x="389498" y="848612"/>
                  </a:cubicBezTo>
                  <a:lnTo>
                    <a:pt x="385563" y="830832"/>
                  </a:lnTo>
                  <a:lnTo>
                    <a:pt x="385619" y="829301"/>
                  </a:lnTo>
                  <a:lnTo>
                    <a:pt x="384602" y="826493"/>
                  </a:lnTo>
                  <a:lnTo>
                    <a:pt x="381214" y="811184"/>
                  </a:lnTo>
                  <a:lnTo>
                    <a:pt x="375291" y="800781"/>
                  </a:lnTo>
                  <a:lnTo>
                    <a:pt x="373019" y="794506"/>
                  </a:lnTo>
                  <a:cubicBezTo>
                    <a:pt x="366567" y="783753"/>
                    <a:pt x="357900" y="774089"/>
                    <a:pt x="347131" y="766235"/>
                  </a:cubicBezTo>
                  <a:lnTo>
                    <a:pt x="79772" y="571237"/>
                  </a:lnTo>
                  <a:lnTo>
                    <a:pt x="128808" y="112775"/>
                  </a:lnTo>
                  <a:lnTo>
                    <a:pt x="130751" y="106618"/>
                  </a:lnTo>
                  <a:lnTo>
                    <a:pt x="131257" y="92950"/>
                  </a:lnTo>
                  <a:cubicBezTo>
                    <a:pt x="134825" y="77714"/>
                    <a:pt x="141438" y="62926"/>
                    <a:pt x="151240" y="49487"/>
                  </a:cubicBezTo>
                  <a:cubicBezTo>
                    <a:pt x="170842" y="22611"/>
                    <a:pt x="199482" y="6225"/>
                    <a:pt x="229941" y="1457"/>
                  </a:cubicBezTo>
                  <a:close/>
                </a:path>
              </a:pathLst>
            </a:custGeom>
            <a:solidFill>
              <a:srgbClr val="435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915"/>
            </a:p>
          </p:txBody>
        </p:sp>
        <p:cxnSp>
          <p:nvCxnSpPr>
            <p:cNvPr id="6" name="直接箭头连接符 5"/>
            <p:cNvCxnSpPr/>
            <p:nvPr/>
          </p:nvCxnSpPr>
          <p:spPr>
            <a:xfrm>
              <a:off x="3999893" y="4780321"/>
              <a:ext cx="0" cy="527050"/>
            </a:xfrm>
            <a:prstGeom prst="straightConnector1">
              <a:avLst/>
            </a:prstGeom>
            <a:ln>
              <a:solidFill>
                <a:srgbClr val="435468"/>
              </a:solidFill>
              <a:tailEnd type="triangle"/>
            </a:ln>
          </p:spPr>
          <p:style>
            <a:lnRef idx="1">
              <a:schemeClr val="accent1"/>
            </a:lnRef>
            <a:fillRef idx="0">
              <a:schemeClr val="accent1"/>
            </a:fillRef>
            <a:effectRef idx="0">
              <a:schemeClr val="accent1"/>
            </a:effectRef>
            <a:fontRef idx="minor">
              <a:schemeClr val="tx1"/>
            </a:fontRef>
          </p:style>
        </p:cxnSp>
        <p:sp>
          <p:nvSpPr>
            <p:cNvPr id="23" name="文本框 6"/>
            <p:cNvSpPr txBox="1">
              <a:spLocks noChangeArrowheads="1"/>
            </p:cNvSpPr>
            <p:nvPr/>
          </p:nvSpPr>
          <p:spPr bwMode="auto">
            <a:xfrm>
              <a:off x="4379305" y="3945296"/>
              <a:ext cx="421701" cy="390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nSpc>
                  <a:spcPct val="100000"/>
                </a:lnSpc>
                <a:spcBef>
                  <a:spcPct val="0"/>
                </a:spcBef>
                <a:buFontTx/>
                <a:buNone/>
              </a:pPr>
              <a:r>
                <a:rPr lang="en-US" altLang="zh-CN" sz="2245">
                  <a:solidFill>
                    <a:schemeClr val="bg1"/>
                  </a:solidFill>
                  <a:latin typeface="+mj-ea"/>
                  <a:ea typeface="+mj-ea"/>
                </a:rPr>
                <a:t>02</a:t>
              </a:r>
              <a:endParaRPr lang="zh-CN" altLang="en-US" sz="2245">
                <a:solidFill>
                  <a:schemeClr val="bg1"/>
                </a:solidFill>
                <a:latin typeface="+mj-ea"/>
                <a:ea typeface="+mj-ea"/>
              </a:endParaRPr>
            </a:p>
          </p:txBody>
        </p:sp>
      </p:grpSp>
      <p:grpSp>
        <p:nvGrpSpPr>
          <p:cNvPr id="11" name="组合 10"/>
          <p:cNvGrpSpPr/>
          <p:nvPr/>
        </p:nvGrpSpPr>
        <p:grpSpPr>
          <a:xfrm>
            <a:off x="6006165" y="3278942"/>
            <a:ext cx="1629971" cy="2308681"/>
            <a:chOff x="5352443" y="2821346"/>
            <a:chExt cx="1452562" cy="2057400"/>
          </a:xfrm>
        </p:grpSpPr>
        <p:sp>
          <p:nvSpPr>
            <p:cNvPr id="3" name="任意多边形 2"/>
            <p:cNvSpPr/>
            <p:nvPr/>
          </p:nvSpPr>
          <p:spPr>
            <a:xfrm rot="12966304">
              <a:off x="5352443" y="3591284"/>
              <a:ext cx="1452562" cy="1287462"/>
            </a:xfrm>
            <a:custGeom>
              <a:avLst/>
              <a:gdLst>
                <a:gd name="connsiteX0" fmla="*/ 1313889 w 1452780"/>
                <a:gd name="connsiteY0" fmla="*/ 1200911 h 1287408"/>
                <a:gd name="connsiteX1" fmla="*/ 1334084 w 1452780"/>
                <a:gd name="connsiteY1" fmla="*/ 1071881 h 1287408"/>
                <a:gd name="connsiteX2" fmla="*/ 1205053 w 1452780"/>
                <a:gd name="connsiteY2" fmla="*/ 1051687 h 1287408"/>
                <a:gd name="connsiteX3" fmla="*/ 1184859 w 1452780"/>
                <a:gd name="connsiteY3" fmla="*/ 1180717 h 1287408"/>
                <a:gd name="connsiteX4" fmla="*/ 1313889 w 1452780"/>
                <a:gd name="connsiteY4" fmla="*/ 1200911 h 1287408"/>
                <a:gd name="connsiteX5" fmla="*/ 1417497 w 1452780"/>
                <a:gd name="connsiteY5" fmla="*/ 1252125 h 1287408"/>
                <a:gd name="connsiteX6" fmla="*/ 1332316 w 1452780"/>
                <a:gd name="connsiteY6" fmla="*/ 1287408 h 1287408"/>
                <a:gd name="connsiteX7" fmla="*/ 127670 w 1452780"/>
                <a:gd name="connsiteY7" fmla="*/ 1287408 h 1287408"/>
                <a:gd name="connsiteX8" fmla="*/ 80780 w 1452780"/>
                <a:gd name="connsiteY8" fmla="*/ 1277941 h 1287408"/>
                <a:gd name="connsiteX9" fmla="*/ 73874 w 1452780"/>
                <a:gd name="connsiteY9" fmla="*/ 1273285 h 1287408"/>
                <a:gd name="connsiteX10" fmla="*/ 60253 w 1452780"/>
                <a:gd name="connsiteY10" fmla="*/ 1267152 h 1287408"/>
                <a:gd name="connsiteX11" fmla="*/ 45579 w 1452780"/>
                <a:gd name="connsiteY11" fmla="*/ 1254209 h 1287408"/>
                <a:gd name="connsiteX12" fmla="*/ 42489 w 1452780"/>
                <a:gd name="connsiteY12" fmla="*/ 1252125 h 1287408"/>
                <a:gd name="connsiteX13" fmla="*/ 41419 w 1452780"/>
                <a:gd name="connsiteY13" fmla="*/ 1250540 h 1287408"/>
                <a:gd name="connsiteX14" fmla="*/ 24378 w 1452780"/>
                <a:gd name="connsiteY14" fmla="*/ 1235508 h 1287408"/>
                <a:gd name="connsiteX15" fmla="*/ 16159 w 1452780"/>
                <a:gd name="connsiteY15" fmla="*/ 1102594 h 1287408"/>
                <a:gd name="connsiteX16" fmla="*/ 618482 w 1452780"/>
                <a:gd name="connsiteY16" fmla="*/ 59341 h 1287408"/>
                <a:gd name="connsiteX17" fmla="*/ 650125 w 1452780"/>
                <a:gd name="connsiteY17" fmla="*/ 23467 h 1287408"/>
                <a:gd name="connsiteX18" fmla="*/ 666431 w 1452780"/>
                <a:gd name="connsiteY18" fmla="*/ 15509 h 1287408"/>
                <a:gd name="connsiteX19" fmla="*/ 666729 w 1452780"/>
                <a:gd name="connsiteY19" fmla="*/ 15247 h 1287408"/>
                <a:gd name="connsiteX20" fmla="*/ 669842 w 1452780"/>
                <a:gd name="connsiteY20" fmla="*/ 13846 h 1287408"/>
                <a:gd name="connsiteX21" fmla="*/ 691629 w 1452780"/>
                <a:gd name="connsiteY21" fmla="*/ 3212 h 1287408"/>
                <a:gd name="connsiteX22" fmla="*/ 700657 w 1452780"/>
                <a:gd name="connsiteY22" fmla="*/ 2583 h 1287408"/>
                <a:gd name="connsiteX23" fmla="*/ 712071 w 1452780"/>
                <a:gd name="connsiteY23" fmla="*/ 0 h 1287408"/>
                <a:gd name="connsiteX24" fmla="*/ 724889 w 1452780"/>
                <a:gd name="connsiteY24" fmla="*/ 893 h 1287408"/>
                <a:gd name="connsiteX25" fmla="*/ 737699 w 1452780"/>
                <a:gd name="connsiteY25" fmla="*/ 1 h 1287408"/>
                <a:gd name="connsiteX26" fmla="*/ 749104 w 1452780"/>
                <a:gd name="connsiteY26" fmla="*/ 2583 h 1287408"/>
                <a:gd name="connsiteX27" fmla="*/ 758139 w 1452780"/>
                <a:gd name="connsiteY27" fmla="*/ 3212 h 1287408"/>
                <a:gd name="connsiteX28" fmla="*/ 779962 w 1452780"/>
                <a:gd name="connsiteY28" fmla="*/ 13860 h 1287408"/>
                <a:gd name="connsiteX29" fmla="*/ 783041 w 1452780"/>
                <a:gd name="connsiteY29" fmla="*/ 15247 h 1287408"/>
                <a:gd name="connsiteX30" fmla="*/ 783334 w 1452780"/>
                <a:gd name="connsiteY30" fmla="*/ 15506 h 1287408"/>
                <a:gd name="connsiteX31" fmla="*/ 799643 w 1452780"/>
                <a:gd name="connsiteY31" fmla="*/ 23466 h 1287408"/>
                <a:gd name="connsiteX32" fmla="*/ 831286 w 1452780"/>
                <a:gd name="connsiteY32" fmla="*/ 59341 h 1287408"/>
                <a:gd name="connsiteX33" fmla="*/ 950182 w 1452780"/>
                <a:gd name="connsiteY33" fmla="*/ 265273 h 1287408"/>
                <a:gd name="connsiteX34" fmla="*/ 782798 w 1452780"/>
                <a:gd name="connsiteY34" fmla="*/ 555190 h 1287408"/>
                <a:gd name="connsiteX35" fmla="*/ 789384 w 1452780"/>
                <a:gd name="connsiteY35" fmla="*/ 661699 h 1287408"/>
                <a:gd name="connsiteX36" fmla="*/ 803040 w 1452780"/>
                <a:gd name="connsiteY36" fmla="*/ 673745 h 1287408"/>
                <a:gd name="connsiteX37" fmla="*/ 803897 w 1452780"/>
                <a:gd name="connsiteY37" fmla="*/ 675015 h 1287408"/>
                <a:gd name="connsiteX38" fmla="*/ 806373 w 1452780"/>
                <a:gd name="connsiteY38" fmla="*/ 676685 h 1287408"/>
                <a:gd name="connsiteX39" fmla="*/ 818132 w 1452780"/>
                <a:gd name="connsiteY39" fmla="*/ 687057 h 1287408"/>
                <a:gd name="connsiteX40" fmla="*/ 829047 w 1452780"/>
                <a:gd name="connsiteY40" fmla="*/ 691972 h 1287408"/>
                <a:gd name="connsiteX41" fmla="*/ 834581 w 1452780"/>
                <a:gd name="connsiteY41" fmla="*/ 695703 h 1287408"/>
                <a:gd name="connsiteX42" fmla="*/ 872156 w 1452780"/>
                <a:gd name="connsiteY42" fmla="*/ 703289 h 1287408"/>
                <a:gd name="connsiteX43" fmla="*/ 1203071 w 1452780"/>
                <a:gd name="connsiteY43" fmla="*/ 703289 h 1287408"/>
                <a:gd name="connsiteX44" fmla="*/ 1433610 w 1452780"/>
                <a:gd name="connsiteY44" fmla="*/ 1102593 h 1287408"/>
                <a:gd name="connsiteX45" fmla="*/ 1435668 w 1452780"/>
                <a:gd name="connsiteY45" fmla="*/ 1108713 h 1287408"/>
                <a:gd name="connsiteX46" fmla="*/ 1443313 w 1452780"/>
                <a:gd name="connsiteY46" fmla="*/ 1120054 h 1287408"/>
                <a:gd name="connsiteX47" fmla="*/ 1452780 w 1452780"/>
                <a:gd name="connsiteY47" fmla="*/ 1166944 h 1287408"/>
                <a:gd name="connsiteX48" fmla="*/ 1417497 w 1452780"/>
                <a:gd name="connsiteY48" fmla="*/ 1252125 h 128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452780" h="1287408">
                  <a:moveTo>
                    <a:pt x="1313889" y="1200911"/>
                  </a:moveTo>
                  <a:cubicBezTo>
                    <a:pt x="1355097" y="1170856"/>
                    <a:pt x="1364139" y="1113088"/>
                    <a:pt x="1334084" y="1071881"/>
                  </a:cubicBezTo>
                  <a:cubicBezTo>
                    <a:pt x="1304030" y="1030674"/>
                    <a:pt x="1246260" y="1021633"/>
                    <a:pt x="1205053" y="1051687"/>
                  </a:cubicBezTo>
                  <a:cubicBezTo>
                    <a:pt x="1163846" y="1081742"/>
                    <a:pt x="1154805" y="1139510"/>
                    <a:pt x="1184859" y="1180717"/>
                  </a:cubicBezTo>
                  <a:cubicBezTo>
                    <a:pt x="1214914" y="1221924"/>
                    <a:pt x="1272682" y="1230965"/>
                    <a:pt x="1313889" y="1200911"/>
                  </a:cubicBezTo>
                  <a:close/>
                  <a:moveTo>
                    <a:pt x="1417497" y="1252125"/>
                  </a:moveTo>
                  <a:cubicBezTo>
                    <a:pt x="1395697" y="1273925"/>
                    <a:pt x="1365581" y="1287408"/>
                    <a:pt x="1332316" y="1287408"/>
                  </a:cubicBezTo>
                  <a:lnTo>
                    <a:pt x="127670" y="1287408"/>
                  </a:lnTo>
                  <a:cubicBezTo>
                    <a:pt x="111036" y="1287408"/>
                    <a:pt x="95192" y="1284038"/>
                    <a:pt x="80780" y="1277941"/>
                  </a:cubicBezTo>
                  <a:lnTo>
                    <a:pt x="73874" y="1273285"/>
                  </a:lnTo>
                  <a:lnTo>
                    <a:pt x="60253" y="1267152"/>
                  </a:lnTo>
                  <a:lnTo>
                    <a:pt x="45579" y="1254209"/>
                  </a:lnTo>
                  <a:lnTo>
                    <a:pt x="42489" y="1252125"/>
                  </a:lnTo>
                  <a:lnTo>
                    <a:pt x="41419" y="1250540"/>
                  </a:lnTo>
                  <a:lnTo>
                    <a:pt x="24378" y="1235508"/>
                  </a:lnTo>
                  <a:cubicBezTo>
                    <a:pt x="-3923" y="1198053"/>
                    <a:pt x="-8790" y="1145807"/>
                    <a:pt x="16159" y="1102594"/>
                  </a:cubicBezTo>
                  <a:lnTo>
                    <a:pt x="618482" y="59341"/>
                  </a:lnTo>
                  <a:cubicBezTo>
                    <a:pt x="626799" y="44936"/>
                    <a:pt x="637641" y="32900"/>
                    <a:pt x="650125" y="23467"/>
                  </a:cubicBezTo>
                  <a:lnTo>
                    <a:pt x="666431" y="15509"/>
                  </a:lnTo>
                  <a:lnTo>
                    <a:pt x="666729" y="15247"/>
                  </a:lnTo>
                  <a:lnTo>
                    <a:pt x="669842" y="13846"/>
                  </a:lnTo>
                  <a:lnTo>
                    <a:pt x="691629" y="3212"/>
                  </a:lnTo>
                  <a:lnTo>
                    <a:pt x="700657" y="2583"/>
                  </a:lnTo>
                  <a:lnTo>
                    <a:pt x="712071" y="0"/>
                  </a:lnTo>
                  <a:lnTo>
                    <a:pt x="724889" y="893"/>
                  </a:lnTo>
                  <a:lnTo>
                    <a:pt x="737699" y="1"/>
                  </a:lnTo>
                  <a:lnTo>
                    <a:pt x="749104" y="2583"/>
                  </a:lnTo>
                  <a:lnTo>
                    <a:pt x="758139" y="3212"/>
                  </a:lnTo>
                  <a:lnTo>
                    <a:pt x="779962" y="13860"/>
                  </a:lnTo>
                  <a:lnTo>
                    <a:pt x="783041" y="15247"/>
                  </a:lnTo>
                  <a:lnTo>
                    <a:pt x="783334" y="15506"/>
                  </a:lnTo>
                  <a:lnTo>
                    <a:pt x="799643" y="23466"/>
                  </a:lnTo>
                  <a:cubicBezTo>
                    <a:pt x="812128" y="32899"/>
                    <a:pt x="822970" y="44936"/>
                    <a:pt x="831286" y="59341"/>
                  </a:cubicBezTo>
                  <a:lnTo>
                    <a:pt x="950182" y="265273"/>
                  </a:lnTo>
                  <a:lnTo>
                    <a:pt x="782798" y="555190"/>
                  </a:lnTo>
                  <a:cubicBezTo>
                    <a:pt x="762805" y="589818"/>
                    <a:pt x="766705" y="631685"/>
                    <a:pt x="789384" y="661699"/>
                  </a:cubicBezTo>
                  <a:lnTo>
                    <a:pt x="803040" y="673745"/>
                  </a:lnTo>
                  <a:lnTo>
                    <a:pt x="803897" y="675015"/>
                  </a:lnTo>
                  <a:lnTo>
                    <a:pt x="806373" y="676685"/>
                  </a:lnTo>
                  <a:lnTo>
                    <a:pt x="818132" y="687057"/>
                  </a:lnTo>
                  <a:lnTo>
                    <a:pt x="829047" y="691972"/>
                  </a:lnTo>
                  <a:lnTo>
                    <a:pt x="834581" y="695703"/>
                  </a:lnTo>
                  <a:cubicBezTo>
                    <a:pt x="846130" y="700588"/>
                    <a:pt x="858827" y="703289"/>
                    <a:pt x="872156" y="703289"/>
                  </a:cubicBezTo>
                  <a:lnTo>
                    <a:pt x="1203071" y="703289"/>
                  </a:lnTo>
                  <a:lnTo>
                    <a:pt x="1433610" y="1102593"/>
                  </a:lnTo>
                  <a:lnTo>
                    <a:pt x="1435668" y="1108713"/>
                  </a:lnTo>
                  <a:lnTo>
                    <a:pt x="1443313" y="1120054"/>
                  </a:lnTo>
                  <a:cubicBezTo>
                    <a:pt x="1449409" y="1134466"/>
                    <a:pt x="1452780" y="1150311"/>
                    <a:pt x="1452780" y="1166944"/>
                  </a:cubicBezTo>
                  <a:cubicBezTo>
                    <a:pt x="1452780" y="1200209"/>
                    <a:pt x="1439296" y="1230325"/>
                    <a:pt x="1417497" y="1252125"/>
                  </a:cubicBezTo>
                  <a:close/>
                </a:path>
              </a:pathLst>
            </a:custGeom>
            <a:solidFill>
              <a:srgbClr val="E4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915"/>
            </a:p>
          </p:txBody>
        </p:sp>
        <p:cxnSp>
          <p:nvCxnSpPr>
            <p:cNvPr id="14" name="直接箭头连接符 13"/>
            <p:cNvCxnSpPr/>
            <p:nvPr/>
          </p:nvCxnSpPr>
          <p:spPr>
            <a:xfrm flipV="1">
              <a:off x="5914418" y="2821346"/>
              <a:ext cx="0" cy="504825"/>
            </a:xfrm>
            <a:prstGeom prst="straightConnector1">
              <a:avLst/>
            </a:prstGeom>
            <a:ln>
              <a:solidFill>
                <a:srgbClr val="E40000"/>
              </a:solidFill>
              <a:tailEnd type="triangle"/>
            </a:ln>
          </p:spPr>
          <p:style>
            <a:lnRef idx="1">
              <a:schemeClr val="accent1"/>
            </a:lnRef>
            <a:fillRef idx="0">
              <a:schemeClr val="accent1"/>
            </a:fillRef>
            <a:effectRef idx="0">
              <a:schemeClr val="accent1"/>
            </a:effectRef>
            <a:fontRef idx="minor">
              <a:schemeClr val="tx1"/>
            </a:fontRef>
          </p:style>
        </p:cxnSp>
        <p:sp>
          <p:nvSpPr>
            <p:cNvPr id="24" name="文本框 7"/>
            <p:cNvSpPr txBox="1">
              <a:spLocks noChangeArrowheads="1"/>
            </p:cNvSpPr>
            <p:nvPr/>
          </p:nvSpPr>
          <p:spPr bwMode="auto">
            <a:xfrm>
              <a:off x="6143018" y="3913546"/>
              <a:ext cx="473129" cy="45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nSpc>
                  <a:spcPct val="100000"/>
                </a:lnSpc>
                <a:spcBef>
                  <a:spcPct val="0"/>
                </a:spcBef>
                <a:buFontTx/>
                <a:buNone/>
              </a:pPr>
              <a:r>
                <a:rPr lang="en-US" altLang="zh-CN" sz="2695">
                  <a:solidFill>
                    <a:schemeClr val="bg1"/>
                  </a:solidFill>
                  <a:latin typeface="+mj-ea"/>
                  <a:ea typeface="+mj-ea"/>
                </a:rPr>
                <a:t>03</a:t>
              </a:r>
              <a:endParaRPr lang="zh-CN" altLang="en-US" sz="2695">
                <a:solidFill>
                  <a:schemeClr val="bg1"/>
                </a:solidFill>
                <a:latin typeface="+mj-ea"/>
                <a:ea typeface="+mj-ea"/>
              </a:endParaRPr>
            </a:p>
          </p:txBody>
        </p:sp>
      </p:grpSp>
      <p:grpSp>
        <p:nvGrpSpPr>
          <p:cNvPr id="12" name="组合 11"/>
          <p:cNvGrpSpPr/>
          <p:nvPr/>
        </p:nvGrpSpPr>
        <p:grpSpPr>
          <a:xfrm>
            <a:off x="8354037" y="3854332"/>
            <a:ext cx="1508837" cy="2371029"/>
            <a:chOff x="7444768" y="3334109"/>
            <a:chExt cx="1344612" cy="2112962"/>
          </a:xfrm>
        </p:grpSpPr>
        <p:sp>
          <p:nvSpPr>
            <p:cNvPr id="7" name="任意多边形 6"/>
            <p:cNvSpPr/>
            <p:nvPr/>
          </p:nvSpPr>
          <p:spPr>
            <a:xfrm>
              <a:off x="7444768" y="3334109"/>
              <a:ext cx="1344612" cy="1446212"/>
            </a:xfrm>
            <a:custGeom>
              <a:avLst/>
              <a:gdLst>
                <a:gd name="connsiteX0" fmla="*/ 174959 w 1345719"/>
                <a:gd name="connsiteY0" fmla="*/ 1164949 h 1446325"/>
                <a:gd name="connsiteX1" fmla="*/ 77328 w 1345719"/>
                <a:gd name="connsiteY1" fmla="*/ 1262580 h 1446325"/>
                <a:gd name="connsiteX2" fmla="*/ 174959 w 1345719"/>
                <a:gd name="connsiteY2" fmla="*/ 1360211 h 1446325"/>
                <a:gd name="connsiteX3" fmla="*/ 272590 w 1345719"/>
                <a:gd name="connsiteY3" fmla="*/ 1262580 h 1446325"/>
                <a:gd name="connsiteX4" fmla="*/ 174959 w 1345719"/>
                <a:gd name="connsiteY4" fmla="*/ 1164949 h 1446325"/>
                <a:gd name="connsiteX5" fmla="*/ 229941 w 1345719"/>
                <a:gd name="connsiteY5" fmla="*/ 1457 h 1446325"/>
                <a:gd name="connsiteX6" fmla="*/ 319553 w 1345719"/>
                <a:gd name="connsiteY6" fmla="*/ 23145 h 1446325"/>
                <a:gd name="connsiteX7" fmla="*/ 1292832 w 1345719"/>
                <a:gd name="connsiteY7" fmla="*/ 733005 h 1446325"/>
                <a:gd name="connsiteX8" fmla="*/ 1325137 w 1345719"/>
                <a:gd name="connsiteY8" fmla="*/ 768284 h 1446325"/>
                <a:gd name="connsiteX9" fmla="*/ 1327973 w 1345719"/>
                <a:gd name="connsiteY9" fmla="*/ 776116 h 1446325"/>
                <a:gd name="connsiteX10" fmla="*/ 1335364 w 1345719"/>
                <a:gd name="connsiteY10" fmla="*/ 789097 h 1446325"/>
                <a:gd name="connsiteX11" fmla="*/ 1339593 w 1345719"/>
                <a:gd name="connsiteY11" fmla="*/ 808201 h 1446325"/>
                <a:gd name="connsiteX12" fmla="*/ 1340862 w 1345719"/>
                <a:gd name="connsiteY12" fmla="*/ 811706 h 1446325"/>
                <a:gd name="connsiteX13" fmla="*/ 1340792 w 1345719"/>
                <a:gd name="connsiteY13" fmla="*/ 813617 h 1446325"/>
                <a:gd name="connsiteX14" fmla="*/ 1345702 w 1345719"/>
                <a:gd name="connsiteY14" fmla="*/ 835803 h 1446325"/>
                <a:gd name="connsiteX15" fmla="*/ 1274021 w 1345719"/>
                <a:gd name="connsiteY15" fmla="*/ 948033 h 1446325"/>
                <a:gd name="connsiteX16" fmla="*/ 172626 w 1345719"/>
                <a:gd name="connsiteY16" fmla="*/ 1435987 h 1446325"/>
                <a:gd name="connsiteX17" fmla="*/ 125920 w 1345719"/>
                <a:gd name="connsiteY17" fmla="*/ 1446325 h 1446325"/>
                <a:gd name="connsiteX18" fmla="*/ 108057 w 1345719"/>
                <a:gd name="connsiteY18" fmla="*/ 1443146 h 1446325"/>
                <a:gd name="connsiteX19" fmla="*/ 107662 w 1345719"/>
                <a:gd name="connsiteY19" fmla="*/ 1443182 h 1446325"/>
                <a:gd name="connsiteX20" fmla="*/ 104321 w 1345719"/>
                <a:gd name="connsiteY20" fmla="*/ 1442479 h 1446325"/>
                <a:gd name="connsiteX21" fmla="*/ 80452 w 1345719"/>
                <a:gd name="connsiteY21" fmla="*/ 1438232 h 1446325"/>
                <a:gd name="connsiteX22" fmla="*/ 72787 w 1345719"/>
                <a:gd name="connsiteY22" fmla="*/ 1433421 h 1446325"/>
                <a:gd name="connsiteX23" fmla="*/ 62044 w 1345719"/>
                <a:gd name="connsiteY23" fmla="*/ 1428782 h 1446325"/>
                <a:gd name="connsiteX24" fmla="*/ 52214 w 1345719"/>
                <a:gd name="connsiteY24" fmla="*/ 1420507 h 1446325"/>
                <a:gd name="connsiteX25" fmla="*/ 41338 w 1345719"/>
                <a:gd name="connsiteY25" fmla="*/ 1413679 h 1446325"/>
                <a:gd name="connsiteX26" fmla="*/ 33645 w 1345719"/>
                <a:gd name="connsiteY26" fmla="*/ 1404872 h 1446325"/>
                <a:gd name="connsiteX27" fmla="*/ 26716 w 1345719"/>
                <a:gd name="connsiteY27" fmla="*/ 1399040 h 1446325"/>
                <a:gd name="connsiteX28" fmla="*/ 15359 w 1345719"/>
                <a:gd name="connsiteY28" fmla="*/ 1377578 h 1446325"/>
                <a:gd name="connsiteX29" fmla="*/ 13689 w 1345719"/>
                <a:gd name="connsiteY29" fmla="*/ 1374643 h 1446325"/>
                <a:gd name="connsiteX30" fmla="*/ 13605 w 1345719"/>
                <a:gd name="connsiteY30" fmla="*/ 1374261 h 1446325"/>
                <a:gd name="connsiteX31" fmla="*/ 5119 w 1345719"/>
                <a:gd name="connsiteY31" fmla="*/ 1358219 h 1446325"/>
                <a:gd name="connsiteX32" fmla="*/ 693 w 1345719"/>
                <a:gd name="connsiteY32" fmla="*/ 1310588 h 1446325"/>
                <a:gd name="connsiteX33" fmla="*/ 25982 w 1345719"/>
                <a:gd name="connsiteY33" fmla="*/ 1074146 h 1446325"/>
                <a:gd name="connsiteX34" fmla="*/ 332057 w 1345719"/>
                <a:gd name="connsiteY34" fmla="*/ 938546 h 1446325"/>
                <a:gd name="connsiteX35" fmla="*/ 389498 w 1345719"/>
                <a:gd name="connsiteY35" fmla="*/ 848612 h 1446325"/>
                <a:gd name="connsiteX36" fmla="*/ 385563 w 1345719"/>
                <a:gd name="connsiteY36" fmla="*/ 830832 h 1446325"/>
                <a:gd name="connsiteX37" fmla="*/ 385619 w 1345719"/>
                <a:gd name="connsiteY37" fmla="*/ 829301 h 1446325"/>
                <a:gd name="connsiteX38" fmla="*/ 384603 w 1345719"/>
                <a:gd name="connsiteY38" fmla="*/ 826493 h 1446325"/>
                <a:gd name="connsiteX39" fmla="*/ 381214 w 1345719"/>
                <a:gd name="connsiteY39" fmla="*/ 811184 h 1446325"/>
                <a:gd name="connsiteX40" fmla="*/ 375292 w 1345719"/>
                <a:gd name="connsiteY40" fmla="*/ 800781 h 1446325"/>
                <a:gd name="connsiteX41" fmla="*/ 373019 w 1345719"/>
                <a:gd name="connsiteY41" fmla="*/ 794506 h 1446325"/>
                <a:gd name="connsiteX42" fmla="*/ 347131 w 1345719"/>
                <a:gd name="connsiteY42" fmla="*/ 766235 h 1446325"/>
                <a:gd name="connsiteX43" fmla="*/ 79772 w 1345719"/>
                <a:gd name="connsiteY43" fmla="*/ 571237 h 1446325"/>
                <a:gd name="connsiteX44" fmla="*/ 128808 w 1345719"/>
                <a:gd name="connsiteY44" fmla="*/ 112775 h 1446325"/>
                <a:gd name="connsiteX45" fmla="*/ 130751 w 1345719"/>
                <a:gd name="connsiteY45" fmla="*/ 106618 h 1446325"/>
                <a:gd name="connsiteX46" fmla="*/ 131257 w 1345719"/>
                <a:gd name="connsiteY46" fmla="*/ 92950 h 1446325"/>
                <a:gd name="connsiteX47" fmla="*/ 151240 w 1345719"/>
                <a:gd name="connsiteY47" fmla="*/ 49487 h 1446325"/>
                <a:gd name="connsiteX48" fmla="*/ 229941 w 1345719"/>
                <a:gd name="connsiteY48" fmla="*/ 1457 h 144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345719" h="1446325">
                  <a:moveTo>
                    <a:pt x="174959" y="1164949"/>
                  </a:moveTo>
                  <a:cubicBezTo>
                    <a:pt x="121039" y="1164949"/>
                    <a:pt x="77328" y="1208660"/>
                    <a:pt x="77328" y="1262580"/>
                  </a:cubicBezTo>
                  <a:cubicBezTo>
                    <a:pt x="77328" y="1316500"/>
                    <a:pt x="121039" y="1360211"/>
                    <a:pt x="174959" y="1360211"/>
                  </a:cubicBezTo>
                  <a:cubicBezTo>
                    <a:pt x="228879" y="1360211"/>
                    <a:pt x="272590" y="1316500"/>
                    <a:pt x="272590" y="1262580"/>
                  </a:cubicBezTo>
                  <a:cubicBezTo>
                    <a:pt x="272590" y="1208660"/>
                    <a:pt x="228879" y="1164949"/>
                    <a:pt x="174959" y="1164949"/>
                  </a:cubicBezTo>
                  <a:close/>
                  <a:moveTo>
                    <a:pt x="229941" y="1457"/>
                  </a:moveTo>
                  <a:cubicBezTo>
                    <a:pt x="260400" y="-3310"/>
                    <a:pt x="292677" y="3543"/>
                    <a:pt x="319553" y="23145"/>
                  </a:cubicBezTo>
                  <a:lnTo>
                    <a:pt x="1292832" y="733005"/>
                  </a:lnTo>
                  <a:cubicBezTo>
                    <a:pt x="1306271" y="742807"/>
                    <a:pt x="1317086" y="754866"/>
                    <a:pt x="1325137" y="768284"/>
                  </a:cubicBezTo>
                  <a:lnTo>
                    <a:pt x="1327973" y="776116"/>
                  </a:lnTo>
                  <a:lnTo>
                    <a:pt x="1335364" y="789097"/>
                  </a:lnTo>
                  <a:lnTo>
                    <a:pt x="1339593" y="808201"/>
                  </a:lnTo>
                  <a:lnTo>
                    <a:pt x="1340862" y="811706"/>
                  </a:lnTo>
                  <a:lnTo>
                    <a:pt x="1340792" y="813617"/>
                  </a:lnTo>
                  <a:lnTo>
                    <a:pt x="1345702" y="835803"/>
                  </a:lnTo>
                  <a:cubicBezTo>
                    <a:pt x="1346497" y="882742"/>
                    <a:pt x="1319642" y="927821"/>
                    <a:pt x="1274021" y="948033"/>
                  </a:cubicBezTo>
                  <a:lnTo>
                    <a:pt x="172626" y="1435987"/>
                  </a:lnTo>
                  <a:cubicBezTo>
                    <a:pt x="157418" y="1442724"/>
                    <a:pt x="141565" y="1446060"/>
                    <a:pt x="125920" y="1446325"/>
                  </a:cubicBezTo>
                  <a:lnTo>
                    <a:pt x="108057" y="1443146"/>
                  </a:lnTo>
                  <a:lnTo>
                    <a:pt x="107662" y="1443182"/>
                  </a:lnTo>
                  <a:lnTo>
                    <a:pt x="104321" y="1442479"/>
                  </a:lnTo>
                  <a:lnTo>
                    <a:pt x="80452" y="1438232"/>
                  </a:lnTo>
                  <a:lnTo>
                    <a:pt x="72787" y="1433421"/>
                  </a:lnTo>
                  <a:lnTo>
                    <a:pt x="62044" y="1428782"/>
                  </a:lnTo>
                  <a:lnTo>
                    <a:pt x="52214" y="1420507"/>
                  </a:lnTo>
                  <a:lnTo>
                    <a:pt x="41338" y="1413679"/>
                  </a:lnTo>
                  <a:lnTo>
                    <a:pt x="33645" y="1404872"/>
                  </a:lnTo>
                  <a:lnTo>
                    <a:pt x="26716" y="1399040"/>
                  </a:lnTo>
                  <a:lnTo>
                    <a:pt x="15359" y="1377578"/>
                  </a:lnTo>
                  <a:lnTo>
                    <a:pt x="13689" y="1374643"/>
                  </a:lnTo>
                  <a:lnTo>
                    <a:pt x="13605" y="1374261"/>
                  </a:lnTo>
                  <a:lnTo>
                    <a:pt x="5119" y="1358219"/>
                  </a:lnTo>
                  <a:cubicBezTo>
                    <a:pt x="590" y="1343241"/>
                    <a:pt x="-1077" y="1327127"/>
                    <a:pt x="693" y="1310588"/>
                  </a:cubicBezTo>
                  <a:lnTo>
                    <a:pt x="25982" y="1074146"/>
                  </a:lnTo>
                  <a:lnTo>
                    <a:pt x="332057" y="938546"/>
                  </a:lnTo>
                  <a:cubicBezTo>
                    <a:pt x="368615" y="922349"/>
                    <a:pt x="390135" y="886225"/>
                    <a:pt x="389498" y="848612"/>
                  </a:cubicBezTo>
                  <a:lnTo>
                    <a:pt x="385563" y="830832"/>
                  </a:lnTo>
                  <a:lnTo>
                    <a:pt x="385619" y="829301"/>
                  </a:lnTo>
                  <a:lnTo>
                    <a:pt x="384603" y="826493"/>
                  </a:lnTo>
                  <a:lnTo>
                    <a:pt x="381214" y="811184"/>
                  </a:lnTo>
                  <a:lnTo>
                    <a:pt x="375292" y="800781"/>
                  </a:lnTo>
                  <a:lnTo>
                    <a:pt x="373019" y="794506"/>
                  </a:lnTo>
                  <a:cubicBezTo>
                    <a:pt x="366567" y="783753"/>
                    <a:pt x="357900" y="774089"/>
                    <a:pt x="347131" y="766235"/>
                  </a:cubicBezTo>
                  <a:lnTo>
                    <a:pt x="79772" y="571237"/>
                  </a:lnTo>
                  <a:lnTo>
                    <a:pt x="128808" y="112775"/>
                  </a:lnTo>
                  <a:lnTo>
                    <a:pt x="130751" y="106618"/>
                  </a:lnTo>
                  <a:lnTo>
                    <a:pt x="131257" y="92950"/>
                  </a:lnTo>
                  <a:cubicBezTo>
                    <a:pt x="134825" y="77714"/>
                    <a:pt x="141438" y="62926"/>
                    <a:pt x="151240" y="49487"/>
                  </a:cubicBezTo>
                  <a:cubicBezTo>
                    <a:pt x="170842" y="22611"/>
                    <a:pt x="199482" y="6225"/>
                    <a:pt x="229941" y="1457"/>
                  </a:cubicBezTo>
                  <a:close/>
                </a:path>
              </a:pathLst>
            </a:custGeom>
            <a:solidFill>
              <a:srgbClr val="435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915"/>
            </a:p>
          </p:txBody>
        </p:sp>
        <p:cxnSp>
          <p:nvCxnSpPr>
            <p:cNvPr id="10" name="直接箭头连接符 9"/>
            <p:cNvCxnSpPr/>
            <p:nvPr/>
          </p:nvCxnSpPr>
          <p:spPr>
            <a:xfrm>
              <a:off x="7574943" y="4780321"/>
              <a:ext cx="4762" cy="666750"/>
            </a:xfrm>
            <a:prstGeom prst="straightConnector1">
              <a:avLst/>
            </a:prstGeom>
            <a:ln>
              <a:solidFill>
                <a:srgbClr val="435468"/>
              </a:solidFill>
              <a:tailEnd type="triangle"/>
            </a:ln>
          </p:spPr>
          <p:style>
            <a:lnRef idx="1">
              <a:schemeClr val="accent1"/>
            </a:lnRef>
            <a:fillRef idx="0">
              <a:schemeClr val="accent1"/>
            </a:fillRef>
            <a:effectRef idx="0">
              <a:schemeClr val="accent1"/>
            </a:effectRef>
            <a:fontRef idx="minor">
              <a:schemeClr val="tx1"/>
            </a:fontRef>
          </p:style>
        </p:cxnSp>
        <p:sp>
          <p:nvSpPr>
            <p:cNvPr id="25" name="文本框 8"/>
            <p:cNvSpPr txBox="1">
              <a:spLocks noChangeArrowheads="1"/>
            </p:cNvSpPr>
            <p:nvPr/>
          </p:nvSpPr>
          <p:spPr bwMode="auto">
            <a:xfrm>
              <a:off x="7886093" y="3883384"/>
              <a:ext cx="524556" cy="513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nSpc>
                  <a:spcPct val="100000"/>
                </a:lnSpc>
                <a:spcBef>
                  <a:spcPct val="0"/>
                </a:spcBef>
                <a:buFontTx/>
                <a:buNone/>
              </a:pPr>
              <a:r>
                <a:rPr lang="en-US" altLang="zh-CN" sz="3140">
                  <a:solidFill>
                    <a:schemeClr val="bg1"/>
                  </a:solidFill>
                  <a:latin typeface="+mj-ea"/>
                  <a:ea typeface="+mj-ea"/>
                </a:rPr>
                <a:t>04</a:t>
              </a:r>
              <a:endParaRPr lang="zh-CN" altLang="en-US" sz="3140">
                <a:solidFill>
                  <a:schemeClr val="bg1"/>
                </a:solidFill>
                <a:latin typeface="+mj-ea"/>
                <a:ea typeface="+mj-ea"/>
              </a:endParaRPr>
            </a:p>
          </p:txBody>
        </p:sp>
      </p:grpSp>
      <p:grpSp>
        <p:nvGrpSpPr>
          <p:cNvPr id="16" name="组合 15"/>
          <p:cNvGrpSpPr/>
          <p:nvPr/>
        </p:nvGrpSpPr>
        <p:grpSpPr>
          <a:xfrm>
            <a:off x="10470328" y="2968981"/>
            <a:ext cx="1979124" cy="2698806"/>
            <a:chOff x="9330718" y="2545121"/>
            <a:chExt cx="1763712" cy="2405063"/>
          </a:xfrm>
        </p:grpSpPr>
        <p:sp>
          <p:nvSpPr>
            <p:cNvPr id="5" name="任意多边形 4"/>
            <p:cNvSpPr/>
            <p:nvPr/>
          </p:nvSpPr>
          <p:spPr>
            <a:xfrm>
              <a:off x="9330718" y="3054709"/>
              <a:ext cx="1763712" cy="1895475"/>
            </a:xfrm>
            <a:custGeom>
              <a:avLst/>
              <a:gdLst>
                <a:gd name="connsiteX0" fmla="*/ 362129 w 1763666"/>
                <a:gd name="connsiteY0" fmla="*/ 111774 h 1895518"/>
                <a:gd name="connsiteX1" fmla="*/ 235922 w 1763666"/>
                <a:gd name="connsiteY1" fmla="*/ 237981 h 1895518"/>
                <a:gd name="connsiteX2" fmla="*/ 362129 w 1763666"/>
                <a:gd name="connsiteY2" fmla="*/ 364188 h 1895518"/>
                <a:gd name="connsiteX3" fmla="*/ 488336 w 1763666"/>
                <a:gd name="connsiteY3" fmla="*/ 237981 h 1895518"/>
                <a:gd name="connsiteX4" fmla="*/ 362129 w 1763666"/>
                <a:gd name="connsiteY4" fmla="*/ 111774 h 1895518"/>
                <a:gd name="connsiteX5" fmla="*/ 301354 w 1763666"/>
                <a:gd name="connsiteY5" fmla="*/ 1909 h 1895518"/>
                <a:gd name="connsiteX6" fmla="*/ 418797 w 1763666"/>
                <a:gd name="connsiteY6" fmla="*/ 30333 h 1895518"/>
                <a:gd name="connsiteX7" fmla="*/ 1694353 w 1763666"/>
                <a:gd name="connsiteY7" fmla="*/ 960658 h 1895518"/>
                <a:gd name="connsiteX8" fmla="*/ 1736692 w 1763666"/>
                <a:gd name="connsiteY8" fmla="*/ 1006894 h 1895518"/>
                <a:gd name="connsiteX9" fmla="*/ 1740409 w 1763666"/>
                <a:gd name="connsiteY9" fmla="*/ 1017158 h 1895518"/>
                <a:gd name="connsiteX10" fmla="*/ 1750096 w 1763666"/>
                <a:gd name="connsiteY10" fmla="*/ 1034171 h 1895518"/>
                <a:gd name="connsiteX11" fmla="*/ 1755638 w 1763666"/>
                <a:gd name="connsiteY11" fmla="*/ 1059208 h 1895518"/>
                <a:gd name="connsiteX12" fmla="*/ 1757300 w 1763666"/>
                <a:gd name="connsiteY12" fmla="*/ 1063801 h 1895518"/>
                <a:gd name="connsiteX13" fmla="*/ 1757209 w 1763666"/>
                <a:gd name="connsiteY13" fmla="*/ 1066306 h 1895518"/>
                <a:gd name="connsiteX14" fmla="*/ 1763644 w 1763666"/>
                <a:gd name="connsiteY14" fmla="*/ 1095383 h 1895518"/>
                <a:gd name="connsiteX15" fmla="*/ 1669700 w 1763666"/>
                <a:gd name="connsiteY15" fmla="*/ 1242469 h 1895518"/>
                <a:gd name="connsiteX16" fmla="*/ 226238 w 1763666"/>
                <a:gd name="connsiteY16" fmla="*/ 1881969 h 1895518"/>
                <a:gd name="connsiteX17" fmla="*/ 165028 w 1763666"/>
                <a:gd name="connsiteY17" fmla="*/ 1895518 h 1895518"/>
                <a:gd name="connsiteX18" fmla="*/ 141616 w 1763666"/>
                <a:gd name="connsiteY18" fmla="*/ 1891351 h 1895518"/>
                <a:gd name="connsiteX19" fmla="*/ 141098 w 1763666"/>
                <a:gd name="connsiteY19" fmla="*/ 1891399 h 1895518"/>
                <a:gd name="connsiteX20" fmla="*/ 136720 w 1763666"/>
                <a:gd name="connsiteY20" fmla="*/ 1890478 h 1895518"/>
                <a:gd name="connsiteX21" fmla="*/ 105438 w 1763666"/>
                <a:gd name="connsiteY21" fmla="*/ 1884912 h 1895518"/>
                <a:gd name="connsiteX22" fmla="*/ 95393 w 1763666"/>
                <a:gd name="connsiteY22" fmla="*/ 1878606 h 1895518"/>
                <a:gd name="connsiteX23" fmla="*/ 81312 w 1763666"/>
                <a:gd name="connsiteY23" fmla="*/ 1872526 h 1895518"/>
                <a:gd name="connsiteX24" fmla="*/ 68430 w 1763666"/>
                <a:gd name="connsiteY24" fmla="*/ 1861682 h 1895518"/>
                <a:gd name="connsiteX25" fmla="*/ 54177 w 1763666"/>
                <a:gd name="connsiteY25" fmla="*/ 1852733 h 1895518"/>
                <a:gd name="connsiteX26" fmla="*/ 44094 w 1763666"/>
                <a:gd name="connsiteY26" fmla="*/ 1841192 h 1895518"/>
                <a:gd name="connsiteX27" fmla="*/ 35013 w 1763666"/>
                <a:gd name="connsiteY27" fmla="*/ 1833548 h 1895518"/>
                <a:gd name="connsiteX28" fmla="*/ 20129 w 1763666"/>
                <a:gd name="connsiteY28" fmla="*/ 1805420 h 1895518"/>
                <a:gd name="connsiteX29" fmla="*/ 17940 w 1763666"/>
                <a:gd name="connsiteY29" fmla="*/ 1801573 h 1895518"/>
                <a:gd name="connsiteX30" fmla="*/ 17830 w 1763666"/>
                <a:gd name="connsiteY30" fmla="*/ 1801073 h 1895518"/>
                <a:gd name="connsiteX31" fmla="*/ 6708 w 1763666"/>
                <a:gd name="connsiteY31" fmla="*/ 1780049 h 1895518"/>
                <a:gd name="connsiteX32" fmla="*/ 908 w 1763666"/>
                <a:gd name="connsiteY32" fmla="*/ 1717625 h 1895518"/>
                <a:gd name="connsiteX33" fmla="*/ 34050 w 1763666"/>
                <a:gd name="connsiteY33" fmla="*/ 1407750 h 1895518"/>
                <a:gd name="connsiteX34" fmla="*/ 435184 w 1763666"/>
                <a:gd name="connsiteY34" fmla="*/ 1230035 h 1895518"/>
                <a:gd name="connsiteX35" fmla="*/ 510466 w 1763666"/>
                <a:gd name="connsiteY35" fmla="*/ 1112170 h 1895518"/>
                <a:gd name="connsiteX36" fmla="*/ 505309 w 1763666"/>
                <a:gd name="connsiteY36" fmla="*/ 1088869 h 1895518"/>
                <a:gd name="connsiteX37" fmla="*/ 505382 w 1763666"/>
                <a:gd name="connsiteY37" fmla="*/ 1086862 h 1895518"/>
                <a:gd name="connsiteX38" fmla="*/ 504050 w 1763666"/>
                <a:gd name="connsiteY38" fmla="*/ 1083181 h 1895518"/>
                <a:gd name="connsiteX39" fmla="*/ 499609 w 1763666"/>
                <a:gd name="connsiteY39" fmla="*/ 1063118 h 1895518"/>
                <a:gd name="connsiteX40" fmla="*/ 491847 w 1763666"/>
                <a:gd name="connsiteY40" fmla="*/ 1049484 h 1895518"/>
                <a:gd name="connsiteX41" fmla="*/ 488869 w 1763666"/>
                <a:gd name="connsiteY41" fmla="*/ 1041260 h 1895518"/>
                <a:gd name="connsiteX42" fmla="*/ 454940 w 1763666"/>
                <a:gd name="connsiteY42" fmla="*/ 1004208 h 1895518"/>
                <a:gd name="connsiteX43" fmla="*/ 104546 w 1763666"/>
                <a:gd name="connsiteY43" fmla="*/ 748649 h 1895518"/>
                <a:gd name="connsiteX44" fmla="*/ 168812 w 1763666"/>
                <a:gd name="connsiteY44" fmla="*/ 147800 h 1895518"/>
                <a:gd name="connsiteX45" fmla="*/ 171359 w 1763666"/>
                <a:gd name="connsiteY45" fmla="*/ 139730 h 1895518"/>
                <a:gd name="connsiteX46" fmla="*/ 172022 w 1763666"/>
                <a:gd name="connsiteY46" fmla="*/ 121818 h 1895518"/>
                <a:gd name="connsiteX47" fmla="*/ 198210 w 1763666"/>
                <a:gd name="connsiteY47" fmla="*/ 64856 h 1895518"/>
                <a:gd name="connsiteX48" fmla="*/ 301354 w 1763666"/>
                <a:gd name="connsiteY48" fmla="*/ 1909 h 189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763666" h="1895518">
                  <a:moveTo>
                    <a:pt x="362129" y="111774"/>
                  </a:moveTo>
                  <a:cubicBezTo>
                    <a:pt x="292427" y="111774"/>
                    <a:pt x="235922" y="168279"/>
                    <a:pt x="235922" y="237981"/>
                  </a:cubicBezTo>
                  <a:cubicBezTo>
                    <a:pt x="235922" y="307683"/>
                    <a:pt x="292427" y="364188"/>
                    <a:pt x="362129" y="364188"/>
                  </a:cubicBezTo>
                  <a:cubicBezTo>
                    <a:pt x="431831" y="364188"/>
                    <a:pt x="488336" y="307683"/>
                    <a:pt x="488336" y="237981"/>
                  </a:cubicBezTo>
                  <a:cubicBezTo>
                    <a:pt x="488336" y="168279"/>
                    <a:pt x="431831" y="111774"/>
                    <a:pt x="362129" y="111774"/>
                  </a:cubicBezTo>
                  <a:close/>
                  <a:moveTo>
                    <a:pt x="301354" y="1909"/>
                  </a:moveTo>
                  <a:cubicBezTo>
                    <a:pt x="341273" y="-4338"/>
                    <a:pt x="383574" y="4643"/>
                    <a:pt x="418797" y="30333"/>
                  </a:cubicBezTo>
                  <a:lnTo>
                    <a:pt x="1694353" y="960658"/>
                  </a:lnTo>
                  <a:cubicBezTo>
                    <a:pt x="1711967" y="973504"/>
                    <a:pt x="1726141" y="989308"/>
                    <a:pt x="1736692" y="1006894"/>
                  </a:cubicBezTo>
                  <a:lnTo>
                    <a:pt x="1740409" y="1017158"/>
                  </a:lnTo>
                  <a:lnTo>
                    <a:pt x="1750096" y="1034171"/>
                  </a:lnTo>
                  <a:lnTo>
                    <a:pt x="1755638" y="1059208"/>
                  </a:lnTo>
                  <a:lnTo>
                    <a:pt x="1757300" y="1063801"/>
                  </a:lnTo>
                  <a:lnTo>
                    <a:pt x="1757209" y="1066306"/>
                  </a:lnTo>
                  <a:lnTo>
                    <a:pt x="1763644" y="1095383"/>
                  </a:lnTo>
                  <a:cubicBezTo>
                    <a:pt x="1764685" y="1156899"/>
                    <a:pt x="1729490" y="1215980"/>
                    <a:pt x="1669700" y="1242469"/>
                  </a:cubicBezTo>
                  <a:lnTo>
                    <a:pt x="226238" y="1881969"/>
                  </a:lnTo>
                  <a:cubicBezTo>
                    <a:pt x="206307" y="1890799"/>
                    <a:pt x="185532" y="1895171"/>
                    <a:pt x="165028" y="1895518"/>
                  </a:cubicBezTo>
                  <a:lnTo>
                    <a:pt x="141616" y="1891351"/>
                  </a:lnTo>
                  <a:lnTo>
                    <a:pt x="141098" y="1891399"/>
                  </a:lnTo>
                  <a:lnTo>
                    <a:pt x="136720" y="1890478"/>
                  </a:lnTo>
                  <a:lnTo>
                    <a:pt x="105438" y="1884912"/>
                  </a:lnTo>
                  <a:lnTo>
                    <a:pt x="95393" y="1878606"/>
                  </a:lnTo>
                  <a:lnTo>
                    <a:pt x="81312" y="1872526"/>
                  </a:lnTo>
                  <a:lnTo>
                    <a:pt x="68430" y="1861682"/>
                  </a:lnTo>
                  <a:lnTo>
                    <a:pt x="54177" y="1852733"/>
                  </a:lnTo>
                  <a:lnTo>
                    <a:pt x="44094" y="1841192"/>
                  </a:lnTo>
                  <a:lnTo>
                    <a:pt x="35013" y="1833548"/>
                  </a:lnTo>
                  <a:lnTo>
                    <a:pt x="20129" y="1805420"/>
                  </a:lnTo>
                  <a:lnTo>
                    <a:pt x="17940" y="1801573"/>
                  </a:lnTo>
                  <a:lnTo>
                    <a:pt x="17830" y="1801073"/>
                  </a:lnTo>
                  <a:lnTo>
                    <a:pt x="6708" y="1780049"/>
                  </a:lnTo>
                  <a:cubicBezTo>
                    <a:pt x="773" y="1760419"/>
                    <a:pt x="-1411" y="1739300"/>
                    <a:pt x="908" y="1717625"/>
                  </a:cubicBezTo>
                  <a:lnTo>
                    <a:pt x="34050" y="1407750"/>
                  </a:lnTo>
                  <a:lnTo>
                    <a:pt x="435184" y="1230035"/>
                  </a:lnTo>
                  <a:cubicBezTo>
                    <a:pt x="483097" y="1208808"/>
                    <a:pt x="511300" y="1161465"/>
                    <a:pt x="510466" y="1112170"/>
                  </a:cubicBezTo>
                  <a:lnTo>
                    <a:pt x="505309" y="1088869"/>
                  </a:lnTo>
                  <a:lnTo>
                    <a:pt x="505382" y="1086862"/>
                  </a:lnTo>
                  <a:lnTo>
                    <a:pt x="504050" y="1083181"/>
                  </a:lnTo>
                  <a:lnTo>
                    <a:pt x="499609" y="1063118"/>
                  </a:lnTo>
                  <a:lnTo>
                    <a:pt x="491847" y="1049484"/>
                  </a:lnTo>
                  <a:lnTo>
                    <a:pt x="488869" y="1041260"/>
                  </a:lnTo>
                  <a:cubicBezTo>
                    <a:pt x="480413" y="1027168"/>
                    <a:pt x="469054" y="1014502"/>
                    <a:pt x="454940" y="1004208"/>
                  </a:cubicBezTo>
                  <a:lnTo>
                    <a:pt x="104546" y="748649"/>
                  </a:lnTo>
                  <a:lnTo>
                    <a:pt x="168812" y="147800"/>
                  </a:lnTo>
                  <a:lnTo>
                    <a:pt x="171359" y="139730"/>
                  </a:lnTo>
                  <a:lnTo>
                    <a:pt x="172022" y="121818"/>
                  </a:lnTo>
                  <a:cubicBezTo>
                    <a:pt x="176697" y="101849"/>
                    <a:pt x="185365" y="82468"/>
                    <a:pt x="198210" y="64856"/>
                  </a:cubicBezTo>
                  <a:cubicBezTo>
                    <a:pt x="223900" y="29633"/>
                    <a:pt x="261436" y="8158"/>
                    <a:pt x="301354" y="1909"/>
                  </a:cubicBezTo>
                  <a:close/>
                </a:path>
              </a:pathLst>
            </a:custGeom>
            <a:solidFill>
              <a:srgbClr val="E4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915"/>
            </a:p>
          </p:txBody>
        </p:sp>
        <p:cxnSp>
          <p:nvCxnSpPr>
            <p:cNvPr id="15" name="直接箭头连接符 14"/>
            <p:cNvCxnSpPr/>
            <p:nvPr/>
          </p:nvCxnSpPr>
          <p:spPr>
            <a:xfrm flipV="1">
              <a:off x="9657743" y="2545121"/>
              <a:ext cx="0" cy="504825"/>
            </a:xfrm>
            <a:prstGeom prst="straightConnector1">
              <a:avLst/>
            </a:prstGeom>
            <a:ln>
              <a:solidFill>
                <a:srgbClr val="E40000"/>
              </a:solidFill>
              <a:tailEnd type="triangle"/>
            </a:ln>
          </p:spPr>
          <p:style>
            <a:lnRef idx="1">
              <a:schemeClr val="accent1"/>
            </a:lnRef>
            <a:fillRef idx="0">
              <a:schemeClr val="accent1"/>
            </a:fillRef>
            <a:effectRef idx="0">
              <a:schemeClr val="accent1"/>
            </a:effectRef>
            <a:fontRef idx="minor">
              <a:schemeClr val="tx1"/>
            </a:fontRef>
          </p:style>
        </p:cxnSp>
        <p:sp>
          <p:nvSpPr>
            <p:cNvPr id="26" name="文本框 9"/>
            <p:cNvSpPr txBox="1">
              <a:spLocks noChangeArrowheads="1"/>
            </p:cNvSpPr>
            <p:nvPr/>
          </p:nvSpPr>
          <p:spPr bwMode="auto">
            <a:xfrm>
              <a:off x="9968893" y="3851634"/>
              <a:ext cx="575983" cy="57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nSpc>
                  <a:spcPct val="100000"/>
                </a:lnSpc>
                <a:spcBef>
                  <a:spcPct val="0"/>
                </a:spcBef>
                <a:buFontTx/>
                <a:buNone/>
              </a:pPr>
              <a:r>
                <a:rPr lang="en-US" altLang="zh-CN" sz="3590">
                  <a:solidFill>
                    <a:schemeClr val="bg1"/>
                  </a:solidFill>
                  <a:latin typeface="+mj-ea"/>
                  <a:ea typeface="+mj-ea"/>
                </a:rPr>
                <a:t>05</a:t>
              </a:r>
              <a:endParaRPr lang="zh-CN" altLang="en-US" sz="3590">
                <a:solidFill>
                  <a:schemeClr val="bg1"/>
                </a:solidFill>
                <a:latin typeface="+mj-ea"/>
                <a:ea typeface="+mj-ea"/>
              </a:endParaRPr>
            </a:p>
          </p:txBody>
        </p:sp>
      </p:grpSp>
      <p:sp>
        <p:nvSpPr>
          <p:cNvPr id="27" name="文本框 26"/>
          <p:cNvSpPr txBox="1"/>
          <p:nvPr/>
        </p:nvSpPr>
        <p:spPr>
          <a:xfrm>
            <a:off x="1527573" y="2341855"/>
            <a:ext cx="2544183" cy="437684"/>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245" b="1">
                <a:solidFill>
                  <a:srgbClr val="E40000"/>
                </a:solidFill>
                <a:latin typeface="+mj-ea"/>
                <a:ea typeface="+mj-ea"/>
              </a:rPr>
              <a:t>点击此处添加标题</a:t>
            </a:r>
          </a:p>
        </p:txBody>
      </p:sp>
      <p:sp>
        <p:nvSpPr>
          <p:cNvPr id="28" name="矩形 27"/>
          <p:cNvSpPr/>
          <p:nvPr/>
        </p:nvSpPr>
        <p:spPr>
          <a:xfrm>
            <a:off x="1231622" y="2777231"/>
            <a:ext cx="3136083" cy="563616"/>
          </a:xfrm>
          <a:prstGeom prst="rect">
            <a:avLst/>
          </a:prstGeom>
          <a:noFill/>
        </p:spPr>
        <p:txBody>
          <a:bodyPr wrap="square" rtlCol="0">
            <a:spAutoFit/>
          </a:bodyPr>
          <a:lstStyle/>
          <a:p>
            <a:pPr algn="ctr">
              <a:lnSpc>
                <a:spcPct val="130000"/>
              </a:lnSpc>
            </a:pPr>
            <a:r>
              <a:rPr lang="zh-CN" altLang="en-US" sz="1180">
                <a:solidFill>
                  <a:schemeClr val="bg2">
                    <a:lumMod val="10000"/>
                  </a:schemeClr>
                </a:solidFill>
                <a:latin typeface="+mj-ea"/>
                <a:ea typeface="+mj-ea"/>
              </a:rPr>
              <a:t>点击添加正文、温提示正文行距在</a:t>
            </a:r>
            <a:r>
              <a:rPr lang="en-US" altLang="zh-CN" sz="1180">
                <a:solidFill>
                  <a:schemeClr val="bg2">
                    <a:lumMod val="10000"/>
                  </a:schemeClr>
                </a:solidFill>
                <a:latin typeface="+mj-ea"/>
                <a:ea typeface="+mj-ea"/>
              </a:rPr>
              <a:t>1.2~1.3</a:t>
            </a:r>
            <a:r>
              <a:rPr lang="zh-CN" altLang="en-US" sz="1180">
                <a:solidFill>
                  <a:schemeClr val="bg2">
                    <a:lumMod val="10000"/>
                  </a:schemeClr>
                </a:solidFill>
                <a:latin typeface="+mj-ea"/>
                <a:ea typeface="+mj-ea"/>
              </a:rPr>
              <a:t>之间点击添加正文</a:t>
            </a:r>
          </a:p>
        </p:txBody>
      </p:sp>
      <p:sp>
        <p:nvSpPr>
          <p:cNvPr id="32" name="文本框 31"/>
          <p:cNvSpPr txBox="1"/>
          <p:nvPr/>
        </p:nvSpPr>
        <p:spPr>
          <a:xfrm>
            <a:off x="5375794" y="2226090"/>
            <a:ext cx="2544183" cy="437684"/>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245" b="1">
                <a:solidFill>
                  <a:srgbClr val="E40000"/>
                </a:solidFill>
                <a:latin typeface="+mj-ea"/>
                <a:ea typeface="+mj-ea"/>
              </a:rPr>
              <a:t>点击此处添加标题</a:t>
            </a:r>
          </a:p>
        </p:txBody>
      </p:sp>
      <p:sp>
        <p:nvSpPr>
          <p:cNvPr id="33" name="矩形 32"/>
          <p:cNvSpPr/>
          <p:nvPr/>
        </p:nvSpPr>
        <p:spPr>
          <a:xfrm>
            <a:off x="5079843" y="2661466"/>
            <a:ext cx="3136083" cy="563616"/>
          </a:xfrm>
          <a:prstGeom prst="rect">
            <a:avLst/>
          </a:prstGeom>
          <a:noFill/>
        </p:spPr>
        <p:txBody>
          <a:bodyPr wrap="square" rtlCol="0">
            <a:spAutoFit/>
          </a:bodyPr>
          <a:lstStyle/>
          <a:p>
            <a:pPr algn="ctr">
              <a:lnSpc>
                <a:spcPct val="130000"/>
              </a:lnSpc>
            </a:pPr>
            <a:r>
              <a:rPr lang="zh-CN" altLang="en-US" sz="1180">
                <a:solidFill>
                  <a:schemeClr val="bg2">
                    <a:lumMod val="10000"/>
                  </a:schemeClr>
                </a:solidFill>
                <a:latin typeface="+mj-ea"/>
                <a:ea typeface="+mj-ea"/>
              </a:rPr>
              <a:t>点击添加正文、温提示正文行距在</a:t>
            </a:r>
            <a:r>
              <a:rPr lang="en-US" altLang="zh-CN" sz="1180">
                <a:solidFill>
                  <a:schemeClr val="bg2">
                    <a:lumMod val="10000"/>
                  </a:schemeClr>
                </a:solidFill>
                <a:latin typeface="+mj-ea"/>
                <a:ea typeface="+mj-ea"/>
              </a:rPr>
              <a:t>1.2~1.3</a:t>
            </a:r>
            <a:r>
              <a:rPr lang="zh-CN" altLang="en-US" sz="1180">
                <a:solidFill>
                  <a:schemeClr val="bg2">
                    <a:lumMod val="10000"/>
                  </a:schemeClr>
                </a:solidFill>
                <a:latin typeface="+mj-ea"/>
                <a:ea typeface="+mj-ea"/>
              </a:rPr>
              <a:t>之间点击添加正文</a:t>
            </a:r>
          </a:p>
        </p:txBody>
      </p:sp>
      <p:sp>
        <p:nvSpPr>
          <p:cNvPr id="35" name="文本框 34"/>
          <p:cNvSpPr txBox="1"/>
          <p:nvPr/>
        </p:nvSpPr>
        <p:spPr>
          <a:xfrm>
            <a:off x="9582443" y="1919381"/>
            <a:ext cx="2544183" cy="437684"/>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245" b="1">
                <a:solidFill>
                  <a:srgbClr val="E40000"/>
                </a:solidFill>
                <a:latin typeface="+mj-ea"/>
                <a:ea typeface="+mj-ea"/>
              </a:rPr>
              <a:t>点击此处添加标题</a:t>
            </a:r>
          </a:p>
        </p:txBody>
      </p:sp>
      <p:sp>
        <p:nvSpPr>
          <p:cNvPr id="36" name="矩形 35"/>
          <p:cNvSpPr/>
          <p:nvPr/>
        </p:nvSpPr>
        <p:spPr>
          <a:xfrm>
            <a:off x="9286492" y="2354757"/>
            <a:ext cx="3136083" cy="563616"/>
          </a:xfrm>
          <a:prstGeom prst="rect">
            <a:avLst/>
          </a:prstGeom>
          <a:noFill/>
        </p:spPr>
        <p:txBody>
          <a:bodyPr wrap="square" rtlCol="0">
            <a:spAutoFit/>
          </a:bodyPr>
          <a:lstStyle/>
          <a:p>
            <a:pPr algn="ctr">
              <a:lnSpc>
                <a:spcPct val="130000"/>
              </a:lnSpc>
            </a:pPr>
            <a:r>
              <a:rPr lang="zh-CN" altLang="en-US" sz="1180">
                <a:solidFill>
                  <a:schemeClr val="bg2">
                    <a:lumMod val="10000"/>
                  </a:schemeClr>
                </a:solidFill>
                <a:latin typeface="+mj-ea"/>
                <a:ea typeface="+mj-ea"/>
              </a:rPr>
              <a:t>点击添加正文、温提示正文行距在</a:t>
            </a:r>
            <a:r>
              <a:rPr lang="en-US" altLang="zh-CN" sz="1180">
                <a:solidFill>
                  <a:schemeClr val="bg2">
                    <a:lumMod val="10000"/>
                  </a:schemeClr>
                </a:solidFill>
                <a:latin typeface="+mj-ea"/>
                <a:ea typeface="+mj-ea"/>
              </a:rPr>
              <a:t>1.2~1.3</a:t>
            </a:r>
            <a:r>
              <a:rPr lang="zh-CN" altLang="en-US" sz="1180">
                <a:solidFill>
                  <a:schemeClr val="bg2">
                    <a:lumMod val="10000"/>
                  </a:schemeClr>
                </a:solidFill>
                <a:latin typeface="+mj-ea"/>
                <a:ea typeface="+mj-ea"/>
              </a:rPr>
              <a:t>之间点击添加正文</a:t>
            </a:r>
          </a:p>
        </p:txBody>
      </p:sp>
      <p:sp>
        <p:nvSpPr>
          <p:cNvPr id="38" name="文本框 37"/>
          <p:cNvSpPr txBox="1"/>
          <p:nvPr/>
        </p:nvSpPr>
        <p:spPr>
          <a:xfrm>
            <a:off x="7228021" y="6382893"/>
            <a:ext cx="2544183" cy="437684"/>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245" b="1">
                <a:solidFill>
                  <a:srgbClr val="435468"/>
                </a:solidFill>
                <a:latin typeface="+mj-ea"/>
                <a:ea typeface="+mj-ea"/>
              </a:rPr>
              <a:t>点击此处添加标题</a:t>
            </a:r>
          </a:p>
        </p:txBody>
      </p:sp>
      <p:sp>
        <p:nvSpPr>
          <p:cNvPr id="39" name="矩形 38"/>
          <p:cNvSpPr/>
          <p:nvPr/>
        </p:nvSpPr>
        <p:spPr>
          <a:xfrm>
            <a:off x="6932070" y="6818268"/>
            <a:ext cx="3136083" cy="563616"/>
          </a:xfrm>
          <a:prstGeom prst="rect">
            <a:avLst/>
          </a:prstGeom>
          <a:noFill/>
        </p:spPr>
        <p:txBody>
          <a:bodyPr wrap="square" rtlCol="0">
            <a:spAutoFit/>
          </a:bodyPr>
          <a:lstStyle/>
          <a:p>
            <a:pPr algn="ctr">
              <a:lnSpc>
                <a:spcPct val="130000"/>
              </a:lnSpc>
            </a:pPr>
            <a:r>
              <a:rPr lang="zh-CN" altLang="en-US" sz="1180">
                <a:solidFill>
                  <a:schemeClr val="bg2">
                    <a:lumMod val="10000"/>
                  </a:schemeClr>
                </a:solidFill>
                <a:latin typeface="+mj-ea"/>
                <a:ea typeface="+mj-ea"/>
              </a:rPr>
              <a:t>点击添加正文、温提示正文行距在</a:t>
            </a:r>
            <a:r>
              <a:rPr lang="en-US" altLang="zh-CN" sz="1180">
                <a:solidFill>
                  <a:schemeClr val="bg2">
                    <a:lumMod val="10000"/>
                  </a:schemeClr>
                </a:solidFill>
                <a:latin typeface="+mj-ea"/>
                <a:ea typeface="+mj-ea"/>
              </a:rPr>
              <a:t>1.2~1.3</a:t>
            </a:r>
            <a:r>
              <a:rPr lang="zh-CN" altLang="en-US" sz="1180">
                <a:solidFill>
                  <a:schemeClr val="bg2">
                    <a:lumMod val="10000"/>
                  </a:schemeClr>
                </a:solidFill>
                <a:latin typeface="+mj-ea"/>
                <a:ea typeface="+mj-ea"/>
              </a:rPr>
              <a:t>之间点击添加正文</a:t>
            </a:r>
          </a:p>
        </p:txBody>
      </p:sp>
      <p:sp>
        <p:nvSpPr>
          <p:cNvPr id="41" name="文本框 40"/>
          <p:cNvSpPr txBox="1"/>
          <p:nvPr/>
        </p:nvSpPr>
        <p:spPr>
          <a:xfrm>
            <a:off x="3216331" y="6225362"/>
            <a:ext cx="2544183" cy="437684"/>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245" b="1">
                <a:solidFill>
                  <a:srgbClr val="435468"/>
                </a:solidFill>
                <a:latin typeface="+mj-ea"/>
                <a:ea typeface="+mj-ea"/>
              </a:rPr>
              <a:t>点击此处添加标题</a:t>
            </a:r>
          </a:p>
        </p:txBody>
      </p:sp>
      <p:sp>
        <p:nvSpPr>
          <p:cNvPr id="42" name="矩形 41"/>
          <p:cNvSpPr/>
          <p:nvPr/>
        </p:nvSpPr>
        <p:spPr>
          <a:xfrm>
            <a:off x="2920380" y="6660737"/>
            <a:ext cx="3136083" cy="563616"/>
          </a:xfrm>
          <a:prstGeom prst="rect">
            <a:avLst/>
          </a:prstGeom>
          <a:noFill/>
        </p:spPr>
        <p:txBody>
          <a:bodyPr wrap="square" rtlCol="0">
            <a:spAutoFit/>
          </a:bodyPr>
          <a:lstStyle/>
          <a:p>
            <a:pPr algn="ctr">
              <a:lnSpc>
                <a:spcPct val="130000"/>
              </a:lnSpc>
            </a:pPr>
            <a:r>
              <a:rPr lang="zh-CN" altLang="en-US" sz="1180">
                <a:solidFill>
                  <a:schemeClr val="bg2">
                    <a:lumMod val="10000"/>
                  </a:schemeClr>
                </a:solidFill>
                <a:latin typeface="+mj-ea"/>
                <a:ea typeface="+mj-ea"/>
              </a:rPr>
              <a:t>点击添加正文、温提示正文行距在</a:t>
            </a:r>
            <a:r>
              <a:rPr lang="en-US" altLang="zh-CN" sz="1180">
                <a:solidFill>
                  <a:schemeClr val="bg2">
                    <a:lumMod val="10000"/>
                  </a:schemeClr>
                </a:solidFill>
                <a:latin typeface="+mj-ea"/>
                <a:ea typeface="+mj-ea"/>
              </a:rPr>
              <a:t>1.2~1.3</a:t>
            </a:r>
            <a:r>
              <a:rPr lang="zh-CN" altLang="en-US" sz="1180">
                <a:solidFill>
                  <a:schemeClr val="bg2">
                    <a:lumMod val="10000"/>
                  </a:schemeClr>
                </a:solidFill>
                <a:latin typeface="+mj-ea"/>
                <a:ea typeface="+mj-ea"/>
              </a:rPr>
              <a:t>之间点击添加正文</a:t>
            </a:r>
          </a:p>
        </p:txBody>
      </p:sp>
      <p:grpSp>
        <p:nvGrpSpPr>
          <p:cNvPr id="34" name="组合 33"/>
          <p:cNvGrpSpPr/>
          <p:nvPr/>
        </p:nvGrpSpPr>
        <p:grpSpPr>
          <a:xfrm>
            <a:off x="426332" y="105966"/>
            <a:ext cx="3340941" cy="590700"/>
            <a:chOff x="568442" y="141286"/>
            <a:chExt cx="4454590" cy="787601"/>
          </a:xfrm>
        </p:grpSpPr>
        <p:sp>
          <p:nvSpPr>
            <p:cNvPr id="37" name="文本框 36"/>
            <p:cNvSpPr txBox="1"/>
            <p:nvPr/>
          </p:nvSpPr>
          <p:spPr>
            <a:xfrm>
              <a:off x="727682" y="141286"/>
              <a:ext cx="2443405" cy="779701"/>
            </a:xfrm>
            <a:prstGeom prst="rect">
              <a:avLst/>
            </a:prstGeom>
            <a:noFill/>
          </p:spPr>
          <p:txBody>
            <a:bodyPr wrap="none" rtlCol="0">
              <a:spAutoFit/>
            </a:bodyPr>
            <a:lstStyle/>
            <a:p>
              <a:r>
                <a:rPr lang="zh-CN" altLang="en-US" sz="3200" b="1" dirty="0">
                  <a:solidFill>
                    <a:srgbClr val="FF0000"/>
                  </a:solidFill>
                  <a:latin typeface="+mj-ea"/>
                  <a:ea typeface="+mj-ea"/>
                </a:rPr>
                <a:t>明年计划</a:t>
              </a:r>
            </a:p>
          </p:txBody>
        </p:sp>
        <p:sp>
          <p:nvSpPr>
            <p:cNvPr id="40" name="等腰三角形 39"/>
            <p:cNvSpPr/>
            <p:nvPr/>
          </p:nvSpPr>
          <p:spPr>
            <a:xfrm rot="16200000" flipH="1" flipV="1">
              <a:off x="492508" y="454911"/>
              <a:ext cx="304323" cy="15245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43" name="文本框 23"/>
            <p:cNvSpPr txBox="1"/>
            <p:nvPr/>
          </p:nvSpPr>
          <p:spPr>
            <a:xfrm>
              <a:off x="2887403" y="600592"/>
              <a:ext cx="2135629" cy="328295"/>
            </a:xfrm>
            <a:prstGeom prst="rect">
              <a:avLst/>
            </a:prstGeom>
            <a:noFill/>
          </p:spPr>
          <p:txBody>
            <a:bodyPr wrap="none" rtlCol="0">
              <a:spAutoFit/>
            </a:bodyPr>
            <a:lstStyle/>
            <a:p>
              <a:r>
                <a:rPr lang="en-US" altLang="zh-CN" sz="1000" dirty="0">
                  <a:solidFill>
                    <a:schemeClr val="tx1">
                      <a:lumMod val="60000"/>
                      <a:lumOff val="40000"/>
                    </a:schemeClr>
                  </a:solidFill>
                  <a:latin typeface="+mj-ea"/>
                  <a:ea typeface="+mj-ea"/>
                </a:rPr>
                <a:t>  Click here to add Title</a:t>
              </a:r>
              <a:endParaRPr lang="zh-CN" altLang="en-US" sz="1000" dirty="0">
                <a:solidFill>
                  <a:schemeClr val="tx1">
                    <a:lumMod val="60000"/>
                    <a:lumOff val="40000"/>
                  </a:schemeClr>
                </a:solidFill>
                <a:latin typeface="+mj-ea"/>
                <a:ea typeface="+mj-ea"/>
              </a:endParaRPr>
            </a:p>
          </p:txBody>
        </p:sp>
      </p:grpSp>
      <p:sp>
        <p:nvSpPr>
          <p:cNvPr id="44" name="圆角矩形 43"/>
          <p:cNvSpPr/>
          <p:nvPr/>
        </p:nvSpPr>
        <p:spPr>
          <a:xfrm flipV="1">
            <a:off x="400987" y="673807"/>
            <a:ext cx="13064286" cy="45719"/>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500"/>
                                        <p:tgtEl>
                                          <p:spTgt spid="44"/>
                                        </p:tgtEl>
                                      </p:cBhvr>
                                    </p:animEffect>
                                  </p:childTnLst>
                                </p:cTn>
                              </p:par>
                              <p:par>
                                <p:cTn id="14" presetID="22" presetClass="entr" presetSubtype="8"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par>
                                <p:cTn id="17" presetID="17" presetClass="entr" presetSubtype="10" fill="hold" grpId="0" nodeType="withEffect">
                                  <p:stCondLst>
                                    <p:cond delay="200"/>
                                  </p:stCondLst>
                                  <p:iterate type="lt">
                                    <p:tmPct val="10000"/>
                                  </p:iterate>
                                  <p:childTnLst>
                                    <p:set>
                                      <p:cBhvr>
                                        <p:cTn id="18" dur="1" fill="hold">
                                          <p:stCondLst>
                                            <p:cond delay="0"/>
                                          </p:stCondLst>
                                        </p:cTn>
                                        <p:tgtEl>
                                          <p:spTgt spid="27"/>
                                        </p:tgtEl>
                                        <p:attrNameLst>
                                          <p:attrName>style.visibility</p:attrName>
                                        </p:attrNameLst>
                                      </p:cBhvr>
                                      <p:to>
                                        <p:strVal val="visible"/>
                                      </p:to>
                                    </p:set>
                                    <p:anim calcmode="lin" valueType="num">
                                      <p:cBhvr>
                                        <p:cTn id="19" dur="450" fill="hold"/>
                                        <p:tgtEl>
                                          <p:spTgt spid="27"/>
                                        </p:tgtEl>
                                        <p:attrNameLst>
                                          <p:attrName>ppt_w</p:attrName>
                                        </p:attrNameLst>
                                      </p:cBhvr>
                                      <p:tavLst>
                                        <p:tav tm="0">
                                          <p:val>
                                            <p:fltVal val="0"/>
                                          </p:val>
                                        </p:tav>
                                        <p:tav tm="100000">
                                          <p:val>
                                            <p:strVal val="#ppt_w"/>
                                          </p:val>
                                        </p:tav>
                                      </p:tavLst>
                                    </p:anim>
                                    <p:anim calcmode="lin" valueType="num">
                                      <p:cBhvr>
                                        <p:cTn id="20" dur="450" fill="hold"/>
                                        <p:tgtEl>
                                          <p:spTgt spid="27"/>
                                        </p:tgtEl>
                                        <p:attrNameLst>
                                          <p:attrName>ppt_h</p:attrName>
                                        </p:attrNameLst>
                                      </p:cBhvr>
                                      <p:tavLst>
                                        <p:tav tm="0">
                                          <p:val>
                                            <p:strVal val="#ppt_h"/>
                                          </p:val>
                                        </p:tav>
                                        <p:tav tm="100000">
                                          <p:val>
                                            <p:strVal val="#ppt_h"/>
                                          </p:val>
                                        </p:tav>
                                      </p:tavLst>
                                    </p:anim>
                                  </p:childTnLst>
                                </p:cTn>
                              </p:par>
                              <p:par>
                                <p:cTn id="21" presetID="23" presetClass="entr" presetSubtype="16" fill="hold" grpId="0" nodeType="withEffect">
                                  <p:stCondLst>
                                    <p:cond delay="300"/>
                                  </p:stCondLst>
                                  <p:iterate type="lt">
                                    <p:tmPct val="2667"/>
                                  </p:iterate>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fltVal val="0"/>
                                          </p:val>
                                        </p:tav>
                                        <p:tav tm="100000">
                                          <p:val>
                                            <p:strVal val="#ppt_h"/>
                                          </p:val>
                                        </p:tav>
                                      </p:tavLst>
                                    </p:anim>
                                  </p:childTnLst>
                                </p:cTn>
                              </p:par>
                              <p:par>
                                <p:cTn id="25" presetID="22" presetClass="entr" presetSubtype="8" fill="hold" nodeType="withEffect">
                                  <p:stCondLst>
                                    <p:cond delay="40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par>
                                <p:cTn id="28" presetID="17" presetClass="entr" presetSubtype="10" fill="hold" grpId="0" nodeType="withEffect">
                                  <p:stCondLst>
                                    <p:cond delay="500"/>
                                  </p:stCondLst>
                                  <p:iterate type="lt">
                                    <p:tmPct val="10000"/>
                                  </p:iterate>
                                  <p:childTnLst>
                                    <p:set>
                                      <p:cBhvr>
                                        <p:cTn id="29" dur="1" fill="hold">
                                          <p:stCondLst>
                                            <p:cond delay="0"/>
                                          </p:stCondLst>
                                        </p:cTn>
                                        <p:tgtEl>
                                          <p:spTgt spid="41"/>
                                        </p:tgtEl>
                                        <p:attrNameLst>
                                          <p:attrName>style.visibility</p:attrName>
                                        </p:attrNameLst>
                                      </p:cBhvr>
                                      <p:to>
                                        <p:strVal val="visible"/>
                                      </p:to>
                                    </p:set>
                                    <p:anim calcmode="lin" valueType="num">
                                      <p:cBhvr>
                                        <p:cTn id="30" dur="450" fill="hold"/>
                                        <p:tgtEl>
                                          <p:spTgt spid="41"/>
                                        </p:tgtEl>
                                        <p:attrNameLst>
                                          <p:attrName>ppt_w</p:attrName>
                                        </p:attrNameLst>
                                      </p:cBhvr>
                                      <p:tavLst>
                                        <p:tav tm="0">
                                          <p:val>
                                            <p:fltVal val="0"/>
                                          </p:val>
                                        </p:tav>
                                        <p:tav tm="100000">
                                          <p:val>
                                            <p:strVal val="#ppt_w"/>
                                          </p:val>
                                        </p:tav>
                                      </p:tavLst>
                                    </p:anim>
                                    <p:anim calcmode="lin" valueType="num">
                                      <p:cBhvr>
                                        <p:cTn id="31" dur="450" fill="hold"/>
                                        <p:tgtEl>
                                          <p:spTgt spid="41"/>
                                        </p:tgtEl>
                                        <p:attrNameLst>
                                          <p:attrName>ppt_h</p:attrName>
                                        </p:attrNameLst>
                                      </p:cBhvr>
                                      <p:tavLst>
                                        <p:tav tm="0">
                                          <p:val>
                                            <p:strVal val="#ppt_h"/>
                                          </p:val>
                                        </p:tav>
                                        <p:tav tm="100000">
                                          <p:val>
                                            <p:strVal val="#ppt_h"/>
                                          </p:val>
                                        </p:tav>
                                      </p:tavLst>
                                    </p:anim>
                                  </p:childTnLst>
                                </p:cTn>
                              </p:par>
                              <p:par>
                                <p:cTn id="32" presetID="23" presetClass="entr" presetSubtype="16" fill="hold" grpId="0" nodeType="withEffect">
                                  <p:stCondLst>
                                    <p:cond delay="700"/>
                                  </p:stCondLst>
                                  <p:iterate type="lt">
                                    <p:tmPct val="2667"/>
                                  </p:iterate>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childTnLst>
                                </p:cTn>
                              </p:par>
                              <p:par>
                                <p:cTn id="36" presetID="22" presetClass="entr" presetSubtype="8" fill="hold" nodeType="withEffect">
                                  <p:stCondLst>
                                    <p:cond delay="90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par>
                                <p:cTn id="39" presetID="17" presetClass="entr" presetSubtype="10" fill="hold" grpId="0" nodeType="withEffect">
                                  <p:stCondLst>
                                    <p:cond delay="1000"/>
                                  </p:stCondLst>
                                  <p:iterate type="lt">
                                    <p:tmPct val="10000"/>
                                  </p:iterate>
                                  <p:childTnLst>
                                    <p:set>
                                      <p:cBhvr>
                                        <p:cTn id="40" dur="1" fill="hold">
                                          <p:stCondLst>
                                            <p:cond delay="0"/>
                                          </p:stCondLst>
                                        </p:cTn>
                                        <p:tgtEl>
                                          <p:spTgt spid="32"/>
                                        </p:tgtEl>
                                        <p:attrNameLst>
                                          <p:attrName>style.visibility</p:attrName>
                                        </p:attrNameLst>
                                      </p:cBhvr>
                                      <p:to>
                                        <p:strVal val="visible"/>
                                      </p:to>
                                    </p:set>
                                    <p:anim calcmode="lin" valueType="num">
                                      <p:cBhvr>
                                        <p:cTn id="41" dur="450" fill="hold"/>
                                        <p:tgtEl>
                                          <p:spTgt spid="32"/>
                                        </p:tgtEl>
                                        <p:attrNameLst>
                                          <p:attrName>ppt_w</p:attrName>
                                        </p:attrNameLst>
                                      </p:cBhvr>
                                      <p:tavLst>
                                        <p:tav tm="0">
                                          <p:val>
                                            <p:fltVal val="0"/>
                                          </p:val>
                                        </p:tav>
                                        <p:tav tm="100000">
                                          <p:val>
                                            <p:strVal val="#ppt_w"/>
                                          </p:val>
                                        </p:tav>
                                      </p:tavLst>
                                    </p:anim>
                                    <p:anim calcmode="lin" valueType="num">
                                      <p:cBhvr>
                                        <p:cTn id="42" dur="450" fill="hold"/>
                                        <p:tgtEl>
                                          <p:spTgt spid="32"/>
                                        </p:tgtEl>
                                        <p:attrNameLst>
                                          <p:attrName>ppt_h</p:attrName>
                                        </p:attrNameLst>
                                      </p:cBhvr>
                                      <p:tavLst>
                                        <p:tav tm="0">
                                          <p:val>
                                            <p:strVal val="#ppt_h"/>
                                          </p:val>
                                        </p:tav>
                                        <p:tav tm="100000">
                                          <p:val>
                                            <p:strVal val="#ppt_h"/>
                                          </p:val>
                                        </p:tav>
                                      </p:tavLst>
                                    </p:anim>
                                  </p:childTnLst>
                                </p:cTn>
                              </p:par>
                              <p:par>
                                <p:cTn id="43" presetID="23" presetClass="entr" presetSubtype="16" fill="hold" grpId="0" nodeType="withEffect">
                                  <p:stCondLst>
                                    <p:cond delay="1100"/>
                                  </p:stCondLst>
                                  <p:iterate type="lt">
                                    <p:tmPct val="2667"/>
                                  </p:iterate>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childTnLst>
                                </p:cTn>
                              </p:par>
                              <p:par>
                                <p:cTn id="47" presetID="22" presetClass="entr" presetSubtype="8" fill="hold" nodeType="withEffect">
                                  <p:stCondLst>
                                    <p:cond delay="1300"/>
                                  </p:stCondLst>
                                  <p:childTnLst>
                                    <p:set>
                                      <p:cBhvr>
                                        <p:cTn id="48" dur="1" fill="hold">
                                          <p:stCondLst>
                                            <p:cond delay="0"/>
                                          </p:stCondLst>
                                        </p:cTn>
                                        <p:tgtEl>
                                          <p:spTgt spid="12"/>
                                        </p:tgtEl>
                                        <p:attrNameLst>
                                          <p:attrName>style.visibility</p:attrName>
                                        </p:attrNameLst>
                                      </p:cBhvr>
                                      <p:to>
                                        <p:strVal val="visible"/>
                                      </p:to>
                                    </p:set>
                                    <p:animEffect transition="in" filter="wipe(left)">
                                      <p:cBhvr>
                                        <p:cTn id="49" dur="500"/>
                                        <p:tgtEl>
                                          <p:spTgt spid="12"/>
                                        </p:tgtEl>
                                      </p:cBhvr>
                                    </p:animEffect>
                                  </p:childTnLst>
                                </p:cTn>
                              </p:par>
                              <p:par>
                                <p:cTn id="50" presetID="17" presetClass="entr" presetSubtype="10" fill="hold" grpId="0" nodeType="withEffect">
                                  <p:stCondLst>
                                    <p:cond delay="1500"/>
                                  </p:stCondLst>
                                  <p:iterate type="lt">
                                    <p:tmPct val="10000"/>
                                  </p:iterate>
                                  <p:childTnLst>
                                    <p:set>
                                      <p:cBhvr>
                                        <p:cTn id="51" dur="1" fill="hold">
                                          <p:stCondLst>
                                            <p:cond delay="0"/>
                                          </p:stCondLst>
                                        </p:cTn>
                                        <p:tgtEl>
                                          <p:spTgt spid="38"/>
                                        </p:tgtEl>
                                        <p:attrNameLst>
                                          <p:attrName>style.visibility</p:attrName>
                                        </p:attrNameLst>
                                      </p:cBhvr>
                                      <p:to>
                                        <p:strVal val="visible"/>
                                      </p:to>
                                    </p:set>
                                    <p:anim calcmode="lin" valueType="num">
                                      <p:cBhvr>
                                        <p:cTn id="52" dur="450" fill="hold"/>
                                        <p:tgtEl>
                                          <p:spTgt spid="38"/>
                                        </p:tgtEl>
                                        <p:attrNameLst>
                                          <p:attrName>ppt_w</p:attrName>
                                        </p:attrNameLst>
                                      </p:cBhvr>
                                      <p:tavLst>
                                        <p:tav tm="0">
                                          <p:val>
                                            <p:fltVal val="0"/>
                                          </p:val>
                                        </p:tav>
                                        <p:tav tm="100000">
                                          <p:val>
                                            <p:strVal val="#ppt_w"/>
                                          </p:val>
                                        </p:tav>
                                      </p:tavLst>
                                    </p:anim>
                                    <p:anim calcmode="lin" valueType="num">
                                      <p:cBhvr>
                                        <p:cTn id="53" dur="450" fill="hold"/>
                                        <p:tgtEl>
                                          <p:spTgt spid="38"/>
                                        </p:tgtEl>
                                        <p:attrNameLst>
                                          <p:attrName>ppt_h</p:attrName>
                                        </p:attrNameLst>
                                      </p:cBhvr>
                                      <p:tavLst>
                                        <p:tav tm="0">
                                          <p:val>
                                            <p:strVal val="#ppt_h"/>
                                          </p:val>
                                        </p:tav>
                                        <p:tav tm="100000">
                                          <p:val>
                                            <p:strVal val="#ppt_h"/>
                                          </p:val>
                                        </p:tav>
                                      </p:tavLst>
                                    </p:anim>
                                  </p:childTnLst>
                                </p:cTn>
                              </p:par>
                              <p:par>
                                <p:cTn id="54" presetID="23" presetClass="entr" presetSubtype="16" fill="hold" grpId="0" nodeType="withEffect">
                                  <p:stCondLst>
                                    <p:cond delay="1700"/>
                                  </p:stCondLst>
                                  <p:iterate type="lt">
                                    <p:tmPct val="2667"/>
                                  </p:iterate>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childTnLst>
                                </p:cTn>
                              </p:par>
                              <p:par>
                                <p:cTn id="58" presetID="22" presetClass="entr" presetSubtype="8" fill="hold" nodeType="withEffect">
                                  <p:stCondLst>
                                    <p:cond delay="1900"/>
                                  </p:stCondLst>
                                  <p:childTnLst>
                                    <p:set>
                                      <p:cBhvr>
                                        <p:cTn id="59" dur="1" fill="hold">
                                          <p:stCondLst>
                                            <p:cond delay="0"/>
                                          </p:stCondLst>
                                        </p:cTn>
                                        <p:tgtEl>
                                          <p:spTgt spid="16"/>
                                        </p:tgtEl>
                                        <p:attrNameLst>
                                          <p:attrName>style.visibility</p:attrName>
                                        </p:attrNameLst>
                                      </p:cBhvr>
                                      <p:to>
                                        <p:strVal val="visible"/>
                                      </p:to>
                                    </p:set>
                                    <p:animEffect transition="in" filter="wipe(left)">
                                      <p:cBhvr>
                                        <p:cTn id="60" dur="500"/>
                                        <p:tgtEl>
                                          <p:spTgt spid="16"/>
                                        </p:tgtEl>
                                      </p:cBhvr>
                                    </p:animEffect>
                                  </p:childTnLst>
                                </p:cTn>
                              </p:par>
                              <p:par>
                                <p:cTn id="61" presetID="17" presetClass="entr" presetSubtype="10" fill="hold" grpId="0" nodeType="withEffect">
                                  <p:stCondLst>
                                    <p:cond delay="2000"/>
                                  </p:stCondLst>
                                  <p:iterate type="lt">
                                    <p:tmPct val="10000"/>
                                  </p:iterate>
                                  <p:childTnLst>
                                    <p:set>
                                      <p:cBhvr>
                                        <p:cTn id="62" dur="1" fill="hold">
                                          <p:stCondLst>
                                            <p:cond delay="0"/>
                                          </p:stCondLst>
                                        </p:cTn>
                                        <p:tgtEl>
                                          <p:spTgt spid="35"/>
                                        </p:tgtEl>
                                        <p:attrNameLst>
                                          <p:attrName>style.visibility</p:attrName>
                                        </p:attrNameLst>
                                      </p:cBhvr>
                                      <p:to>
                                        <p:strVal val="visible"/>
                                      </p:to>
                                    </p:set>
                                    <p:anim calcmode="lin" valueType="num">
                                      <p:cBhvr>
                                        <p:cTn id="63" dur="450" fill="hold"/>
                                        <p:tgtEl>
                                          <p:spTgt spid="35"/>
                                        </p:tgtEl>
                                        <p:attrNameLst>
                                          <p:attrName>ppt_w</p:attrName>
                                        </p:attrNameLst>
                                      </p:cBhvr>
                                      <p:tavLst>
                                        <p:tav tm="0">
                                          <p:val>
                                            <p:fltVal val="0"/>
                                          </p:val>
                                        </p:tav>
                                        <p:tav tm="100000">
                                          <p:val>
                                            <p:strVal val="#ppt_w"/>
                                          </p:val>
                                        </p:tav>
                                      </p:tavLst>
                                    </p:anim>
                                    <p:anim calcmode="lin" valueType="num">
                                      <p:cBhvr>
                                        <p:cTn id="64" dur="450" fill="hold"/>
                                        <p:tgtEl>
                                          <p:spTgt spid="35"/>
                                        </p:tgtEl>
                                        <p:attrNameLst>
                                          <p:attrName>ppt_h</p:attrName>
                                        </p:attrNameLst>
                                      </p:cBhvr>
                                      <p:tavLst>
                                        <p:tav tm="0">
                                          <p:val>
                                            <p:strVal val="#ppt_h"/>
                                          </p:val>
                                        </p:tav>
                                        <p:tav tm="100000">
                                          <p:val>
                                            <p:strVal val="#ppt_h"/>
                                          </p:val>
                                        </p:tav>
                                      </p:tavLst>
                                    </p:anim>
                                  </p:childTnLst>
                                </p:cTn>
                              </p:par>
                              <p:par>
                                <p:cTn id="65" presetID="23" presetClass="entr" presetSubtype="16" fill="hold" grpId="0" nodeType="withEffect">
                                  <p:stCondLst>
                                    <p:cond delay="2200"/>
                                  </p:stCondLst>
                                  <p:iterate type="lt">
                                    <p:tmPct val="2667"/>
                                  </p:iterate>
                                  <p:childTnLst>
                                    <p:set>
                                      <p:cBhvr>
                                        <p:cTn id="66" dur="1" fill="hold">
                                          <p:stCondLst>
                                            <p:cond delay="0"/>
                                          </p:stCondLst>
                                        </p:cTn>
                                        <p:tgtEl>
                                          <p:spTgt spid="36"/>
                                        </p:tgtEl>
                                        <p:attrNameLst>
                                          <p:attrName>style.visibility</p:attrName>
                                        </p:attrNameLst>
                                      </p:cBhvr>
                                      <p:to>
                                        <p:strVal val="visible"/>
                                      </p:to>
                                    </p:set>
                                    <p:anim calcmode="lin" valueType="num">
                                      <p:cBhvr>
                                        <p:cTn id="67" dur="500" fill="hold"/>
                                        <p:tgtEl>
                                          <p:spTgt spid="36"/>
                                        </p:tgtEl>
                                        <p:attrNameLst>
                                          <p:attrName>ppt_w</p:attrName>
                                        </p:attrNameLst>
                                      </p:cBhvr>
                                      <p:tavLst>
                                        <p:tav tm="0">
                                          <p:val>
                                            <p:fltVal val="0"/>
                                          </p:val>
                                        </p:tav>
                                        <p:tav tm="100000">
                                          <p:val>
                                            <p:strVal val="#ppt_w"/>
                                          </p:val>
                                        </p:tav>
                                      </p:tavLst>
                                    </p:anim>
                                    <p:anim calcmode="lin" valueType="num">
                                      <p:cBhvr>
                                        <p:cTn id="68" dur="500" fill="hold"/>
                                        <p:tgtEl>
                                          <p:spTgt spid="3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2" grpId="0"/>
      <p:bldP spid="33" grpId="0"/>
      <p:bldP spid="35" grpId="0"/>
      <p:bldP spid="36" grpId="0"/>
      <p:bldP spid="38" grpId="0"/>
      <p:bldP spid="39" grpId="0"/>
      <p:bldP spid="41" grpId="0"/>
      <p:bldP spid="42" grpId="0"/>
      <p:bldP spid="44"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 name="直接连接符 2"/>
          <p:cNvCxnSpPr>
            <a:stCxn id="101" idx="3"/>
          </p:cNvCxnSpPr>
          <p:nvPr/>
        </p:nvCxnSpPr>
        <p:spPr>
          <a:xfrm>
            <a:off x="3540834" y="4304546"/>
            <a:ext cx="11653" cy="103358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a:off x="5752767" y="4304546"/>
            <a:ext cx="11653" cy="103358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a:off x="7957407" y="4304546"/>
            <a:ext cx="11653" cy="103358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a:off x="10136591" y="4304546"/>
            <a:ext cx="11653" cy="103358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2488899" y="5803501"/>
            <a:ext cx="1991237" cy="642606"/>
          </a:xfrm>
          <a:prstGeom prst="rect">
            <a:avLst/>
          </a:prstGeom>
          <a:noFill/>
        </p:spPr>
        <p:txBody>
          <a:bodyPr wrap="square" lIns="102611" tIns="51305" rIns="102611" bIns="51305" rtlCol="0">
            <a:spAutoFit/>
          </a:bodyPr>
          <a:lstStyle/>
          <a:p>
            <a:pPr algn="ctr">
              <a:lnSpc>
                <a:spcPct val="130000"/>
              </a:lnSpc>
            </a:pPr>
            <a:r>
              <a:rPr lang="zh-CN" altLang="en-US" sz="1345"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a:t>
            </a:r>
          </a:p>
        </p:txBody>
      </p:sp>
      <p:sp>
        <p:nvSpPr>
          <p:cNvPr id="104" name="TextBox 103"/>
          <p:cNvSpPr txBox="1"/>
          <p:nvPr/>
        </p:nvSpPr>
        <p:spPr>
          <a:xfrm>
            <a:off x="2488899" y="5350541"/>
            <a:ext cx="1991237" cy="518219"/>
          </a:xfrm>
          <a:prstGeom prst="rect">
            <a:avLst/>
          </a:prstGeom>
          <a:noFill/>
        </p:spPr>
        <p:txBody>
          <a:bodyPr wrap="square" lIns="102611" tIns="0" rIns="102611" bIns="0" rtlCol="0" anchor="t">
            <a:spAutoFit/>
          </a:bodyPr>
          <a:lstStyle/>
          <a:p>
            <a:pPr algn="ctr">
              <a:lnSpc>
                <a:spcPct val="150000"/>
              </a:lnSpc>
            </a:pPr>
            <a:r>
              <a:rPr lang="zh-CN" altLang="en-US" sz="2245"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105" name="TextBox 104"/>
          <p:cNvSpPr txBox="1"/>
          <p:nvPr/>
        </p:nvSpPr>
        <p:spPr>
          <a:xfrm>
            <a:off x="4698308" y="5799366"/>
            <a:ext cx="1991237" cy="642606"/>
          </a:xfrm>
          <a:prstGeom prst="rect">
            <a:avLst/>
          </a:prstGeom>
          <a:noFill/>
        </p:spPr>
        <p:txBody>
          <a:bodyPr wrap="square" lIns="102611" tIns="51305" rIns="102611" bIns="51305" rtlCol="0">
            <a:spAutoFit/>
          </a:bodyPr>
          <a:lstStyle/>
          <a:p>
            <a:pPr algn="ctr">
              <a:lnSpc>
                <a:spcPct val="130000"/>
              </a:lnSpc>
            </a:pPr>
            <a:r>
              <a:rPr lang="zh-CN" altLang="en-US" sz="1345"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a:t>
            </a:r>
          </a:p>
        </p:txBody>
      </p:sp>
      <p:sp>
        <p:nvSpPr>
          <p:cNvPr id="106" name="TextBox 105"/>
          <p:cNvSpPr txBox="1"/>
          <p:nvPr/>
        </p:nvSpPr>
        <p:spPr>
          <a:xfrm>
            <a:off x="4698308" y="5346406"/>
            <a:ext cx="1991237" cy="518219"/>
          </a:xfrm>
          <a:prstGeom prst="rect">
            <a:avLst/>
          </a:prstGeom>
          <a:noFill/>
        </p:spPr>
        <p:txBody>
          <a:bodyPr wrap="square" lIns="102611" tIns="0" rIns="102611" bIns="0" rtlCol="0" anchor="t">
            <a:spAutoFit/>
          </a:bodyPr>
          <a:lstStyle/>
          <a:p>
            <a:pPr algn="ctr">
              <a:lnSpc>
                <a:spcPct val="150000"/>
              </a:lnSpc>
            </a:pPr>
            <a:r>
              <a:rPr lang="zh-CN" altLang="en-US" sz="2245"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107" name="TextBox 106"/>
          <p:cNvSpPr txBox="1"/>
          <p:nvPr/>
        </p:nvSpPr>
        <p:spPr>
          <a:xfrm>
            <a:off x="7006978" y="5795230"/>
            <a:ext cx="1991237" cy="642606"/>
          </a:xfrm>
          <a:prstGeom prst="rect">
            <a:avLst/>
          </a:prstGeom>
          <a:noFill/>
        </p:spPr>
        <p:txBody>
          <a:bodyPr wrap="square" lIns="102611" tIns="51305" rIns="102611" bIns="51305" rtlCol="0">
            <a:spAutoFit/>
          </a:bodyPr>
          <a:lstStyle/>
          <a:p>
            <a:pPr algn="ctr">
              <a:lnSpc>
                <a:spcPct val="130000"/>
              </a:lnSpc>
            </a:pPr>
            <a:r>
              <a:rPr lang="zh-CN" altLang="en-US" sz="1345"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a:t>
            </a:r>
          </a:p>
        </p:txBody>
      </p:sp>
      <p:sp>
        <p:nvSpPr>
          <p:cNvPr id="108" name="TextBox 107"/>
          <p:cNvSpPr txBox="1"/>
          <p:nvPr/>
        </p:nvSpPr>
        <p:spPr>
          <a:xfrm>
            <a:off x="7006978" y="5342270"/>
            <a:ext cx="1991237" cy="518219"/>
          </a:xfrm>
          <a:prstGeom prst="rect">
            <a:avLst/>
          </a:prstGeom>
          <a:noFill/>
        </p:spPr>
        <p:txBody>
          <a:bodyPr wrap="square" lIns="102611" tIns="0" rIns="102611" bIns="0" rtlCol="0" anchor="t">
            <a:spAutoFit/>
          </a:bodyPr>
          <a:lstStyle/>
          <a:p>
            <a:pPr algn="ctr">
              <a:lnSpc>
                <a:spcPct val="150000"/>
              </a:lnSpc>
            </a:pPr>
            <a:r>
              <a:rPr lang="zh-CN" altLang="en-US" sz="2245"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109" name="TextBox 108"/>
          <p:cNvSpPr txBox="1"/>
          <p:nvPr/>
        </p:nvSpPr>
        <p:spPr>
          <a:xfrm>
            <a:off x="9222443" y="5791095"/>
            <a:ext cx="1991237" cy="642606"/>
          </a:xfrm>
          <a:prstGeom prst="rect">
            <a:avLst/>
          </a:prstGeom>
          <a:noFill/>
        </p:spPr>
        <p:txBody>
          <a:bodyPr wrap="square" lIns="102611" tIns="51305" rIns="102611" bIns="51305" rtlCol="0">
            <a:spAutoFit/>
          </a:bodyPr>
          <a:lstStyle/>
          <a:p>
            <a:pPr algn="ctr">
              <a:lnSpc>
                <a:spcPct val="130000"/>
              </a:lnSpc>
            </a:pPr>
            <a:r>
              <a:rPr lang="zh-CN" altLang="en-US" sz="1345"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a:t>
            </a:r>
          </a:p>
        </p:txBody>
      </p:sp>
      <p:sp>
        <p:nvSpPr>
          <p:cNvPr id="110" name="TextBox 109"/>
          <p:cNvSpPr txBox="1"/>
          <p:nvPr/>
        </p:nvSpPr>
        <p:spPr>
          <a:xfrm>
            <a:off x="9222443" y="5338135"/>
            <a:ext cx="1991237" cy="518219"/>
          </a:xfrm>
          <a:prstGeom prst="rect">
            <a:avLst/>
          </a:prstGeom>
          <a:noFill/>
        </p:spPr>
        <p:txBody>
          <a:bodyPr wrap="square" lIns="102611" tIns="0" rIns="102611" bIns="0" rtlCol="0" anchor="t">
            <a:spAutoFit/>
          </a:bodyPr>
          <a:lstStyle/>
          <a:p>
            <a:pPr algn="ctr">
              <a:lnSpc>
                <a:spcPct val="150000"/>
              </a:lnSpc>
            </a:pPr>
            <a:r>
              <a:rPr lang="zh-CN" altLang="en-US" sz="2245"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57" name="梯形 2"/>
          <p:cNvSpPr>
            <a:spLocks noChangeArrowheads="1"/>
          </p:cNvSpPr>
          <p:nvPr/>
        </p:nvSpPr>
        <p:spPr bwMode="auto">
          <a:xfrm flipV="1">
            <a:off x="1853902" y="4243355"/>
            <a:ext cx="10019842" cy="404429"/>
          </a:xfrm>
          <a:custGeom>
            <a:avLst/>
            <a:gdLst>
              <a:gd name="G0" fmla="+- 1116 0 0"/>
              <a:gd name="G1" fmla="+- 21600 0 1116"/>
              <a:gd name="G2" fmla="*/ 1116 1 2"/>
              <a:gd name="G3" fmla="+- 21600 0 G2"/>
              <a:gd name="G4" fmla="+/ 1116 21600 2"/>
              <a:gd name="G5" fmla="+/ G1 0 2"/>
              <a:gd name="G6" fmla="*/ 21600 21600 1116"/>
              <a:gd name="G7" fmla="*/ G6 1 2"/>
              <a:gd name="G8" fmla="+- 21600 0 G7"/>
              <a:gd name="G9" fmla="*/ 21600 1 2"/>
              <a:gd name="G10" fmla="+- 1116 0 G9"/>
              <a:gd name="G11" fmla="?: G10 G8 0"/>
              <a:gd name="G12" fmla="?: G10 G7 21600"/>
              <a:gd name="T0" fmla="*/ 21042 w 21600"/>
              <a:gd name="T1" fmla="*/ 10800 h 21600"/>
              <a:gd name="T2" fmla="*/ 10800 w 21600"/>
              <a:gd name="T3" fmla="*/ 21600 h 21600"/>
              <a:gd name="T4" fmla="*/ 558 w 21600"/>
              <a:gd name="T5" fmla="*/ 10800 h 21600"/>
              <a:gd name="T6" fmla="*/ 10800 w 21600"/>
              <a:gd name="T7" fmla="*/ 0 h 21600"/>
              <a:gd name="T8" fmla="*/ 2358 w 21600"/>
              <a:gd name="T9" fmla="*/ 2358 h 21600"/>
              <a:gd name="T10" fmla="*/ 19242 w 21600"/>
              <a:gd name="T11" fmla="*/ 19242 h 21600"/>
            </a:gdLst>
            <a:ahLst/>
            <a:cxnLst>
              <a:cxn ang="0">
                <a:pos x="T0" y="T1"/>
              </a:cxn>
              <a:cxn ang="0">
                <a:pos x="T2" y="T3"/>
              </a:cxn>
              <a:cxn ang="0">
                <a:pos x="T4" y="T5"/>
              </a:cxn>
              <a:cxn ang="0">
                <a:pos x="T6" y="T7"/>
              </a:cxn>
            </a:cxnLst>
            <a:rect l="T8" t="T9" r="T10" b="T11"/>
            <a:pathLst>
              <a:path w="21600" h="21600">
                <a:moveTo>
                  <a:pt x="0" y="0"/>
                </a:moveTo>
                <a:lnTo>
                  <a:pt x="1116" y="21600"/>
                </a:lnTo>
                <a:lnTo>
                  <a:pt x="20484" y="21600"/>
                </a:lnTo>
                <a:lnTo>
                  <a:pt x="21600" y="0"/>
                </a:lnTo>
                <a:close/>
              </a:path>
            </a:pathLst>
          </a:custGeom>
          <a:solidFill>
            <a:schemeClr val="bg1">
              <a:lumMod val="65000"/>
              <a:alpha val="50000"/>
            </a:schemeClr>
          </a:solidFill>
          <a:ln>
            <a:noFill/>
          </a:ln>
        </p:spPr>
        <p:txBody>
          <a:bodyPr anchor="ctr"/>
          <a:lstStyle/>
          <a:p>
            <a:pPr algn="ctr"/>
            <a:endParaRPr lang="zh-CN" altLang="zh-CN" sz="2920">
              <a:solidFill>
                <a:srgbClr val="FFFFFF"/>
              </a:solidFill>
              <a:latin typeface="宋体" panose="02010600030101010101" pitchFamily="2" charset="-122"/>
              <a:sym typeface="宋体" panose="02010600030101010101" pitchFamily="2" charset="-122"/>
            </a:endParaRPr>
          </a:p>
        </p:txBody>
      </p:sp>
      <p:grpSp>
        <p:nvGrpSpPr>
          <p:cNvPr id="64" name="组合 9"/>
          <p:cNvGrpSpPr/>
          <p:nvPr/>
        </p:nvGrpSpPr>
        <p:grpSpPr bwMode="auto">
          <a:xfrm>
            <a:off x="7202332" y="2869529"/>
            <a:ext cx="1558920" cy="1557138"/>
            <a:chOff x="0" y="0"/>
            <a:chExt cx="1387872" cy="1387872"/>
          </a:xfrm>
        </p:grpSpPr>
        <p:sp>
          <p:nvSpPr>
            <p:cNvPr id="65" name="同心圆 11"/>
            <p:cNvSpPr>
              <a:spLocks noChangeArrowheads="1"/>
            </p:cNvSpPr>
            <p:nvPr/>
          </p:nvSpPr>
          <p:spPr bwMode="auto">
            <a:xfrm>
              <a:off x="0" y="0"/>
              <a:ext cx="1387872" cy="1387872"/>
            </a:xfrm>
            <a:custGeom>
              <a:avLst/>
              <a:gdLst>
                <a:gd name="G0" fmla="+- 3311 0 0"/>
                <a:gd name="G1" fmla="+- 21600 0 3311"/>
                <a:gd name="G2" fmla="+- 21600 0 331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11" y="10800"/>
                  </a:moveTo>
                  <a:cubicBezTo>
                    <a:pt x="3311" y="14936"/>
                    <a:pt x="6664" y="18289"/>
                    <a:pt x="10800" y="18289"/>
                  </a:cubicBezTo>
                  <a:cubicBezTo>
                    <a:pt x="14936" y="18289"/>
                    <a:pt x="18289" y="14936"/>
                    <a:pt x="18289" y="10800"/>
                  </a:cubicBezTo>
                  <a:cubicBezTo>
                    <a:pt x="18289" y="6664"/>
                    <a:pt x="14936" y="3311"/>
                    <a:pt x="10800" y="3311"/>
                  </a:cubicBezTo>
                  <a:cubicBezTo>
                    <a:pt x="6664" y="3311"/>
                    <a:pt x="3311" y="6664"/>
                    <a:pt x="3311" y="10800"/>
                  </a:cubicBezTo>
                  <a:close/>
                </a:path>
              </a:pathLst>
            </a:custGeom>
            <a:solidFill>
              <a:srgbClr val="CB1B3D"/>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2920">
                <a:solidFill>
                  <a:schemeClr val="bg1"/>
                </a:solidFill>
                <a:latin typeface="宋体" panose="02010600030101010101" pitchFamily="2" charset="-122"/>
                <a:sym typeface="宋体" panose="02010600030101010101" pitchFamily="2" charset="-122"/>
              </a:endParaRPr>
            </a:p>
          </p:txBody>
        </p:sp>
        <p:sp>
          <p:nvSpPr>
            <p:cNvPr id="66" name="空心弧 12"/>
            <p:cNvSpPr>
              <a:spLocks noChangeArrowheads="1"/>
            </p:cNvSpPr>
            <p:nvPr/>
          </p:nvSpPr>
          <p:spPr bwMode="auto">
            <a:xfrm rot="5400000">
              <a:off x="0" y="0"/>
              <a:ext cx="1387872" cy="1387872"/>
            </a:xfrm>
            <a:custGeom>
              <a:avLst/>
              <a:gdLst>
                <a:gd name="G0" fmla="+- 7411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411"/>
                <a:gd name="G18" fmla="*/ 7411 1 2"/>
                <a:gd name="G19" fmla="+- G18 5400 0"/>
                <a:gd name="G20" fmla="cos G19 11796480"/>
                <a:gd name="G21" fmla="sin G19 11796480"/>
                <a:gd name="G22" fmla="+- G20 10800 0"/>
                <a:gd name="G23" fmla="+- G21 10800 0"/>
                <a:gd name="G24" fmla="+- 10800 0 G20"/>
                <a:gd name="G25" fmla="+- 7411 10800 0"/>
                <a:gd name="G26" fmla="?: G9 G17 G25"/>
                <a:gd name="G27" fmla="?: G9 0 21600"/>
                <a:gd name="G28" fmla="cos 10800 11796480"/>
                <a:gd name="G29" fmla="sin 10800 11796480"/>
                <a:gd name="G30" fmla="sin 7411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1694 w 21600"/>
                <a:gd name="T15" fmla="*/ 10800 h 21600"/>
                <a:gd name="T16" fmla="*/ 10800 w 21600"/>
                <a:gd name="T17" fmla="*/ 3389 h 21600"/>
                <a:gd name="T18" fmla="*/ 19906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389" y="10800"/>
                  </a:moveTo>
                  <a:cubicBezTo>
                    <a:pt x="3389" y="6707"/>
                    <a:pt x="6707" y="3389"/>
                    <a:pt x="10800" y="3389"/>
                  </a:cubicBezTo>
                  <a:cubicBezTo>
                    <a:pt x="14892" y="3388"/>
                    <a:pt x="18210" y="6707"/>
                    <a:pt x="18211" y="10799"/>
                  </a:cubicBezTo>
                  <a:lnTo>
                    <a:pt x="21600" y="10800"/>
                  </a:lnTo>
                  <a:cubicBezTo>
                    <a:pt x="21600" y="4835"/>
                    <a:pt x="16764" y="0"/>
                    <a:pt x="10800" y="0"/>
                  </a:cubicBezTo>
                  <a:cubicBezTo>
                    <a:pt x="4835" y="0"/>
                    <a:pt x="0" y="4835"/>
                    <a:pt x="0" y="10800"/>
                  </a:cubicBezTo>
                  <a:close/>
                </a:path>
              </a:pathLst>
            </a:custGeom>
            <a:solidFill>
              <a:srgbClr val="FF0000">
                <a:alpha val="38000"/>
              </a:srgbClr>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2920">
                <a:solidFill>
                  <a:schemeClr val="bg1"/>
                </a:solidFill>
                <a:latin typeface="宋体" panose="02010600030101010101" pitchFamily="2" charset="-122"/>
                <a:sym typeface="宋体" panose="02010600030101010101" pitchFamily="2" charset="-122"/>
              </a:endParaRPr>
            </a:p>
          </p:txBody>
        </p:sp>
      </p:grpSp>
      <p:grpSp>
        <p:nvGrpSpPr>
          <p:cNvPr id="67" name="组合 13"/>
          <p:cNvGrpSpPr/>
          <p:nvPr/>
        </p:nvGrpSpPr>
        <p:grpSpPr bwMode="auto">
          <a:xfrm>
            <a:off x="9368784" y="2869529"/>
            <a:ext cx="1558920" cy="1557138"/>
            <a:chOff x="0" y="0"/>
            <a:chExt cx="1387872" cy="1387872"/>
          </a:xfrm>
        </p:grpSpPr>
        <p:sp>
          <p:nvSpPr>
            <p:cNvPr id="68" name="同心圆 14"/>
            <p:cNvSpPr>
              <a:spLocks noChangeArrowheads="1"/>
            </p:cNvSpPr>
            <p:nvPr/>
          </p:nvSpPr>
          <p:spPr bwMode="auto">
            <a:xfrm>
              <a:off x="0" y="0"/>
              <a:ext cx="1387872" cy="1387872"/>
            </a:xfrm>
            <a:custGeom>
              <a:avLst/>
              <a:gdLst>
                <a:gd name="G0" fmla="+- 3311 0 0"/>
                <a:gd name="G1" fmla="+- 21600 0 3311"/>
                <a:gd name="G2" fmla="+- 21600 0 331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11" y="10800"/>
                  </a:moveTo>
                  <a:cubicBezTo>
                    <a:pt x="3311" y="14936"/>
                    <a:pt x="6664" y="18289"/>
                    <a:pt x="10800" y="18289"/>
                  </a:cubicBezTo>
                  <a:cubicBezTo>
                    <a:pt x="14936" y="18289"/>
                    <a:pt x="18289" y="14936"/>
                    <a:pt x="18289" y="10800"/>
                  </a:cubicBezTo>
                  <a:cubicBezTo>
                    <a:pt x="18289" y="6664"/>
                    <a:pt x="14936" y="3311"/>
                    <a:pt x="10800" y="3311"/>
                  </a:cubicBezTo>
                  <a:cubicBezTo>
                    <a:pt x="6664" y="3311"/>
                    <a:pt x="3311" y="6664"/>
                    <a:pt x="3311" y="10800"/>
                  </a:cubicBezTo>
                  <a:close/>
                </a:path>
              </a:pathLst>
            </a:custGeom>
            <a:solidFill>
              <a:srgbClr val="CB1B3D"/>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2920">
                <a:solidFill>
                  <a:schemeClr val="bg1"/>
                </a:solidFill>
                <a:latin typeface="宋体" panose="02010600030101010101" pitchFamily="2" charset="-122"/>
                <a:sym typeface="宋体" panose="02010600030101010101" pitchFamily="2" charset="-122"/>
              </a:endParaRPr>
            </a:p>
          </p:txBody>
        </p:sp>
        <p:sp>
          <p:nvSpPr>
            <p:cNvPr id="69" name="空心弧 15"/>
            <p:cNvSpPr>
              <a:spLocks noChangeArrowheads="1"/>
            </p:cNvSpPr>
            <p:nvPr/>
          </p:nvSpPr>
          <p:spPr bwMode="auto">
            <a:xfrm rot="5400000">
              <a:off x="0" y="0"/>
              <a:ext cx="1387872" cy="1387872"/>
            </a:xfrm>
            <a:custGeom>
              <a:avLst/>
              <a:gdLst>
                <a:gd name="G0" fmla="+- 750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506"/>
                <a:gd name="G18" fmla="*/ 7506 1 2"/>
                <a:gd name="G19" fmla="+- G18 5400 0"/>
                <a:gd name="G20" fmla="cos G19 11796480"/>
                <a:gd name="G21" fmla="sin G19 11796480"/>
                <a:gd name="G22" fmla="+- G20 10800 0"/>
                <a:gd name="G23" fmla="+- G21 10800 0"/>
                <a:gd name="G24" fmla="+- 10800 0 G20"/>
                <a:gd name="G25" fmla="+- 7506 10800 0"/>
                <a:gd name="G26" fmla="?: G9 G17 G25"/>
                <a:gd name="G27" fmla="?: G9 0 21600"/>
                <a:gd name="G28" fmla="cos 10800 11796480"/>
                <a:gd name="G29" fmla="sin 10800 11796480"/>
                <a:gd name="G30" fmla="sin 750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1647 w 21600"/>
                <a:gd name="T15" fmla="*/ 10800 h 21600"/>
                <a:gd name="T16" fmla="*/ 10800 w 21600"/>
                <a:gd name="T17" fmla="*/ 3294 h 21600"/>
                <a:gd name="T18" fmla="*/ 1995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94" y="10800"/>
                  </a:moveTo>
                  <a:cubicBezTo>
                    <a:pt x="3294" y="6654"/>
                    <a:pt x="6654" y="3294"/>
                    <a:pt x="10800" y="3294"/>
                  </a:cubicBezTo>
                  <a:cubicBezTo>
                    <a:pt x="14945" y="3293"/>
                    <a:pt x="18305" y="6654"/>
                    <a:pt x="18306" y="10799"/>
                  </a:cubicBezTo>
                  <a:lnTo>
                    <a:pt x="21600" y="10800"/>
                  </a:lnTo>
                  <a:cubicBezTo>
                    <a:pt x="21600" y="4835"/>
                    <a:pt x="16764" y="0"/>
                    <a:pt x="10800" y="0"/>
                  </a:cubicBezTo>
                  <a:cubicBezTo>
                    <a:pt x="4835" y="0"/>
                    <a:pt x="0" y="4835"/>
                    <a:pt x="0" y="10800"/>
                  </a:cubicBezTo>
                  <a:close/>
                </a:path>
              </a:pathLst>
            </a:custGeom>
            <a:solidFill>
              <a:schemeClr val="accent6">
                <a:lumMod val="20000"/>
                <a:lumOff val="80000"/>
                <a:alpha val="19000"/>
              </a:schemeClr>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2920">
                <a:solidFill>
                  <a:schemeClr val="bg1"/>
                </a:solidFill>
                <a:latin typeface="宋体" panose="02010600030101010101" pitchFamily="2" charset="-122"/>
                <a:sym typeface="宋体" panose="02010600030101010101" pitchFamily="2" charset="-122"/>
              </a:endParaRPr>
            </a:p>
          </p:txBody>
        </p:sp>
      </p:grpSp>
      <p:grpSp>
        <p:nvGrpSpPr>
          <p:cNvPr id="89" name="组合 13"/>
          <p:cNvGrpSpPr/>
          <p:nvPr/>
        </p:nvGrpSpPr>
        <p:grpSpPr bwMode="auto">
          <a:xfrm>
            <a:off x="4979135" y="2869529"/>
            <a:ext cx="1558920" cy="1557138"/>
            <a:chOff x="0" y="0"/>
            <a:chExt cx="1387872" cy="1387872"/>
          </a:xfrm>
        </p:grpSpPr>
        <p:sp>
          <p:nvSpPr>
            <p:cNvPr id="90" name="同心圆 14"/>
            <p:cNvSpPr>
              <a:spLocks noChangeArrowheads="1"/>
            </p:cNvSpPr>
            <p:nvPr/>
          </p:nvSpPr>
          <p:spPr bwMode="auto">
            <a:xfrm>
              <a:off x="0" y="0"/>
              <a:ext cx="1387872" cy="1387872"/>
            </a:xfrm>
            <a:custGeom>
              <a:avLst/>
              <a:gdLst>
                <a:gd name="G0" fmla="+- 3311 0 0"/>
                <a:gd name="G1" fmla="+- 21600 0 3311"/>
                <a:gd name="G2" fmla="+- 21600 0 331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11" y="10800"/>
                  </a:moveTo>
                  <a:cubicBezTo>
                    <a:pt x="3311" y="14936"/>
                    <a:pt x="6664" y="18289"/>
                    <a:pt x="10800" y="18289"/>
                  </a:cubicBezTo>
                  <a:cubicBezTo>
                    <a:pt x="14936" y="18289"/>
                    <a:pt x="18289" y="14936"/>
                    <a:pt x="18289" y="10800"/>
                  </a:cubicBezTo>
                  <a:cubicBezTo>
                    <a:pt x="18289" y="6664"/>
                    <a:pt x="14936" y="3311"/>
                    <a:pt x="10800" y="3311"/>
                  </a:cubicBezTo>
                  <a:cubicBezTo>
                    <a:pt x="6664" y="3311"/>
                    <a:pt x="3311" y="6664"/>
                    <a:pt x="3311" y="10800"/>
                  </a:cubicBezTo>
                  <a:close/>
                </a:path>
              </a:pathLst>
            </a:custGeom>
            <a:solidFill>
              <a:srgbClr val="CB1B3D"/>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2920">
                <a:solidFill>
                  <a:schemeClr val="bg1"/>
                </a:solidFill>
                <a:latin typeface="宋体" panose="02010600030101010101" pitchFamily="2" charset="-122"/>
                <a:sym typeface="宋体" panose="02010600030101010101" pitchFamily="2" charset="-122"/>
              </a:endParaRPr>
            </a:p>
          </p:txBody>
        </p:sp>
        <p:sp>
          <p:nvSpPr>
            <p:cNvPr id="96" name="空心弧 15"/>
            <p:cNvSpPr>
              <a:spLocks noChangeArrowheads="1"/>
            </p:cNvSpPr>
            <p:nvPr/>
          </p:nvSpPr>
          <p:spPr bwMode="auto">
            <a:xfrm rot="5400000">
              <a:off x="0" y="0"/>
              <a:ext cx="1387872" cy="1387872"/>
            </a:xfrm>
            <a:custGeom>
              <a:avLst/>
              <a:gdLst>
                <a:gd name="G0" fmla="+- 750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506"/>
                <a:gd name="G18" fmla="*/ 7506 1 2"/>
                <a:gd name="G19" fmla="+- G18 5400 0"/>
                <a:gd name="G20" fmla="cos G19 11796480"/>
                <a:gd name="G21" fmla="sin G19 11796480"/>
                <a:gd name="G22" fmla="+- G20 10800 0"/>
                <a:gd name="G23" fmla="+- G21 10800 0"/>
                <a:gd name="G24" fmla="+- 10800 0 G20"/>
                <a:gd name="G25" fmla="+- 7506 10800 0"/>
                <a:gd name="G26" fmla="?: G9 G17 G25"/>
                <a:gd name="G27" fmla="?: G9 0 21600"/>
                <a:gd name="G28" fmla="cos 10800 11796480"/>
                <a:gd name="G29" fmla="sin 10800 11796480"/>
                <a:gd name="G30" fmla="sin 750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1647 w 21600"/>
                <a:gd name="T15" fmla="*/ 10800 h 21600"/>
                <a:gd name="T16" fmla="*/ 10800 w 21600"/>
                <a:gd name="T17" fmla="*/ 3294 h 21600"/>
                <a:gd name="T18" fmla="*/ 1995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94" y="10800"/>
                  </a:moveTo>
                  <a:cubicBezTo>
                    <a:pt x="3294" y="6654"/>
                    <a:pt x="6654" y="3294"/>
                    <a:pt x="10800" y="3294"/>
                  </a:cubicBezTo>
                  <a:cubicBezTo>
                    <a:pt x="14945" y="3293"/>
                    <a:pt x="18305" y="6654"/>
                    <a:pt x="18306" y="10799"/>
                  </a:cubicBezTo>
                  <a:lnTo>
                    <a:pt x="21600" y="10800"/>
                  </a:lnTo>
                  <a:cubicBezTo>
                    <a:pt x="21600" y="4835"/>
                    <a:pt x="16764" y="0"/>
                    <a:pt x="10800" y="0"/>
                  </a:cubicBezTo>
                  <a:cubicBezTo>
                    <a:pt x="4835" y="0"/>
                    <a:pt x="0" y="4835"/>
                    <a:pt x="0" y="10800"/>
                  </a:cubicBezTo>
                  <a:close/>
                </a:path>
              </a:pathLst>
            </a:custGeom>
            <a:solidFill>
              <a:schemeClr val="accent6">
                <a:lumMod val="20000"/>
                <a:lumOff val="80000"/>
                <a:alpha val="16000"/>
              </a:schemeClr>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2920">
                <a:solidFill>
                  <a:schemeClr val="bg1"/>
                </a:solidFill>
                <a:latin typeface="宋体" panose="02010600030101010101" pitchFamily="2" charset="-122"/>
                <a:sym typeface="宋体" panose="02010600030101010101" pitchFamily="2" charset="-122"/>
              </a:endParaRPr>
            </a:p>
          </p:txBody>
        </p:sp>
      </p:grpSp>
      <p:grpSp>
        <p:nvGrpSpPr>
          <p:cNvPr id="99" name="组合 9"/>
          <p:cNvGrpSpPr/>
          <p:nvPr/>
        </p:nvGrpSpPr>
        <p:grpSpPr bwMode="auto">
          <a:xfrm>
            <a:off x="2761375" y="2869529"/>
            <a:ext cx="1558920" cy="1557138"/>
            <a:chOff x="0" y="0"/>
            <a:chExt cx="1387872" cy="1387872"/>
          </a:xfrm>
        </p:grpSpPr>
        <p:sp>
          <p:nvSpPr>
            <p:cNvPr id="100" name="同心圆 11"/>
            <p:cNvSpPr>
              <a:spLocks noChangeArrowheads="1"/>
            </p:cNvSpPr>
            <p:nvPr/>
          </p:nvSpPr>
          <p:spPr bwMode="auto">
            <a:xfrm>
              <a:off x="0" y="0"/>
              <a:ext cx="1387872" cy="1387872"/>
            </a:xfrm>
            <a:custGeom>
              <a:avLst/>
              <a:gdLst>
                <a:gd name="G0" fmla="+- 3311 0 0"/>
                <a:gd name="G1" fmla="+- 21600 0 3311"/>
                <a:gd name="G2" fmla="+- 21600 0 331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11" y="10800"/>
                  </a:moveTo>
                  <a:cubicBezTo>
                    <a:pt x="3311" y="14936"/>
                    <a:pt x="6664" y="18289"/>
                    <a:pt x="10800" y="18289"/>
                  </a:cubicBezTo>
                  <a:cubicBezTo>
                    <a:pt x="14936" y="18289"/>
                    <a:pt x="18289" y="14936"/>
                    <a:pt x="18289" y="10800"/>
                  </a:cubicBezTo>
                  <a:cubicBezTo>
                    <a:pt x="18289" y="6664"/>
                    <a:pt x="14936" y="3311"/>
                    <a:pt x="10800" y="3311"/>
                  </a:cubicBezTo>
                  <a:cubicBezTo>
                    <a:pt x="6664" y="3311"/>
                    <a:pt x="3311" y="6664"/>
                    <a:pt x="3311" y="10800"/>
                  </a:cubicBezTo>
                  <a:close/>
                </a:path>
              </a:pathLst>
            </a:custGeom>
            <a:solidFill>
              <a:srgbClr val="CB1B3D"/>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2920">
                <a:solidFill>
                  <a:schemeClr val="bg1"/>
                </a:solidFill>
                <a:latin typeface="宋体" panose="02010600030101010101" pitchFamily="2" charset="-122"/>
                <a:sym typeface="宋体" panose="02010600030101010101" pitchFamily="2" charset="-122"/>
              </a:endParaRPr>
            </a:p>
          </p:txBody>
        </p:sp>
        <p:sp>
          <p:nvSpPr>
            <p:cNvPr id="101" name="空心弧 12"/>
            <p:cNvSpPr>
              <a:spLocks noChangeArrowheads="1"/>
            </p:cNvSpPr>
            <p:nvPr/>
          </p:nvSpPr>
          <p:spPr bwMode="auto">
            <a:xfrm rot="5400000">
              <a:off x="0" y="0"/>
              <a:ext cx="1387872" cy="1387872"/>
            </a:xfrm>
            <a:custGeom>
              <a:avLst/>
              <a:gdLst>
                <a:gd name="G0" fmla="+- 7411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411"/>
                <a:gd name="G18" fmla="*/ 7411 1 2"/>
                <a:gd name="G19" fmla="+- G18 5400 0"/>
                <a:gd name="G20" fmla="cos G19 11796480"/>
                <a:gd name="G21" fmla="sin G19 11796480"/>
                <a:gd name="G22" fmla="+- G20 10800 0"/>
                <a:gd name="G23" fmla="+- G21 10800 0"/>
                <a:gd name="G24" fmla="+- 10800 0 G20"/>
                <a:gd name="G25" fmla="+- 7411 10800 0"/>
                <a:gd name="G26" fmla="?: G9 G17 G25"/>
                <a:gd name="G27" fmla="?: G9 0 21600"/>
                <a:gd name="G28" fmla="cos 10800 11796480"/>
                <a:gd name="G29" fmla="sin 10800 11796480"/>
                <a:gd name="G30" fmla="sin 7411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1694 w 21600"/>
                <a:gd name="T15" fmla="*/ 10800 h 21600"/>
                <a:gd name="T16" fmla="*/ 10800 w 21600"/>
                <a:gd name="T17" fmla="*/ 3389 h 21600"/>
                <a:gd name="T18" fmla="*/ 19906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389" y="10800"/>
                  </a:moveTo>
                  <a:cubicBezTo>
                    <a:pt x="3389" y="6707"/>
                    <a:pt x="6707" y="3389"/>
                    <a:pt x="10800" y="3389"/>
                  </a:cubicBezTo>
                  <a:cubicBezTo>
                    <a:pt x="14892" y="3388"/>
                    <a:pt x="18210" y="6707"/>
                    <a:pt x="18211" y="10799"/>
                  </a:cubicBezTo>
                  <a:lnTo>
                    <a:pt x="21600" y="10800"/>
                  </a:lnTo>
                  <a:cubicBezTo>
                    <a:pt x="21600" y="4835"/>
                    <a:pt x="16764" y="0"/>
                    <a:pt x="10800" y="0"/>
                  </a:cubicBezTo>
                  <a:cubicBezTo>
                    <a:pt x="4835" y="0"/>
                    <a:pt x="0" y="4835"/>
                    <a:pt x="0" y="10800"/>
                  </a:cubicBezTo>
                  <a:close/>
                </a:path>
              </a:pathLst>
            </a:custGeom>
            <a:solidFill>
              <a:srgbClr val="FF0000">
                <a:alpha val="46000"/>
              </a:srgbClr>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2920">
                <a:solidFill>
                  <a:schemeClr val="bg1"/>
                </a:solidFill>
                <a:latin typeface="宋体" panose="02010600030101010101" pitchFamily="2" charset="-122"/>
                <a:sym typeface="宋体" panose="02010600030101010101" pitchFamily="2" charset="-122"/>
              </a:endParaRPr>
            </a:p>
          </p:txBody>
        </p:sp>
      </p:grpSp>
      <p:sp>
        <p:nvSpPr>
          <p:cNvPr id="119" name="文本框 19"/>
          <p:cNvSpPr>
            <a:spLocks noChangeArrowheads="1"/>
          </p:cNvSpPr>
          <p:nvPr/>
        </p:nvSpPr>
        <p:spPr bwMode="auto">
          <a:xfrm>
            <a:off x="3098246" y="3303921"/>
            <a:ext cx="908484" cy="64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359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sz="359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0" name="文本框 19"/>
          <p:cNvSpPr>
            <a:spLocks noChangeArrowheads="1"/>
          </p:cNvSpPr>
          <p:nvPr/>
        </p:nvSpPr>
        <p:spPr bwMode="auto">
          <a:xfrm>
            <a:off x="7562012" y="3319957"/>
            <a:ext cx="908484" cy="64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359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03</a:t>
            </a:r>
            <a:endParaRPr lang="zh-CN" altLang="en-US" sz="359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1" name="文本框 19"/>
          <p:cNvSpPr>
            <a:spLocks noChangeArrowheads="1"/>
          </p:cNvSpPr>
          <p:nvPr/>
        </p:nvSpPr>
        <p:spPr bwMode="auto">
          <a:xfrm>
            <a:off x="9700309" y="3303921"/>
            <a:ext cx="908484" cy="64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359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04</a:t>
            </a:r>
            <a:endParaRPr lang="zh-CN" altLang="en-US" sz="359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2" name="文本框 19"/>
          <p:cNvSpPr>
            <a:spLocks noChangeArrowheads="1"/>
          </p:cNvSpPr>
          <p:nvPr/>
        </p:nvSpPr>
        <p:spPr bwMode="auto">
          <a:xfrm>
            <a:off x="5321083" y="3325829"/>
            <a:ext cx="908484" cy="64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359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02</a:t>
            </a:r>
            <a:endParaRPr lang="zh-CN" altLang="en-US" sz="359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8" name="组合 47"/>
          <p:cNvGrpSpPr/>
          <p:nvPr/>
        </p:nvGrpSpPr>
        <p:grpSpPr>
          <a:xfrm>
            <a:off x="426332" y="105966"/>
            <a:ext cx="3340941" cy="590700"/>
            <a:chOff x="568442" y="141286"/>
            <a:chExt cx="4454590" cy="787601"/>
          </a:xfrm>
        </p:grpSpPr>
        <p:sp>
          <p:nvSpPr>
            <p:cNvPr id="49" name="文本框 48"/>
            <p:cNvSpPr txBox="1"/>
            <p:nvPr/>
          </p:nvSpPr>
          <p:spPr>
            <a:xfrm>
              <a:off x="727682" y="141286"/>
              <a:ext cx="2443405" cy="779701"/>
            </a:xfrm>
            <a:prstGeom prst="rect">
              <a:avLst/>
            </a:prstGeom>
            <a:noFill/>
          </p:spPr>
          <p:txBody>
            <a:bodyPr wrap="none" rtlCol="0">
              <a:spAutoFit/>
            </a:bodyPr>
            <a:lstStyle/>
            <a:p>
              <a:r>
                <a:rPr lang="zh-CN" altLang="en-US" sz="3200" b="1" dirty="0">
                  <a:solidFill>
                    <a:srgbClr val="FF0000"/>
                  </a:solidFill>
                  <a:latin typeface="+mj-ea"/>
                  <a:ea typeface="+mj-ea"/>
                </a:rPr>
                <a:t>明年计划</a:t>
              </a:r>
            </a:p>
          </p:txBody>
        </p:sp>
        <p:sp>
          <p:nvSpPr>
            <p:cNvPr id="50" name="等腰三角形 49"/>
            <p:cNvSpPr/>
            <p:nvPr/>
          </p:nvSpPr>
          <p:spPr>
            <a:xfrm rot="16200000" flipH="1" flipV="1">
              <a:off x="492508" y="454911"/>
              <a:ext cx="304323" cy="15245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51" name="文本框 23"/>
            <p:cNvSpPr txBox="1"/>
            <p:nvPr/>
          </p:nvSpPr>
          <p:spPr>
            <a:xfrm>
              <a:off x="2887403" y="600592"/>
              <a:ext cx="2135629" cy="328295"/>
            </a:xfrm>
            <a:prstGeom prst="rect">
              <a:avLst/>
            </a:prstGeom>
            <a:noFill/>
          </p:spPr>
          <p:txBody>
            <a:bodyPr wrap="none" rtlCol="0">
              <a:spAutoFit/>
            </a:bodyPr>
            <a:lstStyle/>
            <a:p>
              <a:r>
                <a:rPr lang="en-US" altLang="zh-CN" sz="1000" dirty="0">
                  <a:solidFill>
                    <a:schemeClr val="tx1">
                      <a:lumMod val="60000"/>
                      <a:lumOff val="40000"/>
                    </a:schemeClr>
                  </a:solidFill>
                  <a:latin typeface="+mj-ea"/>
                  <a:ea typeface="+mj-ea"/>
                </a:rPr>
                <a:t>  Click here to add Title</a:t>
              </a:r>
              <a:endParaRPr lang="zh-CN" altLang="en-US" sz="1000" dirty="0">
                <a:solidFill>
                  <a:schemeClr val="tx1">
                    <a:lumMod val="60000"/>
                    <a:lumOff val="40000"/>
                  </a:schemeClr>
                </a:solidFill>
                <a:latin typeface="+mj-ea"/>
                <a:ea typeface="+mj-ea"/>
              </a:endParaRPr>
            </a:p>
          </p:txBody>
        </p:sp>
      </p:grpSp>
      <p:sp>
        <p:nvSpPr>
          <p:cNvPr id="52" name="圆角矩形 51"/>
          <p:cNvSpPr/>
          <p:nvPr/>
        </p:nvSpPr>
        <p:spPr>
          <a:xfrm flipV="1">
            <a:off x="400987" y="673807"/>
            <a:ext cx="13064286" cy="45719"/>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0-#ppt_w/2"/>
                                          </p:val>
                                        </p:tav>
                                        <p:tav tm="100000">
                                          <p:val>
                                            <p:strVal val="#ppt_x"/>
                                          </p:val>
                                        </p:tav>
                                      </p:tavLst>
                                    </p:anim>
                                    <p:anim calcmode="lin" valueType="num">
                                      <p:cBhvr additive="base">
                                        <p:cTn id="8"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wipe(left)">
                                      <p:cBhvr>
                                        <p:cTn id="13" dur="500"/>
                                        <p:tgtEl>
                                          <p:spTgt spid="52"/>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57"/>
                                        </p:tgtEl>
                                        <p:attrNameLst>
                                          <p:attrName>style.visibility</p:attrName>
                                        </p:attrNameLst>
                                      </p:cBhvr>
                                      <p:to>
                                        <p:strVal val="visible"/>
                                      </p:to>
                                    </p:set>
                                    <p:animEffect>
                                      <p:cBhvr>
                                        <p:cTn id="17" dur="900"/>
                                        <p:tgtEl>
                                          <p:spTgt spid="57"/>
                                        </p:tgtEl>
                                      </p:cBhvr>
                                    </p:animEffect>
                                  </p:childTnLst>
                                </p:cTn>
                              </p:par>
                              <p:par>
                                <p:cTn id="18" presetID="2" presetClass="entr" presetSubtype="8" fill="hold" nodeType="withEffect">
                                  <p:stCondLst>
                                    <p:cond delay="200"/>
                                  </p:stCondLst>
                                  <p:childTnLst>
                                    <p:set>
                                      <p:cBhvr>
                                        <p:cTn id="19" dur="1" fill="hold">
                                          <p:stCondLst>
                                            <p:cond delay="0"/>
                                          </p:stCondLst>
                                        </p:cTn>
                                        <p:tgtEl>
                                          <p:spTgt spid="64"/>
                                        </p:tgtEl>
                                        <p:attrNameLst>
                                          <p:attrName>style.visibility</p:attrName>
                                        </p:attrNameLst>
                                      </p:cBhvr>
                                      <p:to>
                                        <p:strVal val="visible"/>
                                      </p:to>
                                    </p:set>
                                    <p:anim calcmode="lin" valueType="num">
                                      <p:cBhvr>
                                        <p:cTn id="20" dur="500" fill="hold"/>
                                        <p:tgtEl>
                                          <p:spTgt spid="64"/>
                                        </p:tgtEl>
                                        <p:attrNameLst>
                                          <p:attrName>ppt_x</p:attrName>
                                        </p:attrNameLst>
                                      </p:cBhvr>
                                      <p:tavLst>
                                        <p:tav tm="0">
                                          <p:val>
                                            <p:strVal val="0-#ppt_w/2"/>
                                          </p:val>
                                        </p:tav>
                                        <p:tav tm="100000">
                                          <p:val>
                                            <p:strVal val="#ppt_x"/>
                                          </p:val>
                                        </p:tav>
                                      </p:tavLst>
                                    </p:anim>
                                    <p:anim calcmode="lin" valueType="num">
                                      <p:cBhvr>
                                        <p:cTn id="21" dur="500" fill="hold"/>
                                        <p:tgtEl>
                                          <p:spTgt spid="64"/>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200"/>
                                  </p:stCondLst>
                                  <p:childTnLst>
                                    <p:set>
                                      <p:cBhvr>
                                        <p:cTn id="23" dur="1" fill="hold">
                                          <p:stCondLst>
                                            <p:cond delay="0"/>
                                          </p:stCondLst>
                                        </p:cTn>
                                        <p:tgtEl>
                                          <p:spTgt spid="67"/>
                                        </p:tgtEl>
                                        <p:attrNameLst>
                                          <p:attrName>style.visibility</p:attrName>
                                        </p:attrNameLst>
                                      </p:cBhvr>
                                      <p:to>
                                        <p:strVal val="visible"/>
                                      </p:to>
                                    </p:set>
                                    <p:anim calcmode="lin" valueType="num">
                                      <p:cBhvr>
                                        <p:cTn id="24" dur="500" fill="hold"/>
                                        <p:tgtEl>
                                          <p:spTgt spid="67"/>
                                        </p:tgtEl>
                                        <p:attrNameLst>
                                          <p:attrName>ppt_x</p:attrName>
                                        </p:attrNameLst>
                                      </p:cBhvr>
                                      <p:tavLst>
                                        <p:tav tm="0">
                                          <p:val>
                                            <p:strVal val="0-#ppt_w/2"/>
                                          </p:val>
                                        </p:tav>
                                        <p:tav tm="100000">
                                          <p:val>
                                            <p:strVal val="#ppt_x"/>
                                          </p:val>
                                        </p:tav>
                                      </p:tavLst>
                                    </p:anim>
                                    <p:anim calcmode="lin" valueType="num">
                                      <p:cBhvr>
                                        <p:cTn id="25" dur="500" fill="hold"/>
                                        <p:tgtEl>
                                          <p:spTgt spid="67"/>
                                        </p:tgtEl>
                                        <p:attrNameLst>
                                          <p:attrName>ppt_y</p:attrName>
                                        </p:attrNameLst>
                                      </p:cBhvr>
                                      <p:tavLst>
                                        <p:tav tm="0">
                                          <p:val>
                                            <p:strVal val="#ppt_y"/>
                                          </p:val>
                                        </p:tav>
                                        <p:tav tm="100000">
                                          <p:val>
                                            <p:strVal val="#ppt_y"/>
                                          </p:val>
                                        </p:tav>
                                      </p:tavLst>
                                    </p:anim>
                                  </p:childTnLst>
                                </p:cTn>
                              </p:par>
                              <p:par>
                                <p:cTn id="26" presetID="32" presetClass="emph" presetSubtype="0" fill="hold" nodeType="withEffect">
                                  <p:stCondLst>
                                    <p:cond delay="0"/>
                                  </p:stCondLst>
                                  <p:childTnLst>
                                    <p:animRot by="120000">
                                      <p:cBhvr>
                                        <p:cTn id="27" dur="100" fill="hold">
                                          <p:stCondLst>
                                            <p:cond delay="0"/>
                                          </p:stCondLst>
                                        </p:cTn>
                                        <p:tgtEl>
                                          <p:spTgt spid="64"/>
                                        </p:tgtEl>
                                        <p:attrNameLst>
                                          <p:attrName>r</p:attrName>
                                        </p:attrNameLst>
                                      </p:cBhvr>
                                    </p:animRot>
                                    <p:animRot by="-240000">
                                      <p:cBhvr>
                                        <p:cTn id="28" dur="200" fill="hold">
                                          <p:stCondLst>
                                            <p:cond delay="200"/>
                                          </p:stCondLst>
                                        </p:cTn>
                                        <p:tgtEl>
                                          <p:spTgt spid="64"/>
                                        </p:tgtEl>
                                        <p:attrNameLst>
                                          <p:attrName>r</p:attrName>
                                        </p:attrNameLst>
                                      </p:cBhvr>
                                    </p:animRot>
                                    <p:animRot by="240000">
                                      <p:cBhvr>
                                        <p:cTn id="29" dur="200" fill="hold">
                                          <p:stCondLst>
                                            <p:cond delay="400"/>
                                          </p:stCondLst>
                                        </p:cTn>
                                        <p:tgtEl>
                                          <p:spTgt spid="64"/>
                                        </p:tgtEl>
                                        <p:attrNameLst>
                                          <p:attrName>r</p:attrName>
                                        </p:attrNameLst>
                                      </p:cBhvr>
                                    </p:animRot>
                                    <p:animRot by="-240000">
                                      <p:cBhvr>
                                        <p:cTn id="30" dur="200" fill="hold">
                                          <p:stCondLst>
                                            <p:cond delay="600"/>
                                          </p:stCondLst>
                                        </p:cTn>
                                        <p:tgtEl>
                                          <p:spTgt spid="64"/>
                                        </p:tgtEl>
                                        <p:attrNameLst>
                                          <p:attrName>r</p:attrName>
                                        </p:attrNameLst>
                                      </p:cBhvr>
                                    </p:animRot>
                                    <p:animRot by="120000">
                                      <p:cBhvr>
                                        <p:cTn id="31" dur="200" fill="hold">
                                          <p:stCondLst>
                                            <p:cond delay="800"/>
                                          </p:stCondLst>
                                        </p:cTn>
                                        <p:tgtEl>
                                          <p:spTgt spid="64"/>
                                        </p:tgtEl>
                                        <p:attrNameLst>
                                          <p:attrName>r</p:attrName>
                                        </p:attrNameLst>
                                      </p:cBhvr>
                                    </p:animRot>
                                  </p:childTnLst>
                                </p:cTn>
                              </p:par>
                              <p:par>
                                <p:cTn id="32" presetID="32" presetClass="emph" presetSubtype="0" fill="hold" nodeType="withEffect">
                                  <p:stCondLst>
                                    <p:cond delay="0"/>
                                  </p:stCondLst>
                                  <p:childTnLst>
                                    <p:animRot by="120000">
                                      <p:cBhvr>
                                        <p:cTn id="33" dur="100" fill="hold">
                                          <p:stCondLst>
                                            <p:cond delay="0"/>
                                          </p:stCondLst>
                                        </p:cTn>
                                        <p:tgtEl>
                                          <p:spTgt spid="67"/>
                                        </p:tgtEl>
                                        <p:attrNameLst>
                                          <p:attrName>r</p:attrName>
                                        </p:attrNameLst>
                                      </p:cBhvr>
                                    </p:animRot>
                                    <p:animRot by="-240000">
                                      <p:cBhvr>
                                        <p:cTn id="34" dur="200" fill="hold">
                                          <p:stCondLst>
                                            <p:cond delay="200"/>
                                          </p:stCondLst>
                                        </p:cTn>
                                        <p:tgtEl>
                                          <p:spTgt spid="67"/>
                                        </p:tgtEl>
                                        <p:attrNameLst>
                                          <p:attrName>r</p:attrName>
                                        </p:attrNameLst>
                                      </p:cBhvr>
                                    </p:animRot>
                                    <p:animRot by="240000">
                                      <p:cBhvr>
                                        <p:cTn id="35" dur="200" fill="hold">
                                          <p:stCondLst>
                                            <p:cond delay="400"/>
                                          </p:stCondLst>
                                        </p:cTn>
                                        <p:tgtEl>
                                          <p:spTgt spid="67"/>
                                        </p:tgtEl>
                                        <p:attrNameLst>
                                          <p:attrName>r</p:attrName>
                                        </p:attrNameLst>
                                      </p:cBhvr>
                                    </p:animRot>
                                    <p:animRot by="-240000">
                                      <p:cBhvr>
                                        <p:cTn id="36" dur="200" fill="hold">
                                          <p:stCondLst>
                                            <p:cond delay="600"/>
                                          </p:stCondLst>
                                        </p:cTn>
                                        <p:tgtEl>
                                          <p:spTgt spid="67"/>
                                        </p:tgtEl>
                                        <p:attrNameLst>
                                          <p:attrName>r</p:attrName>
                                        </p:attrNameLst>
                                      </p:cBhvr>
                                    </p:animRot>
                                    <p:animRot by="120000">
                                      <p:cBhvr>
                                        <p:cTn id="37" dur="200" fill="hold">
                                          <p:stCondLst>
                                            <p:cond delay="800"/>
                                          </p:stCondLst>
                                        </p:cTn>
                                        <p:tgtEl>
                                          <p:spTgt spid="67"/>
                                        </p:tgtEl>
                                        <p:attrNameLst>
                                          <p:attrName>r</p:attrName>
                                        </p:attrNameLst>
                                      </p:cBhvr>
                                    </p:animRot>
                                  </p:childTnLst>
                                </p:cTn>
                              </p:par>
                              <p:par>
                                <p:cTn id="38" presetID="2" presetClass="entr" presetSubtype="8" fill="hold" nodeType="withEffect">
                                  <p:stCondLst>
                                    <p:cond delay="200"/>
                                  </p:stCondLst>
                                  <p:childTnLst>
                                    <p:set>
                                      <p:cBhvr>
                                        <p:cTn id="39" dur="1" fill="hold">
                                          <p:stCondLst>
                                            <p:cond delay="0"/>
                                          </p:stCondLst>
                                        </p:cTn>
                                        <p:tgtEl>
                                          <p:spTgt spid="89"/>
                                        </p:tgtEl>
                                        <p:attrNameLst>
                                          <p:attrName>style.visibility</p:attrName>
                                        </p:attrNameLst>
                                      </p:cBhvr>
                                      <p:to>
                                        <p:strVal val="visible"/>
                                      </p:to>
                                    </p:set>
                                    <p:anim calcmode="lin" valueType="num">
                                      <p:cBhvr>
                                        <p:cTn id="40" dur="500" fill="hold"/>
                                        <p:tgtEl>
                                          <p:spTgt spid="89"/>
                                        </p:tgtEl>
                                        <p:attrNameLst>
                                          <p:attrName>ppt_x</p:attrName>
                                        </p:attrNameLst>
                                      </p:cBhvr>
                                      <p:tavLst>
                                        <p:tav tm="0">
                                          <p:val>
                                            <p:strVal val="0-#ppt_w/2"/>
                                          </p:val>
                                        </p:tav>
                                        <p:tav tm="100000">
                                          <p:val>
                                            <p:strVal val="#ppt_x"/>
                                          </p:val>
                                        </p:tav>
                                      </p:tavLst>
                                    </p:anim>
                                    <p:anim calcmode="lin" valueType="num">
                                      <p:cBhvr>
                                        <p:cTn id="41" dur="500" fill="hold"/>
                                        <p:tgtEl>
                                          <p:spTgt spid="89"/>
                                        </p:tgtEl>
                                        <p:attrNameLst>
                                          <p:attrName>ppt_y</p:attrName>
                                        </p:attrNameLst>
                                      </p:cBhvr>
                                      <p:tavLst>
                                        <p:tav tm="0">
                                          <p:val>
                                            <p:strVal val="#ppt_y"/>
                                          </p:val>
                                        </p:tav>
                                        <p:tav tm="100000">
                                          <p:val>
                                            <p:strVal val="#ppt_y"/>
                                          </p:val>
                                        </p:tav>
                                      </p:tavLst>
                                    </p:anim>
                                  </p:childTnLst>
                                </p:cTn>
                              </p:par>
                              <p:par>
                                <p:cTn id="42" presetID="32" presetClass="emph" presetSubtype="0" fill="hold" nodeType="withEffect">
                                  <p:stCondLst>
                                    <p:cond delay="0"/>
                                  </p:stCondLst>
                                  <p:childTnLst>
                                    <p:animRot by="120000">
                                      <p:cBhvr>
                                        <p:cTn id="43" dur="100" fill="hold">
                                          <p:stCondLst>
                                            <p:cond delay="0"/>
                                          </p:stCondLst>
                                        </p:cTn>
                                        <p:tgtEl>
                                          <p:spTgt spid="89"/>
                                        </p:tgtEl>
                                        <p:attrNameLst>
                                          <p:attrName>r</p:attrName>
                                        </p:attrNameLst>
                                      </p:cBhvr>
                                    </p:animRot>
                                    <p:animRot by="-240000">
                                      <p:cBhvr>
                                        <p:cTn id="44" dur="200" fill="hold">
                                          <p:stCondLst>
                                            <p:cond delay="200"/>
                                          </p:stCondLst>
                                        </p:cTn>
                                        <p:tgtEl>
                                          <p:spTgt spid="89"/>
                                        </p:tgtEl>
                                        <p:attrNameLst>
                                          <p:attrName>r</p:attrName>
                                        </p:attrNameLst>
                                      </p:cBhvr>
                                    </p:animRot>
                                    <p:animRot by="240000">
                                      <p:cBhvr>
                                        <p:cTn id="45" dur="200" fill="hold">
                                          <p:stCondLst>
                                            <p:cond delay="400"/>
                                          </p:stCondLst>
                                        </p:cTn>
                                        <p:tgtEl>
                                          <p:spTgt spid="89"/>
                                        </p:tgtEl>
                                        <p:attrNameLst>
                                          <p:attrName>r</p:attrName>
                                        </p:attrNameLst>
                                      </p:cBhvr>
                                    </p:animRot>
                                    <p:animRot by="-240000">
                                      <p:cBhvr>
                                        <p:cTn id="46" dur="200" fill="hold">
                                          <p:stCondLst>
                                            <p:cond delay="600"/>
                                          </p:stCondLst>
                                        </p:cTn>
                                        <p:tgtEl>
                                          <p:spTgt spid="89"/>
                                        </p:tgtEl>
                                        <p:attrNameLst>
                                          <p:attrName>r</p:attrName>
                                        </p:attrNameLst>
                                      </p:cBhvr>
                                    </p:animRot>
                                    <p:animRot by="120000">
                                      <p:cBhvr>
                                        <p:cTn id="47" dur="200" fill="hold">
                                          <p:stCondLst>
                                            <p:cond delay="800"/>
                                          </p:stCondLst>
                                        </p:cTn>
                                        <p:tgtEl>
                                          <p:spTgt spid="89"/>
                                        </p:tgtEl>
                                        <p:attrNameLst>
                                          <p:attrName>r</p:attrName>
                                        </p:attrNameLst>
                                      </p:cBhvr>
                                    </p:animRot>
                                  </p:childTnLst>
                                </p:cTn>
                              </p:par>
                              <p:par>
                                <p:cTn id="48" presetID="2" presetClass="entr" presetSubtype="8" fill="hold" nodeType="withEffect">
                                  <p:stCondLst>
                                    <p:cond delay="200"/>
                                  </p:stCondLst>
                                  <p:childTnLst>
                                    <p:set>
                                      <p:cBhvr>
                                        <p:cTn id="49" dur="1" fill="hold">
                                          <p:stCondLst>
                                            <p:cond delay="0"/>
                                          </p:stCondLst>
                                        </p:cTn>
                                        <p:tgtEl>
                                          <p:spTgt spid="99"/>
                                        </p:tgtEl>
                                        <p:attrNameLst>
                                          <p:attrName>style.visibility</p:attrName>
                                        </p:attrNameLst>
                                      </p:cBhvr>
                                      <p:to>
                                        <p:strVal val="visible"/>
                                      </p:to>
                                    </p:set>
                                    <p:anim calcmode="lin" valueType="num">
                                      <p:cBhvr>
                                        <p:cTn id="50" dur="500" fill="hold"/>
                                        <p:tgtEl>
                                          <p:spTgt spid="99"/>
                                        </p:tgtEl>
                                        <p:attrNameLst>
                                          <p:attrName>ppt_x</p:attrName>
                                        </p:attrNameLst>
                                      </p:cBhvr>
                                      <p:tavLst>
                                        <p:tav tm="0">
                                          <p:val>
                                            <p:strVal val="0-#ppt_w/2"/>
                                          </p:val>
                                        </p:tav>
                                        <p:tav tm="100000">
                                          <p:val>
                                            <p:strVal val="#ppt_x"/>
                                          </p:val>
                                        </p:tav>
                                      </p:tavLst>
                                    </p:anim>
                                    <p:anim calcmode="lin" valueType="num">
                                      <p:cBhvr>
                                        <p:cTn id="51" dur="500" fill="hold"/>
                                        <p:tgtEl>
                                          <p:spTgt spid="99"/>
                                        </p:tgtEl>
                                        <p:attrNameLst>
                                          <p:attrName>ppt_y</p:attrName>
                                        </p:attrNameLst>
                                      </p:cBhvr>
                                      <p:tavLst>
                                        <p:tav tm="0">
                                          <p:val>
                                            <p:strVal val="#ppt_y"/>
                                          </p:val>
                                        </p:tav>
                                        <p:tav tm="100000">
                                          <p:val>
                                            <p:strVal val="#ppt_y"/>
                                          </p:val>
                                        </p:tav>
                                      </p:tavLst>
                                    </p:anim>
                                  </p:childTnLst>
                                </p:cTn>
                              </p:par>
                              <p:par>
                                <p:cTn id="52" presetID="32" presetClass="emph" presetSubtype="0" fill="hold" nodeType="withEffect">
                                  <p:stCondLst>
                                    <p:cond delay="0"/>
                                  </p:stCondLst>
                                  <p:childTnLst>
                                    <p:animRot by="120000">
                                      <p:cBhvr>
                                        <p:cTn id="53" dur="100" fill="hold">
                                          <p:stCondLst>
                                            <p:cond delay="0"/>
                                          </p:stCondLst>
                                        </p:cTn>
                                        <p:tgtEl>
                                          <p:spTgt spid="99"/>
                                        </p:tgtEl>
                                        <p:attrNameLst>
                                          <p:attrName>r</p:attrName>
                                        </p:attrNameLst>
                                      </p:cBhvr>
                                    </p:animRot>
                                    <p:animRot by="-240000">
                                      <p:cBhvr>
                                        <p:cTn id="54" dur="200" fill="hold">
                                          <p:stCondLst>
                                            <p:cond delay="200"/>
                                          </p:stCondLst>
                                        </p:cTn>
                                        <p:tgtEl>
                                          <p:spTgt spid="99"/>
                                        </p:tgtEl>
                                        <p:attrNameLst>
                                          <p:attrName>r</p:attrName>
                                        </p:attrNameLst>
                                      </p:cBhvr>
                                    </p:animRot>
                                    <p:animRot by="240000">
                                      <p:cBhvr>
                                        <p:cTn id="55" dur="200" fill="hold">
                                          <p:stCondLst>
                                            <p:cond delay="400"/>
                                          </p:stCondLst>
                                        </p:cTn>
                                        <p:tgtEl>
                                          <p:spTgt spid="99"/>
                                        </p:tgtEl>
                                        <p:attrNameLst>
                                          <p:attrName>r</p:attrName>
                                        </p:attrNameLst>
                                      </p:cBhvr>
                                    </p:animRot>
                                    <p:animRot by="-240000">
                                      <p:cBhvr>
                                        <p:cTn id="56" dur="200" fill="hold">
                                          <p:stCondLst>
                                            <p:cond delay="600"/>
                                          </p:stCondLst>
                                        </p:cTn>
                                        <p:tgtEl>
                                          <p:spTgt spid="99"/>
                                        </p:tgtEl>
                                        <p:attrNameLst>
                                          <p:attrName>r</p:attrName>
                                        </p:attrNameLst>
                                      </p:cBhvr>
                                    </p:animRot>
                                    <p:animRot by="120000">
                                      <p:cBhvr>
                                        <p:cTn id="57" dur="200" fill="hold">
                                          <p:stCondLst>
                                            <p:cond delay="800"/>
                                          </p:stCondLst>
                                        </p:cTn>
                                        <p:tgtEl>
                                          <p:spTgt spid="99"/>
                                        </p:tgtEl>
                                        <p:attrNameLst>
                                          <p:attrName>r</p:attrName>
                                        </p:attrNameLst>
                                      </p:cBhvr>
                                    </p:animRot>
                                  </p:childTnLst>
                                </p:cTn>
                              </p:par>
                            </p:childTnLst>
                          </p:cTn>
                        </p:par>
                        <p:par>
                          <p:cTn id="58" fill="hold">
                            <p:stCondLst>
                              <p:cond delay="1500"/>
                            </p:stCondLst>
                            <p:childTnLst>
                              <p:par>
                                <p:cTn id="59" presetID="14" presetClass="entr" presetSubtype="10" fill="hold" grpId="0" nodeType="afterEffect">
                                  <p:stCondLst>
                                    <p:cond delay="0"/>
                                  </p:stCondLst>
                                  <p:childTnLst>
                                    <p:set>
                                      <p:cBhvr>
                                        <p:cTn id="60" dur="1" fill="hold">
                                          <p:stCondLst>
                                            <p:cond delay="0"/>
                                          </p:stCondLst>
                                        </p:cTn>
                                        <p:tgtEl>
                                          <p:spTgt spid="119"/>
                                        </p:tgtEl>
                                        <p:attrNameLst>
                                          <p:attrName>style.visibility</p:attrName>
                                        </p:attrNameLst>
                                      </p:cBhvr>
                                      <p:to>
                                        <p:strVal val="visible"/>
                                      </p:to>
                                    </p:set>
                                    <p:animEffect transition="in" filter="randombar(horizontal)">
                                      <p:cBhvr>
                                        <p:cTn id="61" dur="500"/>
                                        <p:tgtEl>
                                          <p:spTgt spid="119"/>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122"/>
                                        </p:tgtEl>
                                        <p:attrNameLst>
                                          <p:attrName>style.visibility</p:attrName>
                                        </p:attrNameLst>
                                      </p:cBhvr>
                                      <p:to>
                                        <p:strVal val="visible"/>
                                      </p:to>
                                    </p:set>
                                    <p:animEffect transition="in" filter="randombar(horizontal)">
                                      <p:cBhvr>
                                        <p:cTn id="64" dur="500"/>
                                        <p:tgtEl>
                                          <p:spTgt spid="122"/>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120"/>
                                        </p:tgtEl>
                                        <p:attrNameLst>
                                          <p:attrName>style.visibility</p:attrName>
                                        </p:attrNameLst>
                                      </p:cBhvr>
                                      <p:to>
                                        <p:strVal val="visible"/>
                                      </p:to>
                                    </p:set>
                                    <p:animEffect transition="in" filter="randombar(horizontal)">
                                      <p:cBhvr>
                                        <p:cTn id="67" dur="500"/>
                                        <p:tgtEl>
                                          <p:spTgt spid="120"/>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121"/>
                                        </p:tgtEl>
                                        <p:attrNameLst>
                                          <p:attrName>style.visibility</p:attrName>
                                        </p:attrNameLst>
                                      </p:cBhvr>
                                      <p:to>
                                        <p:strVal val="visible"/>
                                      </p:to>
                                    </p:set>
                                    <p:animEffect transition="in" filter="randombar(horizontal)">
                                      <p:cBhvr>
                                        <p:cTn id="70" dur="500"/>
                                        <p:tgtEl>
                                          <p:spTgt spid="121"/>
                                        </p:tgtEl>
                                      </p:cBhvr>
                                    </p:animEffect>
                                  </p:childTnLst>
                                </p:cTn>
                              </p:par>
                            </p:childTnLst>
                          </p:cTn>
                        </p:par>
                        <p:par>
                          <p:cTn id="71" fill="hold">
                            <p:stCondLst>
                              <p:cond delay="2000"/>
                            </p:stCondLst>
                            <p:childTnLst>
                              <p:par>
                                <p:cTn id="72" presetID="47" presetClass="entr" presetSubtype="0" fill="hold" nodeType="afterEffect">
                                  <p:stCondLst>
                                    <p:cond delay="0"/>
                                  </p:stCondLst>
                                  <p:childTnLst>
                                    <p:set>
                                      <p:cBhvr>
                                        <p:cTn id="73" dur="1" fill="hold">
                                          <p:stCondLst>
                                            <p:cond delay="0"/>
                                          </p:stCondLst>
                                        </p:cTn>
                                        <p:tgtEl>
                                          <p:spTgt spid="125"/>
                                        </p:tgtEl>
                                        <p:attrNameLst>
                                          <p:attrName>style.visibility</p:attrName>
                                        </p:attrNameLst>
                                      </p:cBhvr>
                                      <p:to>
                                        <p:strVal val="visible"/>
                                      </p:to>
                                    </p:set>
                                    <p:animEffect transition="in" filter="fade">
                                      <p:cBhvr>
                                        <p:cTn id="74" dur="300"/>
                                        <p:tgtEl>
                                          <p:spTgt spid="125"/>
                                        </p:tgtEl>
                                      </p:cBhvr>
                                    </p:animEffect>
                                    <p:anim calcmode="lin" valueType="num">
                                      <p:cBhvr>
                                        <p:cTn id="75" dur="300" fill="hold"/>
                                        <p:tgtEl>
                                          <p:spTgt spid="125"/>
                                        </p:tgtEl>
                                        <p:attrNameLst>
                                          <p:attrName>ppt_x</p:attrName>
                                        </p:attrNameLst>
                                      </p:cBhvr>
                                      <p:tavLst>
                                        <p:tav tm="0">
                                          <p:val>
                                            <p:strVal val="#ppt_x"/>
                                          </p:val>
                                        </p:tav>
                                        <p:tav tm="100000">
                                          <p:val>
                                            <p:strVal val="#ppt_x"/>
                                          </p:val>
                                        </p:tav>
                                      </p:tavLst>
                                    </p:anim>
                                    <p:anim calcmode="lin" valueType="num">
                                      <p:cBhvr>
                                        <p:cTn id="76" dur="300" fill="hold"/>
                                        <p:tgtEl>
                                          <p:spTgt spid="125"/>
                                        </p:tgtEl>
                                        <p:attrNameLst>
                                          <p:attrName>ppt_y</p:attrName>
                                        </p:attrNameLst>
                                      </p:cBhvr>
                                      <p:tavLst>
                                        <p:tav tm="0">
                                          <p:val>
                                            <p:strVal val="#ppt_y-.1"/>
                                          </p:val>
                                        </p:tav>
                                        <p:tav tm="100000">
                                          <p:val>
                                            <p:strVal val="#ppt_y"/>
                                          </p:val>
                                        </p:tav>
                                      </p:tavLst>
                                    </p:anim>
                                  </p:childTnLst>
                                </p:cTn>
                              </p:par>
                              <p:par>
                                <p:cTn id="77" presetID="47" presetClass="entr" presetSubtype="0" fill="hold" nodeType="withEffect">
                                  <p:stCondLst>
                                    <p:cond delay="0"/>
                                  </p:stCondLst>
                                  <p:childTnLst>
                                    <p:set>
                                      <p:cBhvr>
                                        <p:cTn id="78" dur="1" fill="hold">
                                          <p:stCondLst>
                                            <p:cond delay="0"/>
                                          </p:stCondLst>
                                        </p:cTn>
                                        <p:tgtEl>
                                          <p:spTgt spid="124"/>
                                        </p:tgtEl>
                                        <p:attrNameLst>
                                          <p:attrName>style.visibility</p:attrName>
                                        </p:attrNameLst>
                                      </p:cBhvr>
                                      <p:to>
                                        <p:strVal val="visible"/>
                                      </p:to>
                                    </p:set>
                                    <p:animEffect transition="in" filter="fade">
                                      <p:cBhvr>
                                        <p:cTn id="79" dur="300"/>
                                        <p:tgtEl>
                                          <p:spTgt spid="124"/>
                                        </p:tgtEl>
                                      </p:cBhvr>
                                    </p:animEffect>
                                    <p:anim calcmode="lin" valueType="num">
                                      <p:cBhvr>
                                        <p:cTn id="80" dur="300" fill="hold"/>
                                        <p:tgtEl>
                                          <p:spTgt spid="124"/>
                                        </p:tgtEl>
                                        <p:attrNameLst>
                                          <p:attrName>ppt_x</p:attrName>
                                        </p:attrNameLst>
                                      </p:cBhvr>
                                      <p:tavLst>
                                        <p:tav tm="0">
                                          <p:val>
                                            <p:strVal val="#ppt_x"/>
                                          </p:val>
                                        </p:tav>
                                        <p:tav tm="100000">
                                          <p:val>
                                            <p:strVal val="#ppt_x"/>
                                          </p:val>
                                        </p:tav>
                                      </p:tavLst>
                                    </p:anim>
                                    <p:anim calcmode="lin" valueType="num">
                                      <p:cBhvr>
                                        <p:cTn id="81" dur="300" fill="hold"/>
                                        <p:tgtEl>
                                          <p:spTgt spid="124"/>
                                        </p:tgtEl>
                                        <p:attrNameLst>
                                          <p:attrName>ppt_y</p:attrName>
                                        </p:attrNameLst>
                                      </p:cBhvr>
                                      <p:tavLst>
                                        <p:tav tm="0">
                                          <p:val>
                                            <p:strVal val="#ppt_y-.1"/>
                                          </p:val>
                                        </p:tav>
                                        <p:tav tm="100000">
                                          <p:val>
                                            <p:strVal val="#ppt_y"/>
                                          </p:val>
                                        </p:tav>
                                      </p:tavLst>
                                    </p:anim>
                                  </p:childTnLst>
                                </p:cTn>
                              </p:par>
                              <p:par>
                                <p:cTn id="82" presetID="47" presetClass="entr" presetSubtype="0" fill="hold" nodeType="withEffect">
                                  <p:stCondLst>
                                    <p:cond delay="0"/>
                                  </p:stCondLst>
                                  <p:childTnLst>
                                    <p:set>
                                      <p:cBhvr>
                                        <p:cTn id="83" dur="1" fill="hold">
                                          <p:stCondLst>
                                            <p:cond delay="0"/>
                                          </p:stCondLst>
                                        </p:cTn>
                                        <p:tgtEl>
                                          <p:spTgt spid="123"/>
                                        </p:tgtEl>
                                        <p:attrNameLst>
                                          <p:attrName>style.visibility</p:attrName>
                                        </p:attrNameLst>
                                      </p:cBhvr>
                                      <p:to>
                                        <p:strVal val="visible"/>
                                      </p:to>
                                    </p:set>
                                    <p:animEffect transition="in" filter="fade">
                                      <p:cBhvr>
                                        <p:cTn id="84" dur="300"/>
                                        <p:tgtEl>
                                          <p:spTgt spid="123"/>
                                        </p:tgtEl>
                                      </p:cBhvr>
                                    </p:animEffect>
                                    <p:anim calcmode="lin" valueType="num">
                                      <p:cBhvr>
                                        <p:cTn id="85" dur="300" fill="hold"/>
                                        <p:tgtEl>
                                          <p:spTgt spid="123"/>
                                        </p:tgtEl>
                                        <p:attrNameLst>
                                          <p:attrName>ppt_x</p:attrName>
                                        </p:attrNameLst>
                                      </p:cBhvr>
                                      <p:tavLst>
                                        <p:tav tm="0">
                                          <p:val>
                                            <p:strVal val="#ppt_x"/>
                                          </p:val>
                                        </p:tav>
                                        <p:tav tm="100000">
                                          <p:val>
                                            <p:strVal val="#ppt_x"/>
                                          </p:val>
                                        </p:tav>
                                      </p:tavLst>
                                    </p:anim>
                                    <p:anim calcmode="lin" valueType="num">
                                      <p:cBhvr>
                                        <p:cTn id="86" dur="300" fill="hold"/>
                                        <p:tgtEl>
                                          <p:spTgt spid="123"/>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
                                        </p:tgtEl>
                                        <p:attrNameLst>
                                          <p:attrName>style.visibility</p:attrName>
                                        </p:attrNameLst>
                                      </p:cBhvr>
                                      <p:to>
                                        <p:strVal val="visible"/>
                                      </p:to>
                                    </p:set>
                                    <p:animEffect transition="in" filter="fade">
                                      <p:cBhvr>
                                        <p:cTn id="89" dur="300"/>
                                        <p:tgtEl>
                                          <p:spTgt spid="3"/>
                                        </p:tgtEl>
                                      </p:cBhvr>
                                    </p:animEffect>
                                    <p:anim calcmode="lin" valueType="num">
                                      <p:cBhvr>
                                        <p:cTn id="90" dur="300" fill="hold"/>
                                        <p:tgtEl>
                                          <p:spTgt spid="3"/>
                                        </p:tgtEl>
                                        <p:attrNameLst>
                                          <p:attrName>ppt_x</p:attrName>
                                        </p:attrNameLst>
                                      </p:cBhvr>
                                      <p:tavLst>
                                        <p:tav tm="0">
                                          <p:val>
                                            <p:strVal val="#ppt_x"/>
                                          </p:val>
                                        </p:tav>
                                        <p:tav tm="100000">
                                          <p:val>
                                            <p:strVal val="#ppt_x"/>
                                          </p:val>
                                        </p:tav>
                                      </p:tavLst>
                                    </p:anim>
                                    <p:anim calcmode="lin" valueType="num">
                                      <p:cBhvr>
                                        <p:cTn id="91" dur="300" fill="hold"/>
                                        <p:tgtEl>
                                          <p:spTgt spid="3"/>
                                        </p:tgtEl>
                                        <p:attrNameLst>
                                          <p:attrName>ppt_y</p:attrName>
                                        </p:attrNameLst>
                                      </p:cBhvr>
                                      <p:tavLst>
                                        <p:tav tm="0">
                                          <p:val>
                                            <p:strVal val="#ppt_y-.1"/>
                                          </p:val>
                                        </p:tav>
                                        <p:tav tm="100000">
                                          <p:val>
                                            <p:strVal val="#ppt_y"/>
                                          </p:val>
                                        </p:tav>
                                      </p:tavLst>
                                    </p:anim>
                                  </p:childTnLst>
                                </p:cTn>
                              </p:par>
                            </p:childTnLst>
                          </p:cTn>
                        </p:par>
                        <p:par>
                          <p:cTn id="92" fill="hold">
                            <p:stCondLst>
                              <p:cond delay="25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500"/>
                                        <p:tgtEl>
                                          <p:spTgt spid="104"/>
                                        </p:tgtEl>
                                      </p:cBhvr>
                                    </p:animEffect>
                                    <p:anim calcmode="lin" valueType="num">
                                      <p:cBhvr>
                                        <p:cTn id="96" dur="500" fill="hold"/>
                                        <p:tgtEl>
                                          <p:spTgt spid="104"/>
                                        </p:tgtEl>
                                        <p:attrNameLst>
                                          <p:attrName>ppt_x</p:attrName>
                                        </p:attrNameLst>
                                      </p:cBhvr>
                                      <p:tavLst>
                                        <p:tav tm="0">
                                          <p:val>
                                            <p:strVal val="#ppt_x"/>
                                          </p:val>
                                        </p:tav>
                                        <p:tav tm="100000">
                                          <p:val>
                                            <p:strVal val="#ppt_x"/>
                                          </p:val>
                                        </p:tav>
                                      </p:tavLst>
                                    </p:anim>
                                    <p:anim calcmode="lin" valueType="num">
                                      <p:cBhvr>
                                        <p:cTn id="97" dur="500" fill="hold"/>
                                        <p:tgtEl>
                                          <p:spTgt spid="104"/>
                                        </p:tgtEl>
                                        <p:attrNameLst>
                                          <p:attrName>ppt_y</p:attrName>
                                        </p:attrNameLst>
                                      </p:cBhvr>
                                      <p:tavLst>
                                        <p:tav tm="0">
                                          <p:val>
                                            <p:strVal val="#ppt_y+.1"/>
                                          </p:val>
                                        </p:tav>
                                        <p:tav tm="100000">
                                          <p:val>
                                            <p:strVal val="#ppt_y"/>
                                          </p:val>
                                        </p:tav>
                                      </p:tavLst>
                                    </p:anim>
                                  </p:childTnLst>
                                </p:cTn>
                              </p:par>
                            </p:childTnLst>
                          </p:cTn>
                        </p:par>
                        <p:par>
                          <p:cTn id="98" fill="hold">
                            <p:stCondLst>
                              <p:cond delay="3000"/>
                            </p:stCondLst>
                            <p:childTnLst>
                              <p:par>
                                <p:cTn id="99" presetID="14" presetClass="entr" presetSubtype="10" fill="hold" grpId="0" nodeType="afterEffect">
                                  <p:stCondLst>
                                    <p:cond delay="0"/>
                                  </p:stCondLst>
                                  <p:childTnLst>
                                    <p:set>
                                      <p:cBhvr>
                                        <p:cTn id="100" dur="1" fill="hold">
                                          <p:stCondLst>
                                            <p:cond delay="0"/>
                                          </p:stCondLst>
                                        </p:cTn>
                                        <p:tgtEl>
                                          <p:spTgt spid="103"/>
                                        </p:tgtEl>
                                        <p:attrNameLst>
                                          <p:attrName>style.visibility</p:attrName>
                                        </p:attrNameLst>
                                      </p:cBhvr>
                                      <p:to>
                                        <p:strVal val="visible"/>
                                      </p:to>
                                    </p:set>
                                    <p:animEffect transition="in" filter="randombar(horizontal)">
                                      <p:cBhvr>
                                        <p:cTn id="101" dur="500"/>
                                        <p:tgtEl>
                                          <p:spTgt spid="103"/>
                                        </p:tgtEl>
                                      </p:cBhvr>
                                    </p:animEffect>
                                  </p:childTnLst>
                                </p:cTn>
                              </p:par>
                            </p:childTnLst>
                          </p:cTn>
                        </p:par>
                        <p:par>
                          <p:cTn id="102" fill="hold">
                            <p:stCondLst>
                              <p:cond delay="3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500"/>
                                        <p:tgtEl>
                                          <p:spTgt spid="106"/>
                                        </p:tgtEl>
                                      </p:cBhvr>
                                    </p:animEffect>
                                    <p:anim calcmode="lin" valueType="num">
                                      <p:cBhvr>
                                        <p:cTn id="106" dur="500" fill="hold"/>
                                        <p:tgtEl>
                                          <p:spTgt spid="106"/>
                                        </p:tgtEl>
                                        <p:attrNameLst>
                                          <p:attrName>ppt_x</p:attrName>
                                        </p:attrNameLst>
                                      </p:cBhvr>
                                      <p:tavLst>
                                        <p:tav tm="0">
                                          <p:val>
                                            <p:strVal val="#ppt_x"/>
                                          </p:val>
                                        </p:tav>
                                        <p:tav tm="100000">
                                          <p:val>
                                            <p:strVal val="#ppt_x"/>
                                          </p:val>
                                        </p:tav>
                                      </p:tavLst>
                                    </p:anim>
                                    <p:anim calcmode="lin" valueType="num">
                                      <p:cBhvr>
                                        <p:cTn id="107" dur="5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4000"/>
                            </p:stCondLst>
                            <p:childTnLst>
                              <p:par>
                                <p:cTn id="109" presetID="14" presetClass="entr" presetSubtype="10" fill="hold" grpId="0" nodeType="afterEffect">
                                  <p:stCondLst>
                                    <p:cond delay="0"/>
                                  </p:stCondLst>
                                  <p:childTnLst>
                                    <p:set>
                                      <p:cBhvr>
                                        <p:cTn id="110" dur="1" fill="hold">
                                          <p:stCondLst>
                                            <p:cond delay="0"/>
                                          </p:stCondLst>
                                        </p:cTn>
                                        <p:tgtEl>
                                          <p:spTgt spid="105"/>
                                        </p:tgtEl>
                                        <p:attrNameLst>
                                          <p:attrName>style.visibility</p:attrName>
                                        </p:attrNameLst>
                                      </p:cBhvr>
                                      <p:to>
                                        <p:strVal val="visible"/>
                                      </p:to>
                                    </p:set>
                                    <p:animEffect transition="in" filter="randombar(horizontal)">
                                      <p:cBhvr>
                                        <p:cTn id="111" dur="500"/>
                                        <p:tgtEl>
                                          <p:spTgt spid="105"/>
                                        </p:tgtEl>
                                      </p:cBhvr>
                                    </p:animEffect>
                                  </p:childTnLst>
                                </p:cTn>
                              </p:par>
                            </p:childTnLst>
                          </p:cTn>
                        </p:par>
                        <p:par>
                          <p:cTn id="112" fill="hold">
                            <p:stCondLst>
                              <p:cond delay="4500"/>
                            </p:stCondLst>
                            <p:childTnLst>
                              <p:par>
                                <p:cTn id="113" presetID="42" presetClass="entr" presetSubtype="0"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fade">
                                      <p:cBhvr>
                                        <p:cTn id="115" dur="500"/>
                                        <p:tgtEl>
                                          <p:spTgt spid="108"/>
                                        </p:tgtEl>
                                      </p:cBhvr>
                                    </p:animEffect>
                                    <p:anim calcmode="lin" valueType="num">
                                      <p:cBhvr>
                                        <p:cTn id="116" dur="500" fill="hold"/>
                                        <p:tgtEl>
                                          <p:spTgt spid="108"/>
                                        </p:tgtEl>
                                        <p:attrNameLst>
                                          <p:attrName>ppt_x</p:attrName>
                                        </p:attrNameLst>
                                      </p:cBhvr>
                                      <p:tavLst>
                                        <p:tav tm="0">
                                          <p:val>
                                            <p:strVal val="#ppt_x"/>
                                          </p:val>
                                        </p:tav>
                                        <p:tav tm="100000">
                                          <p:val>
                                            <p:strVal val="#ppt_x"/>
                                          </p:val>
                                        </p:tav>
                                      </p:tavLst>
                                    </p:anim>
                                    <p:anim calcmode="lin" valueType="num">
                                      <p:cBhvr>
                                        <p:cTn id="117" dur="500" fill="hold"/>
                                        <p:tgtEl>
                                          <p:spTgt spid="108"/>
                                        </p:tgtEl>
                                        <p:attrNameLst>
                                          <p:attrName>ppt_y</p:attrName>
                                        </p:attrNameLst>
                                      </p:cBhvr>
                                      <p:tavLst>
                                        <p:tav tm="0">
                                          <p:val>
                                            <p:strVal val="#ppt_y+.1"/>
                                          </p:val>
                                        </p:tav>
                                        <p:tav tm="100000">
                                          <p:val>
                                            <p:strVal val="#ppt_y"/>
                                          </p:val>
                                        </p:tav>
                                      </p:tavLst>
                                    </p:anim>
                                  </p:childTnLst>
                                </p:cTn>
                              </p:par>
                            </p:childTnLst>
                          </p:cTn>
                        </p:par>
                        <p:par>
                          <p:cTn id="118" fill="hold">
                            <p:stCondLst>
                              <p:cond delay="5000"/>
                            </p:stCondLst>
                            <p:childTnLst>
                              <p:par>
                                <p:cTn id="119" presetID="14" presetClass="entr" presetSubtype="10" fill="hold" grpId="0" nodeType="afterEffect">
                                  <p:stCondLst>
                                    <p:cond delay="0"/>
                                  </p:stCondLst>
                                  <p:childTnLst>
                                    <p:set>
                                      <p:cBhvr>
                                        <p:cTn id="120" dur="1" fill="hold">
                                          <p:stCondLst>
                                            <p:cond delay="0"/>
                                          </p:stCondLst>
                                        </p:cTn>
                                        <p:tgtEl>
                                          <p:spTgt spid="107"/>
                                        </p:tgtEl>
                                        <p:attrNameLst>
                                          <p:attrName>style.visibility</p:attrName>
                                        </p:attrNameLst>
                                      </p:cBhvr>
                                      <p:to>
                                        <p:strVal val="visible"/>
                                      </p:to>
                                    </p:set>
                                    <p:animEffect transition="in" filter="randombar(horizontal)">
                                      <p:cBhvr>
                                        <p:cTn id="121" dur="500"/>
                                        <p:tgtEl>
                                          <p:spTgt spid="107"/>
                                        </p:tgtEl>
                                      </p:cBhvr>
                                    </p:animEffect>
                                  </p:childTnLst>
                                </p:cTn>
                              </p:par>
                            </p:childTnLst>
                          </p:cTn>
                        </p:par>
                        <p:par>
                          <p:cTn id="122" fill="hold">
                            <p:stCondLst>
                              <p:cond delay="5500"/>
                            </p:stCondLst>
                            <p:childTnLst>
                              <p:par>
                                <p:cTn id="123" presetID="42" presetClass="entr" presetSubtype="0" fill="hold" grpId="0" nodeType="afterEffect">
                                  <p:stCondLst>
                                    <p:cond delay="0"/>
                                  </p:stCondLst>
                                  <p:childTnLst>
                                    <p:set>
                                      <p:cBhvr>
                                        <p:cTn id="124" dur="1" fill="hold">
                                          <p:stCondLst>
                                            <p:cond delay="0"/>
                                          </p:stCondLst>
                                        </p:cTn>
                                        <p:tgtEl>
                                          <p:spTgt spid="110"/>
                                        </p:tgtEl>
                                        <p:attrNameLst>
                                          <p:attrName>style.visibility</p:attrName>
                                        </p:attrNameLst>
                                      </p:cBhvr>
                                      <p:to>
                                        <p:strVal val="visible"/>
                                      </p:to>
                                    </p:set>
                                    <p:animEffect transition="in" filter="fade">
                                      <p:cBhvr>
                                        <p:cTn id="125" dur="500"/>
                                        <p:tgtEl>
                                          <p:spTgt spid="110"/>
                                        </p:tgtEl>
                                      </p:cBhvr>
                                    </p:animEffect>
                                    <p:anim calcmode="lin" valueType="num">
                                      <p:cBhvr>
                                        <p:cTn id="126" dur="500" fill="hold"/>
                                        <p:tgtEl>
                                          <p:spTgt spid="110"/>
                                        </p:tgtEl>
                                        <p:attrNameLst>
                                          <p:attrName>ppt_x</p:attrName>
                                        </p:attrNameLst>
                                      </p:cBhvr>
                                      <p:tavLst>
                                        <p:tav tm="0">
                                          <p:val>
                                            <p:strVal val="#ppt_x"/>
                                          </p:val>
                                        </p:tav>
                                        <p:tav tm="100000">
                                          <p:val>
                                            <p:strVal val="#ppt_x"/>
                                          </p:val>
                                        </p:tav>
                                      </p:tavLst>
                                    </p:anim>
                                    <p:anim calcmode="lin" valueType="num">
                                      <p:cBhvr>
                                        <p:cTn id="127" dur="500" fill="hold"/>
                                        <p:tgtEl>
                                          <p:spTgt spid="110"/>
                                        </p:tgtEl>
                                        <p:attrNameLst>
                                          <p:attrName>ppt_y</p:attrName>
                                        </p:attrNameLst>
                                      </p:cBhvr>
                                      <p:tavLst>
                                        <p:tav tm="0">
                                          <p:val>
                                            <p:strVal val="#ppt_y+.1"/>
                                          </p:val>
                                        </p:tav>
                                        <p:tav tm="100000">
                                          <p:val>
                                            <p:strVal val="#ppt_y"/>
                                          </p:val>
                                        </p:tav>
                                      </p:tavLst>
                                    </p:anim>
                                  </p:childTnLst>
                                </p:cTn>
                              </p:par>
                            </p:childTnLst>
                          </p:cTn>
                        </p:par>
                        <p:par>
                          <p:cTn id="128" fill="hold">
                            <p:stCondLst>
                              <p:cond delay="6000"/>
                            </p:stCondLst>
                            <p:childTnLst>
                              <p:par>
                                <p:cTn id="129" presetID="14" presetClass="entr" presetSubtype="10" fill="hold" grpId="0" nodeType="afterEffect">
                                  <p:stCondLst>
                                    <p:cond delay="0"/>
                                  </p:stCondLst>
                                  <p:childTnLst>
                                    <p:set>
                                      <p:cBhvr>
                                        <p:cTn id="130" dur="1" fill="hold">
                                          <p:stCondLst>
                                            <p:cond delay="0"/>
                                          </p:stCondLst>
                                        </p:cTn>
                                        <p:tgtEl>
                                          <p:spTgt spid="109"/>
                                        </p:tgtEl>
                                        <p:attrNameLst>
                                          <p:attrName>style.visibility</p:attrName>
                                        </p:attrNameLst>
                                      </p:cBhvr>
                                      <p:to>
                                        <p:strVal val="visible"/>
                                      </p:to>
                                    </p:set>
                                    <p:animEffect transition="in" filter="randombar(horizontal)">
                                      <p:cBhvr>
                                        <p:cTn id="131"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4" grpId="0"/>
      <p:bldP spid="105" grpId="0"/>
      <p:bldP spid="106" grpId="0"/>
      <p:bldP spid="107" grpId="0"/>
      <p:bldP spid="108" grpId="0"/>
      <p:bldP spid="109" grpId="0"/>
      <p:bldP spid="110" grpId="0"/>
      <p:bldP spid="57" grpId="0" bldLvl="0" animBg="1" autoUpdateAnimBg="0"/>
      <p:bldP spid="119" grpId="0"/>
      <p:bldP spid="120" grpId="0"/>
      <p:bldP spid="121" grpId="0"/>
      <p:bldP spid="122" grpId="0"/>
      <p:bldP spid="52"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圆角矩形 1"/>
          <p:cNvSpPr/>
          <p:nvPr/>
        </p:nvSpPr>
        <p:spPr>
          <a:xfrm>
            <a:off x="2509979" y="2519900"/>
            <a:ext cx="9291730" cy="384780"/>
          </a:xfrm>
          <a:prstGeom prst="roundRect">
            <a:avLst>
              <a:gd name="adj" fmla="val 50000"/>
            </a:avLst>
          </a:prstGeom>
          <a:noFill/>
          <a:ln>
            <a:solidFill>
              <a:srgbClr val="43546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915"/>
          </a:p>
        </p:txBody>
      </p:sp>
      <p:sp>
        <p:nvSpPr>
          <p:cNvPr id="3" name="Freeform 803"/>
          <p:cNvSpPr/>
          <p:nvPr/>
        </p:nvSpPr>
        <p:spPr bwMode="auto">
          <a:xfrm>
            <a:off x="1686977" y="2306134"/>
            <a:ext cx="630612" cy="598547"/>
          </a:xfrm>
          <a:custGeom>
            <a:avLst/>
            <a:gdLst>
              <a:gd name="T0" fmla="*/ 1814181260 w 174"/>
              <a:gd name="T1" fmla="*/ 1436047757 h 166"/>
              <a:gd name="T2" fmla="*/ 1595227403 w 174"/>
              <a:gd name="T3" fmla="*/ 1301743420 h 166"/>
              <a:gd name="T4" fmla="*/ 1313716684 w 174"/>
              <a:gd name="T5" fmla="*/ 1188097088 h 166"/>
              <a:gd name="T6" fmla="*/ 1230305384 w 174"/>
              <a:gd name="T7" fmla="*/ 1157105263 h 166"/>
              <a:gd name="T8" fmla="*/ 1157322918 w 174"/>
              <a:gd name="T9" fmla="*/ 1033128322 h 166"/>
              <a:gd name="T10" fmla="*/ 1105191662 w 174"/>
              <a:gd name="T11" fmla="*/ 1033128322 h 166"/>
              <a:gd name="T12" fmla="*/ 1157322918 w 174"/>
              <a:gd name="T13" fmla="*/ 929815811 h 166"/>
              <a:gd name="T14" fmla="*/ 1178174128 w 174"/>
              <a:gd name="T15" fmla="*/ 816172692 h 166"/>
              <a:gd name="T16" fmla="*/ 1230305384 w 174"/>
              <a:gd name="T17" fmla="*/ 764516436 h 166"/>
              <a:gd name="T18" fmla="*/ 1261585429 w 174"/>
              <a:gd name="T19" fmla="*/ 692195751 h 166"/>
              <a:gd name="T20" fmla="*/ 1251159824 w 174"/>
              <a:gd name="T21" fmla="*/ 557888201 h 166"/>
              <a:gd name="T22" fmla="*/ 1230305384 w 174"/>
              <a:gd name="T23" fmla="*/ 506231946 h 166"/>
              <a:gd name="T24" fmla="*/ 1240734219 w 174"/>
              <a:gd name="T25" fmla="*/ 330601963 h 166"/>
              <a:gd name="T26" fmla="*/ 1230305384 w 174"/>
              <a:gd name="T27" fmla="*/ 206625022 h 166"/>
              <a:gd name="T28" fmla="*/ 1178174128 w 174"/>
              <a:gd name="T29" fmla="*/ 134307549 h 166"/>
              <a:gd name="T30" fmla="*/ 1126042872 w 174"/>
              <a:gd name="T31" fmla="*/ 123976941 h 166"/>
              <a:gd name="T32" fmla="*/ 1084337222 w 174"/>
              <a:gd name="T33" fmla="*/ 92981902 h 166"/>
              <a:gd name="T34" fmla="*/ 698563993 w 174"/>
              <a:gd name="T35" fmla="*/ 92981902 h 166"/>
              <a:gd name="T36" fmla="*/ 563021436 w 174"/>
              <a:gd name="T37" fmla="*/ 495901337 h 166"/>
              <a:gd name="T38" fmla="*/ 542170226 w 174"/>
              <a:gd name="T39" fmla="*/ 588883240 h 166"/>
              <a:gd name="T40" fmla="*/ 594301481 w 174"/>
              <a:gd name="T41" fmla="*/ 785177653 h 166"/>
              <a:gd name="T42" fmla="*/ 625578297 w 174"/>
              <a:gd name="T43" fmla="*/ 795508261 h 166"/>
              <a:gd name="T44" fmla="*/ 646432737 w 174"/>
              <a:gd name="T45" fmla="*/ 940146419 h 166"/>
              <a:gd name="T46" fmla="*/ 698563993 w 174"/>
              <a:gd name="T47" fmla="*/ 1022797713 h 166"/>
              <a:gd name="T48" fmla="*/ 656858342 w 174"/>
              <a:gd name="T49" fmla="*/ 1033128322 h 166"/>
              <a:gd name="T50" fmla="*/ 583875876 w 174"/>
              <a:gd name="T51" fmla="*/ 1157105263 h 166"/>
              <a:gd name="T52" fmla="*/ 500464575 w 174"/>
              <a:gd name="T53" fmla="*/ 1188097088 h 166"/>
              <a:gd name="T54" fmla="*/ 218953857 w 174"/>
              <a:gd name="T55" fmla="*/ 1301743420 h 166"/>
              <a:gd name="T56" fmla="*/ 0 w 174"/>
              <a:gd name="T57" fmla="*/ 1436047757 h 166"/>
              <a:gd name="T58" fmla="*/ 0 w 174"/>
              <a:gd name="T59" fmla="*/ 1714993464 h 166"/>
              <a:gd name="T60" fmla="*/ 792400899 w 174"/>
              <a:gd name="T61" fmla="*/ 1714993464 h 166"/>
              <a:gd name="T62" fmla="*/ 854957759 w 174"/>
              <a:gd name="T63" fmla="*/ 1312074029 h 166"/>
              <a:gd name="T64" fmla="*/ 802826504 w 174"/>
              <a:gd name="T65" fmla="*/ 1208761518 h 166"/>
              <a:gd name="T66" fmla="*/ 917517850 w 174"/>
              <a:gd name="T67" fmla="*/ 1157105263 h 166"/>
              <a:gd name="T68" fmla="*/ 1011354756 w 174"/>
              <a:gd name="T69" fmla="*/ 1208761518 h 166"/>
              <a:gd name="T70" fmla="*/ 959223500 w 174"/>
              <a:gd name="T71" fmla="*/ 1322404637 h 166"/>
              <a:gd name="T72" fmla="*/ 1053060406 w 174"/>
              <a:gd name="T73" fmla="*/ 1714993464 h 166"/>
              <a:gd name="T74" fmla="*/ 1814181260 w 174"/>
              <a:gd name="T75" fmla="*/ 1714993464 h 166"/>
              <a:gd name="T76" fmla="*/ 1814181260 w 174"/>
              <a:gd name="T77" fmla="*/ 1436047757 h 1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rgbClr val="435468"/>
          </a:solidFill>
          <a:ln>
            <a:noFill/>
          </a:ln>
        </p:spPr>
        <p:txBody>
          <a:bodyPr/>
          <a:lstStyle/>
          <a:p>
            <a:endParaRPr lang="zh-CN" altLang="en-US" sz="2915"/>
          </a:p>
        </p:txBody>
      </p:sp>
      <p:sp>
        <p:nvSpPr>
          <p:cNvPr id="4" name="圆角矩形 3"/>
          <p:cNvSpPr/>
          <p:nvPr/>
        </p:nvSpPr>
        <p:spPr>
          <a:xfrm>
            <a:off x="2622206" y="2633909"/>
            <a:ext cx="6110168" cy="178139"/>
          </a:xfrm>
          <a:prstGeom prst="roundRect">
            <a:avLst>
              <a:gd name="adj" fmla="val 50000"/>
            </a:avLst>
          </a:prstGeom>
          <a:solidFill>
            <a:srgbClr val="435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915"/>
          </a:p>
        </p:txBody>
      </p:sp>
      <p:sp>
        <p:nvSpPr>
          <p:cNvPr id="6" name="文本框 5"/>
          <p:cNvSpPr txBox="1"/>
          <p:nvPr/>
        </p:nvSpPr>
        <p:spPr bwMode="auto">
          <a:xfrm>
            <a:off x="8283463" y="1891070"/>
            <a:ext cx="747320" cy="541238"/>
          </a:xfrm>
          <a:prstGeom prst="rect">
            <a:avLst/>
          </a:prstGeom>
          <a:noFill/>
        </p:spPr>
        <p:txBody>
          <a:bodyPr wrap="none">
            <a:spAutoFit/>
          </a:bodyPr>
          <a:lstStyle/>
          <a:p>
            <a:pPr>
              <a:defRPr/>
            </a:pPr>
            <a:r>
              <a:rPr lang="en-US" altLang="zh-CN" sz="2915">
                <a:solidFill>
                  <a:srgbClr val="435468"/>
                </a:solidFill>
                <a:latin typeface="+mj-ea"/>
                <a:ea typeface="+mj-ea"/>
              </a:rPr>
              <a:t>65%</a:t>
            </a:r>
            <a:endParaRPr lang="zh-CN" altLang="en-US" sz="2915">
              <a:solidFill>
                <a:srgbClr val="435468"/>
              </a:solidFill>
              <a:latin typeface="+mj-ea"/>
              <a:ea typeface="+mj-ea"/>
            </a:endParaRPr>
          </a:p>
        </p:txBody>
      </p:sp>
      <p:cxnSp>
        <p:nvCxnSpPr>
          <p:cNvPr id="7" name="直接连接符 6"/>
          <p:cNvCxnSpPr/>
          <p:nvPr/>
        </p:nvCxnSpPr>
        <p:spPr bwMode="auto">
          <a:xfrm>
            <a:off x="8653991" y="2306133"/>
            <a:ext cx="0" cy="343809"/>
          </a:xfrm>
          <a:prstGeom prst="line">
            <a:avLst/>
          </a:prstGeom>
          <a:ln w="25400">
            <a:solidFill>
              <a:srgbClr val="435468"/>
            </a:solidFill>
            <a:headEnd type="oval"/>
          </a:ln>
        </p:spPr>
        <p:style>
          <a:lnRef idx="1">
            <a:schemeClr val="accent1"/>
          </a:lnRef>
          <a:fillRef idx="0">
            <a:schemeClr val="accent1"/>
          </a:fillRef>
          <a:effectRef idx="0">
            <a:schemeClr val="accent1"/>
          </a:effectRef>
          <a:fontRef idx="minor">
            <a:schemeClr val="tx1"/>
          </a:fontRef>
        </p:style>
      </p:cxnSp>
      <p:sp>
        <p:nvSpPr>
          <p:cNvPr id="8" name="圆角矩形 7"/>
          <p:cNvSpPr/>
          <p:nvPr/>
        </p:nvSpPr>
        <p:spPr>
          <a:xfrm>
            <a:off x="2509979" y="3693837"/>
            <a:ext cx="9291730" cy="384780"/>
          </a:xfrm>
          <a:prstGeom prst="roundRect">
            <a:avLst>
              <a:gd name="adj" fmla="val 50000"/>
            </a:avLst>
          </a:prstGeom>
          <a:noFill/>
          <a:ln>
            <a:solidFill>
              <a:srgbClr val="43546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915"/>
          </a:p>
        </p:txBody>
      </p:sp>
      <p:sp>
        <p:nvSpPr>
          <p:cNvPr id="9" name="Freeform 803"/>
          <p:cNvSpPr/>
          <p:nvPr/>
        </p:nvSpPr>
        <p:spPr bwMode="auto">
          <a:xfrm>
            <a:off x="1686977" y="3480070"/>
            <a:ext cx="630612" cy="598547"/>
          </a:xfrm>
          <a:custGeom>
            <a:avLst/>
            <a:gdLst>
              <a:gd name="T0" fmla="*/ 1814181260 w 174"/>
              <a:gd name="T1" fmla="*/ 1436047757 h 166"/>
              <a:gd name="T2" fmla="*/ 1595227403 w 174"/>
              <a:gd name="T3" fmla="*/ 1301743420 h 166"/>
              <a:gd name="T4" fmla="*/ 1313716684 w 174"/>
              <a:gd name="T5" fmla="*/ 1188097088 h 166"/>
              <a:gd name="T6" fmla="*/ 1230305384 w 174"/>
              <a:gd name="T7" fmla="*/ 1157105263 h 166"/>
              <a:gd name="T8" fmla="*/ 1157322918 w 174"/>
              <a:gd name="T9" fmla="*/ 1033128322 h 166"/>
              <a:gd name="T10" fmla="*/ 1105191662 w 174"/>
              <a:gd name="T11" fmla="*/ 1033128322 h 166"/>
              <a:gd name="T12" fmla="*/ 1157322918 w 174"/>
              <a:gd name="T13" fmla="*/ 929815811 h 166"/>
              <a:gd name="T14" fmla="*/ 1178174128 w 174"/>
              <a:gd name="T15" fmla="*/ 816172692 h 166"/>
              <a:gd name="T16" fmla="*/ 1230305384 w 174"/>
              <a:gd name="T17" fmla="*/ 764516436 h 166"/>
              <a:gd name="T18" fmla="*/ 1261585429 w 174"/>
              <a:gd name="T19" fmla="*/ 692195751 h 166"/>
              <a:gd name="T20" fmla="*/ 1251159824 w 174"/>
              <a:gd name="T21" fmla="*/ 557888201 h 166"/>
              <a:gd name="T22" fmla="*/ 1230305384 w 174"/>
              <a:gd name="T23" fmla="*/ 506231946 h 166"/>
              <a:gd name="T24" fmla="*/ 1240734219 w 174"/>
              <a:gd name="T25" fmla="*/ 330601963 h 166"/>
              <a:gd name="T26" fmla="*/ 1230305384 w 174"/>
              <a:gd name="T27" fmla="*/ 206625022 h 166"/>
              <a:gd name="T28" fmla="*/ 1178174128 w 174"/>
              <a:gd name="T29" fmla="*/ 134307549 h 166"/>
              <a:gd name="T30" fmla="*/ 1126042872 w 174"/>
              <a:gd name="T31" fmla="*/ 123976941 h 166"/>
              <a:gd name="T32" fmla="*/ 1084337222 w 174"/>
              <a:gd name="T33" fmla="*/ 92981902 h 166"/>
              <a:gd name="T34" fmla="*/ 698563993 w 174"/>
              <a:gd name="T35" fmla="*/ 92981902 h 166"/>
              <a:gd name="T36" fmla="*/ 563021436 w 174"/>
              <a:gd name="T37" fmla="*/ 495901337 h 166"/>
              <a:gd name="T38" fmla="*/ 542170226 w 174"/>
              <a:gd name="T39" fmla="*/ 588883240 h 166"/>
              <a:gd name="T40" fmla="*/ 594301481 w 174"/>
              <a:gd name="T41" fmla="*/ 785177653 h 166"/>
              <a:gd name="T42" fmla="*/ 625578297 w 174"/>
              <a:gd name="T43" fmla="*/ 795508261 h 166"/>
              <a:gd name="T44" fmla="*/ 646432737 w 174"/>
              <a:gd name="T45" fmla="*/ 940146419 h 166"/>
              <a:gd name="T46" fmla="*/ 698563993 w 174"/>
              <a:gd name="T47" fmla="*/ 1022797713 h 166"/>
              <a:gd name="T48" fmla="*/ 656858342 w 174"/>
              <a:gd name="T49" fmla="*/ 1033128322 h 166"/>
              <a:gd name="T50" fmla="*/ 583875876 w 174"/>
              <a:gd name="T51" fmla="*/ 1157105263 h 166"/>
              <a:gd name="T52" fmla="*/ 500464575 w 174"/>
              <a:gd name="T53" fmla="*/ 1188097088 h 166"/>
              <a:gd name="T54" fmla="*/ 218953857 w 174"/>
              <a:gd name="T55" fmla="*/ 1301743420 h 166"/>
              <a:gd name="T56" fmla="*/ 0 w 174"/>
              <a:gd name="T57" fmla="*/ 1436047757 h 166"/>
              <a:gd name="T58" fmla="*/ 0 w 174"/>
              <a:gd name="T59" fmla="*/ 1714993464 h 166"/>
              <a:gd name="T60" fmla="*/ 792400899 w 174"/>
              <a:gd name="T61" fmla="*/ 1714993464 h 166"/>
              <a:gd name="T62" fmla="*/ 854957759 w 174"/>
              <a:gd name="T63" fmla="*/ 1312074029 h 166"/>
              <a:gd name="T64" fmla="*/ 802826504 w 174"/>
              <a:gd name="T65" fmla="*/ 1208761518 h 166"/>
              <a:gd name="T66" fmla="*/ 917517850 w 174"/>
              <a:gd name="T67" fmla="*/ 1157105263 h 166"/>
              <a:gd name="T68" fmla="*/ 1011354756 w 174"/>
              <a:gd name="T69" fmla="*/ 1208761518 h 166"/>
              <a:gd name="T70" fmla="*/ 959223500 w 174"/>
              <a:gd name="T71" fmla="*/ 1322404637 h 166"/>
              <a:gd name="T72" fmla="*/ 1053060406 w 174"/>
              <a:gd name="T73" fmla="*/ 1714993464 h 166"/>
              <a:gd name="T74" fmla="*/ 1814181260 w 174"/>
              <a:gd name="T75" fmla="*/ 1714993464 h 166"/>
              <a:gd name="T76" fmla="*/ 1814181260 w 174"/>
              <a:gd name="T77" fmla="*/ 1436047757 h 1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rgbClr val="435468"/>
          </a:solidFill>
          <a:ln>
            <a:noFill/>
          </a:ln>
        </p:spPr>
        <p:txBody>
          <a:bodyPr/>
          <a:lstStyle/>
          <a:p>
            <a:endParaRPr lang="zh-CN" altLang="en-US" sz="2915"/>
          </a:p>
        </p:txBody>
      </p:sp>
      <p:sp>
        <p:nvSpPr>
          <p:cNvPr id="10" name="圆角矩形 9"/>
          <p:cNvSpPr/>
          <p:nvPr/>
        </p:nvSpPr>
        <p:spPr>
          <a:xfrm>
            <a:off x="2622206" y="3811409"/>
            <a:ext cx="3345450" cy="174576"/>
          </a:xfrm>
          <a:prstGeom prst="roundRect">
            <a:avLst>
              <a:gd name="adj" fmla="val 50000"/>
            </a:avLst>
          </a:prstGeom>
          <a:solidFill>
            <a:srgbClr val="435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915"/>
          </a:p>
        </p:txBody>
      </p:sp>
      <p:sp>
        <p:nvSpPr>
          <p:cNvPr id="12" name="文本框 11"/>
          <p:cNvSpPr txBox="1"/>
          <p:nvPr/>
        </p:nvSpPr>
        <p:spPr bwMode="auto">
          <a:xfrm>
            <a:off x="5547248" y="3066788"/>
            <a:ext cx="747320" cy="541238"/>
          </a:xfrm>
          <a:prstGeom prst="rect">
            <a:avLst/>
          </a:prstGeom>
          <a:noFill/>
        </p:spPr>
        <p:txBody>
          <a:bodyPr wrap="none">
            <a:spAutoFit/>
          </a:bodyPr>
          <a:lstStyle/>
          <a:p>
            <a:pPr>
              <a:defRPr/>
            </a:pPr>
            <a:r>
              <a:rPr lang="en-US" altLang="zh-CN" sz="2915">
                <a:solidFill>
                  <a:srgbClr val="435468"/>
                </a:solidFill>
                <a:latin typeface="+mj-ea"/>
                <a:ea typeface="+mj-ea"/>
              </a:rPr>
              <a:t>35%</a:t>
            </a:r>
            <a:endParaRPr lang="zh-CN" altLang="en-US" sz="2915">
              <a:solidFill>
                <a:srgbClr val="435468"/>
              </a:solidFill>
              <a:latin typeface="+mj-ea"/>
              <a:ea typeface="+mj-ea"/>
            </a:endParaRPr>
          </a:p>
        </p:txBody>
      </p:sp>
      <p:cxnSp>
        <p:nvCxnSpPr>
          <p:cNvPr id="13" name="直接连接符 12"/>
          <p:cNvCxnSpPr/>
          <p:nvPr/>
        </p:nvCxnSpPr>
        <p:spPr bwMode="auto">
          <a:xfrm>
            <a:off x="5917778" y="3480071"/>
            <a:ext cx="0" cy="343808"/>
          </a:xfrm>
          <a:prstGeom prst="line">
            <a:avLst/>
          </a:prstGeom>
          <a:ln w="25400">
            <a:solidFill>
              <a:srgbClr val="435468"/>
            </a:solidFill>
            <a:headEnd type="oval"/>
          </a:ln>
        </p:spPr>
        <p:style>
          <a:lnRef idx="1">
            <a:schemeClr val="accent1"/>
          </a:lnRef>
          <a:fillRef idx="0">
            <a:schemeClr val="accent1"/>
          </a:fillRef>
          <a:effectRef idx="0">
            <a:schemeClr val="accent1"/>
          </a:effectRef>
          <a:fontRef idx="minor">
            <a:schemeClr val="tx1"/>
          </a:fontRef>
        </p:style>
      </p:cxnSp>
      <p:sp>
        <p:nvSpPr>
          <p:cNvPr id="14" name="圆角矩形 13"/>
          <p:cNvSpPr/>
          <p:nvPr/>
        </p:nvSpPr>
        <p:spPr>
          <a:xfrm>
            <a:off x="2509979" y="4825019"/>
            <a:ext cx="9291730" cy="384780"/>
          </a:xfrm>
          <a:prstGeom prst="roundRect">
            <a:avLst>
              <a:gd name="adj" fmla="val 50000"/>
            </a:avLst>
          </a:prstGeom>
          <a:noFill/>
          <a:ln>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915"/>
          </a:p>
        </p:txBody>
      </p:sp>
      <p:sp>
        <p:nvSpPr>
          <p:cNvPr id="15" name="Freeform 803"/>
          <p:cNvSpPr/>
          <p:nvPr/>
        </p:nvSpPr>
        <p:spPr bwMode="auto">
          <a:xfrm>
            <a:off x="1686977" y="4611252"/>
            <a:ext cx="630612" cy="598547"/>
          </a:xfrm>
          <a:custGeom>
            <a:avLst/>
            <a:gdLst>
              <a:gd name="T0" fmla="*/ 1814181260 w 174"/>
              <a:gd name="T1" fmla="*/ 1436047757 h 166"/>
              <a:gd name="T2" fmla="*/ 1595227403 w 174"/>
              <a:gd name="T3" fmla="*/ 1301743420 h 166"/>
              <a:gd name="T4" fmla="*/ 1313716684 w 174"/>
              <a:gd name="T5" fmla="*/ 1188097088 h 166"/>
              <a:gd name="T6" fmla="*/ 1230305384 w 174"/>
              <a:gd name="T7" fmla="*/ 1157105263 h 166"/>
              <a:gd name="T8" fmla="*/ 1157322918 w 174"/>
              <a:gd name="T9" fmla="*/ 1033128322 h 166"/>
              <a:gd name="T10" fmla="*/ 1105191662 w 174"/>
              <a:gd name="T11" fmla="*/ 1033128322 h 166"/>
              <a:gd name="T12" fmla="*/ 1157322918 w 174"/>
              <a:gd name="T13" fmla="*/ 929815811 h 166"/>
              <a:gd name="T14" fmla="*/ 1178174128 w 174"/>
              <a:gd name="T15" fmla="*/ 816172692 h 166"/>
              <a:gd name="T16" fmla="*/ 1230305384 w 174"/>
              <a:gd name="T17" fmla="*/ 764516436 h 166"/>
              <a:gd name="T18" fmla="*/ 1261585429 w 174"/>
              <a:gd name="T19" fmla="*/ 692195751 h 166"/>
              <a:gd name="T20" fmla="*/ 1251159824 w 174"/>
              <a:gd name="T21" fmla="*/ 557888201 h 166"/>
              <a:gd name="T22" fmla="*/ 1230305384 w 174"/>
              <a:gd name="T23" fmla="*/ 506231946 h 166"/>
              <a:gd name="T24" fmla="*/ 1240734219 w 174"/>
              <a:gd name="T25" fmla="*/ 330601963 h 166"/>
              <a:gd name="T26" fmla="*/ 1230305384 w 174"/>
              <a:gd name="T27" fmla="*/ 206625022 h 166"/>
              <a:gd name="T28" fmla="*/ 1178174128 w 174"/>
              <a:gd name="T29" fmla="*/ 134307549 h 166"/>
              <a:gd name="T30" fmla="*/ 1126042872 w 174"/>
              <a:gd name="T31" fmla="*/ 123976941 h 166"/>
              <a:gd name="T32" fmla="*/ 1084337222 w 174"/>
              <a:gd name="T33" fmla="*/ 92981902 h 166"/>
              <a:gd name="T34" fmla="*/ 698563993 w 174"/>
              <a:gd name="T35" fmla="*/ 92981902 h 166"/>
              <a:gd name="T36" fmla="*/ 563021436 w 174"/>
              <a:gd name="T37" fmla="*/ 495901337 h 166"/>
              <a:gd name="T38" fmla="*/ 542170226 w 174"/>
              <a:gd name="T39" fmla="*/ 588883240 h 166"/>
              <a:gd name="T40" fmla="*/ 594301481 w 174"/>
              <a:gd name="T41" fmla="*/ 785177653 h 166"/>
              <a:gd name="T42" fmla="*/ 625578297 w 174"/>
              <a:gd name="T43" fmla="*/ 795508261 h 166"/>
              <a:gd name="T44" fmla="*/ 646432737 w 174"/>
              <a:gd name="T45" fmla="*/ 940146419 h 166"/>
              <a:gd name="T46" fmla="*/ 698563993 w 174"/>
              <a:gd name="T47" fmla="*/ 1022797713 h 166"/>
              <a:gd name="T48" fmla="*/ 656858342 w 174"/>
              <a:gd name="T49" fmla="*/ 1033128322 h 166"/>
              <a:gd name="T50" fmla="*/ 583875876 w 174"/>
              <a:gd name="T51" fmla="*/ 1157105263 h 166"/>
              <a:gd name="T52" fmla="*/ 500464575 w 174"/>
              <a:gd name="T53" fmla="*/ 1188097088 h 166"/>
              <a:gd name="T54" fmla="*/ 218953857 w 174"/>
              <a:gd name="T55" fmla="*/ 1301743420 h 166"/>
              <a:gd name="T56" fmla="*/ 0 w 174"/>
              <a:gd name="T57" fmla="*/ 1436047757 h 166"/>
              <a:gd name="T58" fmla="*/ 0 w 174"/>
              <a:gd name="T59" fmla="*/ 1714993464 h 166"/>
              <a:gd name="T60" fmla="*/ 792400899 w 174"/>
              <a:gd name="T61" fmla="*/ 1714993464 h 166"/>
              <a:gd name="T62" fmla="*/ 854957759 w 174"/>
              <a:gd name="T63" fmla="*/ 1312074029 h 166"/>
              <a:gd name="T64" fmla="*/ 802826504 w 174"/>
              <a:gd name="T65" fmla="*/ 1208761518 h 166"/>
              <a:gd name="T66" fmla="*/ 917517850 w 174"/>
              <a:gd name="T67" fmla="*/ 1157105263 h 166"/>
              <a:gd name="T68" fmla="*/ 1011354756 w 174"/>
              <a:gd name="T69" fmla="*/ 1208761518 h 166"/>
              <a:gd name="T70" fmla="*/ 959223500 w 174"/>
              <a:gd name="T71" fmla="*/ 1322404637 h 166"/>
              <a:gd name="T72" fmla="*/ 1053060406 w 174"/>
              <a:gd name="T73" fmla="*/ 1714993464 h 166"/>
              <a:gd name="T74" fmla="*/ 1814181260 w 174"/>
              <a:gd name="T75" fmla="*/ 1714993464 h 166"/>
              <a:gd name="T76" fmla="*/ 1814181260 w 174"/>
              <a:gd name="T77" fmla="*/ 1436047757 h 1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rgbClr val="E40000"/>
          </a:solidFill>
          <a:ln>
            <a:noFill/>
          </a:ln>
        </p:spPr>
        <p:txBody>
          <a:bodyPr/>
          <a:lstStyle/>
          <a:p>
            <a:endParaRPr lang="zh-CN" altLang="en-US" sz="2915"/>
          </a:p>
        </p:txBody>
      </p:sp>
      <p:sp>
        <p:nvSpPr>
          <p:cNvPr id="16" name="圆角矩形 15"/>
          <p:cNvSpPr/>
          <p:nvPr/>
        </p:nvSpPr>
        <p:spPr>
          <a:xfrm>
            <a:off x="2622206" y="4935466"/>
            <a:ext cx="8174799" cy="181702"/>
          </a:xfrm>
          <a:prstGeom prst="roundRect">
            <a:avLst>
              <a:gd name="adj" fmla="val 50000"/>
            </a:avLst>
          </a:prstGeom>
          <a:solidFill>
            <a:srgbClr val="E4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915"/>
          </a:p>
        </p:txBody>
      </p:sp>
      <p:sp>
        <p:nvSpPr>
          <p:cNvPr id="17" name="文本框 16"/>
          <p:cNvSpPr txBox="1"/>
          <p:nvPr/>
        </p:nvSpPr>
        <p:spPr>
          <a:xfrm>
            <a:off x="10353914" y="4211529"/>
            <a:ext cx="819263" cy="541238"/>
          </a:xfrm>
          <a:prstGeom prst="rect">
            <a:avLst/>
          </a:prstGeom>
          <a:noFill/>
        </p:spPr>
        <p:txBody>
          <a:bodyPr wrap="square">
            <a:spAutoFit/>
          </a:bodyPr>
          <a:lstStyle/>
          <a:p>
            <a:pPr>
              <a:defRPr/>
            </a:pPr>
            <a:r>
              <a:rPr lang="en-US" altLang="zh-CN" sz="2915">
                <a:solidFill>
                  <a:srgbClr val="E40000"/>
                </a:solidFill>
                <a:latin typeface="+mj-ea"/>
                <a:ea typeface="+mj-ea"/>
              </a:rPr>
              <a:t>89%</a:t>
            </a:r>
            <a:endParaRPr lang="zh-CN" altLang="en-US" sz="2915">
              <a:solidFill>
                <a:srgbClr val="E40000"/>
              </a:solidFill>
              <a:latin typeface="+mj-ea"/>
              <a:ea typeface="+mj-ea"/>
            </a:endParaRPr>
          </a:p>
        </p:txBody>
      </p:sp>
      <p:cxnSp>
        <p:nvCxnSpPr>
          <p:cNvPr id="18" name="直接连接符 17"/>
          <p:cNvCxnSpPr/>
          <p:nvPr/>
        </p:nvCxnSpPr>
        <p:spPr>
          <a:xfrm>
            <a:off x="10743563" y="4655787"/>
            <a:ext cx="0" cy="342027"/>
          </a:xfrm>
          <a:prstGeom prst="line">
            <a:avLst/>
          </a:prstGeom>
          <a:ln w="25400">
            <a:solidFill>
              <a:srgbClr val="E40000"/>
            </a:solidFill>
            <a:headEnd type="ova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2536699" y="5507293"/>
            <a:ext cx="2547388" cy="437684"/>
          </a:xfrm>
          <a:prstGeom prst="rect">
            <a:avLst/>
          </a:prstGeom>
        </p:spPr>
        <p:txBody>
          <a:bodyPr>
            <a:spAutoFit/>
          </a:bodyPr>
          <a:lstStyle>
            <a:defPPr>
              <a:defRPr lang="zh-CN"/>
            </a:defPPr>
            <a:lvl1pPr>
              <a:defRPr sz="2400">
                <a:solidFill>
                  <a:schemeClr val="bg2">
                    <a:lumMod val="25000"/>
                    <a:alpha val="85000"/>
                  </a:schemeClr>
                </a:solidFill>
                <a:latin typeface="+mn-ea"/>
              </a:defRPr>
            </a:lvl1pPr>
          </a:lstStyle>
          <a:p>
            <a:pPr>
              <a:defRPr/>
            </a:pPr>
            <a:r>
              <a:rPr lang="zh-CN" altLang="en-US" sz="2245">
                <a:solidFill>
                  <a:schemeClr val="bg2">
                    <a:lumMod val="10000"/>
                  </a:schemeClr>
                </a:solidFill>
                <a:latin typeface="+mj-ea"/>
                <a:ea typeface="+mj-ea"/>
              </a:rPr>
              <a:t>点击此处添加标题</a:t>
            </a:r>
          </a:p>
        </p:txBody>
      </p:sp>
      <p:sp>
        <p:nvSpPr>
          <p:cNvPr id="20" name="矩形 19"/>
          <p:cNvSpPr/>
          <p:nvPr/>
        </p:nvSpPr>
        <p:spPr>
          <a:xfrm>
            <a:off x="2509979" y="5956202"/>
            <a:ext cx="9484120" cy="799258"/>
          </a:xfrm>
          <a:prstGeom prst="rect">
            <a:avLst/>
          </a:prstGeom>
          <a:noFill/>
        </p:spPr>
        <p:txBody>
          <a:bodyPr>
            <a:spAutoFit/>
          </a:bodyPr>
          <a:lstStyle/>
          <a:p>
            <a:pPr>
              <a:lnSpc>
                <a:spcPct val="130000"/>
              </a:lnSpc>
              <a:defRPr/>
            </a:pPr>
            <a:r>
              <a:rPr lang="zh-CN" altLang="en-US" sz="1180">
                <a:solidFill>
                  <a:schemeClr val="bg2">
                    <a:lumMod val="50000"/>
                  </a:schemeClr>
                </a:solidFill>
                <a:latin typeface="+mj-ea"/>
                <a:ea typeface="+mj-ea"/>
              </a:rPr>
              <a:t>点击添加正文、温提示正文行距在</a:t>
            </a:r>
            <a:r>
              <a:rPr lang="en-US" altLang="zh-CN" sz="1180">
                <a:solidFill>
                  <a:schemeClr val="bg2">
                    <a:lumMod val="50000"/>
                  </a:schemeClr>
                </a:solidFill>
                <a:latin typeface="+mj-ea"/>
                <a:ea typeface="+mj-ea"/>
              </a:rPr>
              <a:t>1.2~1.3</a:t>
            </a:r>
            <a:r>
              <a:rPr lang="zh-CN" altLang="en-US" sz="1180">
                <a:solidFill>
                  <a:schemeClr val="bg2">
                    <a:lumMod val="50000"/>
                  </a:schemeClr>
                </a:solidFill>
                <a:latin typeface="+mj-ea"/>
                <a:ea typeface="+mj-ea"/>
              </a:rPr>
              <a:t>之间点击添加正文、温提示正文行距在</a:t>
            </a:r>
            <a:r>
              <a:rPr lang="en-US" altLang="zh-CN" sz="1180">
                <a:solidFill>
                  <a:schemeClr val="bg2">
                    <a:lumMod val="50000"/>
                  </a:schemeClr>
                </a:solidFill>
                <a:latin typeface="+mj-ea"/>
                <a:ea typeface="+mj-ea"/>
              </a:rPr>
              <a:t>1.2~1.3</a:t>
            </a:r>
            <a:r>
              <a:rPr lang="zh-CN" altLang="en-US" sz="1180">
                <a:solidFill>
                  <a:schemeClr val="bg2">
                    <a:lumMod val="50000"/>
                  </a:schemeClr>
                </a:solidFill>
                <a:latin typeface="+mj-ea"/>
                <a:ea typeface="+mj-ea"/>
              </a:rPr>
              <a:t>之间点击添加正文、温提示正文行距在</a:t>
            </a:r>
            <a:r>
              <a:rPr lang="en-US" altLang="zh-CN" sz="1180">
                <a:solidFill>
                  <a:schemeClr val="bg2">
                    <a:lumMod val="50000"/>
                  </a:schemeClr>
                </a:solidFill>
                <a:latin typeface="+mj-ea"/>
                <a:ea typeface="+mj-ea"/>
              </a:rPr>
              <a:t>1.2~1.3</a:t>
            </a:r>
            <a:r>
              <a:rPr lang="zh-CN" altLang="en-US" sz="1180">
                <a:solidFill>
                  <a:schemeClr val="bg2">
                    <a:lumMod val="50000"/>
                  </a:schemeClr>
                </a:solidFill>
                <a:latin typeface="+mj-ea"/>
                <a:ea typeface="+mj-ea"/>
              </a:rPr>
              <a:t>之间点击添点击添点击添加正文、温提示正文行距在</a:t>
            </a:r>
            <a:r>
              <a:rPr lang="en-US" altLang="zh-CN" sz="1180">
                <a:solidFill>
                  <a:schemeClr val="bg2">
                    <a:lumMod val="50000"/>
                  </a:schemeClr>
                </a:solidFill>
                <a:latin typeface="+mj-ea"/>
                <a:ea typeface="+mj-ea"/>
              </a:rPr>
              <a:t>1.2~1.3</a:t>
            </a:r>
            <a:r>
              <a:rPr lang="zh-CN" altLang="en-US" sz="1180">
                <a:solidFill>
                  <a:schemeClr val="bg2">
                    <a:lumMod val="50000"/>
                  </a:schemeClr>
                </a:solidFill>
                <a:latin typeface="+mj-ea"/>
                <a:ea typeface="+mj-ea"/>
              </a:rPr>
              <a:t>之间点击添加正文、温提示正文行距在</a:t>
            </a:r>
            <a:r>
              <a:rPr lang="en-US" altLang="zh-CN" sz="1180">
                <a:solidFill>
                  <a:schemeClr val="bg2">
                    <a:lumMod val="50000"/>
                  </a:schemeClr>
                </a:solidFill>
                <a:latin typeface="+mj-ea"/>
                <a:ea typeface="+mj-ea"/>
              </a:rPr>
              <a:t>1.2~1.3</a:t>
            </a:r>
            <a:r>
              <a:rPr lang="zh-CN" altLang="en-US" sz="1180">
                <a:solidFill>
                  <a:schemeClr val="bg2">
                    <a:lumMod val="50000"/>
                  </a:schemeClr>
                </a:solidFill>
                <a:latin typeface="+mj-ea"/>
                <a:ea typeface="+mj-ea"/>
              </a:rPr>
              <a:t>之间点击添加正文、温提示正文行距在</a:t>
            </a:r>
            <a:r>
              <a:rPr lang="en-US" altLang="zh-CN" sz="1180">
                <a:solidFill>
                  <a:schemeClr val="bg2">
                    <a:lumMod val="50000"/>
                  </a:schemeClr>
                </a:solidFill>
                <a:latin typeface="+mj-ea"/>
                <a:ea typeface="+mj-ea"/>
              </a:rPr>
              <a:t>1.2~1.3</a:t>
            </a:r>
            <a:r>
              <a:rPr lang="zh-CN" altLang="en-US" sz="1180">
                <a:solidFill>
                  <a:schemeClr val="bg2">
                    <a:lumMod val="50000"/>
                  </a:schemeClr>
                </a:solidFill>
                <a:latin typeface="+mj-ea"/>
                <a:ea typeface="+mj-ea"/>
              </a:rPr>
              <a:t>之间点击添点击添</a:t>
            </a:r>
          </a:p>
        </p:txBody>
      </p:sp>
      <p:grpSp>
        <p:nvGrpSpPr>
          <p:cNvPr id="21" name="组合 20"/>
          <p:cNvGrpSpPr/>
          <p:nvPr/>
        </p:nvGrpSpPr>
        <p:grpSpPr>
          <a:xfrm>
            <a:off x="426332" y="105966"/>
            <a:ext cx="3340941" cy="590700"/>
            <a:chOff x="568442" y="141286"/>
            <a:chExt cx="4454590" cy="787601"/>
          </a:xfrm>
        </p:grpSpPr>
        <p:sp>
          <p:nvSpPr>
            <p:cNvPr id="22" name="文本框 21"/>
            <p:cNvSpPr txBox="1"/>
            <p:nvPr/>
          </p:nvSpPr>
          <p:spPr>
            <a:xfrm>
              <a:off x="727682" y="141286"/>
              <a:ext cx="2443405" cy="779701"/>
            </a:xfrm>
            <a:prstGeom prst="rect">
              <a:avLst/>
            </a:prstGeom>
            <a:noFill/>
          </p:spPr>
          <p:txBody>
            <a:bodyPr wrap="none" rtlCol="0">
              <a:spAutoFit/>
            </a:bodyPr>
            <a:lstStyle/>
            <a:p>
              <a:r>
                <a:rPr lang="zh-CN" altLang="en-US" sz="3200" b="1" dirty="0">
                  <a:solidFill>
                    <a:srgbClr val="FF0000"/>
                  </a:solidFill>
                  <a:latin typeface="+mj-ea"/>
                  <a:ea typeface="+mj-ea"/>
                </a:rPr>
                <a:t>明年计划</a:t>
              </a:r>
            </a:p>
          </p:txBody>
        </p:sp>
        <p:sp>
          <p:nvSpPr>
            <p:cNvPr id="23" name="等腰三角形 22"/>
            <p:cNvSpPr/>
            <p:nvPr/>
          </p:nvSpPr>
          <p:spPr>
            <a:xfrm rot="16200000" flipH="1" flipV="1">
              <a:off x="492508" y="454911"/>
              <a:ext cx="304323" cy="15245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4" name="文本框 23"/>
            <p:cNvSpPr txBox="1"/>
            <p:nvPr/>
          </p:nvSpPr>
          <p:spPr>
            <a:xfrm>
              <a:off x="2887403" y="600592"/>
              <a:ext cx="2135629" cy="328295"/>
            </a:xfrm>
            <a:prstGeom prst="rect">
              <a:avLst/>
            </a:prstGeom>
            <a:noFill/>
          </p:spPr>
          <p:txBody>
            <a:bodyPr wrap="none" rtlCol="0">
              <a:spAutoFit/>
            </a:bodyPr>
            <a:lstStyle/>
            <a:p>
              <a:r>
                <a:rPr lang="en-US" altLang="zh-CN" sz="1000" dirty="0">
                  <a:solidFill>
                    <a:schemeClr val="tx1">
                      <a:lumMod val="60000"/>
                      <a:lumOff val="40000"/>
                    </a:schemeClr>
                  </a:solidFill>
                  <a:latin typeface="+mj-ea"/>
                  <a:ea typeface="+mj-ea"/>
                </a:rPr>
                <a:t>  Click here to add Title</a:t>
              </a:r>
              <a:endParaRPr lang="zh-CN" altLang="en-US" sz="1000" dirty="0">
                <a:solidFill>
                  <a:schemeClr val="tx1">
                    <a:lumMod val="60000"/>
                    <a:lumOff val="40000"/>
                  </a:schemeClr>
                </a:solidFill>
                <a:latin typeface="+mj-ea"/>
                <a:ea typeface="+mj-ea"/>
              </a:endParaRPr>
            </a:p>
          </p:txBody>
        </p:sp>
      </p:grpSp>
      <p:sp>
        <p:nvSpPr>
          <p:cNvPr id="25" name="圆角矩形 24"/>
          <p:cNvSpPr/>
          <p:nvPr/>
        </p:nvSpPr>
        <p:spPr>
          <a:xfrm flipV="1">
            <a:off x="400987" y="673807"/>
            <a:ext cx="13064286" cy="45719"/>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left)">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par>
                                <p:cTn id="19" presetID="22" presetClass="entr" presetSubtype="8" fill="hold" grpId="0" nodeType="withEffect">
                                  <p:stCondLst>
                                    <p:cond delay="20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par>
                                <p:cTn id="22" presetID="22" presetClass="entr" presetSubtype="8" fill="hold" grpId="0" nodeType="withEffect">
                                  <p:stCondLst>
                                    <p:cond delay="30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par>
                                <p:cTn id="25" presetID="22" presetClass="entr" presetSubtype="4" fill="hold" nodeType="withEffect">
                                  <p:stCondLst>
                                    <p:cond delay="50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par>
                                <p:cTn id="28" presetID="53" presetClass="entr" presetSubtype="16" fill="hold" grpId="0" nodeType="withEffect">
                                  <p:stCondLst>
                                    <p:cond delay="60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par>
                                <p:cTn id="33" presetID="53" presetClass="entr" presetSubtype="16" fill="hold" grpId="0" nodeType="withEffect">
                                  <p:stCondLst>
                                    <p:cond delay="70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par>
                                <p:cTn id="38" presetID="22" presetClass="entr" presetSubtype="8" fill="hold" grpId="0" nodeType="withEffect">
                                  <p:stCondLst>
                                    <p:cond delay="90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par>
                                <p:cTn id="41" presetID="22" presetClass="entr" presetSubtype="8" fill="hold" grpId="0" nodeType="withEffect">
                                  <p:stCondLst>
                                    <p:cond delay="110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par>
                                <p:cTn id="44" presetID="22" presetClass="entr" presetSubtype="4" fill="hold" nodeType="withEffect">
                                  <p:stCondLst>
                                    <p:cond delay="1300"/>
                                  </p:stCondLst>
                                  <p:childTnLst>
                                    <p:set>
                                      <p:cBhvr>
                                        <p:cTn id="45" dur="1" fill="hold">
                                          <p:stCondLst>
                                            <p:cond delay="0"/>
                                          </p:stCondLst>
                                        </p:cTn>
                                        <p:tgtEl>
                                          <p:spTgt spid="13"/>
                                        </p:tgtEl>
                                        <p:attrNameLst>
                                          <p:attrName>style.visibility</p:attrName>
                                        </p:attrNameLst>
                                      </p:cBhvr>
                                      <p:to>
                                        <p:strVal val="visible"/>
                                      </p:to>
                                    </p:set>
                                    <p:animEffect transition="in" filter="wipe(down)">
                                      <p:cBhvr>
                                        <p:cTn id="46" dur="500"/>
                                        <p:tgtEl>
                                          <p:spTgt spid="13"/>
                                        </p:tgtEl>
                                      </p:cBhvr>
                                    </p:animEffect>
                                  </p:childTnLst>
                                </p:cTn>
                              </p:par>
                              <p:par>
                                <p:cTn id="47" presetID="53" presetClass="entr" presetSubtype="16" fill="hold" grpId="0" nodeType="withEffect">
                                  <p:stCondLst>
                                    <p:cond delay="140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par>
                                <p:cTn id="52" presetID="53" presetClass="entr" presetSubtype="16" fill="hold" grpId="0" nodeType="withEffect">
                                  <p:stCondLst>
                                    <p:cond delay="160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fltVal val="0"/>
                                          </p:val>
                                        </p:tav>
                                        <p:tav tm="100000">
                                          <p:val>
                                            <p:strVal val="#ppt_h"/>
                                          </p:val>
                                        </p:tav>
                                      </p:tavLst>
                                    </p:anim>
                                    <p:animEffect transition="in" filter="fade">
                                      <p:cBhvr>
                                        <p:cTn id="56" dur="500"/>
                                        <p:tgtEl>
                                          <p:spTgt spid="15"/>
                                        </p:tgtEl>
                                      </p:cBhvr>
                                    </p:animEffect>
                                  </p:childTnLst>
                                </p:cTn>
                              </p:par>
                              <p:par>
                                <p:cTn id="57" presetID="22" presetClass="entr" presetSubtype="8" fill="hold" grpId="0" nodeType="withEffect">
                                  <p:stCondLst>
                                    <p:cond delay="180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200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par>
                                <p:cTn id="63" presetID="22" presetClass="entr" presetSubtype="4" fill="hold" nodeType="withEffect">
                                  <p:stCondLst>
                                    <p:cond delay="2300"/>
                                  </p:stCondLst>
                                  <p:childTnLst>
                                    <p:set>
                                      <p:cBhvr>
                                        <p:cTn id="64" dur="1" fill="hold">
                                          <p:stCondLst>
                                            <p:cond delay="0"/>
                                          </p:stCondLst>
                                        </p:cTn>
                                        <p:tgtEl>
                                          <p:spTgt spid="18"/>
                                        </p:tgtEl>
                                        <p:attrNameLst>
                                          <p:attrName>style.visibility</p:attrName>
                                        </p:attrNameLst>
                                      </p:cBhvr>
                                      <p:to>
                                        <p:strVal val="visible"/>
                                      </p:to>
                                    </p:set>
                                    <p:animEffect transition="in" filter="wipe(down)">
                                      <p:cBhvr>
                                        <p:cTn id="65" dur="500"/>
                                        <p:tgtEl>
                                          <p:spTgt spid="18"/>
                                        </p:tgtEl>
                                      </p:cBhvr>
                                    </p:animEffect>
                                  </p:childTnLst>
                                </p:cTn>
                              </p:par>
                              <p:par>
                                <p:cTn id="66" presetID="53" presetClass="entr" presetSubtype="16" fill="hold" grpId="0" nodeType="withEffect">
                                  <p:stCondLst>
                                    <p:cond delay="2500"/>
                                  </p:stCondLst>
                                  <p:childTnLst>
                                    <p:set>
                                      <p:cBhvr>
                                        <p:cTn id="67" dur="1" fill="hold">
                                          <p:stCondLst>
                                            <p:cond delay="0"/>
                                          </p:stCondLst>
                                        </p:cTn>
                                        <p:tgtEl>
                                          <p:spTgt spid="17"/>
                                        </p:tgtEl>
                                        <p:attrNameLst>
                                          <p:attrName>style.visibility</p:attrName>
                                        </p:attrNameLst>
                                      </p:cBhvr>
                                      <p:to>
                                        <p:strVal val="visible"/>
                                      </p:to>
                                    </p:set>
                                    <p:anim calcmode="lin" valueType="num">
                                      <p:cBhvr>
                                        <p:cTn id="68" dur="500" fill="hold"/>
                                        <p:tgtEl>
                                          <p:spTgt spid="17"/>
                                        </p:tgtEl>
                                        <p:attrNameLst>
                                          <p:attrName>ppt_w</p:attrName>
                                        </p:attrNameLst>
                                      </p:cBhvr>
                                      <p:tavLst>
                                        <p:tav tm="0">
                                          <p:val>
                                            <p:fltVal val="0"/>
                                          </p:val>
                                        </p:tav>
                                        <p:tav tm="100000">
                                          <p:val>
                                            <p:strVal val="#ppt_w"/>
                                          </p:val>
                                        </p:tav>
                                      </p:tavLst>
                                    </p:anim>
                                    <p:anim calcmode="lin" valueType="num">
                                      <p:cBhvr>
                                        <p:cTn id="69" dur="500" fill="hold"/>
                                        <p:tgtEl>
                                          <p:spTgt spid="17"/>
                                        </p:tgtEl>
                                        <p:attrNameLst>
                                          <p:attrName>ppt_h</p:attrName>
                                        </p:attrNameLst>
                                      </p:cBhvr>
                                      <p:tavLst>
                                        <p:tav tm="0">
                                          <p:val>
                                            <p:fltVal val="0"/>
                                          </p:val>
                                        </p:tav>
                                        <p:tav tm="100000">
                                          <p:val>
                                            <p:strVal val="#ppt_h"/>
                                          </p:val>
                                        </p:tav>
                                      </p:tavLst>
                                    </p:anim>
                                    <p:animEffect transition="in" filter="fade">
                                      <p:cBhvr>
                                        <p:cTn id="70" dur="500"/>
                                        <p:tgtEl>
                                          <p:spTgt spid="17"/>
                                        </p:tgtEl>
                                      </p:cBhvr>
                                    </p:animEffect>
                                  </p:childTnLst>
                                </p:cTn>
                              </p:par>
                              <p:par>
                                <p:cTn id="71" presetID="31" presetClass="entr" presetSubtype="0" fill="hold" grpId="0" nodeType="withEffect">
                                  <p:stCondLst>
                                    <p:cond delay="2700"/>
                                  </p:stCondLst>
                                  <p:iterate type="lt">
                                    <p:tmPct val="5000"/>
                                  </p:iterate>
                                  <p:childTnLst>
                                    <p:set>
                                      <p:cBhvr>
                                        <p:cTn id="72" dur="1" fill="hold">
                                          <p:stCondLst>
                                            <p:cond delay="0"/>
                                          </p:stCondLst>
                                        </p:cTn>
                                        <p:tgtEl>
                                          <p:spTgt spid="19"/>
                                        </p:tgtEl>
                                        <p:attrNameLst>
                                          <p:attrName>style.visibility</p:attrName>
                                        </p:attrNameLst>
                                      </p:cBhvr>
                                      <p:to>
                                        <p:strVal val="visible"/>
                                      </p:to>
                                    </p:set>
                                    <p:anim calcmode="lin" valueType="num">
                                      <p:cBhvr>
                                        <p:cTn id="73" dur="1000" fill="hold"/>
                                        <p:tgtEl>
                                          <p:spTgt spid="19"/>
                                        </p:tgtEl>
                                        <p:attrNameLst>
                                          <p:attrName>ppt_w</p:attrName>
                                        </p:attrNameLst>
                                      </p:cBhvr>
                                      <p:tavLst>
                                        <p:tav tm="0">
                                          <p:val>
                                            <p:fltVal val="0"/>
                                          </p:val>
                                        </p:tav>
                                        <p:tav tm="100000">
                                          <p:val>
                                            <p:strVal val="#ppt_w"/>
                                          </p:val>
                                        </p:tav>
                                      </p:tavLst>
                                    </p:anim>
                                    <p:anim calcmode="lin" valueType="num">
                                      <p:cBhvr>
                                        <p:cTn id="74" dur="1000" fill="hold"/>
                                        <p:tgtEl>
                                          <p:spTgt spid="19"/>
                                        </p:tgtEl>
                                        <p:attrNameLst>
                                          <p:attrName>ppt_h</p:attrName>
                                        </p:attrNameLst>
                                      </p:cBhvr>
                                      <p:tavLst>
                                        <p:tav tm="0">
                                          <p:val>
                                            <p:fltVal val="0"/>
                                          </p:val>
                                        </p:tav>
                                        <p:tav tm="100000">
                                          <p:val>
                                            <p:strVal val="#ppt_h"/>
                                          </p:val>
                                        </p:tav>
                                      </p:tavLst>
                                    </p:anim>
                                    <p:anim calcmode="lin" valueType="num">
                                      <p:cBhvr>
                                        <p:cTn id="75" dur="1000" fill="hold"/>
                                        <p:tgtEl>
                                          <p:spTgt spid="19"/>
                                        </p:tgtEl>
                                        <p:attrNameLst>
                                          <p:attrName>style.rotation</p:attrName>
                                        </p:attrNameLst>
                                      </p:cBhvr>
                                      <p:tavLst>
                                        <p:tav tm="0">
                                          <p:val>
                                            <p:fltVal val="90"/>
                                          </p:val>
                                        </p:tav>
                                        <p:tav tm="100000">
                                          <p:val>
                                            <p:fltVal val="0"/>
                                          </p:val>
                                        </p:tav>
                                      </p:tavLst>
                                    </p:anim>
                                    <p:animEffect transition="in" filter="fade">
                                      <p:cBhvr>
                                        <p:cTn id="76" dur="1000"/>
                                        <p:tgtEl>
                                          <p:spTgt spid="19"/>
                                        </p:tgtEl>
                                      </p:cBhvr>
                                    </p:animEffect>
                                  </p:childTnLst>
                                </p:cTn>
                              </p:par>
                              <p:par>
                                <p:cTn id="77" presetID="19" presetClass="entr" presetSubtype="10" fill="hold" grpId="0" nodeType="withEffect">
                                  <p:stCondLst>
                                    <p:cond delay="3500"/>
                                  </p:stCondLst>
                                  <p:iterate type="lt">
                                    <p:tmPct val="1677"/>
                                  </p:iterate>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fmla="#ppt_w*sin(2.5*pi*$)">
                                          <p:val>
                                            <p:fltVal val="0"/>
                                          </p:val>
                                        </p:tav>
                                        <p:tav tm="100000">
                                          <p:val>
                                            <p:fltVal val="1"/>
                                          </p:val>
                                        </p:tav>
                                      </p:tavLst>
                                    </p:anim>
                                    <p:anim calcmode="lin" valueType="num">
                                      <p:cBhvr>
                                        <p:cTn id="80" dur="5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p:bldP spid="8" grpId="0" animBg="1"/>
      <p:bldP spid="9" grpId="0" animBg="1"/>
      <p:bldP spid="10" grpId="0" animBg="1"/>
      <p:bldP spid="12" grpId="0"/>
      <p:bldP spid="14" grpId="0" animBg="1"/>
      <p:bldP spid="15" grpId="0" animBg="1"/>
      <p:bldP spid="16" grpId="0" animBg="1"/>
      <p:bldP spid="17" grpId="0"/>
      <p:bldP spid="19" grpId="0"/>
      <p:bldP spid="20" grpId="0"/>
      <p:bldP spid="25"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齿轮1"/>
          <p:cNvSpPr/>
          <p:nvPr/>
        </p:nvSpPr>
        <p:spPr>
          <a:xfrm>
            <a:off x="6231018" y="3853075"/>
            <a:ext cx="3344263" cy="3344263"/>
          </a:xfrm>
          <a:custGeom>
            <a:avLst/>
            <a:gdLst>
              <a:gd name="connsiteX0" fmla="*/ 1586555 w 2235200"/>
              <a:gd name="connsiteY0" fmla="*/ 356377 h 2235200"/>
              <a:gd name="connsiteX1" fmla="*/ 1760418 w 2235200"/>
              <a:gd name="connsiteY1" fmla="*/ 210481 h 2235200"/>
              <a:gd name="connsiteX2" fmla="*/ 1899314 w 2235200"/>
              <a:gd name="connsiteY2" fmla="*/ 327029 h 2235200"/>
              <a:gd name="connsiteX3" fmla="*/ 1785825 w 2235200"/>
              <a:gd name="connsiteY3" fmla="*/ 523585 h 2235200"/>
              <a:gd name="connsiteX4" fmla="*/ 1966144 w 2235200"/>
              <a:gd name="connsiteY4" fmla="*/ 835907 h 2235200"/>
              <a:gd name="connsiteX5" fmla="*/ 2193112 w 2235200"/>
              <a:gd name="connsiteY5" fmla="*/ 835901 h 2235200"/>
              <a:gd name="connsiteX6" fmla="*/ 2224597 w 2235200"/>
              <a:gd name="connsiteY6" fmla="*/ 1014463 h 2235200"/>
              <a:gd name="connsiteX7" fmla="*/ 2011316 w 2235200"/>
              <a:gd name="connsiteY7" fmla="*/ 1092085 h 2235200"/>
              <a:gd name="connsiteX8" fmla="*/ 1948692 w 2235200"/>
              <a:gd name="connsiteY8" fmla="*/ 1447245 h 2235200"/>
              <a:gd name="connsiteX9" fmla="*/ 2122562 w 2235200"/>
              <a:gd name="connsiteY9" fmla="*/ 1593132 h 2235200"/>
              <a:gd name="connsiteX10" fmla="*/ 2031904 w 2235200"/>
              <a:gd name="connsiteY10" fmla="*/ 1750157 h 2235200"/>
              <a:gd name="connsiteX11" fmla="*/ 1818627 w 2235200"/>
              <a:gd name="connsiteY11" fmla="*/ 1672524 h 2235200"/>
              <a:gd name="connsiteX12" fmla="*/ 1542362 w 2235200"/>
              <a:gd name="connsiteY12" fmla="*/ 1904338 h 2235200"/>
              <a:gd name="connsiteX13" fmla="*/ 1581780 w 2235200"/>
              <a:gd name="connsiteY13" fmla="*/ 2127856 h 2235200"/>
              <a:gd name="connsiteX14" fmla="*/ 1411398 w 2235200"/>
              <a:gd name="connsiteY14" fmla="*/ 2189870 h 2235200"/>
              <a:gd name="connsiteX15" fmla="*/ 1297919 w 2235200"/>
              <a:gd name="connsiteY15" fmla="*/ 1993308 h 2235200"/>
              <a:gd name="connsiteX16" fmla="*/ 937280 w 2235200"/>
              <a:gd name="connsiteY16" fmla="*/ 1993308 h 2235200"/>
              <a:gd name="connsiteX17" fmla="*/ 823802 w 2235200"/>
              <a:gd name="connsiteY17" fmla="*/ 2189870 h 2235200"/>
              <a:gd name="connsiteX18" fmla="*/ 653420 w 2235200"/>
              <a:gd name="connsiteY18" fmla="*/ 2127856 h 2235200"/>
              <a:gd name="connsiteX19" fmla="*/ 692839 w 2235200"/>
              <a:gd name="connsiteY19" fmla="*/ 1904338 h 2235200"/>
              <a:gd name="connsiteX20" fmla="*/ 416574 w 2235200"/>
              <a:gd name="connsiteY20" fmla="*/ 1672524 h 2235200"/>
              <a:gd name="connsiteX21" fmla="*/ 203296 w 2235200"/>
              <a:gd name="connsiteY21" fmla="*/ 1750157 h 2235200"/>
              <a:gd name="connsiteX22" fmla="*/ 112638 w 2235200"/>
              <a:gd name="connsiteY22" fmla="*/ 1593132 h 2235200"/>
              <a:gd name="connsiteX23" fmla="*/ 286508 w 2235200"/>
              <a:gd name="connsiteY23" fmla="*/ 1447245 h 2235200"/>
              <a:gd name="connsiteX24" fmla="*/ 223884 w 2235200"/>
              <a:gd name="connsiteY24" fmla="*/ 1092085 h 2235200"/>
              <a:gd name="connsiteX25" fmla="*/ 10603 w 2235200"/>
              <a:gd name="connsiteY25" fmla="*/ 1014463 h 2235200"/>
              <a:gd name="connsiteX26" fmla="*/ 42088 w 2235200"/>
              <a:gd name="connsiteY26" fmla="*/ 835901 h 2235200"/>
              <a:gd name="connsiteX27" fmla="*/ 269055 w 2235200"/>
              <a:gd name="connsiteY27" fmla="*/ 835907 h 2235200"/>
              <a:gd name="connsiteX28" fmla="*/ 449374 w 2235200"/>
              <a:gd name="connsiteY28" fmla="*/ 523585 h 2235200"/>
              <a:gd name="connsiteX29" fmla="*/ 335886 w 2235200"/>
              <a:gd name="connsiteY29" fmla="*/ 327029 h 2235200"/>
              <a:gd name="connsiteX30" fmla="*/ 474782 w 2235200"/>
              <a:gd name="connsiteY30" fmla="*/ 210481 h 2235200"/>
              <a:gd name="connsiteX31" fmla="*/ 648645 w 2235200"/>
              <a:gd name="connsiteY31" fmla="*/ 356377 h 2235200"/>
              <a:gd name="connsiteX32" fmla="*/ 987535 w 2235200"/>
              <a:gd name="connsiteY32" fmla="*/ 233031 h 2235200"/>
              <a:gd name="connsiteX33" fmla="*/ 1026942 w 2235200"/>
              <a:gd name="connsiteY33" fmla="*/ 9511 h 2235200"/>
              <a:gd name="connsiteX34" fmla="*/ 1208258 w 2235200"/>
              <a:gd name="connsiteY34" fmla="*/ 9511 h 2235200"/>
              <a:gd name="connsiteX35" fmla="*/ 1247665 w 2235200"/>
              <a:gd name="connsiteY35" fmla="*/ 233031 h 2235200"/>
              <a:gd name="connsiteX36" fmla="*/ 1586555 w 2235200"/>
              <a:gd name="connsiteY36" fmla="*/ 356377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5200" h="2235200">
                <a:moveTo>
                  <a:pt x="1586555" y="356377"/>
                </a:moveTo>
                <a:lnTo>
                  <a:pt x="1760418" y="210481"/>
                </a:lnTo>
                <a:lnTo>
                  <a:pt x="1899314" y="327029"/>
                </a:lnTo>
                <a:lnTo>
                  <a:pt x="1785825" y="523585"/>
                </a:lnTo>
                <a:cubicBezTo>
                  <a:pt x="1866522" y="614364"/>
                  <a:pt x="1927876" y="720632"/>
                  <a:pt x="1966144" y="835907"/>
                </a:cubicBezTo>
                <a:lnTo>
                  <a:pt x="2193112" y="835901"/>
                </a:lnTo>
                <a:lnTo>
                  <a:pt x="2224597" y="1014463"/>
                </a:lnTo>
                <a:lnTo>
                  <a:pt x="2011316" y="1092085"/>
                </a:lnTo>
                <a:cubicBezTo>
                  <a:pt x="2014782" y="1213496"/>
                  <a:pt x="1993474" y="1334341"/>
                  <a:pt x="1948692" y="1447245"/>
                </a:cubicBezTo>
                <a:lnTo>
                  <a:pt x="2122562" y="1593132"/>
                </a:lnTo>
                <a:lnTo>
                  <a:pt x="2031904" y="1750157"/>
                </a:lnTo>
                <a:lnTo>
                  <a:pt x="1818627" y="1672524"/>
                </a:lnTo>
                <a:cubicBezTo>
                  <a:pt x="1743241" y="1767759"/>
                  <a:pt x="1649240" y="1846634"/>
                  <a:pt x="1542362" y="1904338"/>
                </a:cubicBezTo>
                <a:lnTo>
                  <a:pt x="1581780" y="2127856"/>
                </a:lnTo>
                <a:lnTo>
                  <a:pt x="1411398" y="2189870"/>
                </a:lnTo>
                <a:lnTo>
                  <a:pt x="1297919" y="1993308"/>
                </a:lnTo>
                <a:cubicBezTo>
                  <a:pt x="1178954" y="2017804"/>
                  <a:pt x="1056245" y="2017804"/>
                  <a:pt x="937280" y="1993308"/>
                </a:cubicBezTo>
                <a:lnTo>
                  <a:pt x="823802" y="2189870"/>
                </a:lnTo>
                <a:lnTo>
                  <a:pt x="653420" y="2127856"/>
                </a:lnTo>
                <a:lnTo>
                  <a:pt x="692839" y="1904338"/>
                </a:lnTo>
                <a:cubicBezTo>
                  <a:pt x="585961" y="1846634"/>
                  <a:pt x="491960" y="1767758"/>
                  <a:pt x="416574" y="1672524"/>
                </a:cubicBezTo>
                <a:lnTo>
                  <a:pt x="203296" y="1750157"/>
                </a:lnTo>
                <a:lnTo>
                  <a:pt x="112638" y="1593132"/>
                </a:lnTo>
                <a:lnTo>
                  <a:pt x="286508" y="1447245"/>
                </a:lnTo>
                <a:cubicBezTo>
                  <a:pt x="241726" y="1334341"/>
                  <a:pt x="220417" y="1213496"/>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1"/>
                  <a:pt x="987535" y="233031"/>
                </a:cubicBezTo>
                <a:lnTo>
                  <a:pt x="1026942" y="9511"/>
                </a:lnTo>
                <a:lnTo>
                  <a:pt x="1208258" y="9511"/>
                </a:lnTo>
                <a:lnTo>
                  <a:pt x="1247665" y="233031"/>
                </a:lnTo>
                <a:cubicBezTo>
                  <a:pt x="1367834" y="250700"/>
                  <a:pt x="1483142" y="292669"/>
                  <a:pt x="1586555" y="356377"/>
                </a:cubicBezTo>
                <a:close/>
              </a:path>
            </a:pathLst>
          </a:custGeom>
          <a:solidFill>
            <a:srgbClr val="C80000"/>
          </a:solidFill>
          <a:ln w="25400" cap="flat" cmpd="sng" algn="ctr">
            <a:noFill/>
            <a:prstDash val="solid"/>
          </a:ln>
          <a:effectLst>
            <a:outerShdw blurRad="50800" dist="38100" algn="l" rotWithShape="0">
              <a:prstClr val="black">
                <a:alpha val="40000"/>
              </a:prstClr>
            </a:outerShdw>
          </a:effectLst>
        </p:spPr>
        <p:txBody>
          <a:bodyPr anchor="ctr"/>
          <a:lstStyle/>
          <a:p>
            <a:pPr algn="ctr" defTabSz="1368425">
              <a:lnSpc>
                <a:spcPct val="120000"/>
              </a:lnSpc>
              <a:defRPr/>
            </a:pPr>
            <a:r>
              <a:rPr lang="zh-CN" altLang="en-US" sz="4190" b="1" kern="0" dirty="0">
                <a:solidFill>
                  <a:sysClr val="window" lastClr="FFFFFF"/>
                </a:solidFill>
                <a:latin typeface="Calibri" panose="020F0502020204030204"/>
                <a:ea typeface="微软雅黑" panose="020B0503020204020204" pitchFamily="34" charset="-122"/>
              </a:rPr>
              <a:t>文本</a:t>
            </a:r>
            <a:r>
              <a:rPr lang="en-US" altLang="zh-CN" sz="4190" b="1" kern="0" dirty="0">
                <a:solidFill>
                  <a:sysClr val="window" lastClr="FFFFFF"/>
                </a:solidFill>
                <a:latin typeface="Calibri" panose="020F0502020204030204"/>
                <a:ea typeface="微软雅黑" panose="020B0503020204020204" pitchFamily="34" charset="-122"/>
              </a:rPr>
              <a:t>1</a:t>
            </a:r>
            <a:endParaRPr lang="zh-CN" altLang="en-US" sz="4190" b="1" kern="0" dirty="0">
              <a:solidFill>
                <a:sysClr val="window" lastClr="FFFFFF"/>
              </a:solidFill>
              <a:latin typeface="Calibri" panose="020F0502020204030204"/>
              <a:ea typeface="微软雅黑" panose="020B0503020204020204" pitchFamily="34" charset="-122"/>
            </a:endParaRPr>
          </a:p>
        </p:txBody>
      </p:sp>
      <p:sp>
        <p:nvSpPr>
          <p:cNvPr id="4" name="齿轮2"/>
          <p:cNvSpPr/>
          <p:nvPr/>
        </p:nvSpPr>
        <p:spPr>
          <a:xfrm>
            <a:off x="4376364" y="3081810"/>
            <a:ext cx="2432191" cy="2432191"/>
          </a:xfrm>
          <a:custGeom>
            <a:avLst/>
            <a:gdLst>
              <a:gd name="connsiteX0" fmla="*/ 1216350 w 1625600"/>
              <a:gd name="connsiteY0" fmla="*/ 411723 h 1625600"/>
              <a:gd name="connsiteX1" fmla="*/ 1456181 w 1625600"/>
              <a:gd name="connsiteY1" fmla="*/ 339443 h 1625600"/>
              <a:gd name="connsiteX2" fmla="*/ 1544430 w 1625600"/>
              <a:gd name="connsiteY2" fmla="*/ 492294 h 1625600"/>
              <a:gd name="connsiteX3" fmla="*/ 1361918 w 1625600"/>
              <a:gd name="connsiteY3" fmla="*/ 663854 h 1625600"/>
              <a:gd name="connsiteX4" fmla="*/ 1361918 w 1625600"/>
              <a:gd name="connsiteY4" fmla="*/ 961747 h 1625600"/>
              <a:gd name="connsiteX5" fmla="*/ 1544430 w 1625600"/>
              <a:gd name="connsiteY5" fmla="*/ 1133306 h 1625600"/>
              <a:gd name="connsiteX6" fmla="*/ 1456181 w 1625600"/>
              <a:gd name="connsiteY6" fmla="*/ 1286157 h 1625600"/>
              <a:gd name="connsiteX7" fmla="*/ 1216350 w 1625600"/>
              <a:gd name="connsiteY7" fmla="*/ 1213877 h 1625600"/>
              <a:gd name="connsiteX8" fmla="*/ 958367 w 1625600"/>
              <a:gd name="connsiteY8" fmla="*/ 1362823 h 1625600"/>
              <a:gd name="connsiteX9" fmla="*/ 901049 w 1625600"/>
              <a:gd name="connsiteY9" fmla="*/ 1606663 h 1625600"/>
              <a:gd name="connsiteX10" fmla="*/ 724551 w 1625600"/>
              <a:gd name="connsiteY10" fmla="*/ 1606663 h 1625600"/>
              <a:gd name="connsiteX11" fmla="*/ 667232 w 1625600"/>
              <a:gd name="connsiteY11" fmla="*/ 1362823 h 1625600"/>
              <a:gd name="connsiteX12" fmla="*/ 409249 w 1625600"/>
              <a:gd name="connsiteY12" fmla="*/ 1213877 h 1625600"/>
              <a:gd name="connsiteX13" fmla="*/ 169419 w 1625600"/>
              <a:gd name="connsiteY13" fmla="*/ 1286157 h 1625600"/>
              <a:gd name="connsiteX14" fmla="*/ 81170 w 1625600"/>
              <a:gd name="connsiteY14" fmla="*/ 1133306 h 1625600"/>
              <a:gd name="connsiteX15" fmla="*/ 263682 w 1625600"/>
              <a:gd name="connsiteY15" fmla="*/ 961746 h 1625600"/>
              <a:gd name="connsiteX16" fmla="*/ 263682 w 1625600"/>
              <a:gd name="connsiteY16" fmla="*/ 663853 h 1625600"/>
              <a:gd name="connsiteX17" fmla="*/ 81170 w 1625600"/>
              <a:gd name="connsiteY17" fmla="*/ 492294 h 1625600"/>
              <a:gd name="connsiteX18" fmla="*/ 169419 w 1625600"/>
              <a:gd name="connsiteY18" fmla="*/ 339443 h 1625600"/>
              <a:gd name="connsiteX19" fmla="*/ 409250 w 1625600"/>
              <a:gd name="connsiteY19" fmla="*/ 411723 h 1625600"/>
              <a:gd name="connsiteX20" fmla="*/ 667233 w 1625600"/>
              <a:gd name="connsiteY20" fmla="*/ 262777 h 1625600"/>
              <a:gd name="connsiteX21" fmla="*/ 724551 w 1625600"/>
              <a:gd name="connsiteY21" fmla="*/ 18937 h 1625600"/>
              <a:gd name="connsiteX22" fmla="*/ 901049 w 1625600"/>
              <a:gd name="connsiteY22" fmla="*/ 18937 h 1625600"/>
              <a:gd name="connsiteX23" fmla="*/ 958368 w 1625600"/>
              <a:gd name="connsiteY23" fmla="*/ 262777 h 1625600"/>
              <a:gd name="connsiteX24" fmla="*/ 1216351 w 1625600"/>
              <a:gd name="connsiteY24" fmla="*/ 411723 h 1625600"/>
              <a:gd name="connsiteX25" fmla="*/ 1216350 w 1625600"/>
              <a:gd name="connsiteY25" fmla="*/ 411723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25600" h="1625600">
                <a:moveTo>
                  <a:pt x="1216350" y="411723"/>
                </a:moveTo>
                <a:lnTo>
                  <a:pt x="1456181" y="339443"/>
                </a:lnTo>
                <a:lnTo>
                  <a:pt x="1544430" y="492294"/>
                </a:lnTo>
                <a:lnTo>
                  <a:pt x="1361918" y="663854"/>
                </a:lnTo>
                <a:cubicBezTo>
                  <a:pt x="1388374" y="761389"/>
                  <a:pt x="1388374" y="864211"/>
                  <a:pt x="1361918" y="961747"/>
                </a:cubicBezTo>
                <a:lnTo>
                  <a:pt x="1544430" y="1133306"/>
                </a:lnTo>
                <a:lnTo>
                  <a:pt x="1456181" y="1286157"/>
                </a:lnTo>
                <a:lnTo>
                  <a:pt x="1216350" y="1213877"/>
                </a:lnTo>
                <a:cubicBezTo>
                  <a:pt x="1145110" y="1285556"/>
                  <a:pt x="1056063" y="1336967"/>
                  <a:pt x="958367" y="1362823"/>
                </a:cubicBezTo>
                <a:lnTo>
                  <a:pt x="901049" y="1606663"/>
                </a:lnTo>
                <a:lnTo>
                  <a:pt x="724551" y="1606663"/>
                </a:lnTo>
                <a:lnTo>
                  <a:pt x="667232" y="1362823"/>
                </a:lnTo>
                <a:cubicBezTo>
                  <a:pt x="569536" y="1336967"/>
                  <a:pt x="480489" y="1285556"/>
                  <a:pt x="409249" y="1213877"/>
                </a:cubicBezTo>
                <a:lnTo>
                  <a:pt x="169419" y="1286157"/>
                </a:lnTo>
                <a:lnTo>
                  <a:pt x="81170" y="1133306"/>
                </a:lnTo>
                <a:lnTo>
                  <a:pt x="263682" y="961746"/>
                </a:lnTo>
                <a:cubicBezTo>
                  <a:pt x="237226" y="864211"/>
                  <a:pt x="237226" y="761389"/>
                  <a:pt x="263682" y="663853"/>
                </a:cubicBezTo>
                <a:lnTo>
                  <a:pt x="81170" y="492294"/>
                </a:lnTo>
                <a:lnTo>
                  <a:pt x="169419" y="339443"/>
                </a:lnTo>
                <a:lnTo>
                  <a:pt x="409250" y="411723"/>
                </a:lnTo>
                <a:cubicBezTo>
                  <a:pt x="480490" y="340044"/>
                  <a:pt x="569537" y="288633"/>
                  <a:pt x="667233" y="262777"/>
                </a:cubicBezTo>
                <a:lnTo>
                  <a:pt x="724551" y="18937"/>
                </a:lnTo>
                <a:lnTo>
                  <a:pt x="901049" y="18937"/>
                </a:lnTo>
                <a:lnTo>
                  <a:pt x="958368" y="262777"/>
                </a:lnTo>
                <a:cubicBezTo>
                  <a:pt x="1056064" y="288633"/>
                  <a:pt x="1145111" y="340044"/>
                  <a:pt x="1216351" y="411723"/>
                </a:cubicBezTo>
                <a:lnTo>
                  <a:pt x="1216350" y="411723"/>
                </a:lnTo>
                <a:close/>
              </a:path>
            </a:pathLst>
          </a:custGeom>
          <a:gradFill>
            <a:gsLst>
              <a:gs pos="33000">
                <a:srgbClr val="F9F9F9"/>
              </a:gs>
              <a:gs pos="100000">
                <a:srgbClr val="D7D7D7"/>
              </a:gs>
            </a:gsLst>
            <a:lin ang="5400000" scaled="0"/>
          </a:gradFill>
          <a:ln w="3175" cap="flat" cmpd="sng" algn="ctr">
            <a:solidFill>
              <a:srgbClr val="A9A9A9"/>
            </a:solidFill>
            <a:prstDash val="solid"/>
          </a:ln>
          <a:effectLst>
            <a:outerShdw blurRad="50800" dist="38100" algn="l" rotWithShape="0">
              <a:prstClr val="black">
                <a:alpha val="40000"/>
              </a:prstClr>
            </a:outerShdw>
          </a:effectLst>
        </p:spPr>
        <p:txBody>
          <a:bodyPr anchor="ctr"/>
          <a:lstStyle/>
          <a:p>
            <a:pPr algn="ctr" defTabSz="1368425">
              <a:lnSpc>
                <a:spcPct val="120000"/>
              </a:lnSpc>
              <a:defRPr/>
            </a:pPr>
            <a:r>
              <a:rPr lang="zh-CN" altLang="en-US" sz="2695" b="1" kern="0">
                <a:solidFill>
                  <a:srgbClr val="4D4D4D"/>
                </a:solidFill>
                <a:latin typeface="微软雅黑" panose="020B0503020204020204" pitchFamily="34" charset="-122"/>
                <a:ea typeface="微软雅黑" panose="020B0503020204020204" pitchFamily="34" charset="-122"/>
              </a:rPr>
              <a:t>文本</a:t>
            </a:r>
            <a:r>
              <a:rPr lang="en-US" altLang="zh-CN" sz="2695" b="1" kern="0" dirty="0">
                <a:solidFill>
                  <a:srgbClr val="4D4D4D"/>
                </a:solidFill>
                <a:latin typeface="微软雅黑" panose="020B0503020204020204" pitchFamily="34" charset="-122"/>
                <a:ea typeface="微软雅黑" panose="020B0503020204020204" pitchFamily="34" charset="-122"/>
              </a:rPr>
              <a:t>2</a:t>
            </a:r>
            <a:endParaRPr lang="zh-CN" altLang="en-US" sz="2695" b="1" kern="0">
              <a:solidFill>
                <a:srgbClr val="4D4D4D"/>
              </a:solidFill>
              <a:latin typeface="微软雅黑" panose="020B0503020204020204" pitchFamily="34" charset="-122"/>
              <a:ea typeface="微软雅黑" panose="020B0503020204020204" pitchFamily="34" charset="-122"/>
            </a:endParaRPr>
          </a:p>
        </p:txBody>
      </p:sp>
      <p:sp>
        <p:nvSpPr>
          <p:cNvPr id="5" name="齿轮3"/>
          <p:cNvSpPr/>
          <p:nvPr/>
        </p:nvSpPr>
        <p:spPr>
          <a:xfrm>
            <a:off x="5470848" y="1136056"/>
            <a:ext cx="2918629" cy="2918629"/>
          </a:xfrm>
          <a:custGeom>
            <a:avLst/>
            <a:gdLst>
              <a:gd name="connsiteX0" fmla="*/ 1191775 w 1592756"/>
              <a:gd name="connsiteY0" fmla="*/ 403405 h 1592756"/>
              <a:gd name="connsiteX1" fmla="*/ 1426760 w 1592756"/>
              <a:gd name="connsiteY1" fmla="*/ 332584 h 1592756"/>
              <a:gd name="connsiteX2" fmla="*/ 1513226 w 1592756"/>
              <a:gd name="connsiteY2" fmla="*/ 482348 h 1592756"/>
              <a:gd name="connsiteX3" fmla="*/ 1334401 w 1592756"/>
              <a:gd name="connsiteY3" fmla="*/ 650441 h 1592756"/>
              <a:gd name="connsiteX4" fmla="*/ 1334401 w 1592756"/>
              <a:gd name="connsiteY4" fmla="*/ 942315 h 1592756"/>
              <a:gd name="connsiteX5" fmla="*/ 1513226 w 1592756"/>
              <a:gd name="connsiteY5" fmla="*/ 1110408 h 1592756"/>
              <a:gd name="connsiteX6" fmla="*/ 1426760 w 1592756"/>
              <a:gd name="connsiteY6" fmla="*/ 1260172 h 1592756"/>
              <a:gd name="connsiteX7" fmla="*/ 1191775 w 1592756"/>
              <a:gd name="connsiteY7" fmla="*/ 1189351 h 1592756"/>
              <a:gd name="connsiteX8" fmla="*/ 939004 w 1592756"/>
              <a:gd name="connsiteY8" fmla="*/ 1335288 h 1592756"/>
              <a:gd name="connsiteX9" fmla="*/ 882844 w 1592756"/>
              <a:gd name="connsiteY9" fmla="*/ 1574202 h 1592756"/>
              <a:gd name="connsiteX10" fmla="*/ 709912 w 1592756"/>
              <a:gd name="connsiteY10" fmla="*/ 1574202 h 1592756"/>
              <a:gd name="connsiteX11" fmla="*/ 653752 w 1592756"/>
              <a:gd name="connsiteY11" fmla="*/ 1335288 h 1592756"/>
              <a:gd name="connsiteX12" fmla="*/ 400981 w 1592756"/>
              <a:gd name="connsiteY12" fmla="*/ 1189351 h 1592756"/>
              <a:gd name="connsiteX13" fmla="*/ 165996 w 1592756"/>
              <a:gd name="connsiteY13" fmla="*/ 1260172 h 1592756"/>
              <a:gd name="connsiteX14" fmla="*/ 79530 w 1592756"/>
              <a:gd name="connsiteY14" fmla="*/ 1110408 h 1592756"/>
              <a:gd name="connsiteX15" fmla="*/ 258355 w 1592756"/>
              <a:gd name="connsiteY15" fmla="*/ 942315 h 1592756"/>
              <a:gd name="connsiteX16" fmla="*/ 258355 w 1592756"/>
              <a:gd name="connsiteY16" fmla="*/ 650441 h 1592756"/>
              <a:gd name="connsiteX17" fmla="*/ 79530 w 1592756"/>
              <a:gd name="connsiteY17" fmla="*/ 482348 h 1592756"/>
              <a:gd name="connsiteX18" fmla="*/ 165996 w 1592756"/>
              <a:gd name="connsiteY18" fmla="*/ 332584 h 1592756"/>
              <a:gd name="connsiteX19" fmla="*/ 400981 w 1592756"/>
              <a:gd name="connsiteY19" fmla="*/ 403405 h 1592756"/>
              <a:gd name="connsiteX20" fmla="*/ 653752 w 1592756"/>
              <a:gd name="connsiteY20" fmla="*/ 257468 h 1592756"/>
              <a:gd name="connsiteX21" fmla="*/ 709912 w 1592756"/>
              <a:gd name="connsiteY21" fmla="*/ 18554 h 1592756"/>
              <a:gd name="connsiteX22" fmla="*/ 882844 w 1592756"/>
              <a:gd name="connsiteY22" fmla="*/ 18554 h 1592756"/>
              <a:gd name="connsiteX23" fmla="*/ 939004 w 1592756"/>
              <a:gd name="connsiteY23" fmla="*/ 257468 h 1592756"/>
              <a:gd name="connsiteX24" fmla="*/ 1191775 w 1592756"/>
              <a:gd name="connsiteY24" fmla="*/ 403405 h 159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92756" h="1592756">
                <a:moveTo>
                  <a:pt x="1025173" y="402893"/>
                </a:moveTo>
                <a:lnTo>
                  <a:pt x="1195533" y="297380"/>
                </a:lnTo>
                <a:lnTo>
                  <a:pt x="1295376" y="397223"/>
                </a:lnTo>
                <a:lnTo>
                  <a:pt x="1189863" y="567584"/>
                </a:lnTo>
                <a:cubicBezTo>
                  <a:pt x="1230502" y="637475"/>
                  <a:pt x="1251792" y="716930"/>
                  <a:pt x="1251543" y="797777"/>
                </a:cubicBezTo>
                <a:lnTo>
                  <a:pt x="1428100" y="892558"/>
                </a:lnTo>
                <a:lnTo>
                  <a:pt x="1391556" y="1028945"/>
                </a:lnTo>
                <a:lnTo>
                  <a:pt x="1191263" y="1022749"/>
                </a:lnTo>
                <a:cubicBezTo>
                  <a:pt x="1151054" y="1092889"/>
                  <a:pt x="1092889" y="1151054"/>
                  <a:pt x="1022749" y="1191262"/>
                </a:cubicBezTo>
                <a:lnTo>
                  <a:pt x="1028945" y="1391556"/>
                </a:lnTo>
                <a:lnTo>
                  <a:pt x="892558" y="1428101"/>
                </a:lnTo>
                <a:lnTo>
                  <a:pt x="797778" y="1251543"/>
                </a:lnTo>
                <a:cubicBezTo>
                  <a:pt x="716930" y="1251791"/>
                  <a:pt x="637475" y="1230502"/>
                  <a:pt x="567583" y="1189863"/>
                </a:cubicBezTo>
                <a:lnTo>
                  <a:pt x="397223" y="1295376"/>
                </a:lnTo>
                <a:lnTo>
                  <a:pt x="297380" y="1195533"/>
                </a:lnTo>
                <a:lnTo>
                  <a:pt x="402893" y="1025172"/>
                </a:lnTo>
                <a:cubicBezTo>
                  <a:pt x="362254" y="955281"/>
                  <a:pt x="340964" y="875826"/>
                  <a:pt x="341213" y="794979"/>
                </a:cubicBezTo>
                <a:lnTo>
                  <a:pt x="164656" y="700198"/>
                </a:lnTo>
                <a:lnTo>
                  <a:pt x="201200" y="563811"/>
                </a:lnTo>
                <a:lnTo>
                  <a:pt x="401493" y="570007"/>
                </a:lnTo>
                <a:cubicBezTo>
                  <a:pt x="441702" y="499867"/>
                  <a:pt x="499867" y="441702"/>
                  <a:pt x="570007" y="401494"/>
                </a:cubicBezTo>
                <a:lnTo>
                  <a:pt x="563811" y="201200"/>
                </a:lnTo>
                <a:lnTo>
                  <a:pt x="700198" y="164655"/>
                </a:lnTo>
                <a:lnTo>
                  <a:pt x="794978" y="341213"/>
                </a:lnTo>
                <a:cubicBezTo>
                  <a:pt x="875826" y="340965"/>
                  <a:pt x="955281" y="362254"/>
                  <a:pt x="1025173" y="402893"/>
                </a:cubicBezTo>
                <a:close/>
              </a:path>
            </a:pathLst>
          </a:custGeom>
          <a:gradFill>
            <a:gsLst>
              <a:gs pos="33000">
                <a:srgbClr val="F9F9F9"/>
              </a:gs>
              <a:gs pos="100000">
                <a:srgbClr val="D7D7D7"/>
              </a:gs>
            </a:gsLst>
            <a:lin ang="5400000" scaled="0"/>
          </a:gradFill>
          <a:ln w="3175" cap="flat" cmpd="sng" algn="ctr">
            <a:solidFill>
              <a:srgbClr val="A9A9A9"/>
            </a:solidFill>
            <a:prstDash val="solid"/>
          </a:ln>
          <a:effectLst>
            <a:outerShdw blurRad="50800" dist="38100" algn="l" rotWithShape="0">
              <a:prstClr val="black">
                <a:alpha val="40000"/>
              </a:prstClr>
            </a:outerShdw>
          </a:effectLst>
        </p:spPr>
        <p:txBody>
          <a:bodyPr anchor="ctr"/>
          <a:lstStyle/>
          <a:p>
            <a:pPr algn="ctr" defTabSz="1368425">
              <a:lnSpc>
                <a:spcPct val="120000"/>
              </a:lnSpc>
              <a:defRPr/>
            </a:pPr>
            <a:r>
              <a:rPr lang="zh-CN" altLang="en-US" sz="2695" b="1" kern="0">
                <a:solidFill>
                  <a:srgbClr val="4D4D4D"/>
                </a:solidFill>
                <a:latin typeface="微软雅黑" panose="020B0503020204020204" pitchFamily="34" charset="-122"/>
                <a:ea typeface="微软雅黑" panose="020B0503020204020204" pitchFamily="34" charset="-122"/>
              </a:rPr>
              <a:t>文本</a:t>
            </a:r>
            <a:r>
              <a:rPr lang="en-US" altLang="zh-CN" sz="2695" b="1" kern="0" dirty="0">
                <a:solidFill>
                  <a:srgbClr val="4D4D4D"/>
                </a:solidFill>
                <a:latin typeface="微软雅黑" panose="020B0503020204020204" pitchFamily="34" charset="-122"/>
                <a:ea typeface="微软雅黑" panose="020B0503020204020204" pitchFamily="34" charset="-122"/>
              </a:rPr>
              <a:t>3</a:t>
            </a:r>
            <a:endParaRPr lang="zh-CN" altLang="en-US" sz="2695" b="1" kern="0" dirty="0">
              <a:solidFill>
                <a:srgbClr val="4D4D4D"/>
              </a:solidFill>
              <a:latin typeface="微软雅黑" panose="020B0503020204020204" pitchFamily="34" charset="-122"/>
              <a:ea typeface="微软雅黑" panose="020B0503020204020204" pitchFamily="34" charset="-122"/>
            </a:endParaRPr>
          </a:p>
        </p:txBody>
      </p:sp>
      <p:sp>
        <p:nvSpPr>
          <p:cNvPr id="6" name="箭头1"/>
          <p:cNvSpPr/>
          <p:nvPr/>
        </p:nvSpPr>
        <p:spPr>
          <a:xfrm>
            <a:off x="6062836" y="3368838"/>
            <a:ext cx="4280656" cy="4280656"/>
          </a:xfrm>
          <a:prstGeom prst="circularArrow">
            <a:avLst>
              <a:gd name="adj1" fmla="val 4687"/>
              <a:gd name="adj2" fmla="val 299029"/>
              <a:gd name="adj3" fmla="val 2513083"/>
              <a:gd name="adj4" fmla="val 15867933"/>
              <a:gd name="adj5" fmla="val 5469"/>
            </a:avLst>
          </a:prstGeom>
          <a:gradFill>
            <a:gsLst>
              <a:gs pos="33000">
                <a:srgbClr val="F9F9F9"/>
              </a:gs>
              <a:gs pos="100000">
                <a:srgbClr val="D7D7D7"/>
              </a:gs>
            </a:gsLst>
            <a:lin ang="5400000" scaled="0"/>
          </a:gradFill>
          <a:ln w="3175" cap="flat" cmpd="sng" algn="ctr">
            <a:solidFill>
              <a:srgbClr val="A9A9A9"/>
            </a:solidFill>
            <a:prstDash val="solid"/>
          </a:ln>
          <a:effectLst>
            <a:outerShdw blurRad="50800" dist="38100" algn="l" rotWithShape="0">
              <a:prstClr val="black">
                <a:alpha val="40000"/>
              </a:prstClr>
            </a:outerShdw>
          </a:effectLst>
        </p:spPr>
        <p:txBody>
          <a:bodyPr/>
          <a:lstStyle/>
          <a:p>
            <a:endParaRPr lang="zh-CN" altLang="en-US"/>
          </a:p>
        </p:txBody>
      </p:sp>
      <p:sp>
        <p:nvSpPr>
          <p:cNvPr id="7" name="箭头2"/>
          <p:cNvSpPr/>
          <p:nvPr/>
        </p:nvSpPr>
        <p:spPr>
          <a:xfrm>
            <a:off x="3945627" y="2544495"/>
            <a:ext cx="3110164" cy="3110164"/>
          </a:xfrm>
          <a:prstGeom prst="leftCircularArrow">
            <a:avLst>
              <a:gd name="adj1" fmla="val 6452"/>
              <a:gd name="adj2" fmla="val 429999"/>
              <a:gd name="adj3" fmla="val 10489124"/>
              <a:gd name="adj4" fmla="val 14837806"/>
              <a:gd name="adj5" fmla="val 7527"/>
            </a:avLst>
          </a:prstGeom>
          <a:solidFill>
            <a:srgbClr val="C80000"/>
          </a:solidFill>
          <a:ln w="25400" cap="flat" cmpd="sng" algn="ctr">
            <a:noFill/>
            <a:prstDash val="solid"/>
          </a:ln>
          <a:effectLst>
            <a:outerShdw blurRad="50800" dist="38100" algn="l" rotWithShape="0">
              <a:prstClr val="black">
                <a:alpha val="40000"/>
              </a:prstClr>
            </a:outerShdw>
          </a:effectLst>
        </p:spPr>
        <p:txBody>
          <a:bodyPr/>
          <a:lstStyle/>
          <a:p>
            <a:endParaRPr lang="zh-CN" altLang="en-US"/>
          </a:p>
        </p:txBody>
      </p:sp>
      <p:sp>
        <p:nvSpPr>
          <p:cNvPr id="8" name="箭头3"/>
          <p:cNvSpPr/>
          <p:nvPr/>
        </p:nvSpPr>
        <p:spPr>
          <a:xfrm>
            <a:off x="5187413" y="882707"/>
            <a:ext cx="3353383" cy="3353383"/>
          </a:xfrm>
          <a:prstGeom prst="circularArrow">
            <a:avLst>
              <a:gd name="adj1" fmla="val 5984"/>
              <a:gd name="adj2" fmla="val 394124"/>
              <a:gd name="adj3" fmla="val 13313824"/>
              <a:gd name="adj4" fmla="val 10508221"/>
              <a:gd name="adj5" fmla="val 6981"/>
            </a:avLst>
          </a:prstGeom>
          <a:solidFill>
            <a:srgbClr val="C80000"/>
          </a:solidFill>
          <a:ln w="25400" cap="flat" cmpd="sng" algn="ctr">
            <a:noFill/>
            <a:prstDash val="solid"/>
          </a:ln>
          <a:effectLst>
            <a:outerShdw blurRad="50800" dist="38100" algn="l" rotWithShape="0">
              <a:prstClr val="black">
                <a:alpha val="40000"/>
              </a:prstClr>
            </a:outerShdw>
          </a:effectLst>
        </p:spPr>
        <p:txBody>
          <a:bodyPr/>
          <a:lstStyle/>
          <a:p>
            <a:endParaRPr lang="zh-CN" altLang="en-US"/>
          </a:p>
        </p:txBody>
      </p:sp>
      <p:sp>
        <p:nvSpPr>
          <p:cNvPr id="9" name="Text Box 40"/>
          <p:cNvSpPr txBox="1">
            <a:spLocks noChangeArrowheads="1"/>
          </p:cNvSpPr>
          <p:nvPr/>
        </p:nvSpPr>
        <p:spPr bwMode="gray">
          <a:xfrm>
            <a:off x="1215808" y="6140732"/>
            <a:ext cx="4870570" cy="866135"/>
          </a:xfrm>
          <a:prstGeom prst="rect">
            <a:avLst/>
          </a:prstGeom>
          <a:noFill/>
          <a:ln w="9525">
            <a:noFill/>
            <a:miter lim="800000"/>
          </a:ln>
        </p:spPr>
        <p:txBody>
          <a:bodyPr wrap="square">
            <a:spAutoFit/>
          </a:bodyPr>
          <a:lstStyle/>
          <a:p>
            <a:pPr lvl="0">
              <a:lnSpc>
                <a:spcPct val="120000"/>
              </a:lnSpc>
              <a:defRPr/>
            </a:pPr>
            <a:r>
              <a:rPr lang="zh-CN" altLang="en-US" sz="2095"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r>
              <a:rPr lang="zh-CN" altLang="en-US" sz="2095"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p:txBody>
      </p:sp>
      <p:sp>
        <p:nvSpPr>
          <p:cNvPr id="10" name="Rectangle 11"/>
          <p:cNvSpPr>
            <a:spLocks noChangeArrowheads="1"/>
          </p:cNvSpPr>
          <p:nvPr/>
        </p:nvSpPr>
        <p:spPr bwMode="gray">
          <a:xfrm>
            <a:off x="1326555" y="5576867"/>
            <a:ext cx="3740945" cy="536792"/>
          </a:xfrm>
          <a:prstGeom prst="rect">
            <a:avLst/>
          </a:prstGeom>
          <a:noFill/>
          <a:ln>
            <a:noFill/>
          </a:ln>
        </p:spPr>
        <p:txBody>
          <a:bodyPr lIns="0" tIns="0" rIns="0" bIns="0" anchor="ctr"/>
          <a:lstStyle/>
          <a:p>
            <a:pPr lvl="0">
              <a:lnSpc>
                <a:spcPct val="120000"/>
              </a:lnSpc>
              <a:defRPr/>
            </a:pPr>
            <a:r>
              <a:rPr lang="zh-CN" altLang="en-US" sz="2990" b="1"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单击此处输入小标题</a:t>
            </a:r>
          </a:p>
        </p:txBody>
      </p:sp>
      <p:sp>
        <p:nvSpPr>
          <p:cNvPr id="11" name="Text Box 40"/>
          <p:cNvSpPr txBox="1">
            <a:spLocks noChangeArrowheads="1"/>
          </p:cNvSpPr>
          <p:nvPr/>
        </p:nvSpPr>
        <p:spPr bwMode="gray">
          <a:xfrm>
            <a:off x="8456592" y="2187147"/>
            <a:ext cx="4870570" cy="866135"/>
          </a:xfrm>
          <a:prstGeom prst="rect">
            <a:avLst/>
          </a:prstGeom>
          <a:noFill/>
          <a:ln w="9525">
            <a:noFill/>
            <a:miter lim="800000"/>
          </a:ln>
        </p:spPr>
        <p:txBody>
          <a:bodyPr wrap="square">
            <a:spAutoFit/>
          </a:bodyPr>
          <a:lstStyle/>
          <a:p>
            <a:pPr lvl="0">
              <a:lnSpc>
                <a:spcPct val="120000"/>
              </a:lnSpc>
              <a:defRPr/>
            </a:pPr>
            <a:r>
              <a:rPr lang="zh-CN" altLang="en-US" sz="2095"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r>
              <a:rPr lang="zh-CN" altLang="en-US" sz="2095"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p:txBody>
      </p:sp>
      <p:sp>
        <p:nvSpPr>
          <p:cNvPr id="12" name="Rectangle 11"/>
          <p:cNvSpPr>
            <a:spLocks noChangeArrowheads="1"/>
          </p:cNvSpPr>
          <p:nvPr/>
        </p:nvSpPr>
        <p:spPr bwMode="gray">
          <a:xfrm>
            <a:off x="8567339" y="1623282"/>
            <a:ext cx="3740945" cy="536792"/>
          </a:xfrm>
          <a:prstGeom prst="rect">
            <a:avLst/>
          </a:prstGeom>
          <a:noFill/>
          <a:ln>
            <a:noFill/>
          </a:ln>
        </p:spPr>
        <p:txBody>
          <a:bodyPr lIns="0" tIns="0" rIns="0" bIns="0" anchor="ctr"/>
          <a:lstStyle/>
          <a:p>
            <a:pPr lvl="0">
              <a:lnSpc>
                <a:spcPct val="120000"/>
              </a:lnSpc>
              <a:defRPr/>
            </a:pPr>
            <a:r>
              <a:rPr lang="zh-CN" altLang="en-US" sz="2990" b="1"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单击此处输入小标题</a:t>
            </a:r>
          </a:p>
        </p:txBody>
      </p:sp>
      <p:grpSp>
        <p:nvGrpSpPr>
          <p:cNvPr id="14" name="组合 13"/>
          <p:cNvGrpSpPr/>
          <p:nvPr/>
        </p:nvGrpSpPr>
        <p:grpSpPr>
          <a:xfrm>
            <a:off x="426332" y="105966"/>
            <a:ext cx="3340941" cy="590700"/>
            <a:chOff x="568442" y="141286"/>
            <a:chExt cx="4454590" cy="787601"/>
          </a:xfrm>
        </p:grpSpPr>
        <p:sp>
          <p:nvSpPr>
            <p:cNvPr id="15" name="文本框 14"/>
            <p:cNvSpPr txBox="1"/>
            <p:nvPr/>
          </p:nvSpPr>
          <p:spPr>
            <a:xfrm>
              <a:off x="727682" y="141286"/>
              <a:ext cx="2443405" cy="779701"/>
            </a:xfrm>
            <a:prstGeom prst="rect">
              <a:avLst/>
            </a:prstGeom>
            <a:noFill/>
          </p:spPr>
          <p:txBody>
            <a:bodyPr wrap="none" rtlCol="0">
              <a:spAutoFit/>
            </a:bodyPr>
            <a:lstStyle/>
            <a:p>
              <a:r>
                <a:rPr lang="zh-CN" altLang="en-US" sz="3200" b="1" dirty="0">
                  <a:solidFill>
                    <a:srgbClr val="FF0000"/>
                  </a:solidFill>
                  <a:latin typeface="+mj-ea"/>
                  <a:ea typeface="+mj-ea"/>
                </a:rPr>
                <a:t>明年计划</a:t>
              </a:r>
            </a:p>
          </p:txBody>
        </p:sp>
        <p:sp>
          <p:nvSpPr>
            <p:cNvPr id="16" name="等腰三角形 15"/>
            <p:cNvSpPr/>
            <p:nvPr/>
          </p:nvSpPr>
          <p:spPr>
            <a:xfrm rot="16200000" flipH="1" flipV="1">
              <a:off x="492508" y="454911"/>
              <a:ext cx="304323" cy="15245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7" name="文本框 23"/>
            <p:cNvSpPr txBox="1"/>
            <p:nvPr/>
          </p:nvSpPr>
          <p:spPr>
            <a:xfrm>
              <a:off x="2887403" y="600592"/>
              <a:ext cx="2135629" cy="328295"/>
            </a:xfrm>
            <a:prstGeom prst="rect">
              <a:avLst/>
            </a:prstGeom>
            <a:noFill/>
          </p:spPr>
          <p:txBody>
            <a:bodyPr wrap="none" rtlCol="0">
              <a:spAutoFit/>
            </a:bodyPr>
            <a:lstStyle/>
            <a:p>
              <a:r>
                <a:rPr lang="en-US" altLang="zh-CN" sz="1000" dirty="0">
                  <a:solidFill>
                    <a:schemeClr val="tx1">
                      <a:lumMod val="60000"/>
                      <a:lumOff val="40000"/>
                    </a:schemeClr>
                  </a:solidFill>
                  <a:latin typeface="+mj-ea"/>
                  <a:ea typeface="+mj-ea"/>
                </a:rPr>
                <a:t>  Click here to add Title</a:t>
              </a:r>
              <a:endParaRPr lang="zh-CN" altLang="en-US" sz="1000" dirty="0">
                <a:solidFill>
                  <a:schemeClr val="tx1">
                    <a:lumMod val="60000"/>
                    <a:lumOff val="40000"/>
                  </a:schemeClr>
                </a:solidFill>
                <a:latin typeface="+mj-ea"/>
                <a:ea typeface="+mj-ea"/>
              </a:endParaRPr>
            </a:p>
          </p:txBody>
        </p:sp>
      </p:grpSp>
      <p:sp>
        <p:nvSpPr>
          <p:cNvPr id="18" name="圆角矩形 17"/>
          <p:cNvSpPr/>
          <p:nvPr/>
        </p:nvSpPr>
        <p:spPr>
          <a:xfrm flipV="1">
            <a:off x="400987" y="673807"/>
            <a:ext cx="13064286" cy="45719"/>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par>
                          <p:cTn id="26" fill="hold">
                            <p:stCondLst>
                              <p:cond delay="2000"/>
                            </p:stCondLst>
                            <p:childTnLst>
                              <p:par>
                                <p:cTn id="27" presetID="22" presetClass="entr" presetSubtype="1"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up)">
                                      <p:cBhvr>
                                        <p:cTn id="29" dur="500"/>
                                        <p:tgtEl>
                                          <p:spTgt spid="7"/>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par>
                          <p:cTn id="34" fill="hold">
                            <p:stCondLst>
                              <p:cond delay="3000"/>
                            </p:stCondLst>
                            <p:childTnLst>
                              <p:par>
                                <p:cTn id="35" presetID="22" presetClass="entr" presetSubtype="4"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par>
                          <p:cTn id="38" fill="hold">
                            <p:stCondLst>
                              <p:cond delay="3500"/>
                            </p:stCondLst>
                            <p:childTnLst>
                              <p:par>
                                <p:cTn id="39" presetID="8" presetClass="emph" presetSubtype="0" repeatCount="indefinite" fill="hold" grpId="1" nodeType="afterEffect">
                                  <p:stCondLst>
                                    <p:cond delay="0"/>
                                  </p:stCondLst>
                                  <p:childTnLst>
                                    <p:animRot by="21600000">
                                      <p:cBhvr>
                                        <p:cTn id="40" dur="3000" fill="hold"/>
                                        <p:tgtEl>
                                          <p:spTgt spid="3"/>
                                        </p:tgtEl>
                                        <p:attrNameLst>
                                          <p:attrName>r</p:attrName>
                                        </p:attrNameLst>
                                      </p:cBhvr>
                                    </p:animRot>
                                  </p:childTnLst>
                                </p:cTn>
                              </p:par>
                              <p:par>
                                <p:cTn id="41" presetID="8" presetClass="emph" presetSubtype="0" repeatCount="indefinite" fill="hold" grpId="1" nodeType="withEffect">
                                  <p:stCondLst>
                                    <p:cond delay="0"/>
                                  </p:stCondLst>
                                  <p:childTnLst>
                                    <p:animRot by="-21600000">
                                      <p:cBhvr>
                                        <p:cTn id="42" dur="2000" fill="hold"/>
                                        <p:tgtEl>
                                          <p:spTgt spid="4"/>
                                        </p:tgtEl>
                                        <p:attrNameLst>
                                          <p:attrName>r</p:attrName>
                                        </p:attrNameLst>
                                      </p:cBhvr>
                                    </p:animRot>
                                  </p:childTnLst>
                                </p:cTn>
                              </p:par>
                              <p:par>
                                <p:cTn id="43" presetID="8" presetClass="emph" presetSubtype="0" repeatCount="indefinite" fill="hold" grpId="1" nodeType="withEffect">
                                  <p:stCondLst>
                                    <p:cond delay="0"/>
                                  </p:stCondLst>
                                  <p:childTnLst>
                                    <p:animRot by="21600000">
                                      <p:cBhvr>
                                        <p:cTn id="44" dur="2000" fill="hold"/>
                                        <p:tgtEl>
                                          <p:spTgt spid="5"/>
                                        </p:tgtEl>
                                        <p:attrNameLst>
                                          <p:attrName>r</p:attrName>
                                        </p:attrNameLst>
                                      </p:cBhvr>
                                    </p:animRot>
                                  </p:childTnLst>
                                </p:cTn>
                              </p:par>
                            </p:childTnLst>
                          </p:cTn>
                        </p:par>
                        <p:par>
                          <p:cTn id="45" fill="hold">
                            <p:stCondLst>
                              <p:cond delay="650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10"/>
                                        </p:tgtEl>
                                        <p:attrNameLst>
                                          <p:attrName>ppt_y</p:attrName>
                                        </p:attrNameLst>
                                      </p:cBhvr>
                                      <p:tavLst>
                                        <p:tav tm="0">
                                          <p:val>
                                            <p:strVal val="#ppt_y"/>
                                          </p:val>
                                        </p:tav>
                                        <p:tav tm="100000">
                                          <p:val>
                                            <p:strVal val="#ppt_y"/>
                                          </p:val>
                                        </p:tav>
                                      </p:tavLst>
                                    </p:anim>
                                    <p:anim calcmode="lin" valueType="num">
                                      <p:cBhvr>
                                        <p:cTn id="50"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10"/>
                                        </p:tgtEl>
                                      </p:cBhvr>
                                    </p:animEffect>
                                  </p:childTnLst>
                                </p:cTn>
                              </p:par>
                            </p:childTnLst>
                          </p:cTn>
                        </p:par>
                        <p:par>
                          <p:cTn id="53" fill="hold">
                            <p:stCondLst>
                              <p:cond delay="7400"/>
                            </p:stCondLst>
                            <p:childTnLst>
                              <p:par>
                                <p:cTn id="54" presetID="42" presetClass="entr" presetSubtype="0"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750"/>
                                        <p:tgtEl>
                                          <p:spTgt spid="9"/>
                                        </p:tgtEl>
                                      </p:cBhvr>
                                    </p:animEffect>
                                    <p:anim calcmode="lin" valueType="num">
                                      <p:cBhvr>
                                        <p:cTn id="57" dur="750" fill="hold"/>
                                        <p:tgtEl>
                                          <p:spTgt spid="9"/>
                                        </p:tgtEl>
                                        <p:attrNameLst>
                                          <p:attrName>ppt_x</p:attrName>
                                        </p:attrNameLst>
                                      </p:cBhvr>
                                      <p:tavLst>
                                        <p:tav tm="0">
                                          <p:val>
                                            <p:strVal val="#ppt_x"/>
                                          </p:val>
                                        </p:tav>
                                        <p:tav tm="100000">
                                          <p:val>
                                            <p:strVal val="#ppt_x"/>
                                          </p:val>
                                        </p:tav>
                                      </p:tavLst>
                                    </p:anim>
                                    <p:anim calcmode="lin" valueType="num">
                                      <p:cBhvr>
                                        <p:cTn id="58" dur="750" fill="hold"/>
                                        <p:tgtEl>
                                          <p:spTgt spid="9"/>
                                        </p:tgtEl>
                                        <p:attrNameLst>
                                          <p:attrName>ppt_y</p:attrName>
                                        </p:attrNameLst>
                                      </p:cBhvr>
                                      <p:tavLst>
                                        <p:tav tm="0">
                                          <p:val>
                                            <p:strVal val="#ppt_y+.1"/>
                                          </p:val>
                                        </p:tav>
                                        <p:tav tm="100000">
                                          <p:val>
                                            <p:strVal val="#ppt_y"/>
                                          </p:val>
                                        </p:tav>
                                      </p:tavLst>
                                    </p:anim>
                                  </p:childTnLst>
                                </p:cTn>
                              </p:par>
                            </p:childTnLst>
                          </p:cTn>
                        </p:par>
                        <p:par>
                          <p:cTn id="59" fill="hold">
                            <p:stCondLst>
                              <p:cond delay="8400"/>
                            </p:stCondLst>
                            <p:childTnLst>
                              <p:par>
                                <p:cTn id="60" presetID="41" presetClass="entr" presetSubtype="0" fill="hold" grpId="0" nodeType="afterEffect">
                                  <p:stCondLst>
                                    <p:cond delay="0"/>
                                  </p:stCondLst>
                                  <p:iterate type="lt">
                                    <p:tmPct val="10000"/>
                                  </p:iterate>
                                  <p:childTnLst>
                                    <p:set>
                                      <p:cBhvr>
                                        <p:cTn id="61" dur="1" fill="hold">
                                          <p:stCondLst>
                                            <p:cond delay="0"/>
                                          </p:stCondLst>
                                        </p:cTn>
                                        <p:tgtEl>
                                          <p:spTgt spid="12"/>
                                        </p:tgtEl>
                                        <p:attrNameLst>
                                          <p:attrName>style.visibility</p:attrName>
                                        </p:attrNameLst>
                                      </p:cBhvr>
                                      <p:to>
                                        <p:strVal val="visible"/>
                                      </p:to>
                                    </p:set>
                                    <p:anim calcmode="lin" valueType="num">
                                      <p:cBhvr>
                                        <p:cTn id="62"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12"/>
                                        </p:tgtEl>
                                        <p:attrNameLst>
                                          <p:attrName>ppt_y</p:attrName>
                                        </p:attrNameLst>
                                      </p:cBhvr>
                                      <p:tavLst>
                                        <p:tav tm="0">
                                          <p:val>
                                            <p:strVal val="#ppt_y"/>
                                          </p:val>
                                        </p:tav>
                                        <p:tav tm="100000">
                                          <p:val>
                                            <p:strVal val="#ppt_y"/>
                                          </p:val>
                                        </p:tav>
                                      </p:tavLst>
                                    </p:anim>
                                    <p:anim calcmode="lin" valueType="num">
                                      <p:cBhvr>
                                        <p:cTn id="64"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12"/>
                                        </p:tgtEl>
                                      </p:cBhvr>
                                    </p:animEffect>
                                  </p:childTnLst>
                                </p:cTn>
                              </p:par>
                            </p:childTnLst>
                          </p:cTn>
                        </p:par>
                        <p:par>
                          <p:cTn id="67" fill="hold">
                            <p:stCondLst>
                              <p:cond delay="9050"/>
                            </p:stCondLst>
                            <p:childTnLst>
                              <p:par>
                                <p:cTn id="68" presetID="42" presetClass="entr" presetSubtype="0"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750"/>
                                        <p:tgtEl>
                                          <p:spTgt spid="11"/>
                                        </p:tgtEl>
                                      </p:cBhvr>
                                    </p:animEffect>
                                    <p:anim calcmode="lin" valueType="num">
                                      <p:cBhvr>
                                        <p:cTn id="71" dur="750" fill="hold"/>
                                        <p:tgtEl>
                                          <p:spTgt spid="11"/>
                                        </p:tgtEl>
                                        <p:attrNameLst>
                                          <p:attrName>ppt_x</p:attrName>
                                        </p:attrNameLst>
                                      </p:cBhvr>
                                      <p:tavLst>
                                        <p:tav tm="0">
                                          <p:val>
                                            <p:strVal val="#ppt_x"/>
                                          </p:val>
                                        </p:tav>
                                        <p:tav tm="100000">
                                          <p:val>
                                            <p:strVal val="#ppt_x"/>
                                          </p:val>
                                        </p:tav>
                                      </p:tavLst>
                                    </p:anim>
                                    <p:anim calcmode="lin" valueType="num">
                                      <p:cBhvr>
                                        <p:cTn id="72" dur="7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9" grpId="0"/>
      <p:bldP spid="10" grpId="0"/>
      <p:bldP spid="11" grpId="0"/>
      <p:bldP spid="12" grpId="0"/>
      <p:bldP spid="18"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组合 12"/>
          <p:cNvGrpSpPr/>
          <p:nvPr/>
        </p:nvGrpSpPr>
        <p:grpSpPr>
          <a:xfrm>
            <a:off x="10791660" y="3655304"/>
            <a:ext cx="1197094" cy="1784062"/>
            <a:chOff x="9617075" y="3156744"/>
            <a:chExt cx="1066800" cy="1589881"/>
          </a:xfrm>
        </p:grpSpPr>
        <p:sp>
          <p:nvSpPr>
            <p:cNvPr id="8" name="圆角矩形 7"/>
            <p:cNvSpPr/>
            <p:nvPr/>
          </p:nvSpPr>
          <p:spPr>
            <a:xfrm rot="18900000">
              <a:off x="9617075" y="3679825"/>
              <a:ext cx="1066800" cy="1066800"/>
            </a:xfrm>
            <a:prstGeom prst="roundRect">
              <a:avLst>
                <a:gd name="adj" fmla="val 26191"/>
              </a:avLst>
            </a:prstGeom>
            <a:noFill/>
            <a:ln>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915">
                <a:latin typeface="AgencyFB-Regular" pitchFamily="50" charset="0"/>
                <a:ea typeface="方正正纤黑简体" panose="02000000000000000000" pitchFamily="2" charset="-122"/>
              </a:endParaRPr>
            </a:p>
          </p:txBody>
        </p:sp>
        <p:sp>
          <p:nvSpPr>
            <p:cNvPr id="20" name="任意多边形 19"/>
            <p:cNvSpPr/>
            <p:nvPr/>
          </p:nvSpPr>
          <p:spPr>
            <a:xfrm rot="2700000" flipH="1">
              <a:off x="9628188" y="3155950"/>
              <a:ext cx="1054100" cy="1055688"/>
            </a:xfrm>
            <a:custGeom>
              <a:avLst/>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solidFill>
              <a:srgbClr val="E4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915"/>
            </a:p>
          </p:txBody>
        </p:sp>
        <p:sp>
          <p:nvSpPr>
            <p:cNvPr id="25" name="任意多边形 24"/>
            <p:cNvSpPr/>
            <p:nvPr/>
          </p:nvSpPr>
          <p:spPr>
            <a:xfrm rot="2700000" flipH="1">
              <a:off x="9628188" y="3422650"/>
              <a:ext cx="1054100" cy="1054100"/>
            </a:xfrm>
            <a:custGeom>
              <a:avLst/>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noFill/>
            <a:ln>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915"/>
            </a:p>
          </p:txBody>
        </p:sp>
        <p:grpSp>
          <p:nvGrpSpPr>
            <p:cNvPr id="27" name="组合 26"/>
            <p:cNvGrpSpPr/>
            <p:nvPr/>
          </p:nvGrpSpPr>
          <p:grpSpPr>
            <a:xfrm>
              <a:off x="9939834" y="3983125"/>
              <a:ext cx="441640" cy="439160"/>
              <a:chOff x="8467514" y="2697269"/>
              <a:chExt cx="282575" cy="280988"/>
            </a:xfrm>
            <a:solidFill>
              <a:srgbClr val="E40000"/>
            </a:solidFill>
          </p:grpSpPr>
          <p:sp>
            <p:nvSpPr>
              <p:cNvPr id="28" name="Rectangle 52"/>
              <p:cNvSpPr>
                <a:spLocks noChangeArrowheads="1"/>
              </p:cNvSpPr>
              <p:nvPr/>
            </p:nvSpPr>
            <p:spPr bwMode="auto">
              <a:xfrm>
                <a:off x="8467514" y="2925869"/>
                <a:ext cx="77788"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2915">
                  <a:latin typeface="AgencyFB-Regular" pitchFamily="50" charset="0"/>
                  <a:ea typeface="方正正纤黑简体" panose="02000000000000000000" pitchFamily="2" charset="-122"/>
                </a:endParaRPr>
              </a:p>
            </p:txBody>
          </p:sp>
          <p:sp>
            <p:nvSpPr>
              <p:cNvPr id="29" name="Freeform 53"/>
              <p:cNvSpPr/>
              <p:nvPr/>
            </p:nvSpPr>
            <p:spPr bwMode="auto">
              <a:xfrm>
                <a:off x="8467514" y="2948094"/>
                <a:ext cx="77788" cy="28575"/>
              </a:xfrm>
              <a:custGeom>
                <a:avLst/>
                <a:gdLst>
                  <a:gd name="T0" fmla="*/ 0 w 79"/>
                  <a:gd name="T1" fmla="*/ 13 h 29"/>
                  <a:gd name="T2" fmla="*/ 16 w 79"/>
                  <a:gd name="T3" fmla="*/ 29 h 29"/>
                  <a:gd name="T4" fmla="*/ 63 w 79"/>
                  <a:gd name="T5" fmla="*/ 29 h 29"/>
                  <a:gd name="T6" fmla="*/ 79 w 79"/>
                  <a:gd name="T7" fmla="*/ 13 h 29"/>
                  <a:gd name="T8" fmla="*/ 79 w 79"/>
                  <a:gd name="T9" fmla="*/ 0 h 29"/>
                  <a:gd name="T10" fmla="*/ 0 w 79"/>
                  <a:gd name="T11" fmla="*/ 0 h 29"/>
                  <a:gd name="T12" fmla="*/ 0 w 79"/>
                  <a:gd name="T13" fmla="*/ 13 h 29"/>
                </a:gdLst>
                <a:ahLst/>
                <a:cxnLst>
                  <a:cxn ang="0">
                    <a:pos x="T0" y="T1"/>
                  </a:cxn>
                  <a:cxn ang="0">
                    <a:pos x="T2" y="T3"/>
                  </a:cxn>
                  <a:cxn ang="0">
                    <a:pos x="T4" y="T5"/>
                  </a:cxn>
                  <a:cxn ang="0">
                    <a:pos x="T6" y="T7"/>
                  </a:cxn>
                  <a:cxn ang="0">
                    <a:pos x="T8" y="T9"/>
                  </a:cxn>
                  <a:cxn ang="0">
                    <a:pos x="T10" y="T11"/>
                  </a:cxn>
                  <a:cxn ang="0">
                    <a:pos x="T12" y="T13"/>
                  </a:cxn>
                </a:cxnLst>
                <a:rect l="0" t="0" r="r" b="b"/>
                <a:pathLst>
                  <a:path w="79" h="29">
                    <a:moveTo>
                      <a:pt x="0" y="13"/>
                    </a:moveTo>
                    <a:cubicBezTo>
                      <a:pt x="0" y="29"/>
                      <a:pt x="1" y="29"/>
                      <a:pt x="16" y="29"/>
                    </a:cubicBezTo>
                    <a:cubicBezTo>
                      <a:pt x="63" y="29"/>
                      <a:pt x="63" y="29"/>
                      <a:pt x="63" y="29"/>
                    </a:cubicBezTo>
                    <a:cubicBezTo>
                      <a:pt x="78" y="29"/>
                      <a:pt x="79" y="29"/>
                      <a:pt x="79" y="13"/>
                    </a:cubicBezTo>
                    <a:cubicBezTo>
                      <a:pt x="79" y="0"/>
                      <a:pt x="79" y="0"/>
                      <a:pt x="79" y="0"/>
                    </a:cubicBezTo>
                    <a:cubicBezTo>
                      <a:pt x="0" y="0"/>
                      <a:pt x="0" y="0"/>
                      <a:pt x="0" y="0"/>
                    </a:cubicBez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915">
                  <a:latin typeface="Calibri" panose="020F0502020204030204" pitchFamily="34" charset="0"/>
                </a:endParaRPr>
              </a:p>
            </p:txBody>
          </p:sp>
          <p:sp>
            <p:nvSpPr>
              <p:cNvPr id="30" name="Rectangle 54"/>
              <p:cNvSpPr>
                <a:spLocks noChangeArrowheads="1"/>
              </p:cNvSpPr>
              <p:nvPr/>
            </p:nvSpPr>
            <p:spPr bwMode="auto">
              <a:xfrm>
                <a:off x="8467514" y="2806807"/>
                <a:ext cx="77788"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2915">
                  <a:latin typeface="AgencyFB-Regular" pitchFamily="50" charset="0"/>
                  <a:ea typeface="方正正纤黑简体" panose="02000000000000000000" pitchFamily="2" charset="-122"/>
                </a:endParaRPr>
              </a:p>
            </p:txBody>
          </p:sp>
          <p:sp>
            <p:nvSpPr>
              <p:cNvPr id="31" name="Freeform 55"/>
              <p:cNvSpPr/>
              <p:nvPr/>
            </p:nvSpPr>
            <p:spPr bwMode="auto">
              <a:xfrm>
                <a:off x="8467514" y="2756007"/>
                <a:ext cx="77788" cy="34925"/>
              </a:xfrm>
              <a:custGeom>
                <a:avLst/>
                <a:gdLst>
                  <a:gd name="T0" fmla="*/ 79 w 79"/>
                  <a:gd name="T1" fmla="*/ 16 h 37"/>
                  <a:gd name="T2" fmla="*/ 63 w 79"/>
                  <a:gd name="T3" fmla="*/ 0 h 37"/>
                  <a:gd name="T4" fmla="*/ 16 w 79"/>
                  <a:gd name="T5" fmla="*/ 0 h 37"/>
                  <a:gd name="T6" fmla="*/ 0 w 79"/>
                  <a:gd name="T7" fmla="*/ 16 h 37"/>
                  <a:gd name="T8" fmla="*/ 0 w 79"/>
                  <a:gd name="T9" fmla="*/ 37 h 37"/>
                  <a:gd name="T10" fmla="*/ 79 w 79"/>
                  <a:gd name="T11" fmla="*/ 37 h 37"/>
                  <a:gd name="T12" fmla="*/ 79 w 79"/>
                  <a:gd name="T13" fmla="*/ 16 h 37"/>
                </a:gdLst>
                <a:ahLst/>
                <a:cxnLst>
                  <a:cxn ang="0">
                    <a:pos x="T0" y="T1"/>
                  </a:cxn>
                  <a:cxn ang="0">
                    <a:pos x="T2" y="T3"/>
                  </a:cxn>
                  <a:cxn ang="0">
                    <a:pos x="T4" y="T5"/>
                  </a:cxn>
                  <a:cxn ang="0">
                    <a:pos x="T6" y="T7"/>
                  </a:cxn>
                  <a:cxn ang="0">
                    <a:pos x="T8" y="T9"/>
                  </a:cxn>
                  <a:cxn ang="0">
                    <a:pos x="T10" y="T11"/>
                  </a:cxn>
                  <a:cxn ang="0">
                    <a:pos x="T12" y="T13"/>
                  </a:cxn>
                </a:cxnLst>
                <a:rect l="0" t="0" r="r" b="b"/>
                <a:pathLst>
                  <a:path w="79" h="37">
                    <a:moveTo>
                      <a:pt x="79" y="16"/>
                    </a:moveTo>
                    <a:cubicBezTo>
                      <a:pt x="79" y="1"/>
                      <a:pt x="78" y="0"/>
                      <a:pt x="63" y="0"/>
                    </a:cubicBezTo>
                    <a:cubicBezTo>
                      <a:pt x="16" y="0"/>
                      <a:pt x="16" y="0"/>
                      <a:pt x="16" y="0"/>
                    </a:cubicBezTo>
                    <a:cubicBezTo>
                      <a:pt x="1" y="0"/>
                      <a:pt x="0" y="1"/>
                      <a:pt x="0" y="16"/>
                    </a:cubicBezTo>
                    <a:cubicBezTo>
                      <a:pt x="0" y="37"/>
                      <a:pt x="0" y="37"/>
                      <a:pt x="0" y="37"/>
                    </a:cubicBezTo>
                    <a:cubicBezTo>
                      <a:pt x="79" y="37"/>
                      <a:pt x="79" y="37"/>
                      <a:pt x="79" y="37"/>
                    </a:cubicBezTo>
                    <a:lnTo>
                      <a:pt x="79"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915">
                  <a:latin typeface="Calibri" panose="020F0502020204030204" pitchFamily="34" charset="0"/>
                </a:endParaRPr>
              </a:p>
            </p:txBody>
          </p:sp>
          <p:sp>
            <p:nvSpPr>
              <p:cNvPr id="32" name="Freeform 56"/>
              <p:cNvSpPr/>
              <p:nvPr/>
            </p:nvSpPr>
            <p:spPr bwMode="auto">
              <a:xfrm>
                <a:off x="8567527" y="2697269"/>
                <a:ext cx="57150" cy="28575"/>
              </a:xfrm>
              <a:custGeom>
                <a:avLst/>
                <a:gdLst>
                  <a:gd name="T0" fmla="*/ 59 w 59"/>
                  <a:gd name="T1" fmla="*/ 16 h 29"/>
                  <a:gd name="T2" fmla="*/ 38 w 59"/>
                  <a:gd name="T3" fmla="*/ 0 h 29"/>
                  <a:gd name="T4" fmla="*/ 20 w 59"/>
                  <a:gd name="T5" fmla="*/ 0 h 29"/>
                  <a:gd name="T6" fmla="*/ 0 w 59"/>
                  <a:gd name="T7" fmla="*/ 16 h 29"/>
                  <a:gd name="T8" fmla="*/ 0 w 59"/>
                  <a:gd name="T9" fmla="*/ 29 h 29"/>
                  <a:gd name="T10" fmla="*/ 59 w 59"/>
                  <a:gd name="T11" fmla="*/ 29 h 29"/>
                  <a:gd name="T12" fmla="*/ 59 w 59"/>
                  <a:gd name="T13" fmla="*/ 16 h 29"/>
                </a:gdLst>
                <a:ahLst/>
                <a:cxnLst>
                  <a:cxn ang="0">
                    <a:pos x="T0" y="T1"/>
                  </a:cxn>
                  <a:cxn ang="0">
                    <a:pos x="T2" y="T3"/>
                  </a:cxn>
                  <a:cxn ang="0">
                    <a:pos x="T4" y="T5"/>
                  </a:cxn>
                  <a:cxn ang="0">
                    <a:pos x="T6" y="T7"/>
                  </a:cxn>
                  <a:cxn ang="0">
                    <a:pos x="T8" y="T9"/>
                  </a:cxn>
                  <a:cxn ang="0">
                    <a:pos x="T10" y="T11"/>
                  </a:cxn>
                  <a:cxn ang="0">
                    <a:pos x="T12" y="T13"/>
                  </a:cxn>
                </a:cxnLst>
                <a:rect l="0" t="0" r="r" b="b"/>
                <a:pathLst>
                  <a:path w="59" h="29">
                    <a:moveTo>
                      <a:pt x="59" y="16"/>
                    </a:moveTo>
                    <a:cubicBezTo>
                      <a:pt x="59" y="1"/>
                      <a:pt x="54" y="0"/>
                      <a:pt x="38" y="0"/>
                    </a:cubicBezTo>
                    <a:cubicBezTo>
                      <a:pt x="20" y="0"/>
                      <a:pt x="20" y="0"/>
                      <a:pt x="20" y="0"/>
                    </a:cubicBezTo>
                    <a:cubicBezTo>
                      <a:pt x="5" y="0"/>
                      <a:pt x="0" y="1"/>
                      <a:pt x="0" y="16"/>
                    </a:cubicBezTo>
                    <a:cubicBezTo>
                      <a:pt x="0" y="29"/>
                      <a:pt x="0" y="29"/>
                      <a:pt x="0" y="29"/>
                    </a:cubicBezTo>
                    <a:cubicBezTo>
                      <a:pt x="59" y="29"/>
                      <a:pt x="59" y="29"/>
                      <a:pt x="59" y="29"/>
                    </a:cubicBezTo>
                    <a:lnTo>
                      <a:pt x="59"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915">
                  <a:latin typeface="Calibri" panose="020F0502020204030204" pitchFamily="34" charset="0"/>
                </a:endParaRPr>
              </a:p>
            </p:txBody>
          </p:sp>
          <p:sp>
            <p:nvSpPr>
              <p:cNvPr id="33" name="Freeform 57"/>
              <p:cNvSpPr/>
              <p:nvPr/>
            </p:nvSpPr>
            <p:spPr bwMode="auto">
              <a:xfrm>
                <a:off x="8567527" y="2732194"/>
                <a:ext cx="57150" cy="244475"/>
              </a:xfrm>
              <a:custGeom>
                <a:avLst/>
                <a:gdLst>
                  <a:gd name="T0" fmla="*/ 0 w 59"/>
                  <a:gd name="T1" fmla="*/ 235 h 251"/>
                  <a:gd name="T2" fmla="*/ 20 w 59"/>
                  <a:gd name="T3" fmla="*/ 251 h 251"/>
                  <a:gd name="T4" fmla="*/ 38 w 59"/>
                  <a:gd name="T5" fmla="*/ 251 h 251"/>
                  <a:gd name="T6" fmla="*/ 59 w 59"/>
                  <a:gd name="T7" fmla="*/ 235 h 251"/>
                  <a:gd name="T8" fmla="*/ 59 w 59"/>
                  <a:gd name="T9" fmla="*/ 0 h 251"/>
                  <a:gd name="T10" fmla="*/ 0 w 59"/>
                  <a:gd name="T11" fmla="*/ 0 h 251"/>
                  <a:gd name="T12" fmla="*/ 0 w 59"/>
                  <a:gd name="T13" fmla="*/ 235 h 251"/>
                </a:gdLst>
                <a:ahLst/>
                <a:cxnLst>
                  <a:cxn ang="0">
                    <a:pos x="T0" y="T1"/>
                  </a:cxn>
                  <a:cxn ang="0">
                    <a:pos x="T2" y="T3"/>
                  </a:cxn>
                  <a:cxn ang="0">
                    <a:pos x="T4" y="T5"/>
                  </a:cxn>
                  <a:cxn ang="0">
                    <a:pos x="T6" y="T7"/>
                  </a:cxn>
                  <a:cxn ang="0">
                    <a:pos x="T8" y="T9"/>
                  </a:cxn>
                  <a:cxn ang="0">
                    <a:pos x="T10" y="T11"/>
                  </a:cxn>
                  <a:cxn ang="0">
                    <a:pos x="T12" y="T13"/>
                  </a:cxn>
                </a:cxnLst>
                <a:rect l="0" t="0" r="r" b="b"/>
                <a:pathLst>
                  <a:path w="59" h="251">
                    <a:moveTo>
                      <a:pt x="0" y="235"/>
                    </a:moveTo>
                    <a:cubicBezTo>
                      <a:pt x="0" y="251"/>
                      <a:pt x="5" y="251"/>
                      <a:pt x="20" y="251"/>
                    </a:cubicBezTo>
                    <a:cubicBezTo>
                      <a:pt x="38" y="251"/>
                      <a:pt x="38" y="251"/>
                      <a:pt x="38" y="251"/>
                    </a:cubicBezTo>
                    <a:cubicBezTo>
                      <a:pt x="56" y="251"/>
                      <a:pt x="59" y="251"/>
                      <a:pt x="59" y="235"/>
                    </a:cubicBezTo>
                    <a:cubicBezTo>
                      <a:pt x="59" y="0"/>
                      <a:pt x="59" y="0"/>
                      <a:pt x="59" y="0"/>
                    </a:cubicBezTo>
                    <a:cubicBezTo>
                      <a:pt x="0" y="0"/>
                      <a:pt x="0" y="0"/>
                      <a:pt x="0" y="0"/>
                    </a:cubicBezTo>
                    <a:lnTo>
                      <a:pt x="0" y="2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915">
                  <a:latin typeface="Calibri" panose="020F0502020204030204" pitchFamily="34" charset="0"/>
                </a:endParaRPr>
              </a:p>
            </p:txBody>
          </p:sp>
          <p:sp>
            <p:nvSpPr>
              <p:cNvPr id="34" name="Freeform 58"/>
              <p:cNvSpPr/>
              <p:nvPr/>
            </p:nvSpPr>
            <p:spPr bwMode="auto">
              <a:xfrm>
                <a:off x="8642139" y="2779819"/>
                <a:ext cx="96838" cy="157163"/>
              </a:xfrm>
              <a:custGeom>
                <a:avLst/>
                <a:gdLst>
                  <a:gd name="T0" fmla="*/ 64 w 100"/>
                  <a:gd name="T1" fmla="*/ 12 h 163"/>
                  <a:gd name="T2" fmla="*/ 45 w 100"/>
                  <a:gd name="T3" fmla="*/ 4 h 163"/>
                  <a:gd name="T4" fmla="*/ 16 w 100"/>
                  <a:gd name="T5" fmla="*/ 11 h 163"/>
                  <a:gd name="T6" fmla="*/ 4 w 100"/>
                  <a:gd name="T7" fmla="*/ 31 h 163"/>
                  <a:gd name="T8" fmla="*/ 39 w 100"/>
                  <a:gd name="T9" fmla="*/ 163 h 163"/>
                  <a:gd name="T10" fmla="*/ 100 w 100"/>
                  <a:gd name="T11" fmla="*/ 148 h 163"/>
                  <a:gd name="T12" fmla="*/ 64 w 100"/>
                  <a:gd name="T13" fmla="*/ 12 h 163"/>
                </a:gdLst>
                <a:ahLst/>
                <a:cxnLst>
                  <a:cxn ang="0">
                    <a:pos x="T0" y="T1"/>
                  </a:cxn>
                  <a:cxn ang="0">
                    <a:pos x="T2" y="T3"/>
                  </a:cxn>
                  <a:cxn ang="0">
                    <a:pos x="T4" y="T5"/>
                  </a:cxn>
                  <a:cxn ang="0">
                    <a:pos x="T6" y="T7"/>
                  </a:cxn>
                  <a:cxn ang="0">
                    <a:pos x="T8" y="T9"/>
                  </a:cxn>
                  <a:cxn ang="0">
                    <a:pos x="T10" y="T11"/>
                  </a:cxn>
                  <a:cxn ang="0">
                    <a:pos x="T12" y="T13"/>
                  </a:cxn>
                </a:cxnLst>
                <a:rect l="0" t="0" r="r" b="b"/>
                <a:pathLst>
                  <a:path w="100" h="163">
                    <a:moveTo>
                      <a:pt x="64" y="12"/>
                    </a:moveTo>
                    <a:cubicBezTo>
                      <a:pt x="61" y="1"/>
                      <a:pt x="60" y="0"/>
                      <a:pt x="45" y="4"/>
                    </a:cubicBezTo>
                    <a:cubicBezTo>
                      <a:pt x="16" y="11"/>
                      <a:pt x="16" y="11"/>
                      <a:pt x="16" y="11"/>
                    </a:cubicBezTo>
                    <a:cubicBezTo>
                      <a:pt x="1" y="15"/>
                      <a:pt x="0" y="16"/>
                      <a:pt x="4" y="31"/>
                    </a:cubicBezTo>
                    <a:cubicBezTo>
                      <a:pt x="39" y="163"/>
                      <a:pt x="39" y="163"/>
                      <a:pt x="39" y="163"/>
                    </a:cubicBezTo>
                    <a:cubicBezTo>
                      <a:pt x="100" y="148"/>
                      <a:pt x="100" y="148"/>
                      <a:pt x="100" y="148"/>
                    </a:cubicBezTo>
                    <a:lnTo>
                      <a:pt x="6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915">
                  <a:latin typeface="Calibri" panose="020F0502020204030204" pitchFamily="34" charset="0"/>
                </a:endParaRPr>
              </a:p>
            </p:txBody>
          </p:sp>
          <p:sp>
            <p:nvSpPr>
              <p:cNvPr id="35" name="Freeform 59"/>
              <p:cNvSpPr/>
              <p:nvPr/>
            </p:nvSpPr>
            <p:spPr bwMode="auto">
              <a:xfrm>
                <a:off x="8683414" y="2936982"/>
                <a:ext cx="66675" cy="41275"/>
              </a:xfrm>
              <a:custGeom>
                <a:avLst/>
                <a:gdLst>
                  <a:gd name="T0" fmla="*/ 63 w 69"/>
                  <a:gd name="T1" fmla="*/ 8 h 42"/>
                  <a:gd name="T2" fmla="*/ 61 w 69"/>
                  <a:gd name="T3" fmla="*/ 0 h 42"/>
                  <a:gd name="T4" fmla="*/ 0 w 69"/>
                  <a:gd name="T5" fmla="*/ 15 h 42"/>
                  <a:gd name="T6" fmla="*/ 3 w 69"/>
                  <a:gd name="T7" fmla="*/ 27 h 42"/>
                  <a:gd name="T8" fmla="*/ 22 w 69"/>
                  <a:gd name="T9" fmla="*/ 38 h 42"/>
                  <a:gd name="T10" fmla="*/ 52 w 69"/>
                  <a:gd name="T11" fmla="*/ 31 h 42"/>
                  <a:gd name="T12" fmla="*/ 63 w 69"/>
                  <a:gd name="T13" fmla="*/ 8 h 42"/>
                </a:gdLst>
                <a:ahLst/>
                <a:cxnLst>
                  <a:cxn ang="0">
                    <a:pos x="T0" y="T1"/>
                  </a:cxn>
                  <a:cxn ang="0">
                    <a:pos x="T2" y="T3"/>
                  </a:cxn>
                  <a:cxn ang="0">
                    <a:pos x="T4" y="T5"/>
                  </a:cxn>
                  <a:cxn ang="0">
                    <a:pos x="T6" y="T7"/>
                  </a:cxn>
                  <a:cxn ang="0">
                    <a:pos x="T8" y="T9"/>
                  </a:cxn>
                  <a:cxn ang="0">
                    <a:pos x="T10" y="T11"/>
                  </a:cxn>
                  <a:cxn ang="0">
                    <a:pos x="T12" y="T13"/>
                  </a:cxn>
                </a:cxnLst>
                <a:rect l="0" t="0" r="r" b="b"/>
                <a:pathLst>
                  <a:path w="69" h="42">
                    <a:moveTo>
                      <a:pt x="63" y="8"/>
                    </a:moveTo>
                    <a:cubicBezTo>
                      <a:pt x="61" y="0"/>
                      <a:pt x="61" y="0"/>
                      <a:pt x="61" y="0"/>
                    </a:cubicBezTo>
                    <a:cubicBezTo>
                      <a:pt x="0" y="15"/>
                      <a:pt x="0" y="15"/>
                      <a:pt x="0" y="15"/>
                    </a:cubicBezTo>
                    <a:cubicBezTo>
                      <a:pt x="3" y="27"/>
                      <a:pt x="3" y="27"/>
                      <a:pt x="3" y="27"/>
                    </a:cubicBezTo>
                    <a:cubicBezTo>
                      <a:pt x="6" y="42"/>
                      <a:pt x="7" y="42"/>
                      <a:pt x="22" y="38"/>
                    </a:cubicBezTo>
                    <a:cubicBezTo>
                      <a:pt x="52" y="31"/>
                      <a:pt x="52" y="31"/>
                      <a:pt x="52" y="31"/>
                    </a:cubicBezTo>
                    <a:cubicBezTo>
                      <a:pt x="69" y="27"/>
                      <a:pt x="67" y="27"/>
                      <a:pt x="6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915">
                  <a:latin typeface="Calibri" panose="020F0502020204030204" pitchFamily="34" charset="0"/>
                </a:endParaRPr>
              </a:p>
            </p:txBody>
          </p:sp>
        </p:grpSp>
      </p:grpSp>
      <p:grpSp>
        <p:nvGrpSpPr>
          <p:cNvPr id="10" name="组合 9"/>
          <p:cNvGrpSpPr/>
          <p:nvPr/>
        </p:nvGrpSpPr>
        <p:grpSpPr>
          <a:xfrm>
            <a:off x="3977845" y="3942998"/>
            <a:ext cx="1207782" cy="1790297"/>
            <a:chOff x="3544888" y="3413125"/>
            <a:chExt cx="1076325" cy="1595438"/>
          </a:xfrm>
        </p:grpSpPr>
        <p:sp>
          <p:nvSpPr>
            <p:cNvPr id="3" name="圆角矩形 2"/>
            <p:cNvSpPr/>
            <p:nvPr/>
          </p:nvSpPr>
          <p:spPr>
            <a:xfrm rot="18900000">
              <a:off x="3554413" y="3679825"/>
              <a:ext cx="1066800" cy="1066800"/>
            </a:xfrm>
            <a:prstGeom prst="roundRect">
              <a:avLst>
                <a:gd name="adj" fmla="val 26191"/>
              </a:avLst>
            </a:prstGeom>
            <a:noFill/>
            <a:ln>
              <a:solidFill>
                <a:srgbClr val="43546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915">
                <a:latin typeface="AgencyFB-Regular" pitchFamily="50" charset="0"/>
                <a:ea typeface="方正正纤黑简体" panose="02000000000000000000" pitchFamily="2" charset="-122"/>
              </a:endParaRPr>
            </a:p>
          </p:txBody>
        </p:sp>
        <p:sp>
          <p:nvSpPr>
            <p:cNvPr id="4" name="圆角矩形 3"/>
            <p:cNvSpPr/>
            <p:nvPr/>
          </p:nvSpPr>
          <p:spPr>
            <a:xfrm rot="18900000">
              <a:off x="3554413" y="3413125"/>
              <a:ext cx="1066800" cy="1066800"/>
            </a:xfrm>
            <a:prstGeom prst="roundRect">
              <a:avLst>
                <a:gd name="adj" fmla="val 26191"/>
              </a:avLst>
            </a:prstGeom>
            <a:noFill/>
            <a:ln>
              <a:solidFill>
                <a:srgbClr val="43546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915">
                <a:latin typeface="AgencyFB-Regular" pitchFamily="50" charset="0"/>
                <a:ea typeface="方正正纤黑简体" panose="02000000000000000000" pitchFamily="2" charset="-122"/>
              </a:endParaRPr>
            </a:p>
          </p:txBody>
        </p:sp>
        <p:sp>
          <p:nvSpPr>
            <p:cNvPr id="23" name="任意多边形 22"/>
            <p:cNvSpPr/>
            <p:nvPr/>
          </p:nvSpPr>
          <p:spPr>
            <a:xfrm rot="18900000" flipH="1" flipV="1">
              <a:off x="3544888" y="3954463"/>
              <a:ext cx="1054100" cy="1054100"/>
            </a:xfrm>
            <a:custGeom>
              <a:avLst/>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solidFill>
              <a:srgbClr val="435468"/>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915"/>
            </a:p>
          </p:txBody>
        </p:sp>
        <p:sp>
          <p:nvSpPr>
            <p:cNvPr id="36" name="Freeform 63"/>
            <p:cNvSpPr>
              <a:spLocks noEditPoints="1"/>
            </p:cNvSpPr>
            <p:nvPr/>
          </p:nvSpPr>
          <p:spPr bwMode="auto">
            <a:xfrm>
              <a:off x="3836988" y="3852863"/>
              <a:ext cx="471487" cy="398462"/>
            </a:xfrm>
            <a:custGeom>
              <a:avLst/>
              <a:gdLst>
                <a:gd name="T0" fmla="*/ 288 w 311"/>
                <a:gd name="T1" fmla="*/ 86 h 263"/>
                <a:gd name="T2" fmla="*/ 109 w 311"/>
                <a:gd name="T3" fmla="*/ 29 h 263"/>
                <a:gd name="T4" fmla="*/ 11 w 311"/>
                <a:gd name="T5" fmla="*/ 171 h 263"/>
                <a:gd name="T6" fmla="*/ 32 w 311"/>
                <a:gd name="T7" fmla="*/ 224 h 263"/>
                <a:gd name="T8" fmla="*/ 71 w 311"/>
                <a:gd name="T9" fmla="*/ 252 h 263"/>
                <a:gd name="T10" fmla="*/ 181 w 311"/>
                <a:gd name="T11" fmla="*/ 167 h 263"/>
                <a:gd name="T12" fmla="*/ 181 w 311"/>
                <a:gd name="T13" fmla="*/ 241 h 263"/>
                <a:gd name="T14" fmla="*/ 216 w 311"/>
                <a:gd name="T15" fmla="*/ 231 h 263"/>
                <a:gd name="T16" fmla="*/ 288 w 311"/>
                <a:gd name="T17" fmla="*/ 86 h 263"/>
                <a:gd name="T18" fmla="*/ 49 w 311"/>
                <a:gd name="T19" fmla="*/ 110 h 263"/>
                <a:gd name="T20" fmla="*/ 75 w 311"/>
                <a:gd name="T21" fmla="*/ 109 h 263"/>
                <a:gd name="T22" fmla="*/ 86 w 311"/>
                <a:gd name="T23" fmla="*/ 121 h 263"/>
                <a:gd name="T24" fmla="*/ 61 w 311"/>
                <a:gd name="T25" fmla="*/ 131 h 263"/>
                <a:gd name="T26" fmla="*/ 42 w 311"/>
                <a:gd name="T27" fmla="*/ 125 h 263"/>
                <a:gd name="T28" fmla="*/ 49 w 311"/>
                <a:gd name="T29" fmla="*/ 110 h 263"/>
                <a:gd name="T30" fmla="*/ 88 w 311"/>
                <a:gd name="T31" fmla="*/ 196 h 263"/>
                <a:gd name="T32" fmla="*/ 81 w 311"/>
                <a:gd name="T33" fmla="*/ 201 h 263"/>
                <a:gd name="T34" fmla="*/ 69 w 311"/>
                <a:gd name="T35" fmla="*/ 205 h 263"/>
                <a:gd name="T36" fmla="*/ 52 w 311"/>
                <a:gd name="T37" fmla="*/ 199 h 263"/>
                <a:gd name="T38" fmla="*/ 50 w 311"/>
                <a:gd name="T39" fmla="*/ 182 h 263"/>
                <a:gd name="T40" fmla="*/ 58 w 311"/>
                <a:gd name="T41" fmla="*/ 175 h 263"/>
                <a:gd name="T42" fmla="*/ 79 w 311"/>
                <a:gd name="T43" fmla="*/ 169 h 263"/>
                <a:gd name="T44" fmla="*/ 94 w 311"/>
                <a:gd name="T45" fmla="*/ 182 h 263"/>
                <a:gd name="T46" fmla="*/ 88 w 311"/>
                <a:gd name="T47" fmla="*/ 196 h 263"/>
                <a:gd name="T48" fmla="*/ 129 w 311"/>
                <a:gd name="T49" fmla="*/ 74 h 263"/>
                <a:gd name="T50" fmla="*/ 102 w 311"/>
                <a:gd name="T51" fmla="*/ 81 h 263"/>
                <a:gd name="T52" fmla="*/ 106 w 311"/>
                <a:gd name="T53" fmla="*/ 56 h 263"/>
                <a:gd name="T54" fmla="*/ 121 w 311"/>
                <a:gd name="T55" fmla="*/ 57 h 263"/>
                <a:gd name="T56" fmla="*/ 129 w 311"/>
                <a:gd name="T57" fmla="*/ 74 h 263"/>
                <a:gd name="T58" fmla="*/ 210 w 311"/>
                <a:gd name="T59" fmla="*/ 68 h 263"/>
                <a:gd name="T60" fmla="*/ 171 w 311"/>
                <a:gd name="T61" fmla="*/ 68 h 263"/>
                <a:gd name="T62" fmla="*/ 183 w 311"/>
                <a:gd name="T63" fmla="*/ 43 h 263"/>
                <a:gd name="T64" fmla="*/ 196 w 311"/>
                <a:gd name="T65" fmla="*/ 44 h 263"/>
                <a:gd name="T66" fmla="*/ 208 w 311"/>
                <a:gd name="T67" fmla="*/ 47 h 263"/>
                <a:gd name="T68" fmla="*/ 201 w 311"/>
                <a:gd name="T69" fmla="*/ 61 h 263"/>
                <a:gd name="T70" fmla="*/ 210 w 311"/>
                <a:gd name="T71" fmla="*/ 68 h 263"/>
                <a:gd name="T72" fmla="*/ 241 w 311"/>
                <a:gd name="T73" fmla="*/ 197 h 263"/>
                <a:gd name="T74" fmla="*/ 215 w 311"/>
                <a:gd name="T75" fmla="*/ 194 h 263"/>
                <a:gd name="T76" fmla="*/ 220 w 311"/>
                <a:gd name="T77" fmla="*/ 177 h 263"/>
                <a:gd name="T78" fmla="*/ 238 w 311"/>
                <a:gd name="T79" fmla="*/ 180 h 263"/>
                <a:gd name="T80" fmla="*/ 241 w 311"/>
                <a:gd name="T81" fmla="*/ 197 h 263"/>
                <a:gd name="T82" fmla="*/ 254 w 311"/>
                <a:gd name="T83" fmla="*/ 124 h 263"/>
                <a:gd name="T84" fmla="*/ 229 w 311"/>
                <a:gd name="T85" fmla="*/ 104 h 263"/>
                <a:gd name="T86" fmla="*/ 251 w 311"/>
                <a:gd name="T87" fmla="*/ 87 h 263"/>
                <a:gd name="T88" fmla="*/ 270 w 311"/>
                <a:gd name="T89" fmla="*/ 91 h 263"/>
                <a:gd name="T90" fmla="*/ 254 w 311"/>
                <a:gd name="T91" fmla="*/ 12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1" h="263">
                  <a:moveTo>
                    <a:pt x="288" y="86"/>
                  </a:moveTo>
                  <a:cubicBezTo>
                    <a:pt x="266" y="26"/>
                    <a:pt x="186" y="0"/>
                    <a:pt x="109" y="29"/>
                  </a:cubicBezTo>
                  <a:cubicBezTo>
                    <a:pt x="32" y="57"/>
                    <a:pt x="0" y="120"/>
                    <a:pt x="11" y="171"/>
                  </a:cubicBezTo>
                  <a:cubicBezTo>
                    <a:pt x="15" y="187"/>
                    <a:pt x="17" y="202"/>
                    <a:pt x="32" y="224"/>
                  </a:cubicBezTo>
                  <a:cubicBezTo>
                    <a:pt x="34" y="228"/>
                    <a:pt x="52" y="248"/>
                    <a:pt x="71" y="252"/>
                  </a:cubicBezTo>
                  <a:cubicBezTo>
                    <a:pt x="118" y="263"/>
                    <a:pt x="158" y="155"/>
                    <a:pt x="181" y="167"/>
                  </a:cubicBezTo>
                  <a:cubicBezTo>
                    <a:pt x="203" y="179"/>
                    <a:pt x="154" y="241"/>
                    <a:pt x="181" y="241"/>
                  </a:cubicBezTo>
                  <a:cubicBezTo>
                    <a:pt x="193" y="241"/>
                    <a:pt x="204" y="236"/>
                    <a:pt x="216" y="231"/>
                  </a:cubicBezTo>
                  <a:cubicBezTo>
                    <a:pt x="293" y="203"/>
                    <a:pt x="311" y="146"/>
                    <a:pt x="288" y="86"/>
                  </a:cubicBezTo>
                  <a:close/>
                  <a:moveTo>
                    <a:pt x="49" y="110"/>
                  </a:moveTo>
                  <a:cubicBezTo>
                    <a:pt x="49" y="110"/>
                    <a:pt x="57" y="101"/>
                    <a:pt x="75" y="109"/>
                  </a:cubicBezTo>
                  <a:cubicBezTo>
                    <a:pt x="92" y="117"/>
                    <a:pt x="84" y="116"/>
                    <a:pt x="86" y="121"/>
                  </a:cubicBezTo>
                  <a:cubicBezTo>
                    <a:pt x="87" y="126"/>
                    <a:pt x="71" y="137"/>
                    <a:pt x="61" y="131"/>
                  </a:cubicBezTo>
                  <a:cubicBezTo>
                    <a:pt x="51" y="126"/>
                    <a:pt x="49" y="125"/>
                    <a:pt x="42" y="125"/>
                  </a:cubicBezTo>
                  <a:cubicBezTo>
                    <a:pt x="35" y="125"/>
                    <a:pt x="43" y="111"/>
                    <a:pt x="49" y="110"/>
                  </a:cubicBezTo>
                  <a:close/>
                  <a:moveTo>
                    <a:pt x="88" y="196"/>
                  </a:moveTo>
                  <a:cubicBezTo>
                    <a:pt x="82" y="198"/>
                    <a:pt x="82" y="198"/>
                    <a:pt x="81" y="201"/>
                  </a:cubicBezTo>
                  <a:cubicBezTo>
                    <a:pt x="80" y="205"/>
                    <a:pt x="74" y="209"/>
                    <a:pt x="69" y="205"/>
                  </a:cubicBezTo>
                  <a:cubicBezTo>
                    <a:pt x="65" y="201"/>
                    <a:pt x="52" y="209"/>
                    <a:pt x="52" y="199"/>
                  </a:cubicBezTo>
                  <a:cubicBezTo>
                    <a:pt x="51" y="190"/>
                    <a:pt x="45" y="185"/>
                    <a:pt x="50" y="182"/>
                  </a:cubicBezTo>
                  <a:cubicBezTo>
                    <a:pt x="54" y="178"/>
                    <a:pt x="56" y="177"/>
                    <a:pt x="58" y="175"/>
                  </a:cubicBezTo>
                  <a:cubicBezTo>
                    <a:pt x="62" y="171"/>
                    <a:pt x="65" y="163"/>
                    <a:pt x="79" y="169"/>
                  </a:cubicBezTo>
                  <a:cubicBezTo>
                    <a:pt x="92" y="176"/>
                    <a:pt x="93" y="178"/>
                    <a:pt x="94" y="182"/>
                  </a:cubicBezTo>
                  <a:cubicBezTo>
                    <a:pt x="96" y="186"/>
                    <a:pt x="93" y="194"/>
                    <a:pt x="88" y="196"/>
                  </a:cubicBezTo>
                  <a:close/>
                  <a:moveTo>
                    <a:pt x="129" y="74"/>
                  </a:moveTo>
                  <a:cubicBezTo>
                    <a:pt x="129" y="81"/>
                    <a:pt x="107" y="92"/>
                    <a:pt x="102" y="81"/>
                  </a:cubicBezTo>
                  <a:cubicBezTo>
                    <a:pt x="97" y="70"/>
                    <a:pt x="105" y="72"/>
                    <a:pt x="106" y="56"/>
                  </a:cubicBezTo>
                  <a:cubicBezTo>
                    <a:pt x="106" y="52"/>
                    <a:pt x="113" y="57"/>
                    <a:pt x="121" y="57"/>
                  </a:cubicBezTo>
                  <a:cubicBezTo>
                    <a:pt x="128" y="56"/>
                    <a:pt x="130" y="68"/>
                    <a:pt x="129" y="74"/>
                  </a:cubicBezTo>
                  <a:close/>
                  <a:moveTo>
                    <a:pt x="210" y="68"/>
                  </a:moveTo>
                  <a:cubicBezTo>
                    <a:pt x="210" y="76"/>
                    <a:pt x="180" y="80"/>
                    <a:pt x="171" y="68"/>
                  </a:cubicBezTo>
                  <a:cubicBezTo>
                    <a:pt x="161" y="55"/>
                    <a:pt x="181" y="49"/>
                    <a:pt x="183" y="43"/>
                  </a:cubicBezTo>
                  <a:cubicBezTo>
                    <a:pt x="183" y="41"/>
                    <a:pt x="194" y="37"/>
                    <a:pt x="196" y="44"/>
                  </a:cubicBezTo>
                  <a:cubicBezTo>
                    <a:pt x="199" y="51"/>
                    <a:pt x="200" y="44"/>
                    <a:pt x="208" y="47"/>
                  </a:cubicBezTo>
                  <a:cubicBezTo>
                    <a:pt x="215" y="50"/>
                    <a:pt x="206" y="55"/>
                    <a:pt x="201" y="61"/>
                  </a:cubicBezTo>
                  <a:cubicBezTo>
                    <a:pt x="196" y="66"/>
                    <a:pt x="210" y="60"/>
                    <a:pt x="210" y="68"/>
                  </a:cubicBezTo>
                  <a:close/>
                  <a:moveTo>
                    <a:pt x="241" y="197"/>
                  </a:moveTo>
                  <a:cubicBezTo>
                    <a:pt x="237" y="202"/>
                    <a:pt x="219" y="199"/>
                    <a:pt x="215" y="194"/>
                  </a:cubicBezTo>
                  <a:cubicBezTo>
                    <a:pt x="211" y="188"/>
                    <a:pt x="216" y="185"/>
                    <a:pt x="220" y="177"/>
                  </a:cubicBezTo>
                  <a:cubicBezTo>
                    <a:pt x="225" y="169"/>
                    <a:pt x="238" y="180"/>
                    <a:pt x="238" y="180"/>
                  </a:cubicBezTo>
                  <a:cubicBezTo>
                    <a:pt x="245" y="174"/>
                    <a:pt x="245" y="191"/>
                    <a:pt x="241" y="197"/>
                  </a:cubicBezTo>
                  <a:close/>
                  <a:moveTo>
                    <a:pt x="254" y="124"/>
                  </a:moveTo>
                  <a:cubicBezTo>
                    <a:pt x="242" y="132"/>
                    <a:pt x="228" y="121"/>
                    <a:pt x="229" y="104"/>
                  </a:cubicBezTo>
                  <a:cubicBezTo>
                    <a:pt x="230" y="87"/>
                    <a:pt x="236" y="97"/>
                    <a:pt x="251" y="87"/>
                  </a:cubicBezTo>
                  <a:cubicBezTo>
                    <a:pt x="266" y="77"/>
                    <a:pt x="267" y="90"/>
                    <a:pt x="270" y="91"/>
                  </a:cubicBezTo>
                  <a:cubicBezTo>
                    <a:pt x="281" y="93"/>
                    <a:pt x="266" y="116"/>
                    <a:pt x="254" y="124"/>
                  </a:cubicBezTo>
                  <a:close/>
                </a:path>
              </a:pathLst>
            </a:custGeom>
            <a:solidFill>
              <a:srgbClr val="435468"/>
            </a:solidFill>
            <a:ln>
              <a:noFill/>
            </a:ln>
          </p:spPr>
          <p:txBody>
            <a:bodyPr/>
            <a:lstStyle/>
            <a:p>
              <a:pPr>
                <a:defRPr/>
              </a:pPr>
              <a:endParaRPr lang="zh-CN" altLang="en-US" sz="2915">
                <a:latin typeface="Calibri" panose="020F0502020204030204" pitchFamily="34" charset="0"/>
              </a:endParaRPr>
            </a:p>
          </p:txBody>
        </p:sp>
      </p:grpSp>
      <p:grpSp>
        <p:nvGrpSpPr>
          <p:cNvPr id="14" name="组合 13"/>
          <p:cNvGrpSpPr/>
          <p:nvPr/>
        </p:nvGrpSpPr>
        <p:grpSpPr>
          <a:xfrm>
            <a:off x="6251788" y="3655304"/>
            <a:ext cx="1201548" cy="1784062"/>
            <a:chOff x="5571331" y="3156744"/>
            <a:chExt cx="1070769" cy="1589881"/>
          </a:xfrm>
        </p:grpSpPr>
        <p:sp>
          <p:nvSpPr>
            <p:cNvPr id="5" name="圆角矩形 4"/>
            <p:cNvSpPr/>
            <p:nvPr/>
          </p:nvSpPr>
          <p:spPr>
            <a:xfrm rot="18900000">
              <a:off x="5575300" y="3679825"/>
              <a:ext cx="1066800" cy="1066800"/>
            </a:xfrm>
            <a:prstGeom prst="roundRect">
              <a:avLst>
                <a:gd name="adj" fmla="val 26191"/>
              </a:avLst>
            </a:prstGeom>
            <a:noFill/>
            <a:ln>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915">
                <a:latin typeface="AgencyFB-Regular" pitchFamily="50" charset="0"/>
                <a:ea typeface="方正正纤黑简体" panose="02000000000000000000" pitchFamily="2" charset="-122"/>
              </a:endParaRPr>
            </a:p>
          </p:txBody>
        </p:sp>
        <p:grpSp>
          <p:nvGrpSpPr>
            <p:cNvPr id="11" name="组合 10"/>
            <p:cNvGrpSpPr/>
            <p:nvPr/>
          </p:nvGrpSpPr>
          <p:grpSpPr>
            <a:xfrm>
              <a:off x="5571331" y="3156744"/>
              <a:ext cx="1055688" cy="1320006"/>
              <a:chOff x="5571331" y="3156744"/>
              <a:chExt cx="1055688" cy="1320006"/>
            </a:xfrm>
          </p:grpSpPr>
          <p:sp>
            <p:nvSpPr>
              <p:cNvPr id="21" name="任意多边形 20"/>
              <p:cNvSpPr/>
              <p:nvPr/>
            </p:nvSpPr>
            <p:spPr>
              <a:xfrm rot="2700000" flipH="1">
                <a:off x="5572125" y="3155950"/>
                <a:ext cx="1054100" cy="1055688"/>
              </a:xfrm>
              <a:custGeom>
                <a:avLst/>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solidFill>
                <a:srgbClr val="E4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915"/>
              </a:p>
            </p:txBody>
          </p:sp>
          <p:sp>
            <p:nvSpPr>
              <p:cNvPr id="26" name="任意多边形 25"/>
              <p:cNvSpPr/>
              <p:nvPr/>
            </p:nvSpPr>
            <p:spPr>
              <a:xfrm rot="2700000" flipH="1">
                <a:off x="5572125" y="3422650"/>
                <a:ext cx="1054100" cy="1054100"/>
              </a:xfrm>
              <a:custGeom>
                <a:avLst/>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noFill/>
              <a:ln>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915"/>
              </a:p>
            </p:txBody>
          </p:sp>
          <p:sp>
            <p:nvSpPr>
              <p:cNvPr id="37" name="Freeform 102"/>
              <p:cNvSpPr/>
              <p:nvPr/>
            </p:nvSpPr>
            <p:spPr bwMode="auto">
              <a:xfrm>
                <a:off x="5822950" y="4046538"/>
                <a:ext cx="577850" cy="334962"/>
              </a:xfrm>
              <a:custGeom>
                <a:avLst/>
                <a:gdLst>
                  <a:gd name="T0" fmla="*/ 1069058741 w 287"/>
                  <a:gd name="T1" fmla="*/ 223573010 h 166"/>
                  <a:gd name="T2" fmla="*/ 1036540082 w 287"/>
                  <a:gd name="T3" fmla="*/ 223573010 h 166"/>
                  <a:gd name="T4" fmla="*/ 967435665 w 287"/>
                  <a:gd name="T5" fmla="*/ 239832792 h 166"/>
                  <a:gd name="T6" fmla="*/ 967435665 w 287"/>
                  <a:gd name="T7" fmla="*/ 69105082 h 166"/>
                  <a:gd name="T8" fmla="*/ 894268177 w 287"/>
                  <a:gd name="T9" fmla="*/ 0 h 166"/>
                  <a:gd name="T10" fmla="*/ 674765713 w 287"/>
                  <a:gd name="T11" fmla="*/ 0 h 166"/>
                  <a:gd name="T12" fmla="*/ 695091134 w 287"/>
                  <a:gd name="T13" fmla="*/ 85364864 h 166"/>
                  <a:gd name="T14" fmla="*/ 695091134 w 287"/>
                  <a:gd name="T15" fmla="*/ 117884428 h 166"/>
                  <a:gd name="T16" fmla="*/ 597535155 w 287"/>
                  <a:gd name="T17" fmla="*/ 215443119 h 166"/>
                  <a:gd name="T18" fmla="*/ 565016495 w 287"/>
                  <a:gd name="T19" fmla="*/ 215443119 h 166"/>
                  <a:gd name="T20" fmla="*/ 467458502 w 287"/>
                  <a:gd name="T21" fmla="*/ 117884428 h 166"/>
                  <a:gd name="T22" fmla="*/ 467458502 w 287"/>
                  <a:gd name="T23" fmla="*/ 85364864 h 166"/>
                  <a:gd name="T24" fmla="*/ 487783923 w 287"/>
                  <a:gd name="T25" fmla="*/ 0 h 166"/>
                  <a:gd name="T26" fmla="*/ 268281460 w 287"/>
                  <a:gd name="T27" fmla="*/ 0 h 166"/>
                  <a:gd name="T28" fmla="*/ 195113972 w 287"/>
                  <a:gd name="T29" fmla="*/ 69105082 h 166"/>
                  <a:gd name="T30" fmla="*/ 195113972 w 287"/>
                  <a:gd name="T31" fmla="*/ 239832792 h 166"/>
                  <a:gd name="T32" fmla="*/ 126011568 w 287"/>
                  <a:gd name="T33" fmla="*/ 223573010 h 166"/>
                  <a:gd name="T34" fmla="*/ 93490895 w 287"/>
                  <a:gd name="T35" fmla="*/ 223573010 h 166"/>
                  <a:gd name="T36" fmla="*/ 0 w 287"/>
                  <a:gd name="T37" fmla="*/ 321131702 h 166"/>
                  <a:gd name="T38" fmla="*/ 0 w 287"/>
                  <a:gd name="T39" fmla="*/ 353653283 h 166"/>
                  <a:gd name="T40" fmla="*/ 93490895 w 287"/>
                  <a:gd name="T41" fmla="*/ 451211975 h 166"/>
                  <a:gd name="T42" fmla="*/ 126011568 w 287"/>
                  <a:gd name="T43" fmla="*/ 451211975 h 166"/>
                  <a:gd name="T44" fmla="*/ 195113972 w 287"/>
                  <a:gd name="T45" fmla="*/ 434952193 h 166"/>
                  <a:gd name="T46" fmla="*/ 195113972 w 287"/>
                  <a:gd name="T47" fmla="*/ 605679903 h 166"/>
                  <a:gd name="T48" fmla="*/ 268281460 w 287"/>
                  <a:gd name="T49" fmla="*/ 674784985 h 166"/>
                  <a:gd name="T50" fmla="*/ 487783923 w 287"/>
                  <a:gd name="T51" fmla="*/ 674784985 h 166"/>
                  <a:gd name="T52" fmla="*/ 467458502 w 287"/>
                  <a:gd name="T53" fmla="*/ 589420121 h 166"/>
                  <a:gd name="T54" fmla="*/ 467458502 w 287"/>
                  <a:gd name="T55" fmla="*/ 556900557 h 166"/>
                  <a:gd name="T56" fmla="*/ 565016495 w 287"/>
                  <a:gd name="T57" fmla="*/ 459341866 h 166"/>
                  <a:gd name="T58" fmla="*/ 597535155 w 287"/>
                  <a:gd name="T59" fmla="*/ 459341866 h 166"/>
                  <a:gd name="T60" fmla="*/ 695091134 w 287"/>
                  <a:gd name="T61" fmla="*/ 556900557 h 166"/>
                  <a:gd name="T62" fmla="*/ 695091134 w 287"/>
                  <a:gd name="T63" fmla="*/ 589420121 h 166"/>
                  <a:gd name="T64" fmla="*/ 674765713 w 287"/>
                  <a:gd name="T65" fmla="*/ 674784985 h 166"/>
                  <a:gd name="T66" fmla="*/ 894268177 w 287"/>
                  <a:gd name="T67" fmla="*/ 674784985 h 166"/>
                  <a:gd name="T68" fmla="*/ 967435665 w 287"/>
                  <a:gd name="T69" fmla="*/ 605679903 h 166"/>
                  <a:gd name="T70" fmla="*/ 967435665 w 287"/>
                  <a:gd name="T71" fmla="*/ 434952193 h 166"/>
                  <a:gd name="T72" fmla="*/ 1036540082 w 287"/>
                  <a:gd name="T73" fmla="*/ 451211975 h 166"/>
                  <a:gd name="T74" fmla="*/ 1069058741 w 287"/>
                  <a:gd name="T75" fmla="*/ 451211975 h 166"/>
                  <a:gd name="T76" fmla="*/ 1166614721 w 287"/>
                  <a:gd name="T77" fmla="*/ 353653283 h 166"/>
                  <a:gd name="T78" fmla="*/ 1166614721 w 287"/>
                  <a:gd name="T79" fmla="*/ 321131702 h 166"/>
                  <a:gd name="T80" fmla="*/ 1069058741 w 287"/>
                  <a:gd name="T81" fmla="*/ 223573010 h 1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87" h="166">
                    <a:moveTo>
                      <a:pt x="263" y="55"/>
                    </a:moveTo>
                    <a:cubicBezTo>
                      <a:pt x="255" y="55"/>
                      <a:pt x="255" y="55"/>
                      <a:pt x="255" y="55"/>
                    </a:cubicBezTo>
                    <a:cubicBezTo>
                      <a:pt x="250" y="55"/>
                      <a:pt x="244" y="57"/>
                      <a:pt x="238" y="59"/>
                    </a:cubicBezTo>
                    <a:cubicBezTo>
                      <a:pt x="238" y="17"/>
                      <a:pt x="238" y="17"/>
                      <a:pt x="238" y="17"/>
                    </a:cubicBezTo>
                    <a:cubicBezTo>
                      <a:pt x="238" y="8"/>
                      <a:pt x="230" y="0"/>
                      <a:pt x="220" y="0"/>
                    </a:cubicBezTo>
                    <a:cubicBezTo>
                      <a:pt x="166" y="0"/>
                      <a:pt x="166" y="0"/>
                      <a:pt x="166" y="0"/>
                    </a:cubicBezTo>
                    <a:cubicBezTo>
                      <a:pt x="168" y="6"/>
                      <a:pt x="171" y="15"/>
                      <a:pt x="171" y="21"/>
                    </a:cubicBezTo>
                    <a:cubicBezTo>
                      <a:pt x="171" y="29"/>
                      <a:pt x="171" y="29"/>
                      <a:pt x="171" y="29"/>
                    </a:cubicBezTo>
                    <a:cubicBezTo>
                      <a:pt x="171" y="42"/>
                      <a:pt x="160" y="53"/>
                      <a:pt x="147" y="53"/>
                    </a:cubicBezTo>
                    <a:cubicBezTo>
                      <a:pt x="139" y="53"/>
                      <a:pt x="139" y="53"/>
                      <a:pt x="139" y="53"/>
                    </a:cubicBezTo>
                    <a:cubicBezTo>
                      <a:pt x="126" y="53"/>
                      <a:pt x="115" y="42"/>
                      <a:pt x="115" y="29"/>
                    </a:cubicBezTo>
                    <a:cubicBezTo>
                      <a:pt x="115" y="21"/>
                      <a:pt x="115" y="21"/>
                      <a:pt x="115" y="21"/>
                    </a:cubicBezTo>
                    <a:cubicBezTo>
                      <a:pt x="115" y="15"/>
                      <a:pt x="118" y="6"/>
                      <a:pt x="120" y="0"/>
                    </a:cubicBezTo>
                    <a:cubicBezTo>
                      <a:pt x="66" y="0"/>
                      <a:pt x="66" y="0"/>
                      <a:pt x="66" y="0"/>
                    </a:cubicBezTo>
                    <a:cubicBezTo>
                      <a:pt x="56" y="0"/>
                      <a:pt x="48" y="8"/>
                      <a:pt x="48" y="17"/>
                    </a:cubicBezTo>
                    <a:cubicBezTo>
                      <a:pt x="48" y="59"/>
                      <a:pt x="48" y="59"/>
                      <a:pt x="48" y="59"/>
                    </a:cubicBezTo>
                    <a:cubicBezTo>
                      <a:pt x="43" y="57"/>
                      <a:pt x="36" y="55"/>
                      <a:pt x="31" y="55"/>
                    </a:cubicBezTo>
                    <a:cubicBezTo>
                      <a:pt x="23" y="55"/>
                      <a:pt x="23" y="55"/>
                      <a:pt x="23" y="55"/>
                    </a:cubicBezTo>
                    <a:cubicBezTo>
                      <a:pt x="10" y="55"/>
                      <a:pt x="0" y="66"/>
                      <a:pt x="0" y="79"/>
                    </a:cubicBezTo>
                    <a:cubicBezTo>
                      <a:pt x="0" y="87"/>
                      <a:pt x="0" y="87"/>
                      <a:pt x="0" y="87"/>
                    </a:cubicBezTo>
                    <a:cubicBezTo>
                      <a:pt x="0" y="100"/>
                      <a:pt x="10" y="111"/>
                      <a:pt x="23" y="111"/>
                    </a:cubicBezTo>
                    <a:cubicBezTo>
                      <a:pt x="31" y="111"/>
                      <a:pt x="31" y="111"/>
                      <a:pt x="31" y="111"/>
                    </a:cubicBezTo>
                    <a:cubicBezTo>
                      <a:pt x="36" y="111"/>
                      <a:pt x="43" y="109"/>
                      <a:pt x="48" y="107"/>
                    </a:cubicBezTo>
                    <a:cubicBezTo>
                      <a:pt x="48" y="149"/>
                      <a:pt x="48" y="149"/>
                      <a:pt x="48" y="149"/>
                    </a:cubicBezTo>
                    <a:cubicBezTo>
                      <a:pt x="48" y="158"/>
                      <a:pt x="56" y="166"/>
                      <a:pt x="66" y="166"/>
                    </a:cubicBezTo>
                    <a:cubicBezTo>
                      <a:pt x="120" y="166"/>
                      <a:pt x="120" y="166"/>
                      <a:pt x="120" y="166"/>
                    </a:cubicBezTo>
                    <a:cubicBezTo>
                      <a:pt x="118" y="160"/>
                      <a:pt x="115" y="151"/>
                      <a:pt x="115" y="145"/>
                    </a:cubicBezTo>
                    <a:cubicBezTo>
                      <a:pt x="115" y="137"/>
                      <a:pt x="115" y="137"/>
                      <a:pt x="115" y="137"/>
                    </a:cubicBezTo>
                    <a:cubicBezTo>
                      <a:pt x="115" y="123"/>
                      <a:pt x="126" y="113"/>
                      <a:pt x="139" y="113"/>
                    </a:cubicBezTo>
                    <a:cubicBezTo>
                      <a:pt x="147" y="113"/>
                      <a:pt x="147" y="113"/>
                      <a:pt x="147" y="113"/>
                    </a:cubicBezTo>
                    <a:cubicBezTo>
                      <a:pt x="160" y="113"/>
                      <a:pt x="171" y="123"/>
                      <a:pt x="171" y="137"/>
                    </a:cubicBezTo>
                    <a:cubicBezTo>
                      <a:pt x="171" y="145"/>
                      <a:pt x="171" y="145"/>
                      <a:pt x="171" y="145"/>
                    </a:cubicBezTo>
                    <a:cubicBezTo>
                      <a:pt x="171" y="151"/>
                      <a:pt x="169" y="160"/>
                      <a:pt x="166" y="166"/>
                    </a:cubicBezTo>
                    <a:cubicBezTo>
                      <a:pt x="220" y="166"/>
                      <a:pt x="220" y="166"/>
                      <a:pt x="220" y="166"/>
                    </a:cubicBezTo>
                    <a:cubicBezTo>
                      <a:pt x="230" y="166"/>
                      <a:pt x="238" y="158"/>
                      <a:pt x="238" y="149"/>
                    </a:cubicBezTo>
                    <a:cubicBezTo>
                      <a:pt x="238" y="107"/>
                      <a:pt x="238" y="107"/>
                      <a:pt x="238" y="107"/>
                    </a:cubicBezTo>
                    <a:cubicBezTo>
                      <a:pt x="244" y="109"/>
                      <a:pt x="250" y="111"/>
                      <a:pt x="255" y="111"/>
                    </a:cubicBezTo>
                    <a:cubicBezTo>
                      <a:pt x="263" y="111"/>
                      <a:pt x="263" y="111"/>
                      <a:pt x="263" y="111"/>
                    </a:cubicBezTo>
                    <a:cubicBezTo>
                      <a:pt x="276" y="111"/>
                      <a:pt x="287" y="100"/>
                      <a:pt x="287" y="87"/>
                    </a:cubicBezTo>
                    <a:cubicBezTo>
                      <a:pt x="287" y="79"/>
                      <a:pt x="287" y="79"/>
                      <a:pt x="287" y="79"/>
                    </a:cubicBezTo>
                    <a:cubicBezTo>
                      <a:pt x="287" y="66"/>
                      <a:pt x="276" y="55"/>
                      <a:pt x="263" y="55"/>
                    </a:cubicBezTo>
                    <a:close/>
                  </a:path>
                </a:pathLst>
              </a:custGeom>
              <a:solidFill>
                <a:srgbClr val="E40000"/>
              </a:solidFill>
              <a:ln>
                <a:noFill/>
              </a:ln>
            </p:spPr>
            <p:txBody>
              <a:bodyPr/>
              <a:lstStyle/>
              <a:p>
                <a:endParaRPr lang="zh-CN" altLang="en-US" sz="2915"/>
              </a:p>
            </p:txBody>
          </p:sp>
        </p:grpSp>
      </p:grpSp>
      <p:grpSp>
        <p:nvGrpSpPr>
          <p:cNvPr id="12" name="组合 11"/>
          <p:cNvGrpSpPr/>
          <p:nvPr/>
        </p:nvGrpSpPr>
        <p:grpSpPr>
          <a:xfrm>
            <a:off x="8523951" y="3942998"/>
            <a:ext cx="1197094" cy="1790297"/>
            <a:chOff x="7596188" y="3413125"/>
            <a:chExt cx="1066800" cy="1595438"/>
          </a:xfrm>
        </p:grpSpPr>
        <p:sp>
          <p:nvSpPr>
            <p:cNvPr id="6" name="圆角矩形 5"/>
            <p:cNvSpPr/>
            <p:nvPr/>
          </p:nvSpPr>
          <p:spPr>
            <a:xfrm rot="18900000">
              <a:off x="7596188" y="3679825"/>
              <a:ext cx="1066800" cy="1066800"/>
            </a:xfrm>
            <a:prstGeom prst="roundRect">
              <a:avLst>
                <a:gd name="adj" fmla="val 26191"/>
              </a:avLst>
            </a:prstGeom>
            <a:noFill/>
            <a:ln>
              <a:solidFill>
                <a:srgbClr val="43546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915">
                <a:latin typeface="AgencyFB-Regular" pitchFamily="50" charset="0"/>
                <a:ea typeface="方正正纤黑简体" panose="02000000000000000000" pitchFamily="2" charset="-122"/>
              </a:endParaRPr>
            </a:p>
          </p:txBody>
        </p:sp>
        <p:sp>
          <p:nvSpPr>
            <p:cNvPr id="7" name="圆角矩形 6"/>
            <p:cNvSpPr/>
            <p:nvPr/>
          </p:nvSpPr>
          <p:spPr>
            <a:xfrm rot="18900000">
              <a:off x="7596188" y="3413125"/>
              <a:ext cx="1066800" cy="1066800"/>
            </a:xfrm>
            <a:prstGeom prst="roundRect">
              <a:avLst>
                <a:gd name="adj" fmla="val 26191"/>
              </a:avLst>
            </a:prstGeom>
            <a:noFill/>
            <a:ln>
              <a:solidFill>
                <a:srgbClr val="43546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915">
                <a:latin typeface="AgencyFB-Regular" pitchFamily="50" charset="0"/>
                <a:ea typeface="方正正纤黑简体" panose="02000000000000000000" pitchFamily="2" charset="-122"/>
              </a:endParaRPr>
            </a:p>
          </p:txBody>
        </p:sp>
        <p:sp>
          <p:nvSpPr>
            <p:cNvPr id="22" name="任意多边形 21"/>
            <p:cNvSpPr/>
            <p:nvPr/>
          </p:nvSpPr>
          <p:spPr>
            <a:xfrm rot="18900000" flipH="1" flipV="1">
              <a:off x="7600950" y="3954463"/>
              <a:ext cx="1054100" cy="1054100"/>
            </a:xfrm>
            <a:custGeom>
              <a:avLst/>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solidFill>
              <a:srgbClr val="435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915"/>
            </a:p>
          </p:txBody>
        </p:sp>
        <p:sp>
          <p:nvSpPr>
            <p:cNvPr id="38" name="Freeform 144"/>
            <p:cNvSpPr>
              <a:spLocks noEditPoints="1"/>
            </p:cNvSpPr>
            <p:nvPr/>
          </p:nvSpPr>
          <p:spPr bwMode="auto">
            <a:xfrm>
              <a:off x="7920038" y="3889375"/>
              <a:ext cx="436562" cy="382588"/>
            </a:xfrm>
            <a:custGeom>
              <a:avLst/>
              <a:gdLst>
                <a:gd name="T0" fmla="*/ 288 w 288"/>
                <a:gd name="T1" fmla="*/ 63 h 253"/>
                <a:gd name="T2" fmla="*/ 288 w 288"/>
                <a:gd name="T3" fmla="*/ 40 h 253"/>
                <a:gd name="T4" fmla="*/ 259 w 288"/>
                <a:gd name="T5" fmla="*/ 19 h 253"/>
                <a:gd name="T6" fmla="*/ 145 w 288"/>
                <a:gd name="T7" fmla="*/ 0 h 253"/>
                <a:gd name="T8" fmla="*/ 144 w 288"/>
                <a:gd name="T9" fmla="*/ 0 h 253"/>
                <a:gd name="T10" fmla="*/ 29 w 288"/>
                <a:gd name="T11" fmla="*/ 19 h 253"/>
                <a:gd name="T12" fmla="*/ 0 w 288"/>
                <a:gd name="T13" fmla="*/ 40 h 253"/>
                <a:gd name="T14" fmla="*/ 0 w 288"/>
                <a:gd name="T15" fmla="*/ 41 h 253"/>
                <a:gd name="T16" fmla="*/ 0 w 288"/>
                <a:gd name="T17" fmla="*/ 213 h 253"/>
                <a:gd name="T18" fmla="*/ 143 w 288"/>
                <a:gd name="T19" fmla="*/ 253 h 253"/>
                <a:gd name="T20" fmla="*/ 144 w 288"/>
                <a:gd name="T21" fmla="*/ 253 h 253"/>
                <a:gd name="T22" fmla="*/ 288 w 288"/>
                <a:gd name="T23" fmla="*/ 212 h 253"/>
                <a:gd name="T24" fmla="*/ 288 w 288"/>
                <a:gd name="T25" fmla="*/ 63 h 253"/>
                <a:gd name="T26" fmla="*/ 144 w 288"/>
                <a:gd name="T27" fmla="*/ 29 h 253"/>
                <a:gd name="T28" fmla="*/ 145 w 288"/>
                <a:gd name="T29" fmla="*/ 29 h 253"/>
                <a:gd name="T30" fmla="*/ 259 w 288"/>
                <a:gd name="T31" fmla="*/ 51 h 253"/>
                <a:gd name="T32" fmla="*/ 259 w 288"/>
                <a:gd name="T33" fmla="*/ 52 h 253"/>
                <a:gd name="T34" fmla="*/ 144 w 288"/>
                <a:gd name="T35" fmla="*/ 73 h 253"/>
                <a:gd name="T36" fmla="*/ 143 w 288"/>
                <a:gd name="T37" fmla="*/ 73 h 253"/>
                <a:gd name="T38" fmla="*/ 29 w 288"/>
                <a:gd name="T39" fmla="*/ 52 h 253"/>
                <a:gd name="T40" fmla="*/ 29 w 288"/>
                <a:gd name="T41" fmla="*/ 51 h 253"/>
                <a:gd name="T42" fmla="*/ 144 w 288"/>
                <a:gd name="T43" fmla="*/ 29 h 253"/>
                <a:gd name="T44" fmla="*/ 144 w 288"/>
                <a:gd name="T45" fmla="*/ 162 h 253"/>
                <a:gd name="T46" fmla="*/ 143 w 288"/>
                <a:gd name="T47" fmla="*/ 162 h 253"/>
                <a:gd name="T48" fmla="*/ 29 w 288"/>
                <a:gd name="T49" fmla="*/ 140 h 253"/>
                <a:gd name="T50" fmla="*/ 29 w 288"/>
                <a:gd name="T51" fmla="*/ 83 h 253"/>
                <a:gd name="T52" fmla="*/ 143 w 288"/>
                <a:gd name="T53" fmla="*/ 102 h 253"/>
                <a:gd name="T54" fmla="*/ 144 w 288"/>
                <a:gd name="T55" fmla="*/ 102 h 253"/>
                <a:gd name="T56" fmla="*/ 259 w 288"/>
                <a:gd name="T57" fmla="*/ 83 h 253"/>
                <a:gd name="T58" fmla="*/ 259 w 288"/>
                <a:gd name="T59" fmla="*/ 140 h 253"/>
                <a:gd name="T60" fmla="*/ 144 w 288"/>
                <a:gd name="T61" fmla="*/ 16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8" h="253">
                  <a:moveTo>
                    <a:pt x="288" y="63"/>
                  </a:moveTo>
                  <a:cubicBezTo>
                    <a:pt x="288" y="40"/>
                    <a:pt x="288" y="40"/>
                    <a:pt x="288" y="40"/>
                  </a:cubicBezTo>
                  <a:cubicBezTo>
                    <a:pt x="288" y="34"/>
                    <a:pt x="277" y="26"/>
                    <a:pt x="259" y="19"/>
                  </a:cubicBezTo>
                  <a:cubicBezTo>
                    <a:pt x="233" y="9"/>
                    <a:pt x="192" y="0"/>
                    <a:pt x="145" y="0"/>
                  </a:cubicBezTo>
                  <a:cubicBezTo>
                    <a:pt x="145" y="0"/>
                    <a:pt x="144" y="0"/>
                    <a:pt x="144" y="0"/>
                  </a:cubicBezTo>
                  <a:cubicBezTo>
                    <a:pt x="97" y="0"/>
                    <a:pt x="55" y="9"/>
                    <a:pt x="29" y="19"/>
                  </a:cubicBezTo>
                  <a:cubicBezTo>
                    <a:pt x="12" y="26"/>
                    <a:pt x="1" y="34"/>
                    <a:pt x="0" y="40"/>
                  </a:cubicBezTo>
                  <a:cubicBezTo>
                    <a:pt x="0" y="40"/>
                    <a:pt x="0" y="40"/>
                    <a:pt x="0" y="41"/>
                  </a:cubicBezTo>
                  <a:cubicBezTo>
                    <a:pt x="0" y="213"/>
                    <a:pt x="0" y="213"/>
                    <a:pt x="0" y="213"/>
                  </a:cubicBezTo>
                  <a:cubicBezTo>
                    <a:pt x="0" y="228"/>
                    <a:pt x="64" y="253"/>
                    <a:pt x="143" y="253"/>
                  </a:cubicBezTo>
                  <a:cubicBezTo>
                    <a:pt x="143" y="253"/>
                    <a:pt x="144" y="253"/>
                    <a:pt x="144" y="253"/>
                  </a:cubicBezTo>
                  <a:cubicBezTo>
                    <a:pt x="224" y="253"/>
                    <a:pt x="288" y="228"/>
                    <a:pt x="288" y="212"/>
                  </a:cubicBezTo>
                  <a:lnTo>
                    <a:pt x="288" y="63"/>
                  </a:lnTo>
                  <a:close/>
                  <a:moveTo>
                    <a:pt x="144" y="29"/>
                  </a:moveTo>
                  <a:cubicBezTo>
                    <a:pt x="145" y="29"/>
                    <a:pt x="145" y="29"/>
                    <a:pt x="145" y="29"/>
                  </a:cubicBezTo>
                  <a:cubicBezTo>
                    <a:pt x="201" y="29"/>
                    <a:pt x="244" y="43"/>
                    <a:pt x="259" y="51"/>
                  </a:cubicBezTo>
                  <a:cubicBezTo>
                    <a:pt x="259" y="52"/>
                    <a:pt x="259" y="52"/>
                    <a:pt x="259" y="52"/>
                  </a:cubicBezTo>
                  <a:cubicBezTo>
                    <a:pt x="244" y="60"/>
                    <a:pt x="201" y="73"/>
                    <a:pt x="144" y="73"/>
                  </a:cubicBezTo>
                  <a:cubicBezTo>
                    <a:pt x="143" y="73"/>
                    <a:pt x="143" y="73"/>
                    <a:pt x="143" y="73"/>
                  </a:cubicBezTo>
                  <a:cubicBezTo>
                    <a:pt x="87" y="73"/>
                    <a:pt x="44" y="60"/>
                    <a:pt x="29" y="52"/>
                  </a:cubicBezTo>
                  <a:cubicBezTo>
                    <a:pt x="29" y="51"/>
                    <a:pt x="29" y="51"/>
                    <a:pt x="29" y="51"/>
                  </a:cubicBezTo>
                  <a:cubicBezTo>
                    <a:pt x="44" y="43"/>
                    <a:pt x="87" y="29"/>
                    <a:pt x="144" y="29"/>
                  </a:cubicBezTo>
                  <a:close/>
                  <a:moveTo>
                    <a:pt x="144" y="162"/>
                  </a:moveTo>
                  <a:cubicBezTo>
                    <a:pt x="143" y="162"/>
                    <a:pt x="143" y="162"/>
                    <a:pt x="143" y="162"/>
                  </a:cubicBezTo>
                  <a:cubicBezTo>
                    <a:pt x="87" y="162"/>
                    <a:pt x="44" y="148"/>
                    <a:pt x="29" y="140"/>
                  </a:cubicBezTo>
                  <a:cubicBezTo>
                    <a:pt x="29" y="83"/>
                    <a:pt x="29" y="83"/>
                    <a:pt x="29" y="83"/>
                  </a:cubicBezTo>
                  <a:cubicBezTo>
                    <a:pt x="55" y="94"/>
                    <a:pt x="96" y="102"/>
                    <a:pt x="143" y="102"/>
                  </a:cubicBezTo>
                  <a:cubicBezTo>
                    <a:pt x="143" y="102"/>
                    <a:pt x="144" y="102"/>
                    <a:pt x="144" y="102"/>
                  </a:cubicBezTo>
                  <a:cubicBezTo>
                    <a:pt x="191" y="102"/>
                    <a:pt x="233" y="94"/>
                    <a:pt x="259" y="83"/>
                  </a:cubicBezTo>
                  <a:cubicBezTo>
                    <a:pt x="259" y="140"/>
                    <a:pt x="259" y="140"/>
                    <a:pt x="259" y="140"/>
                  </a:cubicBezTo>
                  <a:cubicBezTo>
                    <a:pt x="244" y="148"/>
                    <a:pt x="201" y="161"/>
                    <a:pt x="144" y="162"/>
                  </a:cubicBezTo>
                  <a:close/>
                </a:path>
              </a:pathLst>
            </a:custGeom>
            <a:solidFill>
              <a:srgbClr val="435468"/>
            </a:solidFill>
            <a:ln>
              <a:noFill/>
            </a:ln>
          </p:spPr>
          <p:txBody>
            <a:bodyPr/>
            <a:lstStyle/>
            <a:p>
              <a:pPr>
                <a:defRPr/>
              </a:pPr>
              <a:endParaRPr lang="zh-CN" altLang="en-US" sz="2915">
                <a:latin typeface="Calibri" panose="020F0502020204030204" pitchFamily="34" charset="0"/>
              </a:endParaRPr>
            </a:p>
          </p:txBody>
        </p:sp>
      </p:grpSp>
      <p:grpSp>
        <p:nvGrpSpPr>
          <p:cNvPr id="9" name="组合 8"/>
          <p:cNvGrpSpPr/>
          <p:nvPr/>
        </p:nvGrpSpPr>
        <p:grpSpPr>
          <a:xfrm>
            <a:off x="1720822" y="3654413"/>
            <a:ext cx="1198876" cy="1784953"/>
            <a:chOff x="1533525" y="3155950"/>
            <a:chExt cx="1068388" cy="1590675"/>
          </a:xfrm>
        </p:grpSpPr>
        <p:sp>
          <p:nvSpPr>
            <p:cNvPr id="2" name="圆角矩形 1"/>
            <p:cNvSpPr/>
            <p:nvPr/>
          </p:nvSpPr>
          <p:spPr>
            <a:xfrm rot="18900000">
              <a:off x="1533525" y="3679825"/>
              <a:ext cx="1066800" cy="1066800"/>
            </a:xfrm>
            <a:prstGeom prst="roundRect">
              <a:avLst>
                <a:gd name="adj" fmla="val 26191"/>
              </a:avLst>
            </a:prstGeom>
            <a:noFill/>
            <a:ln>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915">
                <a:latin typeface="AgencyFB-Regular" pitchFamily="50" charset="0"/>
                <a:ea typeface="方正正纤黑简体" panose="02000000000000000000" pitchFamily="2" charset="-122"/>
              </a:endParaRPr>
            </a:p>
          </p:txBody>
        </p:sp>
        <p:sp>
          <p:nvSpPr>
            <p:cNvPr id="19" name="任意多边形 18"/>
            <p:cNvSpPr/>
            <p:nvPr/>
          </p:nvSpPr>
          <p:spPr>
            <a:xfrm rot="18900000">
              <a:off x="1547813" y="3155950"/>
              <a:ext cx="1054100" cy="1055688"/>
            </a:xfrm>
            <a:custGeom>
              <a:avLst/>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solidFill>
              <a:srgbClr val="E4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915"/>
            </a:p>
          </p:txBody>
        </p:sp>
        <p:sp>
          <p:nvSpPr>
            <p:cNvPr id="24" name="任意多边形 23"/>
            <p:cNvSpPr/>
            <p:nvPr/>
          </p:nvSpPr>
          <p:spPr>
            <a:xfrm rot="18900000">
              <a:off x="1547813" y="3422650"/>
              <a:ext cx="1054100" cy="1054100"/>
            </a:xfrm>
            <a:custGeom>
              <a:avLst/>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noFill/>
            <a:ln>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915"/>
            </a:p>
          </p:txBody>
        </p:sp>
        <p:grpSp>
          <p:nvGrpSpPr>
            <p:cNvPr id="39" name="组合 38"/>
            <p:cNvGrpSpPr/>
            <p:nvPr/>
          </p:nvGrpSpPr>
          <p:grpSpPr>
            <a:xfrm>
              <a:off x="1838658" y="4002782"/>
              <a:ext cx="404424" cy="434198"/>
              <a:chOff x="4019339" y="2140057"/>
              <a:chExt cx="258763" cy="277813"/>
            </a:xfrm>
            <a:solidFill>
              <a:srgbClr val="E40000"/>
            </a:solidFill>
          </p:grpSpPr>
          <p:sp>
            <p:nvSpPr>
              <p:cNvPr id="40" name="Freeform 281"/>
              <p:cNvSpPr>
                <a:spLocks noEditPoints="1"/>
              </p:cNvSpPr>
              <p:nvPr/>
            </p:nvSpPr>
            <p:spPr bwMode="auto">
              <a:xfrm>
                <a:off x="4019339" y="2140057"/>
                <a:ext cx="258763" cy="277813"/>
              </a:xfrm>
              <a:custGeom>
                <a:avLst/>
                <a:gdLst>
                  <a:gd name="T0" fmla="*/ 237 w 266"/>
                  <a:gd name="T1" fmla="*/ 24 h 288"/>
                  <a:gd name="T2" fmla="*/ 221 w 266"/>
                  <a:gd name="T3" fmla="*/ 24 h 288"/>
                  <a:gd name="T4" fmla="*/ 221 w 266"/>
                  <a:gd name="T5" fmla="*/ 14 h 288"/>
                  <a:gd name="T6" fmla="*/ 207 w 266"/>
                  <a:gd name="T7" fmla="*/ 0 h 288"/>
                  <a:gd name="T8" fmla="*/ 193 w 266"/>
                  <a:gd name="T9" fmla="*/ 14 h 288"/>
                  <a:gd name="T10" fmla="*/ 193 w 266"/>
                  <a:gd name="T11" fmla="*/ 24 h 288"/>
                  <a:gd name="T12" fmla="*/ 146 w 266"/>
                  <a:gd name="T13" fmla="*/ 24 h 288"/>
                  <a:gd name="T14" fmla="*/ 146 w 266"/>
                  <a:gd name="T15" fmla="*/ 14 h 288"/>
                  <a:gd name="T16" fmla="*/ 133 w 266"/>
                  <a:gd name="T17" fmla="*/ 0 h 288"/>
                  <a:gd name="T18" fmla="*/ 119 w 266"/>
                  <a:gd name="T19" fmla="*/ 14 h 288"/>
                  <a:gd name="T20" fmla="*/ 119 w 266"/>
                  <a:gd name="T21" fmla="*/ 24 h 288"/>
                  <a:gd name="T22" fmla="*/ 73 w 266"/>
                  <a:gd name="T23" fmla="*/ 24 h 288"/>
                  <a:gd name="T24" fmla="*/ 73 w 266"/>
                  <a:gd name="T25" fmla="*/ 14 h 288"/>
                  <a:gd name="T26" fmla="*/ 59 w 266"/>
                  <a:gd name="T27" fmla="*/ 0 h 288"/>
                  <a:gd name="T28" fmla="*/ 45 w 266"/>
                  <a:gd name="T29" fmla="*/ 14 h 288"/>
                  <a:gd name="T30" fmla="*/ 45 w 266"/>
                  <a:gd name="T31" fmla="*/ 24 h 288"/>
                  <a:gd name="T32" fmla="*/ 29 w 266"/>
                  <a:gd name="T33" fmla="*/ 24 h 288"/>
                  <a:gd name="T34" fmla="*/ 0 w 266"/>
                  <a:gd name="T35" fmla="*/ 53 h 288"/>
                  <a:gd name="T36" fmla="*/ 0 w 266"/>
                  <a:gd name="T37" fmla="*/ 259 h 288"/>
                  <a:gd name="T38" fmla="*/ 29 w 266"/>
                  <a:gd name="T39" fmla="*/ 288 h 288"/>
                  <a:gd name="T40" fmla="*/ 237 w 266"/>
                  <a:gd name="T41" fmla="*/ 288 h 288"/>
                  <a:gd name="T42" fmla="*/ 266 w 266"/>
                  <a:gd name="T43" fmla="*/ 259 h 288"/>
                  <a:gd name="T44" fmla="*/ 266 w 266"/>
                  <a:gd name="T45" fmla="*/ 53 h 288"/>
                  <a:gd name="T46" fmla="*/ 237 w 266"/>
                  <a:gd name="T47" fmla="*/ 24 h 288"/>
                  <a:gd name="T48" fmla="*/ 237 w 266"/>
                  <a:gd name="T49" fmla="*/ 257 h 288"/>
                  <a:gd name="T50" fmla="*/ 29 w 266"/>
                  <a:gd name="T51" fmla="*/ 257 h 288"/>
                  <a:gd name="T52" fmla="*/ 29 w 266"/>
                  <a:gd name="T53" fmla="*/ 55 h 288"/>
                  <a:gd name="T54" fmla="*/ 45 w 266"/>
                  <a:gd name="T55" fmla="*/ 55 h 288"/>
                  <a:gd name="T56" fmla="*/ 45 w 266"/>
                  <a:gd name="T57" fmla="*/ 65 h 288"/>
                  <a:gd name="T58" fmla="*/ 59 w 266"/>
                  <a:gd name="T59" fmla="*/ 79 h 288"/>
                  <a:gd name="T60" fmla="*/ 73 w 266"/>
                  <a:gd name="T61" fmla="*/ 65 h 288"/>
                  <a:gd name="T62" fmla="*/ 73 w 266"/>
                  <a:gd name="T63" fmla="*/ 55 h 288"/>
                  <a:gd name="T64" fmla="*/ 119 w 266"/>
                  <a:gd name="T65" fmla="*/ 55 h 288"/>
                  <a:gd name="T66" fmla="*/ 119 w 266"/>
                  <a:gd name="T67" fmla="*/ 65 h 288"/>
                  <a:gd name="T68" fmla="*/ 133 w 266"/>
                  <a:gd name="T69" fmla="*/ 79 h 288"/>
                  <a:gd name="T70" fmla="*/ 146 w 266"/>
                  <a:gd name="T71" fmla="*/ 65 h 288"/>
                  <a:gd name="T72" fmla="*/ 146 w 266"/>
                  <a:gd name="T73" fmla="*/ 55 h 288"/>
                  <a:gd name="T74" fmla="*/ 193 w 266"/>
                  <a:gd name="T75" fmla="*/ 55 h 288"/>
                  <a:gd name="T76" fmla="*/ 193 w 266"/>
                  <a:gd name="T77" fmla="*/ 65 h 288"/>
                  <a:gd name="T78" fmla="*/ 207 w 266"/>
                  <a:gd name="T79" fmla="*/ 79 h 288"/>
                  <a:gd name="T80" fmla="*/ 221 w 266"/>
                  <a:gd name="T81" fmla="*/ 65 h 288"/>
                  <a:gd name="T82" fmla="*/ 221 w 266"/>
                  <a:gd name="T83" fmla="*/ 55 h 288"/>
                  <a:gd name="T84" fmla="*/ 237 w 266"/>
                  <a:gd name="T85" fmla="*/ 55 h 288"/>
                  <a:gd name="T86" fmla="*/ 237 w 266"/>
                  <a:gd name="T87" fmla="*/ 25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6" h="288">
                    <a:moveTo>
                      <a:pt x="237" y="24"/>
                    </a:moveTo>
                    <a:cubicBezTo>
                      <a:pt x="221" y="24"/>
                      <a:pt x="221" y="24"/>
                      <a:pt x="221" y="24"/>
                    </a:cubicBezTo>
                    <a:cubicBezTo>
                      <a:pt x="221" y="14"/>
                      <a:pt x="221" y="14"/>
                      <a:pt x="221" y="14"/>
                    </a:cubicBezTo>
                    <a:cubicBezTo>
                      <a:pt x="221" y="6"/>
                      <a:pt x="214" y="0"/>
                      <a:pt x="207" y="0"/>
                    </a:cubicBezTo>
                    <a:cubicBezTo>
                      <a:pt x="199" y="0"/>
                      <a:pt x="193" y="6"/>
                      <a:pt x="193" y="14"/>
                    </a:cubicBezTo>
                    <a:cubicBezTo>
                      <a:pt x="193" y="24"/>
                      <a:pt x="193" y="24"/>
                      <a:pt x="193" y="24"/>
                    </a:cubicBezTo>
                    <a:cubicBezTo>
                      <a:pt x="146" y="24"/>
                      <a:pt x="146" y="24"/>
                      <a:pt x="146" y="24"/>
                    </a:cubicBezTo>
                    <a:cubicBezTo>
                      <a:pt x="146" y="14"/>
                      <a:pt x="146" y="14"/>
                      <a:pt x="146" y="14"/>
                    </a:cubicBezTo>
                    <a:cubicBezTo>
                      <a:pt x="146" y="6"/>
                      <a:pt x="140" y="0"/>
                      <a:pt x="133" y="0"/>
                    </a:cubicBezTo>
                    <a:cubicBezTo>
                      <a:pt x="125" y="0"/>
                      <a:pt x="119" y="6"/>
                      <a:pt x="119" y="14"/>
                    </a:cubicBezTo>
                    <a:cubicBezTo>
                      <a:pt x="119" y="24"/>
                      <a:pt x="119" y="24"/>
                      <a:pt x="119" y="24"/>
                    </a:cubicBezTo>
                    <a:cubicBezTo>
                      <a:pt x="73" y="24"/>
                      <a:pt x="73" y="24"/>
                      <a:pt x="73" y="24"/>
                    </a:cubicBezTo>
                    <a:cubicBezTo>
                      <a:pt x="73" y="14"/>
                      <a:pt x="73" y="14"/>
                      <a:pt x="73" y="14"/>
                    </a:cubicBezTo>
                    <a:cubicBezTo>
                      <a:pt x="73" y="6"/>
                      <a:pt x="66" y="0"/>
                      <a:pt x="59" y="0"/>
                    </a:cubicBezTo>
                    <a:cubicBezTo>
                      <a:pt x="51" y="0"/>
                      <a:pt x="45" y="6"/>
                      <a:pt x="45" y="14"/>
                    </a:cubicBezTo>
                    <a:cubicBezTo>
                      <a:pt x="45" y="24"/>
                      <a:pt x="45" y="24"/>
                      <a:pt x="45" y="24"/>
                    </a:cubicBezTo>
                    <a:cubicBezTo>
                      <a:pt x="29" y="24"/>
                      <a:pt x="29" y="24"/>
                      <a:pt x="29" y="24"/>
                    </a:cubicBezTo>
                    <a:cubicBezTo>
                      <a:pt x="13" y="24"/>
                      <a:pt x="0" y="37"/>
                      <a:pt x="0" y="53"/>
                    </a:cubicBezTo>
                    <a:cubicBezTo>
                      <a:pt x="0" y="259"/>
                      <a:pt x="0" y="259"/>
                      <a:pt x="0" y="259"/>
                    </a:cubicBezTo>
                    <a:cubicBezTo>
                      <a:pt x="0" y="275"/>
                      <a:pt x="13" y="288"/>
                      <a:pt x="29" y="288"/>
                    </a:cubicBezTo>
                    <a:cubicBezTo>
                      <a:pt x="237" y="288"/>
                      <a:pt x="237" y="288"/>
                      <a:pt x="237" y="288"/>
                    </a:cubicBezTo>
                    <a:cubicBezTo>
                      <a:pt x="253" y="288"/>
                      <a:pt x="266" y="275"/>
                      <a:pt x="266" y="259"/>
                    </a:cubicBezTo>
                    <a:cubicBezTo>
                      <a:pt x="266" y="53"/>
                      <a:pt x="266" y="53"/>
                      <a:pt x="266" y="53"/>
                    </a:cubicBezTo>
                    <a:cubicBezTo>
                      <a:pt x="266" y="37"/>
                      <a:pt x="253" y="24"/>
                      <a:pt x="237" y="24"/>
                    </a:cubicBezTo>
                    <a:close/>
                    <a:moveTo>
                      <a:pt x="237" y="257"/>
                    </a:moveTo>
                    <a:cubicBezTo>
                      <a:pt x="29" y="257"/>
                      <a:pt x="29" y="257"/>
                      <a:pt x="29" y="257"/>
                    </a:cubicBezTo>
                    <a:cubicBezTo>
                      <a:pt x="29" y="55"/>
                      <a:pt x="29" y="55"/>
                      <a:pt x="29" y="55"/>
                    </a:cubicBezTo>
                    <a:cubicBezTo>
                      <a:pt x="45" y="55"/>
                      <a:pt x="45" y="55"/>
                      <a:pt x="45" y="55"/>
                    </a:cubicBezTo>
                    <a:cubicBezTo>
                      <a:pt x="45" y="65"/>
                      <a:pt x="45" y="65"/>
                      <a:pt x="45" y="65"/>
                    </a:cubicBezTo>
                    <a:cubicBezTo>
                      <a:pt x="45" y="73"/>
                      <a:pt x="51" y="79"/>
                      <a:pt x="59" y="79"/>
                    </a:cubicBezTo>
                    <a:cubicBezTo>
                      <a:pt x="66" y="79"/>
                      <a:pt x="73" y="73"/>
                      <a:pt x="73" y="65"/>
                    </a:cubicBezTo>
                    <a:cubicBezTo>
                      <a:pt x="73" y="55"/>
                      <a:pt x="73" y="55"/>
                      <a:pt x="73" y="55"/>
                    </a:cubicBezTo>
                    <a:cubicBezTo>
                      <a:pt x="119" y="55"/>
                      <a:pt x="119" y="55"/>
                      <a:pt x="119" y="55"/>
                    </a:cubicBezTo>
                    <a:cubicBezTo>
                      <a:pt x="119" y="65"/>
                      <a:pt x="119" y="65"/>
                      <a:pt x="119" y="65"/>
                    </a:cubicBezTo>
                    <a:cubicBezTo>
                      <a:pt x="119" y="73"/>
                      <a:pt x="125" y="79"/>
                      <a:pt x="133" y="79"/>
                    </a:cubicBezTo>
                    <a:cubicBezTo>
                      <a:pt x="140" y="79"/>
                      <a:pt x="146" y="73"/>
                      <a:pt x="146" y="65"/>
                    </a:cubicBezTo>
                    <a:cubicBezTo>
                      <a:pt x="146" y="55"/>
                      <a:pt x="146" y="55"/>
                      <a:pt x="146" y="55"/>
                    </a:cubicBezTo>
                    <a:cubicBezTo>
                      <a:pt x="193" y="55"/>
                      <a:pt x="193" y="55"/>
                      <a:pt x="193" y="55"/>
                    </a:cubicBezTo>
                    <a:cubicBezTo>
                      <a:pt x="193" y="65"/>
                      <a:pt x="193" y="65"/>
                      <a:pt x="193" y="65"/>
                    </a:cubicBezTo>
                    <a:cubicBezTo>
                      <a:pt x="193" y="73"/>
                      <a:pt x="199" y="79"/>
                      <a:pt x="207" y="79"/>
                    </a:cubicBezTo>
                    <a:cubicBezTo>
                      <a:pt x="214" y="79"/>
                      <a:pt x="221" y="73"/>
                      <a:pt x="221" y="65"/>
                    </a:cubicBezTo>
                    <a:cubicBezTo>
                      <a:pt x="221" y="55"/>
                      <a:pt x="221" y="55"/>
                      <a:pt x="221" y="55"/>
                    </a:cubicBezTo>
                    <a:cubicBezTo>
                      <a:pt x="237" y="55"/>
                      <a:pt x="237" y="55"/>
                      <a:pt x="237" y="55"/>
                    </a:cubicBezTo>
                    <a:lnTo>
                      <a:pt x="237" y="2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915">
                  <a:latin typeface="Calibri" panose="020F0502020204030204" pitchFamily="34" charset="0"/>
                </a:endParaRPr>
              </a:p>
            </p:txBody>
          </p:sp>
          <p:sp>
            <p:nvSpPr>
              <p:cNvPr id="41" name="Freeform 282"/>
              <p:cNvSpPr/>
              <p:nvPr/>
            </p:nvSpPr>
            <p:spPr bwMode="auto">
              <a:xfrm>
                <a:off x="4076489" y="2244832"/>
                <a:ext cx="144463" cy="107950"/>
              </a:xfrm>
              <a:custGeom>
                <a:avLst/>
                <a:gdLst>
                  <a:gd name="T0" fmla="*/ 133 w 150"/>
                  <a:gd name="T1" fmla="*/ 3 h 111"/>
                  <a:gd name="T2" fmla="*/ 124 w 150"/>
                  <a:gd name="T3" fmla="*/ 3 h 111"/>
                  <a:gd name="T4" fmla="*/ 58 w 150"/>
                  <a:gd name="T5" fmla="*/ 69 h 111"/>
                  <a:gd name="T6" fmla="*/ 50 w 150"/>
                  <a:gd name="T7" fmla="*/ 69 h 111"/>
                  <a:gd name="T8" fmla="*/ 25 w 150"/>
                  <a:gd name="T9" fmla="*/ 45 h 111"/>
                  <a:gd name="T10" fmla="*/ 17 w 150"/>
                  <a:gd name="T11" fmla="*/ 45 h 111"/>
                  <a:gd name="T12" fmla="*/ 2 w 150"/>
                  <a:gd name="T13" fmla="*/ 60 h 111"/>
                  <a:gd name="T14" fmla="*/ 2 w 150"/>
                  <a:gd name="T15" fmla="*/ 68 h 111"/>
                  <a:gd name="T16" fmla="*/ 40 w 150"/>
                  <a:gd name="T17" fmla="*/ 106 h 111"/>
                  <a:gd name="T18" fmla="*/ 50 w 150"/>
                  <a:gd name="T19" fmla="*/ 111 h 111"/>
                  <a:gd name="T20" fmla="*/ 57 w 150"/>
                  <a:gd name="T21" fmla="*/ 111 h 111"/>
                  <a:gd name="T22" fmla="*/ 67 w 150"/>
                  <a:gd name="T23" fmla="*/ 106 h 111"/>
                  <a:gd name="T24" fmla="*/ 148 w 150"/>
                  <a:gd name="T25" fmla="*/ 26 h 111"/>
                  <a:gd name="T26" fmla="*/ 148 w 150"/>
                  <a:gd name="T27" fmla="*/ 17 h 111"/>
                  <a:gd name="T28" fmla="*/ 133 w 150"/>
                  <a:gd name="T29" fmla="*/ 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0" h="111">
                    <a:moveTo>
                      <a:pt x="133" y="3"/>
                    </a:moveTo>
                    <a:cubicBezTo>
                      <a:pt x="131" y="0"/>
                      <a:pt x="127" y="0"/>
                      <a:pt x="124" y="3"/>
                    </a:cubicBezTo>
                    <a:cubicBezTo>
                      <a:pt x="58" y="69"/>
                      <a:pt x="58" y="69"/>
                      <a:pt x="58" y="69"/>
                    </a:cubicBezTo>
                    <a:cubicBezTo>
                      <a:pt x="56" y="71"/>
                      <a:pt x="52" y="71"/>
                      <a:pt x="50" y="69"/>
                    </a:cubicBezTo>
                    <a:cubicBezTo>
                      <a:pt x="25" y="45"/>
                      <a:pt x="25" y="45"/>
                      <a:pt x="25" y="45"/>
                    </a:cubicBezTo>
                    <a:cubicBezTo>
                      <a:pt x="23" y="43"/>
                      <a:pt x="19" y="43"/>
                      <a:pt x="17" y="45"/>
                    </a:cubicBezTo>
                    <a:cubicBezTo>
                      <a:pt x="2" y="60"/>
                      <a:pt x="2" y="60"/>
                      <a:pt x="2" y="60"/>
                    </a:cubicBezTo>
                    <a:cubicBezTo>
                      <a:pt x="0" y="62"/>
                      <a:pt x="0" y="66"/>
                      <a:pt x="2" y="68"/>
                    </a:cubicBezTo>
                    <a:cubicBezTo>
                      <a:pt x="40" y="106"/>
                      <a:pt x="40" y="106"/>
                      <a:pt x="40" y="106"/>
                    </a:cubicBezTo>
                    <a:cubicBezTo>
                      <a:pt x="42" y="109"/>
                      <a:pt x="47" y="111"/>
                      <a:pt x="50" y="111"/>
                    </a:cubicBezTo>
                    <a:cubicBezTo>
                      <a:pt x="57" y="111"/>
                      <a:pt x="57" y="111"/>
                      <a:pt x="57" y="111"/>
                    </a:cubicBezTo>
                    <a:cubicBezTo>
                      <a:pt x="60" y="111"/>
                      <a:pt x="65" y="109"/>
                      <a:pt x="67" y="106"/>
                    </a:cubicBezTo>
                    <a:cubicBezTo>
                      <a:pt x="148" y="26"/>
                      <a:pt x="148" y="26"/>
                      <a:pt x="148" y="26"/>
                    </a:cubicBezTo>
                    <a:cubicBezTo>
                      <a:pt x="150" y="23"/>
                      <a:pt x="150" y="20"/>
                      <a:pt x="148" y="17"/>
                    </a:cubicBezTo>
                    <a:lnTo>
                      <a:pt x="13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915">
                  <a:latin typeface="Calibri" panose="020F0502020204030204" pitchFamily="34" charset="0"/>
                </a:endParaRPr>
              </a:p>
            </p:txBody>
          </p:sp>
        </p:grpSp>
      </p:grpSp>
      <p:sp>
        <p:nvSpPr>
          <p:cNvPr id="42" name="文本框 41"/>
          <p:cNvSpPr txBox="1"/>
          <p:nvPr/>
        </p:nvSpPr>
        <p:spPr>
          <a:xfrm>
            <a:off x="1053531" y="2176295"/>
            <a:ext cx="2531678" cy="437684"/>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245" b="1">
                <a:solidFill>
                  <a:srgbClr val="E40000"/>
                </a:solidFill>
                <a:latin typeface="+mj-ea"/>
                <a:ea typeface="+mj-ea"/>
              </a:rPr>
              <a:t>点击此处添加标题</a:t>
            </a:r>
          </a:p>
        </p:txBody>
      </p:sp>
      <p:sp>
        <p:nvSpPr>
          <p:cNvPr id="43" name="矩形 42"/>
          <p:cNvSpPr/>
          <p:nvPr/>
        </p:nvSpPr>
        <p:spPr>
          <a:xfrm>
            <a:off x="683477" y="2625272"/>
            <a:ext cx="3271784" cy="799258"/>
          </a:xfrm>
          <a:prstGeom prst="rect">
            <a:avLst/>
          </a:prstGeom>
          <a:noFill/>
        </p:spPr>
        <p:txBody>
          <a:bodyPr wrap="square" rtlCol="0">
            <a:spAutoFit/>
          </a:bodyPr>
          <a:lstStyle/>
          <a:p>
            <a:pPr algn="ctr">
              <a:lnSpc>
                <a:spcPct val="130000"/>
              </a:lnSpc>
            </a:pPr>
            <a:r>
              <a:rPr lang="zh-CN" altLang="en-US" sz="1180">
                <a:solidFill>
                  <a:schemeClr val="bg2">
                    <a:lumMod val="10000"/>
                  </a:schemeClr>
                </a:solidFill>
                <a:latin typeface="+mj-ea"/>
                <a:ea typeface="+mj-ea"/>
              </a:rPr>
              <a:t>点击添加正文、温提示正文行距在</a:t>
            </a:r>
            <a:r>
              <a:rPr lang="en-US" altLang="zh-CN" sz="1180">
                <a:solidFill>
                  <a:schemeClr val="bg2">
                    <a:lumMod val="10000"/>
                  </a:schemeClr>
                </a:solidFill>
                <a:latin typeface="+mj-ea"/>
                <a:ea typeface="+mj-ea"/>
              </a:rPr>
              <a:t>1.2~1.3</a:t>
            </a:r>
            <a:r>
              <a:rPr lang="zh-CN" altLang="en-US" sz="1180">
                <a:solidFill>
                  <a:schemeClr val="bg2">
                    <a:lumMod val="10000"/>
                  </a:schemeClr>
                </a:solidFill>
                <a:latin typeface="+mj-ea"/>
                <a:ea typeface="+mj-ea"/>
              </a:rPr>
              <a:t>之间点击添加正文、温提示正文行距在</a:t>
            </a:r>
            <a:r>
              <a:rPr lang="en-US" altLang="zh-CN" sz="1180">
                <a:solidFill>
                  <a:schemeClr val="bg2">
                    <a:lumMod val="10000"/>
                  </a:schemeClr>
                </a:solidFill>
                <a:latin typeface="+mj-ea"/>
                <a:ea typeface="+mj-ea"/>
              </a:rPr>
              <a:t>1.2~1.3</a:t>
            </a:r>
            <a:r>
              <a:rPr lang="zh-CN" altLang="en-US" sz="1180">
                <a:solidFill>
                  <a:schemeClr val="bg2">
                    <a:lumMod val="10000"/>
                  </a:schemeClr>
                </a:solidFill>
                <a:latin typeface="+mj-ea"/>
                <a:ea typeface="+mj-ea"/>
              </a:rPr>
              <a:t>之间点击添加正文</a:t>
            </a:r>
          </a:p>
        </p:txBody>
      </p:sp>
      <p:sp>
        <p:nvSpPr>
          <p:cNvPr id="46" name="文本框 45"/>
          <p:cNvSpPr txBox="1"/>
          <p:nvPr/>
        </p:nvSpPr>
        <p:spPr>
          <a:xfrm>
            <a:off x="5588950" y="2176295"/>
            <a:ext cx="2531678" cy="437684"/>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245" b="1">
                <a:solidFill>
                  <a:srgbClr val="E40000"/>
                </a:solidFill>
                <a:latin typeface="+mj-ea"/>
                <a:ea typeface="+mj-ea"/>
              </a:rPr>
              <a:t>点击此处添加标题</a:t>
            </a:r>
          </a:p>
        </p:txBody>
      </p:sp>
      <p:sp>
        <p:nvSpPr>
          <p:cNvPr id="47" name="矩形 46"/>
          <p:cNvSpPr/>
          <p:nvPr/>
        </p:nvSpPr>
        <p:spPr>
          <a:xfrm>
            <a:off x="5218896" y="2625272"/>
            <a:ext cx="3271784" cy="799258"/>
          </a:xfrm>
          <a:prstGeom prst="rect">
            <a:avLst/>
          </a:prstGeom>
          <a:noFill/>
        </p:spPr>
        <p:txBody>
          <a:bodyPr wrap="square" rtlCol="0">
            <a:spAutoFit/>
          </a:bodyPr>
          <a:lstStyle/>
          <a:p>
            <a:pPr algn="ctr">
              <a:lnSpc>
                <a:spcPct val="130000"/>
              </a:lnSpc>
            </a:pPr>
            <a:r>
              <a:rPr lang="zh-CN" altLang="en-US" sz="1180">
                <a:solidFill>
                  <a:schemeClr val="bg2">
                    <a:lumMod val="10000"/>
                  </a:schemeClr>
                </a:solidFill>
                <a:latin typeface="+mj-ea"/>
                <a:ea typeface="+mj-ea"/>
              </a:rPr>
              <a:t>点击添加正文、温提示正文行距在</a:t>
            </a:r>
            <a:r>
              <a:rPr lang="en-US" altLang="zh-CN" sz="1180">
                <a:solidFill>
                  <a:schemeClr val="bg2">
                    <a:lumMod val="10000"/>
                  </a:schemeClr>
                </a:solidFill>
                <a:latin typeface="+mj-ea"/>
                <a:ea typeface="+mj-ea"/>
              </a:rPr>
              <a:t>1.2~1.3</a:t>
            </a:r>
            <a:r>
              <a:rPr lang="zh-CN" altLang="en-US" sz="1180">
                <a:solidFill>
                  <a:schemeClr val="bg2">
                    <a:lumMod val="10000"/>
                  </a:schemeClr>
                </a:solidFill>
                <a:latin typeface="+mj-ea"/>
                <a:ea typeface="+mj-ea"/>
              </a:rPr>
              <a:t>之间点击添加正文、温提示正文行距在</a:t>
            </a:r>
            <a:r>
              <a:rPr lang="en-US" altLang="zh-CN" sz="1180">
                <a:solidFill>
                  <a:schemeClr val="bg2">
                    <a:lumMod val="10000"/>
                  </a:schemeClr>
                </a:solidFill>
                <a:latin typeface="+mj-ea"/>
                <a:ea typeface="+mj-ea"/>
              </a:rPr>
              <a:t>1.2~1.3</a:t>
            </a:r>
            <a:r>
              <a:rPr lang="zh-CN" altLang="en-US" sz="1180">
                <a:solidFill>
                  <a:schemeClr val="bg2">
                    <a:lumMod val="10000"/>
                  </a:schemeClr>
                </a:solidFill>
                <a:latin typeface="+mj-ea"/>
                <a:ea typeface="+mj-ea"/>
              </a:rPr>
              <a:t>之间点击添加正文</a:t>
            </a:r>
          </a:p>
        </p:txBody>
      </p:sp>
      <p:sp>
        <p:nvSpPr>
          <p:cNvPr id="49" name="文本框 48"/>
          <p:cNvSpPr txBox="1"/>
          <p:nvPr/>
        </p:nvSpPr>
        <p:spPr>
          <a:xfrm>
            <a:off x="10124369" y="2176295"/>
            <a:ext cx="2531678" cy="437684"/>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245" b="1">
                <a:solidFill>
                  <a:srgbClr val="E40000"/>
                </a:solidFill>
                <a:latin typeface="+mj-ea"/>
                <a:ea typeface="+mj-ea"/>
              </a:rPr>
              <a:t>点击此处添加标题</a:t>
            </a:r>
          </a:p>
        </p:txBody>
      </p:sp>
      <p:sp>
        <p:nvSpPr>
          <p:cNvPr id="50" name="矩形 49"/>
          <p:cNvSpPr/>
          <p:nvPr/>
        </p:nvSpPr>
        <p:spPr>
          <a:xfrm>
            <a:off x="9754315" y="2625272"/>
            <a:ext cx="3271784" cy="799258"/>
          </a:xfrm>
          <a:prstGeom prst="rect">
            <a:avLst/>
          </a:prstGeom>
          <a:noFill/>
        </p:spPr>
        <p:txBody>
          <a:bodyPr wrap="square" rtlCol="0">
            <a:spAutoFit/>
          </a:bodyPr>
          <a:lstStyle/>
          <a:p>
            <a:pPr algn="ctr">
              <a:lnSpc>
                <a:spcPct val="130000"/>
              </a:lnSpc>
            </a:pPr>
            <a:r>
              <a:rPr lang="zh-CN" altLang="en-US" sz="1180">
                <a:solidFill>
                  <a:schemeClr val="bg2">
                    <a:lumMod val="10000"/>
                  </a:schemeClr>
                </a:solidFill>
                <a:latin typeface="+mj-ea"/>
                <a:ea typeface="+mj-ea"/>
              </a:rPr>
              <a:t>点击添加正文、温提示正文行距在</a:t>
            </a:r>
            <a:r>
              <a:rPr lang="en-US" altLang="zh-CN" sz="1180">
                <a:solidFill>
                  <a:schemeClr val="bg2">
                    <a:lumMod val="10000"/>
                  </a:schemeClr>
                </a:solidFill>
                <a:latin typeface="+mj-ea"/>
                <a:ea typeface="+mj-ea"/>
              </a:rPr>
              <a:t>1.2~1.3</a:t>
            </a:r>
            <a:r>
              <a:rPr lang="zh-CN" altLang="en-US" sz="1180">
                <a:solidFill>
                  <a:schemeClr val="bg2">
                    <a:lumMod val="10000"/>
                  </a:schemeClr>
                </a:solidFill>
                <a:latin typeface="+mj-ea"/>
                <a:ea typeface="+mj-ea"/>
              </a:rPr>
              <a:t>之间点击添加正文、温提示正文行距在</a:t>
            </a:r>
            <a:r>
              <a:rPr lang="en-US" altLang="zh-CN" sz="1180">
                <a:solidFill>
                  <a:schemeClr val="bg2">
                    <a:lumMod val="10000"/>
                  </a:schemeClr>
                </a:solidFill>
                <a:latin typeface="+mj-ea"/>
                <a:ea typeface="+mj-ea"/>
              </a:rPr>
              <a:t>1.2~1.3</a:t>
            </a:r>
            <a:r>
              <a:rPr lang="zh-CN" altLang="en-US" sz="1180">
                <a:solidFill>
                  <a:schemeClr val="bg2">
                    <a:lumMod val="10000"/>
                  </a:schemeClr>
                </a:solidFill>
                <a:latin typeface="+mj-ea"/>
                <a:ea typeface="+mj-ea"/>
              </a:rPr>
              <a:t>之间点击添加正文</a:t>
            </a:r>
          </a:p>
        </p:txBody>
      </p:sp>
      <p:sp>
        <p:nvSpPr>
          <p:cNvPr id="52" name="文本框 51"/>
          <p:cNvSpPr txBox="1"/>
          <p:nvPr/>
        </p:nvSpPr>
        <p:spPr>
          <a:xfrm>
            <a:off x="7866458" y="5998425"/>
            <a:ext cx="2531678" cy="437684"/>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245" b="1">
                <a:solidFill>
                  <a:srgbClr val="435468"/>
                </a:solidFill>
                <a:latin typeface="+mj-ea"/>
                <a:ea typeface="+mj-ea"/>
              </a:rPr>
              <a:t>点击此处添加标题</a:t>
            </a:r>
          </a:p>
        </p:txBody>
      </p:sp>
      <p:sp>
        <p:nvSpPr>
          <p:cNvPr id="53" name="矩形 52"/>
          <p:cNvSpPr/>
          <p:nvPr/>
        </p:nvSpPr>
        <p:spPr>
          <a:xfrm>
            <a:off x="7496403" y="6447402"/>
            <a:ext cx="3271784" cy="799258"/>
          </a:xfrm>
          <a:prstGeom prst="rect">
            <a:avLst/>
          </a:prstGeom>
          <a:noFill/>
        </p:spPr>
        <p:txBody>
          <a:bodyPr wrap="square" rtlCol="0">
            <a:spAutoFit/>
          </a:bodyPr>
          <a:lstStyle/>
          <a:p>
            <a:pPr algn="ctr">
              <a:lnSpc>
                <a:spcPct val="130000"/>
              </a:lnSpc>
            </a:pPr>
            <a:r>
              <a:rPr lang="zh-CN" altLang="en-US" sz="1180">
                <a:solidFill>
                  <a:schemeClr val="bg2">
                    <a:lumMod val="10000"/>
                  </a:schemeClr>
                </a:solidFill>
                <a:latin typeface="+mj-ea"/>
                <a:ea typeface="+mj-ea"/>
              </a:rPr>
              <a:t>点击添加正文、温提示正文行距在</a:t>
            </a:r>
            <a:r>
              <a:rPr lang="en-US" altLang="zh-CN" sz="1180">
                <a:solidFill>
                  <a:schemeClr val="bg2">
                    <a:lumMod val="10000"/>
                  </a:schemeClr>
                </a:solidFill>
                <a:latin typeface="+mj-ea"/>
                <a:ea typeface="+mj-ea"/>
              </a:rPr>
              <a:t>1.2~1.3</a:t>
            </a:r>
            <a:r>
              <a:rPr lang="zh-CN" altLang="en-US" sz="1180">
                <a:solidFill>
                  <a:schemeClr val="bg2">
                    <a:lumMod val="10000"/>
                  </a:schemeClr>
                </a:solidFill>
                <a:latin typeface="+mj-ea"/>
                <a:ea typeface="+mj-ea"/>
              </a:rPr>
              <a:t>之间点击添加正文、温提示正文行距在</a:t>
            </a:r>
            <a:r>
              <a:rPr lang="en-US" altLang="zh-CN" sz="1180">
                <a:solidFill>
                  <a:schemeClr val="bg2">
                    <a:lumMod val="10000"/>
                  </a:schemeClr>
                </a:solidFill>
                <a:latin typeface="+mj-ea"/>
                <a:ea typeface="+mj-ea"/>
              </a:rPr>
              <a:t>1.2~1.3</a:t>
            </a:r>
            <a:r>
              <a:rPr lang="zh-CN" altLang="en-US" sz="1180">
                <a:solidFill>
                  <a:schemeClr val="bg2">
                    <a:lumMod val="10000"/>
                  </a:schemeClr>
                </a:solidFill>
                <a:latin typeface="+mj-ea"/>
                <a:ea typeface="+mj-ea"/>
              </a:rPr>
              <a:t>之间点击添加正文</a:t>
            </a:r>
          </a:p>
        </p:txBody>
      </p:sp>
      <p:sp>
        <p:nvSpPr>
          <p:cNvPr id="55" name="文本框 54"/>
          <p:cNvSpPr txBox="1"/>
          <p:nvPr/>
        </p:nvSpPr>
        <p:spPr>
          <a:xfrm>
            <a:off x="3303427" y="5998425"/>
            <a:ext cx="2531678" cy="437684"/>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245" b="1">
                <a:solidFill>
                  <a:srgbClr val="435468"/>
                </a:solidFill>
                <a:latin typeface="+mj-ea"/>
                <a:ea typeface="+mj-ea"/>
              </a:rPr>
              <a:t>点击此处添加标题</a:t>
            </a:r>
          </a:p>
        </p:txBody>
      </p:sp>
      <p:sp>
        <p:nvSpPr>
          <p:cNvPr id="56" name="矩形 55"/>
          <p:cNvSpPr/>
          <p:nvPr/>
        </p:nvSpPr>
        <p:spPr>
          <a:xfrm>
            <a:off x="2933373" y="6447402"/>
            <a:ext cx="3271784" cy="799258"/>
          </a:xfrm>
          <a:prstGeom prst="rect">
            <a:avLst/>
          </a:prstGeom>
          <a:noFill/>
        </p:spPr>
        <p:txBody>
          <a:bodyPr wrap="square" rtlCol="0">
            <a:spAutoFit/>
          </a:bodyPr>
          <a:lstStyle/>
          <a:p>
            <a:pPr algn="ctr">
              <a:lnSpc>
                <a:spcPct val="130000"/>
              </a:lnSpc>
            </a:pPr>
            <a:r>
              <a:rPr lang="zh-CN" altLang="en-US" sz="1180">
                <a:solidFill>
                  <a:schemeClr val="bg2">
                    <a:lumMod val="10000"/>
                  </a:schemeClr>
                </a:solidFill>
                <a:latin typeface="+mj-ea"/>
                <a:ea typeface="+mj-ea"/>
              </a:rPr>
              <a:t>点击添加正文、温提示正文行距在</a:t>
            </a:r>
            <a:r>
              <a:rPr lang="en-US" altLang="zh-CN" sz="1180">
                <a:solidFill>
                  <a:schemeClr val="bg2">
                    <a:lumMod val="10000"/>
                  </a:schemeClr>
                </a:solidFill>
                <a:latin typeface="+mj-ea"/>
                <a:ea typeface="+mj-ea"/>
              </a:rPr>
              <a:t>1.2~1.3</a:t>
            </a:r>
            <a:r>
              <a:rPr lang="zh-CN" altLang="en-US" sz="1180">
                <a:solidFill>
                  <a:schemeClr val="bg2">
                    <a:lumMod val="10000"/>
                  </a:schemeClr>
                </a:solidFill>
                <a:latin typeface="+mj-ea"/>
                <a:ea typeface="+mj-ea"/>
              </a:rPr>
              <a:t>之间点击添加正文、温提示正文行距在</a:t>
            </a:r>
            <a:r>
              <a:rPr lang="en-US" altLang="zh-CN" sz="1180">
                <a:solidFill>
                  <a:schemeClr val="bg2">
                    <a:lumMod val="10000"/>
                  </a:schemeClr>
                </a:solidFill>
                <a:latin typeface="+mj-ea"/>
                <a:ea typeface="+mj-ea"/>
              </a:rPr>
              <a:t>1.2~1.3</a:t>
            </a:r>
            <a:r>
              <a:rPr lang="zh-CN" altLang="en-US" sz="1180">
                <a:solidFill>
                  <a:schemeClr val="bg2">
                    <a:lumMod val="10000"/>
                  </a:schemeClr>
                </a:solidFill>
                <a:latin typeface="+mj-ea"/>
                <a:ea typeface="+mj-ea"/>
              </a:rPr>
              <a:t>之间点击添加正文</a:t>
            </a:r>
          </a:p>
        </p:txBody>
      </p:sp>
      <p:grpSp>
        <p:nvGrpSpPr>
          <p:cNvPr id="51" name="组合 50"/>
          <p:cNvGrpSpPr/>
          <p:nvPr/>
        </p:nvGrpSpPr>
        <p:grpSpPr>
          <a:xfrm>
            <a:off x="426332" y="105966"/>
            <a:ext cx="3340941" cy="590700"/>
            <a:chOff x="568442" y="141286"/>
            <a:chExt cx="4454590" cy="787601"/>
          </a:xfrm>
        </p:grpSpPr>
        <p:sp>
          <p:nvSpPr>
            <p:cNvPr id="54" name="文本框 53"/>
            <p:cNvSpPr txBox="1"/>
            <p:nvPr/>
          </p:nvSpPr>
          <p:spPr>
            <a:xfrm>
              <a:off x="727682" y="141286"/>
              <a:ext cx="2443405" cy="779701"/>
            </a:xfrm>
            <a:prstGeom prst="rect">
              <a:avLst/>
            </a:prstGeom>
            <a:noFill/>
          </p:spPr>
          <p:txBody>
            <a:bodyPr wrap="none" rtlCol="0">
              <a:spAutoFit/>
            </a:bodyPr>
            <a:lstStyle/>
            <a:p>
              <a:r>
                <a:rPr lang="zh-CN" altLang="en-US" sz="3200" b="1" dirty="0">
                  <a:solidFill>
                    <a:srgbClr val="FF0000"/>
                  </a:solidFill>
                  <a:latin typeface="+mj-ea"/>
                  <a:ea typeface="+mj-ea"/>
                </a:rPr>
                <a:t>明年计划</a:t>
              </a:r>
            </a:p>
          </p:txBody>
        </p:sp>
        <p:sp>
          <p:nvSpPr>
            <p:cNvPr id="57" name="等腰三角形 56"/>
            <p:cNvSpPr/>
            <p:nvPr/>
          </p:nvSpPr>
          <p:spPr>
            <a:xfrm rot="16200000" flipH="1" flipV="1">
              <a:off x="492508" y="454911"/>
              <a:ext cx="304323" cy="15245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58" name="文本框 23"/>
            <p:cNvSpPr txBox="1"/>
            <p:nvPr/>
          </p:nvSpPr>
          <p:spPr>
            <a:xfrm>
              <a:off x="2887403" y="600592"/>
              <a:ext cx="2135629" cy="328295"/>
            </a:xfrm>
            <a:prstGeom prst="rect">
              <a:avLst/>
            </a:prstGeom>
            <a:noFill/>
          </p:spPr>
          <p:txBody>
            <a:bodyPr wrap="none" rtlCol="0">
              <a:spAutoFit/>
            </a:bodyPr>
            <a:lstStyle/>
            <a:p>
              <a:r>
                <a:rPr lang="en-US" altLang="zh-CN" sz="1000" dirty="0">
                  <a:solidFill>
                    <a:schemeClr val="tx1">
                      <a:lumMod val="60000"/>
                      <a:lumOff val="40000"/>
                    </a:schemeClr>
                  </a:solidFill>
                  <a:latin typeface="+mj-ea"/>
                  <a:ea typeface="+mj-ea"/>
                </a:rPr>
                <a:t>  Click here to add Title</a:t>
              </a:r>
              <a:endParaRPr lang="zh-CN" altLang="en-US" sz="1000" dirty="0">
                <a:solidFill>
                  <a:schemeClr val="tx1">
                    <a:lumMod val="60000"/>
                    <a:lumOff val="40000"/>
                  </a:schemeClr>
                </a:solidFill>
                <a:latin typeface="+mj-ea"/>
                <a:ea typeface="+mj-ea"/>
              </a:endParaRPr>
            </a:p>
          </p:txBody>
        </p:sp>
      </p:grpSp>
      <p:sp>
        <p:nvSpPr>
          <p:cNvPr id="59" name="圆角矩形 58"/>
          <p:cNvSpPr/>
          <p:nvPr/>
        </p:nvSpPr>
        <p:spPr>
          <a:xfrm flipV="1">
            <a:off x="400987" y="673807"/>
            <a:ext cx="13064286" cy="45719"/>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0-#ppt_w/2"/>
                                          </p:val>
                                        </p:tav>
                                        <p:tav tm="100000">
                                          <p:val>
                                            <p:strVal val="#ppt_x"/>
                                          </p:val>
                                        </p:tav>
                                      </p:tavLst>
                                    </p:anim>
                                    <p:anim calcmode="lin" valueType="num">
                                      <p:cBhvr additive="base">
                                        <p:cTn id="8"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wipe(left)">
                                      <p:cBhvr>
                                        <p:cTn id="13" dur="500"/>
                                        <p:tgtEl>
                                          <p:spTgt spid="59"/>
                                        </p:tgtEl>
                                      </p:cBhvr>
                                    </p:animEffect>
                                  </p:childTnLst>
                                </p:cTn>
                              </p:par>
                              <p:par>
                                <p:cTn id="14" presetID="22" presetClass="entr" presetSubtype="4"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17" presetClass="entr" presetSubtype="10" fill="hold" grpId="0" nodeType="withEffect">
                                  <p:stCondLst>
                                    <p:cond delay="200"/>
                                  </p:stCondLst>
                                  <p:iterate type="lt">
                                    <p:tmPct val="10000"/>
                                  </p:iterate>
                                  <p:childTnLst>
                                    <p:set>
                                      <p:cBhvr>
                                        <p:cTn id="18" dur="1" fill="hold">
                                          <p:stCondLst>
                                            <p:cond delay="0"/>
                                          </p:stCondLst>
                                        </p:cTn>
                                        <p:tgtEl>
                                          <p:spTgt spid="42"/>
                                        </p:tgtEl>
                                        <p:attrNameLst>
                                          <p:attrName>style.visibility</p:attrName>
                                        </p:attrNameLst>
                                      </p:cBhvr>
                                      <p:to>
                                        <p:strVal val="visible"/>
                                      </p:to>
                                    </p:set>
                                    <p:anim calcmode="lin" valueType="num">
                                      <p:cBhvr>
                                        <p:cTn id="19" dur="500" fill="hold"/>
                                        <p:tgtEl>
                                          <p:spTgt spid="42"/>
                                        </p:tgtEl>
                                        <p:attrNameLst>
                                          <p:attrName>ppt_w</p:attrName>
                                        </p:attrNameLst>
                                      </p:cBhvr>
                                      <p:tavLst>
                                        <p:tav tm="0">
                                          <p:val>
                                            <p:fltVal val="0"/>
                                          </p:val>
                                        </p:tav>
                                        <p:tav tm="100000">
                                          <p:val>
                                            <p:strVal val="#ppt_w"/>
                                          </p:val>
                                        </p:tav>
                                      </p:tavLst>
                                    </p:anim>
                                    <p:anim calcmode="lin" valueType="num">
                                      <p:cBhvr>
                                        <p:cTn id="20" dur="500" fill="hold"/>
                                        <p:tgtEl>
                                          <p:spTgt spid="42"/>
                                        </p:tgtEl>
                                        <p:attrNameLst>
                                          <p:attrName>ppt_h</p:attrName>
                                        </p:attrNameLst>
                                      </p:cBhvr>
                                      <p:tavLst>
                                        <p:tav tm="0">
                                          <p:val>
                                            <p:strVal val="#ppt_h"/>
                                          </p:val>
                                        </p:tav>
                                        <p:tav tm="100000">
                                          <p:val>
                                            <p:strVal val="#ppt_h"/>
                                          </p:val>
                                        </p:tav>
                                      </p:tavLst>
                                    </p:anim>
                                  </p:childTnLst>
                                </p:cTn>
                              </p:par>
                              <p:par>
                                <p:cTn id="21" presetID="22" presetClass="entr" presetSubtype="1" fill="hold" grpId="0" nodeType="withEffect">
                                  <p:stCondLst>
                                    <p:cond delay="400"/>
                                  </p:stCondLst>
                                  <p:childTnLst>
                                    <p:set>
                                      <p:cBhvr>
                                        <p:cTn id="22" dur="1" fill="hold">
                                          <p:stCondLst>
                                            <p:cond delay="0"/>
                                          </p:stCondLst>
                                        </p:cTn>
                                        <p:tgtEl>
                                          <p:spTgt spid="43"/>
                                        </p:tgtEl>
                                        <p:attrNameLst>
                                          <p:attrName>style.visibility</p:attrName>
                                        </p:attrNameLst>
                                      </p:cBhvr>
                                      <p:to>
                                        <p:strVal val="visible"/>
                                      </p:to>
                                    </p:set>
                                    <p:animEffect transition="in" filter="wipe(up)">
                                      <p:cBhvr>
                                        <p:cTn id="23" dur="500"/>
                                        <p:tgtEl>
                                          <p:spTgt spid="43"/>
                                        </p:tgtEl>
                                      </p:cBhvr>
                                    </p:animEffect>
                                  </p:childTnLst>
                                </p:cTn>
                              </p:par>
                              <p:par>
                                <p:cTn id="24" presetID="22" presetClass="entr" presetSubtype="1" fill="hold" nodeType="withEffect">
                                  <p:stCondLst>
                                    <p:cond delay="60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500"/>
                                        <p:tgtEl>
                                          <p:spTgt spid="10"/>
                                        </p:tgtEl>
                                      </p:cBhvr>
                                    </p:animEffect>
                                  </p:childTnLst>
                                </p:cTn>
                              </p:par>
                              <p:par>
                                <p:cTn id="27" presetID="17" presetClass="entr" presetSubtype="10" fill="hold" grpId="0" nodeType="withEffect">
                                  <p:stCondLst>
                                    <p:cond delay="900"/>
                                  </p:stCondLst>
                                  <p:iterate type="lt">
                                    <p:tmPct val="10000"/>
                                  </p:iterate>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strVal val="#ppt_h"/>
                                          </p:val>
                                        </p:tav>
                                        <p:tav tm="100000">
                                          <p:val>
                                            <p:strVal val="#ppt_h"/>
                                          </p:val>
                                        </p:tav>
                                      </p:tavLst>
                                    </p:anim>
                                  </p:childTnLst>
                                </p:cTn>
                              </p:par>
                              <p:par>
                                <p:cTn id="31" presetID="22" presetClass="entr" presetSubtype="1" fill="hold" grpId="0" nodeType="withEffect">
                                  <p:stCondLst>
                                    <p:cond delay="1100"/>
                                  </p:stCondLst>
                                  <p:childTnLst>
                                    <p:set>
                                      <p:cBhvr>
                                        <p:cTn id="32" dur="1" fill="hold">
                                          <p:stCondLst>
                                            <p:cond delay="0"/>
                                          </p:stCondLst>
                                        </p:cTn>
                                        <p:tgtEl>
                                          <p:spTgt spid="56"/>
                                        </p:tgtEl>
                                        <p:attrNameLst>
                                          <p:attrName>style.visibility</p:attrName>
                                        </p:attrNameLst>
                                      </p:cBhvr>
                                      <p:to>
                                        <p:strVal val="visible"/>
                                      </p:to>
                                    </p:set>
                                    <p:animEffect transition="in" filter="wipe(up)">
                                      <p:cBhvr>
                                        <p:cTn id="33" dur="500"/>
                                        <p:tgtEl>
                                          <p:spTgt spid="56"/>
                                        </p:tgtEl>
                                      </p:cBhvr>
                                    </p:animEffect>
                                  </p:childTnLst>
                                </p:cTn>
                              </p:par>
                              <p:par>
                                <p:cTn id="34" presetID="22" presetClass="entr" presetSubtype="4" fill="hold" nodeType="withEffect">
                                  <p:stCondLst>
                                    <p:cond delay="130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par>
                                <p:cTn id="37" presetID="17" presetClass="entr" presetSubtype="10" fill="hold" grpId="0" nodeType="withEffect">
                                  <p:stCondLst>
                                    <p:cond delay="1500"/>
                                  </p:stCondLst>
                                  <p:iterate type="lt">
                                    <p:tmPct val="10000"/>
                                  </p:iterate>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strVal val="#ppt_h"/>
                                          </p:val>
                                        </p:tav>
                                        <p:tav tm="100000">
                                          <p:val>
                                            <p:strVal val="#ppt_h"/>
                                          </p:val>
                                        </p:tav>
                                      </p:tavLst>
                                    </p:anim>
                                  </p:childTnLst>
                                </p:cTn>
                              </p:par>
                              <p:par>
                                <p:cTn id="41" presetID="22" presetClass="entr" presetSubtype="1" fill="hold" grpId="0" nodeType="withEffect">
                                  <p:stCondLst>
                                    <p:cond delay="1700"/>
                                  </p:stCondLst>
                                  <p:childTnLst>
                                    <p:set>
                                      <p:cBhvr>
                                        <p:cTn id="42" dur="1" fill="hold">
                                          <p:stCondLst>
                                            <p:cond delay="0"/>
                                          </p:stCondLst>
                                        </p:cTn>
                                        <p:tgtEl>
                                          <p:spTgt spid="47"/>
                                        </p:tgtEl>
                                        <p:attrNameLst>
                                          <p:attrName>style.visibility</p:attrName>
                                        </p:attrNameLst>
                                      </p:cBhvr>
                                      <p:to>
                                        <p:strVal val="visible"/>
                                      </p:to>
                                    </p:set>
                                    <p:animEffect transition="in" filter="wipe(up)">
                                      <p:cBhvr>
                                        <p:cTn id="43" dur="500"/>
                                        <p:tgtEl>
                                          <p:spTgt spid="47"/>
                                        </p:tgtEl>
                                      </p:cBhvr>
                                    </p:animEffect>
                                  </p:childTnLst>
                                </p:cTn>
                              </p:par>
                              <p:par>
                                <p:cTn id="44" presetID="22" presetClass="entr" presetSubtype="1" fill="hold" nodeType="withEffect">
                                  <p:stCondLst>
                                    <p:cond delay="1800"/>
                                  </p:stCondLst>
                                  <p:childTnLst>
                                    <p:set>
                                      <p:cBhvr>
                                        <p:cTn id="45" dur="1" fill="hold">
                                          <p:stCondLst>
                                            <p:cond delay="0"/>
                                          </p:stCondLst>
                                        </p:cTn>
                                        <p:tgtEl>
                                          <p:spTgt spid="12"/>
                                        </p:tgtEl>
                                        <p:attrNameLst>
                                          <p:attrName>style.visibility</p:attrName>
                                        </p:attrNameLst>
                                      </p:cBhvr>
                                      <p:to>
                                        <p:strVal val="visible"/>
                                      </p:to>
                                    </p:set>
                                    <p:animEffect transition="in" filter="wipe(up)">
                                      <p:cBhvr>
                                        <p:cTn id="46" dur="500"/>
                                        <p:tgtEl>
                                          <p:spTgt spid="12"/>
                                        </p:tgtEl>
                                      </p:cBhvr>
                                    </p:animEffect>
                                  </p:childTnLst>
                                </p:cTn>
                              </p:par>
                              <p:par>
                                <p:cTn id="47" presetID="17" presetClass="entr" presetSubtype="10" fill="hold" grpId="0" nodeType="withEffect">
                                  <p:stCondLst>
                                    <p:cond delay="2000"/>
                                  </p:stCondLst>
                                  <p:iterate type="lt">
                                    <p:tmPct val="10000"/>
                                  </p:iterate>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strVal val="#ppt_h"/>
                                          </p:val>
                                        </p:tav>
                                        <p:tav tm="100000">
                                          <p:val>
                                            <p:strVal val="#ppt_h"/>
                                          </p:val>
                                        </p:tav>
                                      </p:tavLst>
                                    </p:anim>
                                  </p:childTnLst>
                                </p:cTn>
                              </p:par>
                              <p:par>
                                <p:cTn id="51" presetID="22" presetClass="entr" presetSubtype="1" fill="hold" grpId="0" nodeType="withEffect">
                                  <p:stCondLst>
                                    <p:cond delay="2100"/>
                                  </p:stCondLst>
                                  <p:childTnLst>
                                    <p:set>
                                      <p:cBhvr>
                                        <p:cTn id="52" dur="1" fill="hold">
                                          <p:stCondLst>
                                            <p:cond delay="0"/>
                                          </p:stCondLst>
                                        </p:cTn>
                                        <p:tgtEl>
                                          <p:spTgt spid="53"/>
                                        </p:tgtEl>
                                        <p:attrNameLst>
                                          <p:attrName>style.visibility</p:attrName>
                                        </p:attrNameLst>
                                      </p:cBhvr>
                                      <p:to>
                                        <p:strVal val="visible"/>
                                      </p:to>
                                    </p:set>
                                    <p:animEffect transition="in" filter="wipe(up)">
                                      <p:cBhvr>
                                        <p:cTn id="53" dur="500"/>
                                        <p:tgtEl>
                                          <p:spTgt spid="53"/>
                                        </p:tgtEl>
                                      </p:cBhvr>
                                    </p:animEffect>
                                  </p:childTnLst>
                                </p:cTn>
                              </p:par>
                              <p:par>
                                <p:cTn id="54" presetID="22" presetClass="entr" presetSubtype="4" fill="hold" nodeType="withEffect">
                                  <p:stCondLst>
                                    <p:cond delay="2500"/>
                                  </p:stCondLst>
                                  <p:childTnLst>
                                    <p:set>
                                      <p:cBhvr>
                                        <p:cTn id="55" dur="1" fill="hold">
                                          <p:stCondLst>
                                            <p:cond delay="0"/>
                                          </p:stCondLst>
                                        </p:cTn>
                                        <p:tgtEl>
                                          <p:spTgt spid="13"/>
                                        </p:tgtEl>
                                        <p:attrNameLst>
                                          <p:attrName>style.visibility</p:attrName>
                                        </p:attrNameLst>
                                      </p:cBhvr>
                                      <p:to>
                                        <p:strVal val="visible"/>
                                      </p:to>
                                    </p:set>
                                    <p:animEffect transition="in" filter="wipe(down)">
                                      <p:cBhvr>
                                        <p:cTn id="56" dur="500"/>
                                        <p:tgtEl>
                                          <p:spTgt spid="13"/>
                                        </p:tgtEl>
                                      </p:cBhvr>
                                    </p:animEffect>
                                  </p:childTnLst>
                                </p:cTn>
                              </p:par>
                              <p:par>
                                <p:cTn id="57" presetID="17" presetClass="entr" presetSubtype="10" fill="hold" grpId="0" nodeType="withEffect">
                                  <p:stCondLst>
                                    <p:cond delay="2700"/>
                                  </p:stCondLst>
                                  <p:iterate type="lt">
                                    <p:tmPct val="10000"/>
                                  </p:iterate>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strVal val="#ppt_h"/>
                                          </p:val>
                                        </p:tav>
                                        <p:tav tm="100000">
                                          <p:val>
                                            <p:strVal val="#ppt_h"/>
                                          </p:val>
                                        </p:tav>
                                      </p:tavLst>
                                    </p:anim>
                                  </p:childTnLst>
                                </p:cTn>
                              </p:par>
                              <p:par>
                                <p:cTn id="61" presetID="22" presetClass="entr" presetSubtype="1" fill="hold" grpId="0" nodeType="withEffect">
                                  <p:stCondLst>
                                    <p:cond delay="280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6" grpId="0"/>
      <p:bldP spid="47" grpId="0"/>
      <p:bldP spid="49" grpId="0"/>
      <p:bldP spid="50" grpId="0"/>
      <p:bldP spid="52" grpId="0"/>
      <p:bldP spid="53" grpId="0"/>
      <p:bldP spid="55" grpId="0"/>
      <p:bldP spid="56" grpId="0"/>
      <p:bldP spid="59"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45" name="组合 244"/>
          <p:cNvGrpSpPr/>
          <p:nvPr/>
        </p:nvGrpSpPr>
        <p:grpSpPr>
          <a:xfrm flipH="1">
            <a:off x="6990603" y="2829741"/>
            <a:ext cx="1557801" cy="40402"/>
            <a:chOff x="2531312" y="2421168"/>
            <a:chExt cx="1388066" cy="36000"/>
          </a:xfrm>
          <a:solidFill>
            <a:schemeClr val="tx1">
              <a:lumMod val="50000"/>
              <a:lumOff val="50000"/>
            </a:schemeClr>
          </a:solidFill>
        </p:grpSpPr>
        <p:cxnSp>
          <p:nvCxnSpPr>
            <p:cNvPr id="246" name="直接连接符 245"/>
            <p:cNvCxnSpPr/>
            <p:nvPr/>
          </p:nvCxnSpPr>
          <p:spPr>
            <a:xfrm>
              <a:off x="2539779" y="2439168"/>
              <a:ext cx="1379599" cy="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47" name="椭圆 246"/>
            <p:cNvSpPr/>
            <p:nvPr/>
          </p:nvSpPr>
          <p:spPr>
            <a:xfrm>
              <a:off x="2531312" y="2421168"/>
              <a:ext cx="36000" cy="36000"/>
            </a:xfrm>
            <a:prstGeom prst="ellipse">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20"/>
            </a:p>
          </p:txBody>
        </p:sp>
      </p:grpSp>
      <p:grpSp>
        <p:nvGrpSpPr>
          <p:cNvPr id="251" name="组合 250"/>
          <p:cNvGrpSpPr/>
          <p:nvPr/>
        </p:nvGrpSpPr>
        <p:grpSpPr>
          <a:xfrm flipH="1">
            <a:off x="8548404" y="5009966"/>
            <a:ext cx="1557801" cy="40402"/>
            <a:chOff x="2531312" y="2421168"/>
            <a:chExt cx="1388066" cy="36000"/>
          </a:xfrm>
          <a:solidFill>
            <a:schemeClr val="tx1">
              <a:lumMod val="50000"/>
              <a:lumOff val="50000"/>
            </a:schemeClr>
          </a:solidFill>
        </p:grpSpPr>
        <p:cxnSp>
          <p:nvCxnSpPr>
            <p:cNvPr id="252" name="直接连接符 251"/>
            <p:cNvCxnSpPr/>
            <p:nvPr/>
          </p:nvCxnSpPr>
          <p:spPr>
            <a:xfrm>
              <a:off x="2539779" y="2439168"/>
              <a:ext cx="1379599" cy="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53" name="椭圆 252"/>
            <p:cNvSpPr/>
            <p:nvPr/>
          </p:nvSpPr>
          <p:spPr>
            <a:xfrm>
              <a:off x="2531312" y="2421168"/>
              <a:ext cx="36000" cy="36000"/>
            </a:xfrm>
            <a:prstGeom prst="ellipse">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20"/>
            </a:p>
          </p:txBody>
        </p:sp>
      </p:grpSp>
      <p:grpSp>
        <p:nvGrpSpPr>
          <p:cNvPr id="9" name="组合 8"/>
          <p:cNvGrpSpPr/>
          <p:nvPr/>
        </p:nvGrpSpPr>
        <p:grpSpPr>
          <a:xfrm>
            <a:off x="3019628" y="2829741"/>
            <a:ext cx="1557801" cy="40402"/>
            <a:chOff x="2531312" y="2421168"/>
            <a:chExt cx="1388066" cy="36000"/>
          </a:xfrm>
          <a:solidFill>
            <a:schemeClr val="tx1">
              <a:lumMod val="50000"/>
              <a:lumOff val="50000"/>
            </a:schemeClr>
          </a:solidFill>
        </p:grpSpPr>
        <p:cxnSp>
          <p:nvCxnSpPr>
            <p:cNvPr id="243" name="直接连接符 242"/>
            <p:cNvCxnSpPr/>
            <p:nvPr/>
          </p:nvCxnSpPr>
          <p:spPr>
            <a:xfrm>
              <a:off x="2539779" y="2439168"/>
              <a:ext cx="1379599" cy="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2531312" y="2421168"/>
              <a:ext cx="36000" cy="36000"/>
            </a:xfrm>
            <a:prstGeom prst="ellipse">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20"/>
            </a:p>
          </p:txBody>
        </p:sp>
      </p:grpSp>
      <p:grpSp>
        <p:nvGrpSpPr>
          <p:cNvPr id="254" name="组合 253"/>
          <p:cNvGrpSpPr/>
          <p:nvPr/>
        </p:nvGrpSpPr>
        <p:grpSpPr>
          <a:xfrm>
            <a:off x="4336151" y="5009966"/>
            <a:ext cx="1557801" cy="40402"/>
            <a:chOff x="2531312" y="2421168"/>
            <a:chExt cx="1388066" cy="36000"/>
          </a:xfrm>
          <a:solidFill>
            <a:schemeClr val="tx1">
              <a:lumMod val="50000"/>
              <a:lumOff val="50000"/>
            </a:schemeClr>
          </a:solidFill>
        </p:grpSpPr>
        <p:cxnSp>
          <p:nvCxnSpPr>
            <p:cNvPr id="255" name="直接连接符 254"/>
            <p:cNvCxnSpPr/>
            <p:nvPr/>
          </p:nvCxnSpPr>
          <p:spPr>
            <a:xfrm>
              <a:off x="2539779" y="2439168"/>
              <a:ext cx="1379599" cy="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56" name="椭圆 255"/>
            <p:cNvSpPr/>
            <p:nvPr/>
          </p:nvSpPr>
          <p:spPr>
            <a:xfrm>
              <a:off x="2531312" y="2421168"/>
              <a:ext cx="36000" cy="36000"/>
            </a:xfrm>
            <a:prstGeom prst="ellipse">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20"/>
            </a:p>
          </p:txBody>
        </p:sp>
      </p:grpSp>
      <p:grpSp>
        <p:nvGrpSpPr>
          <p:cNvPr id="200" name="组合 18"/>
          <p:cNvGrpSpPr/>
          <p:nvPr/>
        </p:nvGrpSpPr>
        <p:grpSpPr bwMode="auto">
          <a:xfrm>
            <a:off x="3969759" y="2581770"/>
            <a:ext cx="2983827" cy="2019403"/>
            <a:chOff x="0" y="0"/>
            <a:chExt cx="2093189" cy="1416774"/>
          </a:xfrm>
          <a:solidFill>
            <a:srgbClr val="FF0000"/>
          </a:solidFill>
        </p:grpSpPr>
        <p:sp>
          <p:nvSpPr>
            <p:cNvPr id="201" name="等腰三角形 19">
              <a:hlinkClick r:id="rId3"/>
            </p:cNvPr>
            <p:cNvSpPr>
              <a:spLocks noChangeArrowheads="1"/>
            </p:cNvSpPr>
            <p:nvPr/>
          </p:nvSpPr>
          <p:spPr bwMode="auto">
            <a:xfrm flipH="1" flipV="1">
              <a:off x="0" y="0"/>
              <a:ext cx="2093189" cy="1416774"/>
            </a:xfrm>
            <a:prstGeom prst="triangle">
              <a:avLst>
                <a:gd name="adj" fmla="val 50000"/>
              </a:avLst>
            </a:prstGeom>
            <a:grpFill/>
            <a:ln w="12700" cap="flat" cmpd="sng">
              <a:solidFill>
                <a:schemeClr val="bg1"/>
              </a:solidFill>
              <a:bevel/>
            </a:ln>
          </p:spPr>
          <p:txBody>
            <a:bodyPr anchor="ctr"/>
            <a:lstStyle/>
            <a:p>
              <a:pPr algn="ctr"/>
              <a:endParaRPr lang="zh-CN" altLang="zh-CN" sz="2920">
                <a:solidFill>
                  <a:schemeClr val="bg1"/>
                </a:solidFill>
                <a:latin typeface="宋体" panose="02010600030101010101" pitchFamily="2" charset="-122"/>
                <a:sym typeface="宋体" panose="02010600030101010101" pitchFamily="2" charset="-122"/>
              </a:endParaRPr>
            </a:p>
          </p:txBody>
        </p:sp>
        <p:sp>
          <p:nvSpPr>
            <p:cNvPr id="202" name="文本框 20"/>
            <p:cNvSpPr>
              <a:spLocks noChangeArrowheads="1"/>
            </p:cNvSpPr>
            <p:nvPr/>
          </p:nvSpPr>
          <p:spPr bwMode="auto">
            <a:xfrm>
              <a:off x="742074" y="122472"/>
              <a:ext cx="604095" cy="5494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490" dirty="0">
                  <a:solidFill>
                    <a:schemeClr val="bg1"/>
                  </a:solidFill>
                  <a:latin typeface="微软雅黑" panose="020B0503020204020204" pitchFamily="34" charset="-122"/>
                  <a:ea typeface="微软雅黑" panose="020B0503020204020204" pitchFamily="34" charset="-122"/>
                </a:rPr>
                <a:t>01</a:t>
              </a:r>
              <a:endParaRPr lang="zh-CN" altLang="en-US" sz="4490" dirty="0">
                <a:solidFill>
                  <a:schemeClr val="bg1"/>
                </a:solidFill>
                <a:latin typeface="微软雅黑" panose="020B0503020204020204" pitchFamily="34" charset="-122"/>
                <a:ea typeface="微软雅黑" panose="020B0503020204020204" pitchFamily="34" charset="-122"/>
              </a:endParaRPr>
            </a:p>
          </p:txBody>
        </p:sp>
      </p:grpSp>
      <p:grpSp>
        <p:nvGrpSpPr>
          <p:cNvPr id="203" name="组合 21"/>
          <p:cNvGrpSpPr/>
          <p:nvPr/>
        </p:nvGrpSpPr>
        <p:grpSpPr bwMode="auto">
          <a:xfrm>
            <a:off x="5522798" y="2581770"/>
            <a:ext cx="2986090" cy="2019403"/>
            <a:chOff x="0" y="0"/>
            <a:chExt cx="2093189" cy="1416774"/>
          </a:xfrm>
          <a:solidFill>
            <a:srgbClr val="FF0000"/>
          </a:solidFill>
        </p:grpSpPr>
        <p:sp>
          <p:nvSpPr>
            <p:cNvPr id="204" name="等腰三角形 22">
              <a:hlinkClick r:id="rId3"/>
            </p:cNvPr>
            <p:cNvSpPr>
              <a:spLocks noChangeArrowheads="1"/>
            </p:cNvSpPr>
            <p:nvPr/>
          </p:nvSpPr>
          <p:spPr bwMode="auto">
            <a:xfrm>
              <a:off x="0" y="0"/>
              <a:ext cx="2093189" cy="1416774"/>
            </a:xfrm>
            <a:prstGeom prst="triangle">
              <a:avLst>
                <a:gd name="adj" fmla="val 50000"/>
              </a:avLst>
            </a:prstGeom>
            <a:grpFill/>
            <a:ln w="12700" cap="flat" cmpd="sng">
              <a:solidFill>
                <a:schemeClr val="bg1"/>
              </a:solidFill>
              <a:bevel/>
            </a:ln>
          </p:spPr>
          <p:txBody>
            <a:bodyPr anchor="ctr"/>
            <a:lstStyle/>
            <a:p>
              <a:pPr algn="ctr"/>
              <a:endParaRPr lang="zh-CN" altLang="zh-CN" sz="2920">
                <a:solidFill>
                  <a:schemeClr val="bg1"/>
                </a:solidFill>
                <a:latin typeface="宋体" panose="02010600030101010101" pitchFamily="2" charset="-122"/>
                <a:sym typeface="宋体" panose="02010600030101010101" pitchFamily="2" charset="-122"/>
              </a:endParaRPr>
            </a:p>
          </p:txBody>
        </p:sp>
        <p:sp>
          <p:nvSpPr>
            <p:cNvPr id="205" name="文本框 23"/>
            <p:cNvSpPr>
              <a:spLocks noChangeArrowheads="1"/>
            </p:cNvSpPr>
            <p:nvPr/>
          </p:nvSpPr>
          <p:spPr bwMode="auto">
            <a:xfrm>
              <a:off x="744774" y="579708"/>
              <a:ext cx="603637" cy="5494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490" dirty="0">
                  <a:solidFill>
                    <a:schemeClr val="bg1"/>
                  </a:solidFill>
                  <a:latin typeface="微软雅黑" panose="020B0503020204020204" pitchFamily="34" charset="-122"/>
                  <a:ea typeface="微软雅黑" panose="020B0503020204020204" pitchFamily="34" charset="-122"/>
                </a:rPr>
                <a:t>02</a:t>
              </a:r>
              <a:endParaRPr lang="zh-CN" altLang="en-US" sz="4490" dirty="0">
                <a:solidFill>
                  <a:schemeClr val="bg1"/>
                </a:solidFill>
                <a:latin typeface="微软雅黑" panose="020B0503020204020204" pitchFamily="34" charset="-122"/>
                <a:ea typeface="微软雅黑" panose="020B0503020204020204" pitchFamily="34" charset="-122"/>
              </a:endParaRPr>
            </a:p>
          </p:txBody>
        </p:sp>
      </p:grpSp>
      <p:grpSp>
        <p:nvGrpSpPr>
          <p:cNvPr id="206" name="组合 24"/>
          <p:cNvGrpSpPr/>
          <p:nvPr/>
        </p:nvGrpSpPr>
        <p:grpSpPr bwMode="auto">
          <a:xfrm>
            <a:off x="5522798" y="4662298"/>
            <a:ext cx="2986090" cy="2019403"/>
            <a:chOff x="0" y="0"/>
            <a:chExt cx="2093189" cy="1416774"/>
          </a:xfrm>
          <a:solidFill>
            <a:srgbClr val="FF0000"/>
          </a:solidFill>
        </p:grpSpPr>
        <p:sp>
          <p:nvSpPr>
            <p:cNvPr id="207" name="等腰三角形 25">
              <a:hlinkClick r:id="rId3"/>
            </p:cNvPr>
            <p:cNvSpPr>
              <a:spLocks noChangeArrowheads="1"/>
            </p:cNvSpPr>
            <p:nvPr/>
          </p:nvSpPr>
          <p:spPr bwMode="auto">
            <a:xfrm flipH="1" flipV="1">
              <a:off x="0" y="0"/>
              <a:ext cx="2093189" cy="1416774"/>
            </a:xfrm>
            <a:prstGeom prst="triangle">
              <a:avLst>
                <a:gd name="adj" fmla="val 50000"/>
              </a:avLst>
            </a:prstGeom>
            <a:grpFill/>
            <a:ln w="12700" cap="flat" cmpd="sng">
              <a:solidFill>
                <a:schemeClr val="bg1"/>
              </a:solidFill>
              <a:bevel/>
            </a:ln>
          </p:spPr>
          <p:txBody>
            <a:bodyPr anchor="ctr"/>
            <a:lstStyle/>
            <a:p>
              <a:pPr algn="ctr"/>
              <a:endParaRPr lang="zh-CN" altLang="zh-CN" sz="2920">
                <a:solidFill>
                  <a:schemeClr val="bg1"/>
                </a:solidFill>
                <a:latin typeface="宋体" panose="02010600030101010101" pitchFamily="2" charset="-122"/>
                <a:sym typeface="宋体" panose="02010600030101010101" pitchFamily="2" charset="-122"/>
              </a:endParaRPr>
            </a:p>
          </p:txBody>
        </p:sp>
        <p:sp>
          <p:nvSpPr>
            <p:cNvPr id="208" name="文本框 26"/>
            <p:cNvSpPr>
              <a:spLocks noChangeArrowheads="1"/>
            </p:cNvSpPr>
            <p:nvPr/>
          </p:nvSpPr>
          <p:spPr bwMode="auto">
            <a:xfrm>
              <a:off x="744774" y="180213"/>
              <a:ext cx="603637" cy="5494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490">
                  <a:solidFill>
                    <a:schemeClr val="bg1"/>
                  </a:solidFill>
                  <a:latin typeface="微软雅黑" panose="020B0503020204020204" pitchFamily="34" charset="-122"/>
                  <a:ea typeface="微软雅黑" panose="020B0503020204020204" pitchFamily="34" charset="-122"/>
                </a:rPr>
                <a:t>03</a:t>
              </a:r>
              <a:endParaRPr lang="zh-CN" altLang="en-US" sz="4490">
                <a:solidFill>
                  <a:schemeClr val="bg1"/>
                </a:solidFill>
                <a:latin typeface="微软雅黑" panose="020B0503020204020204" pitchFamily="34" charset="-122"/>
                <a:ea typeface="微软雅黑" panose="020B0503020204020204" pitchFamily="34" charset="-122"/>
              </a:endParaRPr>
            </a:p>
          </p:txBody>
        </p:sp>
      </p:grpSp>
      <p:grpSp>
        <p:nvGrpSpPr>
          <p:cNvPr id="209" name="组合 27"/>
          <p:cNvGrpSpPr/>
          <p:nvPr/>
        </p:nvGrpSpPr>
        <p:grpSpPr bwMode="auto">
          <a:xfrm>
            <a:off x="7078101" y="4662298"/>
            <a:ext cx="2983827" cy="2019403"/>
            <a:chOff x="0" y="0"/>
            <a:chExt cx="2093189" cy="1416774"/>
          </a:xfrm>
          <a:solidFill>
            <a:srgbClr val="FF0000"/>
          </a:solidFill>
        </p:grpSpPr>
        <p:sp>
          <p:nvSpPr>
            <p:cNvPr id="210" name="等腰三角形 28">
              <a:hlinkClick r:id="rId3"/>
            </p:cNvPr>
            <p:cNvSpPr>
              <a:spLocks noChangeArrowheads="1"/>
            </p:cNvSpPr>
            <p:nvPr/>
          </p:nvSpPr>
          <p:spPr bwMode="auto">
            <a:xfrm>
              <a:off x="0" y="0"/>
              <a:ext cx="2093189" cy="1416774"/>
            </a:xfrm>
            <a:prstGeom prst="triangle">
              <a:avLst>
                <a:gd name="adj" fmla="val 50000"/>
              </a:avLst>
            </a:prstGeom>
            <a:grpFill/>
            <a:ln w="12700" cap="flat" cmpd="sng">
              <a:solidFill>
                <a:schemeClr val="bg1"/>
              </a:solidFill>
              <a:bevel/>
            </a:ln>
          </p:spPr>
          <p:txBody>
            <a:bodyPr anchor="ctr"/>
            <a:lstStyle/>
            <a:p>
              <a:pPr algn="ctr"/>
              <a:endParaRPr lang="zh-CN" altLang="zh-CN" sz="2920">
                <a:solidFill>
                  <a:schemeClr val="bg1"/>
                </a:solidFill>
                <a:latin typeface="宋体" panose="02010600030101010101" pitchFamily="2" charset="-122"/>
                <a:sym typeface="宋体" panose="02010600030101010101" pitchFamily="2" charset="-122"/>
              </a:endParaRPr>
            </a:p>
          </p:txBody>
        </p:sp>
        <p:sp>
          <p:nvSpPr>
            <p:cNvPr id="211" name="文本框 29"/>
            <p:cNvSpPr>
              <a:spLocks noChangeArrowheads="1"/>
            </p:cNvSpPr>
            <p:nvPr/>
          </p:nvSpPr>
          <p:spPr bwMode="auto">
            <a:xfrm>
              <a:off x="744544" y="520297"/>
              <a:ext cx="604095" cy="5494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490">
                  <a:solidFill>
                    <a:schemeClr val="bg1"/>
                  </a:solidFill>
                  <a:latin typeface="微软雅黑" panose="020B0503020204020204" pitchFamily="34" charset="-122"/>
                  <a:ea typeface="微软雅黑" panose="020B0503020204020204" pitchFamily="34" charset="-122"/>
                </a:rPr>
                <a:t>04</a:t>
              </a:r>
              <a:endParaRPr lang="zh-CN" altLang="en-US" sz="4490">
                <a:solidFill>
                  <a:schemeClr val="bg1"/>
                </a:solidFill>
                <a:latin typeface="微软雅黑" panose="020B0503020204020204" pitchFamily="34" charset="-122"/>
                <a:ea typeface="微软雅黑" panose="020B0503020204020204" pitchFamily="34" charset="-122"/>
              </a:endParaRPr>
            </a:p>
          </p:txBody>
        </p:sp>
      </p:grpSp>
      <p:sp>
        <p:nvSpPr>
          <p:cNvPr id="224" name="TextBox 223"/>
          <p:cNvSpPr txBox="1"/>
          <p:nvPr/>
        </p:nvSpPr>
        <p:spPr>
          <a:xfrm>
            <a:off x="1457262" y="3245180"/>
            <a:ext cx="2983389" cy="642606"/>
          </a:xfrm>
          <a:prstGeom prst="rect">
            <a:avLst/>
          </a:prstGeom>
          <a:noFill/>
        </p:spPr>
        <p:txBody>
          <a:bodyPr wrap="square" lIns="102611" tIns="51305" rIns="102611" bIns="51305" rtlCol="0">
            <a:spAutoFit/>
          </a:bodyPr>
          <a:lstStyle/>
          <a:p>
            <a:pPr>
              <a:lnSpc>
                <a:spcPct val="130000"/>
              </a:lnSpc>
            </a:pPr>
            <a:r>
              <a:rPr lang="zh-CN" altLang="en-US" sz="1345"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a:t>
            </a:r>
            <a:r>
              <a:rPr lang="en-US" altLang="zh-CN" sz="1345"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345"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a:t>
            </a:r>
          </a:p>
        </p:txBody>
      </p:sp>
      <p:sp>
        <p:nvSpPr>
          <p:cNvPr id="233" name="TextBox 232"/>
          <p:cNvSpPr txBox="1"/>
          <p:nvPr/>
        </p:nvSpPr>
        <p:spPr>
          <a:xfrm>
            <a:off x="8620552" y="3260829"/>
            <a:ext cx="2983389" cy="642606"/>
          </a:xfrm>
          <a:prstGeom prst="rect">
            <a:avLst/>
          </a:prstGeom>
          <a:noFill/>
        </p:spPr>
        <p:txBody>
          <a:bodyPr wrap="square" lIns="102611" tIns="51305" rIns="102611" bIns="51305" rtlCol="0">
            <a:spAutoFit/>
          </a:bodyPr>
          <a:lstStyle/>
          <a:p>
            <a:pPr>
              <a:lnSpc>
                <a:spcPct val="130000"/>
              </a:lnSpc>
            </a:pPr>
            <a:r>
              <a:rPr lang="zh-CN" altLang="en-US" sz="1345"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a:t>
            </a:r>
            <a:r>
              <a:rPr lang="en-US" altLang="zh-CN" sz="1345"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345"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a:t>
            </a:r>
          </a:p>
        </p:txBody>
      </p:sp>
      <p:sp>
        <p:nvSpPr>
          <p:cNvPr id="236" name="TextBox 235"/>
          <p:cNvSpPr txBox="1"/>
          <p:nvPr/>
        </p:nvSpPr>
        <p:spPr>
          <a:xfrm>
            <a:off x="2781613" y="5347909"/>
            <a:ext cx="2983389" cy="642606"/>
          </a:xfrm>
          <a:prstGeom prst="rect">
            <a:avLst/>
          </a:prstGeom>
          <a:noFill/>
        </p:spPr>
        <p:txBody>
          <a:bodyPr wrap="square" lIns="102611" tIns="51305" rIns="102611" bIns="51305" rtlCol="0">
            <a:spAutoFit/>
          </a:bodyPr>
          <a:lstStyle/>
          <a:p>
            <a:pPr>
              <a:lnSpc>
                <a:spcPct val="130000"/>
              </a:lnSpc>
            </a:pPr>
            <a:r>
              <a:rPr lang="zh-CN" altLang="en-US" sz="1345"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a:t>
            </a:r>
            <a:r>
              <a:rPr lang="en-US" altLang="zh-CN" sz="1345"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345"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a:t>
            </a:r>
          </a:p>
        </p:txBody>
      </p:sp>
      <p:sp>
        <p:nvSpPr>
          <p:cNvPr id="239" name="TextBox 238"/>
          <p:cNvSpPr txBox="1"/>
          <p:nvPr/>
        </p:nvSpPr>
        <p:spPr>
          <a:xfrm>
            <a:off x="10079769" y="5312499"/>
            <a:ext cx="2983389" cy="642606"/>
          </a:xfrm>
          <a:prstGeom prst="rect">
            <a:avLst/>
          </a:prstGeom>
          <a:noFill/>
        </p:spPr>
        <p:txBody>
          <a:bodyPr wrap="square" lIns="102611" tIns="51305" rIns="102611" bIns="51305" rtlCol="0">
            <a:spAutoFit/>
          </a:bodyPr>
          <a:lstStyle/>
          <a:p>
            <a:pPr>
              <a:lnSpc>
                <a:spcPct val="130000"/>
              </a:lnSpc>
            </a:pPr>
            <a:r>
              <a:rPr lang="zh-CN" altLang="en-US" sz="1345"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a:t>
            </a:r>
            <a:r>
              <a:rPr lang="en-US" altLang="zh-CN" sz="1345"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345"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a:t>
            </a:r>
          </a:p>
        </p:txBody>
      </p:sp>
      <p:grpSp>
        <p:nvGrpSpPr>
          <p:cNvPr id="4" name="组合 3"/>
          <p:cNvGrpSpPr/>
          <p:nvPr/>
        </p:nvGrpSpPr>
        <p:grpSpPr>
          <a:xfrm>
            <a:off x="1618756" y="2553262"/>
            <a:ext cx="1360541" cy="621902"/>
            <a:chOff x="1354515" y="2174815"/>
            <a:chExt cx="1212299" cy="554141"/>
          </a:xfrm>
        </p:grpSpPr>
        <p:sp>
          <p:nvSpPr>
            <p:cNvPr id="3" name="圆角矩形 2"/>
            <p:cNvSpPr/>
            <p:nvPr/>
          </p:nvSpPr>
          <p:spPr>
            <a:xfrm>
              <a:off x="1354515" y="2193726"/>
              <a:ext cx="1100328" cy="52316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20"/>
            </a:p>
          </p:txBody>
        </p:sp>
        <p:sp>
          <p:nvSpPr>
            <p:cNvPr id="225" name="TextBox 224"/>
            <p:cNvSpPr txBox="1"/>
            <p:nvPr/>
          </p:nvSpPr>
          <p:spPr>
            <a:xfrm>
              <a:off x="1386761" y="2174815"/>
              <a:ext cx="1180053" cy="554141"/>
            </a:xfrm>
            <a:prstGeom prst="rect">
              <a:avLst/>
            </a:prstGeom>
            <a:noFill/>
          </p:spPr>
          <p:txBody>
            <a:bodyPr wrap="square" lIns="102611" tIns="0" rIns="102611" bIns="0" rtlCol="0" anchor="t">
              <a:spAutoFit/>
            </a:bodyPr>
            <a:lstStyle/>
            <a:p>
              <a:pPr>
                <a:lnSpc>
                  <a:spcPct val="150000"/>
                </a:lnSpc>
              </a:pPr>
              <a:r>
                <a:rPr lang="zh-CN" altLang="en-US" sz="2695" dirty="0">
                  <a:solidFill>
                    <a:schemeClr val="bg1"/>
                  </a:solidFill>
                  <a:latin typeface="方正黑体_GBK" pitchFamily="65" charset="-122"/>
                  <a:ea typeface="方正黑体_GBK" pitchFamily="65" charset="-122"/>
                  <a:cs typeface="华文黑体" pitchFamily="2" charset="-122"/>
                </a:rPr>
                <a:t>方案一</a:t>
              </a:r>
            </a:p>
          </p:txBody>
        </p:sp>
      </p:grpSp>
      <p:grpSp>
        <p:nvGrpSpPr>
          <p:cNvPr id="5" name="组合 4"/>
          <p:cNvGrpSpPr/>
          <p:nvPr/>
        </p:nvGrpSpPr>
        <p:grpSpPr>
          <a:xfrm>
            <a:off x="8727940" y="2539614"/>
            <a:ext cx="1324352" cy="622009"/>
            <a:chOff x="7689097" y="2162652"/>
            <a:chExt cx="1180053" cy="554236"/>
          </a:xfrm>
        </p:grpSpPr>
        <p:sp>
          <p:nvSpPr>
            <p:cNvPr id="87" name="圆角矩形 86"/>
            <p:cNvSpPr/>
            <p:nvPr/>
          </p:nvSpPr>
          <p:spPr>
            <a:xfrm>
              <a:off x="7725958" y="2193726"/>
              <a:ext cx="1100328" cy="523162"/>
            </a:xfrm>
            <a:prstGeom prst="round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20"/>
            </a:p>
          </p:txBody>
        </p:sp>
        <p:sp>
          <p:nvSpPr>
            <p:cNvPr id="88" name="TextBox 87"/>
            <p:cNvSpPr txBox="1"/>
            <p:nvPr/>
          </p:nvSpPr>
          <p:spPr>
            <a:xfrm>
              <a:off x="7689097" y="2162652"/>
              <a:ext cx="1180053" cy="554141"/>
            </a:xfrm>
            <a:prstGeom prst="rect">
              <a:avLst/>
            </a:prstGeom>
            <a:solidFill>
              <a:srgbClr val="C00000"/>
            </a:solidFill>
          </p:spPr>
          <p:txBody>
            <a:bodyPr wrap="square" lIns="102611" tIns="0" rIns="102611" bIns="0" rtlCol="0" anchor="t">
              <a:spAutoFit/>
            </a:bodyPr>
            <a:lstStyle/>
            <a:p>
              <a:pPr>
                <a:lnSpc>
                  <a:spcPct val="150000"/>
                </a:lnSpc>
              </a:pPr>
              <a:r>
                <a:rPr lang="zh-CN" altLang="en-US" sz="2695" dirty="0">
                  <a:solidFill>
                    <a:schemeClr val="bg1"/>
                  </a:solidFill>
                  <a:latin typeface="方正黑体_GBK" pitchFamily="65" charset="-122"/>
                  <a:ea typeface="方正黑体_GBK" pitchFamily="65" charset="-122"/>
                  <a:cs typeface="华文黑体" pitchFamily="2" charset="-122"/>
                </a:rPr>
                <a:t>方案二</a:t>
              </a:r>
            </a:p>
          </p:txBody>
        </p:sp>
      </p:grpSp>
      <p:grpSp>
        <p:nvGrpSpPr>
          <p:cNvPr id="7" name="组合 6"/>
          <p:cNvGrpSpPr/>
          <p:nvPr/>
        </p:nvGrpSpPr>
        <p:grpSpPr>
          <a:xfrm>
            <a:off x="10234519" y="4611518"/>
            <a:ext cx="1357237" cy="692013"/>
            <a:chOff x="9031522" y="4008808"/>
            <a:chExt cx="1209355" cy="616613"/>
          </a:xfrm>
        </p:grpSpPr>
        <p:sp>
          <p:nvSpPr>
            <p:cNvPr id="89" name="圆角矩形 88"/>
            <p:cNvSpPr/>
            <p:nvPr/>
          </p:nvSpPr>
          <p:spPr>
            <a:xfrm>
              <a:off x="9031522" y="4102259"/>
              <a:ext cx="1100328" cy="52316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20"/>
            </a:p>
          </p:txBody>
        </p:sp>
        <p:sp>
          <p:nvSpPr>
            <p:cNvPr id="90" name="TextBox 89"/>
            <p:cNvSpPr txBox="1"/>
            <p:nvPr/>
          </p:nvSpPr>
          <p:spPr>
            <a:xfrm>
              <a:off x="9060824" y="4008808"/>
              <a:ext cx="1180053" cy="554141"/>
            </a:xfrm>
            <a:prstGeom prst="rect">
              <a:avLst/>
            </a:prstGeom>
            <a:noFill/>
          </p:spPr>
          <p:txBody>
            <a:bodyPr wrap="square" lIns="102611" tIns="0" rIns="102611" bIns="0" rtlCol="0" anchor="t">
              <a:spAutoFit/>
            </a:bodyPr>
            <a:lstStyle/>
            <a:p>
              <a:pPr>
                <a:lnSpc>
                  <a:spcPct val="150000"/>
                </a:lnSpc>
              </a:pPr>
              <a:r>
                <a:rPr lang="zh-CN" altLang="en-US" sz="2695" dirty="0">
                  <a:solidFill>
                    <a:schemeClr val="bg1"/>
                  </a:solidFill>
                  <a:latin typeface="方正黑体_GBK" pitchFamily="65" charset="-122"/>
                  <a:ea typeface="方正黑体_GBK" pitchFamily="65" charset="-122"/>
                  <a:cs typeface="华文黑体" pitchFamily="2" charset="-122"/>
                </a:rPr>
                <a:t>方案四</a:t>
              </a:r>
            </a:p>
          </p:txBody>
        </p:sp>
      </p:grpSp>
      <p:grpSp>
        <p:nvGrpSpPr>
          <p:cNvPr id="10" name="组合 9"/>
          <p:cNvGrpSpPr/>
          <p:nvPr/>
        </p:nvGrpSpPr>
        <p:grpSpPr>
          <a:xfrm>
            <a:off x="2868377" y="4704040"/>
            <a:ext cx="1347580" cy="658569"/>
            <a:chOff x="2518192" y="4091250"/>
            <a:chExt cx="1200750" cy="586813"/>
          </a:xfrm>
        </p:grpSpPr>
        <p:sp>
          <p:nvSpPr>
            <p:cNvPr id="91" name="圆角矩形 90"/>
            <p:cNvSpPr/>
            <p:nvPr/>
          </p:nvSpPr>
          <p:spPr>
            <a:xfrm>
              <a:off x="2518192" y="4154901"/>
              <a:ext cx="1100328" cy="52316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20"/>
            </a:p>
          </p:txBody>
        </p:sp>
        <p:sp>
          <p:nvSpPr>
            <p:cNvPr id="92" name="TextBox 91"/>
            <p:cNvSpPr txBox="1"/>
            <p:nvPr/>
          </p:nvSpPr>
          <p:spPr>
            <a:xfrm>
              <a:off x="2538889" y="4091250"/>
              <a:ext cx="1180053" cy="554141"/>
            </a:xfrm>
            <a:prstGeom prst="rect">
              <a:avLst/>
            </a:prstGeom>
            <a:noFill/>
          </p:spPr>
          <p:txBody>
            <a:bodyPr wrap="square" lIns="102611" tIns="0" rIns="102611" bIns="0" rtlCol="0" anchor="t">
              <a:spAutoFit/>
            </a:bodyPr>
            <a:lstStyle/>
            <a:p>
              <a:pPr>
                <a:lnSpc>
                  <a:spcPct val="150000"/>
                </a:lnSpc>
              </a:pPr>
              <a:r>
                <a:rPr lang="zh-CN" altLang="en-US" sz="2695" dirty="0">
                  <a:solidFill>
                    <a:schemeClr val="bg1"/>
                  </a:solidFill>
                  <a:latin typeface="方正黑体_GBK" pitchFamily="65" charset="-122"/>
                  <a:ea typeface="方正黑体_GBK" pitchFamily="65" charset="-122"/>
                  <a:cs typeface="华文黑体" pitchFamily="2" charset="-122"/>
                </a:rPr>
                <a:t>方案三</a:t>
              </a:r>
            </a:p>
          </p:txBody>
        </p:sp>
      </p:grpSp>
      <p:grpSp>
        <p:nvGrpSpPr>
          <p:cNvPr id="59" name="组合 58"/>
          <p:cNvGrpSpPr/>
          <p:nvPr/>
        </p:nvGrpSpPr>
        <p:grpSpPr>
          <a:xfrm>
            <a:off x="426332" y="105966"/>
            <a:ext cx="3340941" cy="590700"/>
            <a:chOff x="568442" y="141286"/>
            <a:chExt cx="4454590" cy="787601"/>
          </a:xfrm>
        </p:grpSpPr>
        <p:sp>
          <p:nvSpPr>
            <p:cNvPr id="60" name="文本框 59"/>
            <p:cNvSpPr txBox="1"/>
            <p:nvPr/>
          </p:nvSpPr>
          <p:spPr>
            <a:xfrm>
              <a:off x="727682" y="141286"/>
              <a:ext cx="2443405" cy="779701"/>
            </a:xfrm>
            <a:prstGeom prst="rect">
              <a:avLst/>
            </a:prstGeom>
            <a:noFill/>
          </p:spPr>
          <p:txBody>
            <a:bodyPr wrap="none" rtlCol="0">
              <a:spAutoFit/>
            </a:bodyPr>
            <a:lstStyle/>
            <a:p>
              <a:r>
                <a:rPr lang="zh-CN" altLang="en-US" sz="3200" b="1" dirty="0">
                  <a:solidFill>
                    <a:srgbClr val="FF0000"/>
                  </a:solidFill>
                  <a:latin typeface="+mj-ea"/>
                  <a:ea typeface="+mj-ea"/>
                </a:rPr>
                <a:t>明年计划</a:t>
              </a:r>
            </a:p>
          </p:txBody>
        </p:sp>
        <p:sp>
          <p:nvSpPr>
            <p:cNvPr id="61" name="等腰三角形 60"/>
            <p:cNvSpPr/>
            <p:nvPr/>
          </p:nvSpPr>
          <p:spPr>
            <a:xfrm rot="16200000" flipH="1" flipV="1">
              <a:off x="492508" y="454911"/>
              <a:ext cx="304323" cy="15245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62" name="文本框 23"/>
            <p:cNvSpPr txBox="1"/>
            <p:nvPr/>
          </p:nvSpPr>
          <p:spPr>
            <a:xfrm>
              <a:off x="2887403" y="600592"/>
              <a:ext cx="2135629" cy="328295"/>
            </a:xfrm>
            <a:prstGeom prst="rect">
              <a:avLst/>
            </a:prstGeom>
            <a:noFill/>
          </p:spPr>
          <p:txBody>
            <a:bodyPr wrap="none" rtlCol="0">
              <a:spAutoFit/>
            </a:bodyPr>
            <a:lstStyle/>
            <a:p>
              <a:r>
                <a:rPr lang="en-US" altLang="zh-CN" sz="1000" dirty="0">
                  <a:solidFill>
                    <a:schemeClr val="tx1">
                      <a:lumMod val="60000"/>
                      <a:lumOff val="40000"/>
                    </a:schemeClr>
                  </a:solidFill>
                  <a:latin typeface="+mj-ea"/>
                  <a:ea typeface="+mj-ea"/>
                </a:rPr>
                <a:t>  Click here to add Title</a:t>
              </a:r>
              <a:endParaRPr lang="zh-CN" altLang="en-US" sz="1000" dirty="0">
                <a:solidFill>
                  <a:schemeClr val="tx1">
                    <a:lumMod val="60000"/>
                    <a:lumOff val="40000"/>
                  </a:schemeClr>
                </a:solidFill>
                <a:latin typeface="+mj-ea"/>
                <a:ea typeface="+mj-ea"/>
              </a:endParaRPr>
            </a:p>
          </p:txBody>
        </p:sp>
      </p:grpSp>
      <p:sp>
        <p:nvSpPr>
          <p:cNvPr id="63" name="圆角矩形 62"/>
          <p:cNvSpPr/>
          <p:nvPr/>
        </p:nvSpPr>
        <p:spPr>
          <a:xfrm flipV="1">
            <a:off x="400987" y="673807"/>
            <a:ext cx="13064286" cy="45719"/>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00"/>
                                        </p:tgtEl>
                                        <p:attrNameLst>
                                          <p:attrName>style.visibility</p:attrName>
                                        </p:attrNameLst>
                                      </p:cBhvr>
                                      <p:to>
                                        <p:strVal val="visible"/>
                                      </p:to>
                                    </p:set>
                                    <p:anim calcmode="lin" valueType="num">
                                      <p:cBhvr additive="base">
                                        <p:cTn id="7" dur="500" fill="hold"/>
                                        <p:tgtEl>
                                          <p:spTgt spid="200"/>
                                        </p:tgtEl>
                                        <p:attrNameLst>
                                          <p:attrName>ppt_x</p:attrName>
                                        </p:attrNameLst>
                                      </p:cBhvr>
                                      <p:tavLst>
                                        <p:tav tm="0">
                                          <p:val>
                                            <p:strVal val="#ppt_x"/>
                                          </p:val>
                                        </p:tav>
                                        <p:tav tm="100000">
                                          <p:val>
                                            <p:strVal val="#ppt_x"/>
                                          </p:val>
                                        </p:tav>
                                      </p:tavLst>
                                    </p:anim>
                                    <p:anim calcmode="lin" valueType="num">
                                      <p:cBhvr additive="base">
                                        <p:cTn id="8" dur="500" fill="hold"/>
                                        <p:tgtEl>
                                          <p:spTgt spid="20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203"/>
                                        </p:tgtEl>
                                        <p:attrNameLst>
                                          <p:attrName>style.visibility</p:attrName>
                                        </p:attrNameLst>
                                      </p:cBhvr>
                                      <p:to>
                                        <p:strVal val="visible"/>
                                      </p:to>
                                    </p:set>
                                    <p:anim calcmode="lin" valueType="num">
                                      <p:cBhvr additive="base">
                                        <p:cTn id="12" dur="500" fill="hold"/>
                                        <p:tgtEl>
                                          <p:spTgt spid="203"/>
                                        </p:tgtEl>
                                        <p:attrNameLst>
                                          <p:attrName>ppt_x</p:attrName>
                                        </p:attrNameLst>
                                      </p:cBhvr>
                                      <p:tavLst>
                                        <p:tav tm="0">
                                          <p:val>
                                            <p:strVal val="#ppt_x"/>
                                          </p:val>
                                        </p:tav>
                                        <p:tav tm="100000">
                                          <p:val>
                                            <p:strVal val="#ppt_x"/>
                                          </p:val>
                                        </p:tav>
                                      </p:tavLst>
                                    </p:anim>
                                    <p:anim calcmode="lin" valueType="num">
                                      <p:cBhvr additive="base">
                                        <p:cTn id="13" dur="500" fill="hold"/>
                                        <p:tgtEl>
                                          <p:spTgt spid="20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206"/>
                                        </p:tgtEl>
                                        <p:attrNameLst>
                                          <p:attrName>style.visibility</p:attrName>
                                        </p:attrNameLst>
                                      </p:cBhvr>
                                      <p:to>
                                        <p:strVal val="visible"/>
                                      </p:to>
                                    </p:set>
                                    <p:anim calcmode="lin" valueType="num">
                                      <p:cBhvr additive="base">
                                        <p:cTn id="17" dur="500" fill="hold"/>
                                        <p:tgtEl>
                                          <p:spTgt spid="206"/>
                                        </p:tgtEl>
                                        <p:attrNameLst>
                                          <p:attrName>ppt_x</p:attrName>
                                        </p:attrNameLst>
                                      </p:cBhvr>
                                      <p:tavLst>
                                        <p:tav tm="0">
                                          <p:val>
                                            <p:strVal val="#ppt_x"/>
                                          </p:val>
                                        </p:tav>
                                        <p:tav tm="100000">
                                          <p:val>
                                            <p:strVal val="#ppt_x"/>
                                          </p:val>
                                        </p:tav>
                                      </p:tavLst>
                                    </p:anim>
                                    <p:anim calcmode="lin" valueType="num">
                                      <p:cBhvr additive="base">
                                        <p:cTn id="18" dur="500" fill="hold"/>
                                        <p:tgtEl>
                                          <p:spTgt spid="206"/>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209"/>
                                        </p:tgtEl>
                                        <p:attrNameLst>
                                          <p:attrName>style.visibility</p:attrName>
                                        </p:attrNameLst>
                                      </p:cBhvr>
                                      <p:to>
                                        <p:strVal val="visible"/>
                                      </p:to>
                                    </p:set>
                                    <p:anim calcmode="lin" valueType="num">
                                      <p:cBhvr additive="base">
                                        <p:cTn id="22" dur="500" fill="hold"/>
                                        <p:tgtEl>
                                          <p:spTgt spid="209"/>
                                        </p:tgtEl>
                                        <p:attrNameLst>
                                          <p:attrName>ppt_x</p:attrName>
                                        </p:attrNameLst>
                                      </p:cBhvr>
                                      <p:tavLst>
                                        <p:tav tm="0">
                                          <p:val>
                                            <p:strVal val="#ppt_x"/>
                                          </p:val>
                                        </p:tav>
                                        <p:tav tm="100000">
                                          <p:val>
                                            <p:strVal val="#ppt_x"/>
                                          </p:val>
                                        </p:tav>
                                      </p:tavLst>
                                    </p:anim>
                                    <p:anim calcmode="lin" valueType="num">
                                      <p:cBhvr additive="base">
                                        <p:cTn id="23" dur="500" fill="hold"/>
                                        <p:tgtEl>
                                          <p:spTgt spid="209"/>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245"/>
                                        </p:tgtEl>
                                        <p:attrNameLst>
                                          <p:attrName>style.visibility</p:attrName>
                                        </p:attrNameLst>
                                      </p:cBhvr>
                                      <p:to>
                                        <p:strVal val="visible"/>
                                      </p:to>
                                    </p:set>
                                    <p:animEffect transition="in" filter="wipe(left)">
                                      <p:cBhvr>
                                        <p:cTn id="27" dur="500"/>
                                        <p:tgtEl>
                                          <p:spTgt spid="245"/>
                                        </p:tgtEl>
                                      </p:cBhvr>
                                    </p:animEffect>
                                  </p:childTnLst>
                                </p:cTn>
                              </p:par>
                              <p:par>
                                <p:cTn id="28" presetID="22" presetClass="entr" presetSubtype="8" fill="hold" nodeType="withEffect">
                                  <p:stCondLst>
                                    <p:cond delay="0"/>
                                  </p:stCondLst>
                                  <p:childTnLst>
                                    <p:set>
                                      <p:cBhvr>
                                        <p:cTn id="29" dur="1" fill="hold">
                                          <p:stCondLst>
                                            <p:cond delay="0"/>
                                          </p:stCondLst>
                                        </p:cTn>
                                        <p:tgtEl>
                                          <p:spTgt spid="251"/>
                                        </p:tgtEl>
                                        <p:attrNameLst>
                                          <p:attrName>style.visibility</p:attrName>
                                        </p:attrNameLst>
                                      </p:cBhvr>
                                      <p:to>
                                        <p:strVal val="visible"/>
                                      </p:to>
                                    </p:set>
                                    <p:animEffect transition="in" filter="wipe(left)">
                                      <p:cBhvr>
                                        <p:cTn id="30" dur="500"/>
                                        <p:tgtEl>
                                          <p:spTgt spid="251"/>
                                        </p:tgtEl>
                                      </p:cBhvr>
                                    </p:animEffect>
                                  </p:childTnLst>
                                </p:cTn>
                              </p:par>
                            </p:childTnLst>
                          </p:cTn>
                        </p:par>
                        <p:par>
                          <p:cTn id="31" fill="hold">
                            <p:stCondLst>
                              <p:cond delay="2500"/>
                            </p:stCondLst>
                            <p:childTnLst>
                              <p:par>
                                <p:cTn id="32" presetID="22" presetClass="entr" presetSubtype="2"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right)">
                                      <p:cBhvr>
                                        <p:cTn id="34" dur="500"/>
                                        <p:tgtEl>
                                          <p:spTgt spid="9"/>
                                        </p:tgtEl>
                                      </p:cBhvr>
                                    </p:animEffect>
                                  </p:childTnLst>
                                </p:cTn>
                              </p:par>
                              <p:par>
                                <p:cTn id="35" presetID="22" presetClass="entr" presetSubtype="2" fill="hold" nodeType="withEffect">
                                  <p:stCondLst>
                                    <p:cond delay="0"/>
                                  </p:stCondLst>
                                  <p:childTnLst>
                                    <p:set>
                                      <p:cBhvr>
                                        <p:cTn id="36" dur="1" fill="hold">
                                          <p:stCondLst>
                                            <p:cond delay="0"/>
                                          </p:stCondLst>
                                        </p:cTn>
                                        <p:tgtEl>
                                          <p:spTgt spid="254"/>
                                        </p:tgtEl>
                                        <p:attrNameLst>
                                          <p:attrName>style.visibility</p:attrName>
                                        </p:attrNameLst>
                                      </p:cBhvr>
                                      <p:to>
                                        <p:strVal val="visible"/>
                                      </p:to>
                                    </p:set>
                                    <p:animEffect transition="in" filter="wipe(right)">
                                      <p:cBhvr>
                                        <p:cTn id="37" dur="500"/>
                                        <p:tgtEl>
                                          <p:spTgt spid="254"/>
                                        </p:tgtEl>
                                      </p:cBhvr>
                                    </p:animEffect>
                                  </p:childTnLst>
                                </p:cTn>
                              </p:par>
                              <p:par>
                                <p:cTn id="38" presetID="2" presetClass="entr" presetSubtype="8"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0-#ppt_w/2"/>
                                          </p:val>
                                        </p:tav>
                                        <p:tav tm="100000">
                                          <p:val>
                                            <p:strVal val="#ppt_x"/>
                                          </p:val>
                                        </p:tav>
                                      </p:tavLst>
                                    </p:anim>
                                    <p:anim calcmode="lin" valueType="num">
                                      <p:cBhvr additive="base">
                                        <p:cTn id="41" dur="500" fill="hold"/>
                                        <p:tgtEl>
                                          <p:spTgt spid="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0-#ppt_w/2"/>
                                          </p:val>
                                        </p:tav>
                                        <p:tav tm="100000">
                                          <p:val>
                                            <p:strVal val="#ppt_x"/>
                                          </p:val>
                                        </p:tav>
                                      </p:tavLst>
                                    </p:anim>
                                    <p:anim calcmode="lin" valueType="num">
                                      <p:cBhvr additive="base">
                                        <p:cTn id="45" dur="500" fill="hold"/>
                                        <p:tgtEl>
                                          <p:spTgt spid="10"/>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500" fill="hold"/>
                                        <p:tgtEl>
                                          <p:spTgt spid="5"/>
                                        </p:tgtEl>
                                        <p:attrNameLst>
                                          <p:attrName>ppt_x</p:attrName>
                                        </p:attrNameLst>
                                      </p:cBhvr>
                                      <p:tavLst>
                                        <p:tav tm="0">
                                          <p:val>
                                            <p:strVal val="1+#ppt_w/2"/>
                                          </p:val>
                                        </p:tav>
                                        <p:tav tm="100000">
                                          <p:val>
                                            <p:strVal val="#ppt_x"/>
                                          </p:val>
                                        </p:tav>
                                      </p:tavLst>
                                    </p:anim>
                                    <p:anim calcmode="lin" valueType="num">
                                      <p:cBhvr additive="base">
                                        <p:cTn id="49" dur="500" fill="hold"/>
                                        <p:tgtEl>
                                          <p:spTgt spid="5"/>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fill="hold"/>
                                        <p:tgtEl>
                                          <p:spTgt spid="7"/>
                                        </p:tgtEl>
                                        <p:attrNameLst>
                                          <p:attrName>ppt_x</p:attrName>
                                        </p:attrNameLst>
                                      </p:cBhvr>
                                      <p:tavLst>
                                        <p:tav tm="0">
                                          <p:val>
                                            <p:strVal val="1+#ppt_w/2"/>
                                          </p:val>
                                        </p:tav>
                                        <p:tav tm="100000">
                                          <p:val>
                                            <p:strVal val="#ppt_x"/>
                                          </p:val>
                                        </p:tav>
                                      </p:tavLst>
                                    </p:anim>
                                    <p:anim calcmode="lin" valueType="num">
                                      <p:cBhvr additive="base">
                                        <p:cTn id="53" dur="500" fill="hold"/>
                                        <p:tgtEl>
                                          <p:spTgt spid="7"/>
                                        </p:tgtEl>
                                        <p:attrNameLst>
                                          <p:attrName>ppt_y</p:attrName>
                                        </p:attrNameLst>
                                      </p:cBhvr>
                                      <p:tavLst>
                                        <p:tav tm="0">
                                          <p:val>
                                            <p:strVal val="#ppt_y"/>
                                          </p:val>
                                        </p:tav>
                                        <p:tav tm="100000">
                                          <p:val>
                                            <p:strVal val="#ppt_y"/>
                                          </p:val>
                                        </p:tav>
                                      </p:tavLst>
                                    </p:anim>
                                  </p:childTnLst>
                                </p:cTn>
                              </p:par>
                            </p:childTnLst>
                          </p:cTn>
                        </p:par>
                        <p:par>
                          <p:cTn id="54" fill="hold">
                            <p:stCondLst>
                              <p:cond delay="3000"/>
                            </p:stCondLst>
                            <p:childTnLst>
                              <p:par>
                                <p:cTn id="55" presetID="14" presetClass="entr" presetSubtype="10" fill="hold" grpId="0" nodeType="afterEffect">
                                  <p:stCondLst>
                                    <p:cond delay="0"/>
                                  </p:stCondLst>
                                  <p:childTnLst>
                                    <p:set>
                                      <p:cBhvr>
                                        <p:cTn id="56" dur="1" fill="hold">
                                          <p:stCondLst>
                                            <p:cond delay="0"/>
                                          </p:stCondLst>
                                        </p:cTn>
                                        <p:tgtEl>
                                          <p:spTgt spid="224"/>
                                        </p:tgtEl>
                                        <p:attrNameLst>
                                          <p:attrName>style.visibility</p:attrName>
                                        </p:attrNameLst>
                                      </p:cBhvr>
                                      <p:to>
                                        <p:strVal val="visible"/>
                                      </p:to>
                                    </p:set>
                                    <p:animEffect transition="in" filter="randombar(horizontal)">
                                      <p:cBhvr>
                                        <p:cTn id="57" dur="500"/>
                                        <p:tgtEl>
                                          <p:spTgt spid="224"/>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233"/>
                                        </p:tgtEl>
                                        <p:attrNameLst>
                                          <p:attrName>style.visibility</p:attrName>
                                        </p:attrNameLst>
                                      </p:cBhvr>
                                      <p:to>
                                        <p:strVal val="visible"/>
                                      </p:to>
                                    </p:set>
                                    <p:animEffect transition="in" filter="randombar(horizontal)">
                                      <p:cBhvr>
                                        <p:cTn id="60" dur="500"/>
                                        <p:tgtEl>
                                          <p:spTgt spid="233"/>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236"/>
                                        </p:tgtEl>
                                        <p:attrNameLst>
                                          <p:attrName>style.visibility</p:attrName>
                                        </p:attrNameLst>
                                      </p:cBhvr>
                                      <p:to>
                                        <p:strVal val="visible"/>
                                      </p:to>
                                    </p:set>
                                    <p:animEffect transition="in" filter="randombar(horizontal)">
                                      <p:cBhvr>
                                        <p:cTn id="63" dur="500"/>
                                        <p:tgtEl>
                                          <p:spTgt spid="236"/>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239"/>
                                        </p:tgtEl>
                                        <p:attrNameLst>
                                          <p:attrName>style.visibility</p:attrName>
                                        </p:attrNameLst>
                                      </p:cBhvr>
                                      <p:to>
                                        <p:strVal val="visible"/>
                                      </p:to>
                                    </p:set>
                                    <p:animEffect transition="in" filter="randombar(horizontal)">
                                      <p:cBhvr>
                                        <p:cTn id="66" dur="500"/>
                                        <p:tgtEl>
                                          <p:spTgt spid="239"/>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nodeType="clickEffect">
                                  <p:stCondLst>
                                    <p:cond delay="0"/>
                                  </p:stCondLst>
                                  <p:childTnLst>
                                    <p:set>
                                      <p:cBhvr>
                                        <p:cTn id="70" dur="1" fill="hold">
                                          <p:stCondLst>
                                            <p:cond delay="0"/>
                                          </p:stCondLst>
                                        </p:cTn>
                                        <p:tgtEl>
                                          <p:spTgt spid="59"/>
                                        </p:tgtEl>
                                        <p:attrNameLst>
                                          <p:attrName>style.visibility</p:attrName>
                                        </p:attrNameLst>
                                      </p:cBhvr>
                                      <p:to>
                                        <p:strVal val="visible"/>
                                      </p:to>
                                    </p:set>
                                    <p:anim calcmode="lin" valueType="num">
                                      <p:cBhvr additive="base">
                                        <p:cTn id="71" dur="500" fill="hold"/>
                                        <p:tgtEl>
                                          <p:spTgt spid="59"/>
                                        </p:tgtEl>
                                        <p:attrNameLst>
                                          <p:attrName>ppt_x</p:attrName>
                                        </p:attrNameLst>
                                      </p:cBhvr>
                                      <p:tavLst>
                                        <p:tav tm="0">
                                          <p:val>
                                            <p:strVal val="0-#ppt_w/2"/>
                                          </p:val>
                                        </p:tav>
                                        <p:tav tm="100000">
                                          <p:val>
                                            <p:strVal val="#ppt_x"/>
                                          </p:val>
                                        </p:tav>
                                      </p:tavLst>
                                    </p:anim>
                                    <p:anim calcmode="lin" valueType="num">
                                      <p:cBhvr additive="base">
                                        <p:cTn id="72" dur="5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63"/>
                                        </p:tgtEl>
                                        <p:attrNameLst>
                                          <p:attrName>style.visibility</p:attrName>
                                        </p:attrNameLst>
                                      </p:cBhvr>
                                      <p:to>
                                        <p:strVal val="visible"/>
                                      </p:to>
                                    </p:set>
                                    <p:animEffect transition="in" filter="wipe(left)">
                                      <p:cBhvr>
                                        <p:cTn id="7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p:bldP spid="233" grpId="0"/>
      <p:bldP spid="236" grpId="0"/>
      <p:bldP spid="239" grpId="0"/>
      <p:bldP spid="63"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 name="空心弧 40"/>
          <p:cNvSpPr>
            <a:spLocks noChangeArrowheads="1"/>
          </p:cNvSpPr>
          <p:nvPr/>
        </p:nvSpPr>
        <p:spPr bwMode="auto">
          <a:xfrm rot="5400000">
            <a:off x="12630260" y="1430502"/>
            <a:ext cx="5309850" cy="5311911"/>
          </a:xfrm>
          <a:custGeom>
            <a:avLst/>
            <a:gdLst>
              <a:gd name="T0" fmla="*/ 2045494 w 21600"/>
              <a:gd name="T1" fmla="*/ 0 h 21600"/>
              <a:gd name="T2" fmla="*/ 25379 w 21600"/>
              <a:gd name="T3" fmla="*/ 2046288 h 21600"/>
              <a:gd name="T4" fmla="*/ 2045494 w 21600"/>
              <a:gd name="T5" fmla="*/ 50968 h 21600"/>
              <a:gd name="T6" fmla="*/ 4065608 w 21600"/>
              <a:gd name="T7" fmla="*/ 2046288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269" y="10800"/>
                </a:moveTo>
                <a:cubicBezTo>
                  <a:pt x="269" y="4983"/>
                  <a:pt x="4983" y="269"/>
                  <a:pt x="10800" y="269"/>
                </a:cubicBezTo>
                <a:cubicBezTo>
                  <a:pt x="16616" y="268"/>
                  <a:pt x="21330" y="4983"/>
                  <a:pt x="21331" y="10799"/>
                </a:cubicBezTo>
                <a:lnTo>
                  <a:pt x="21600" y="10800"/>
                </a:lnTo>
                <a:cubicBezTo>
                  <a:pt x="21600" y="4835"/>
                  <a:pt x="16764" y="0"/>
                  <a:pt x="10800" y="0"/>
                </a:cubicBezTo>
                <a:cubicBezTo>
                  <a:pt x="4835" y="0"/>
                  <a:pt x="0" y="4835"/>
                  <a:pt x="0" y="10800"/>
                </a:cubicBezTo>
                <a:close/>
              </a:path>
            </a:pathLst>
          </a:custGeom>
          <a:solidFill>
            <a:srgbClr val="00CCFF">
              <a:alpha val="25000"/>
            </a:srgbClr>
          </a:solidFill>
          <a:ln w="9525">
            <a:noFill/>
            <a:miter lim="800000"/>
          </a:ln>
        </p:spPr>
        <p:txBody>
          <a:bodyPr lIns="101187" tIns="52732" rIns="101187" bIns="52732" anchor="ctr"/>
          <a:lstStyle/>
          <a:p>
            <a:endParaRPr lang="zh-CN" altLang="en-US" sz="2920">
              <a:latin typeface="Arial" panose="020B0604020202020204" pitchFamily="34" charset="0"/>
              <a:ea typeface="微软雅黑" panose="020B0503020204020204" pitchFamily="34" charset="-122"/>
              <a:sym typeface="Arial" panose="020B0604020202020204" pitchFamily="34" charset="0"/>
            </a:endParaRPr>
          </a:p>
        </p:txBody>
      </p:sp>
      <p:sp>
        <p:nvSpPr>
          <p:cNvPr id="57" name="淘宝店chenying0907出品 25"/>
          <p:cNvSpPr>
            <a:spLocks noChangeShapeType="1"/>
          </p:cNvSpPr>
          <p:nvPr/>
        </p:nvSpPr>
        <p:spPr bwMode="auto">
          <a:xfrm flipH="1" flipV="1">
            <a:off x="4333405" y="4901769"/>
            <a:ext cx="241488" cy="511319"/>
          </a:xfrm>
          <a:prstGeom prst="line">
            <a:avLst/>
          </a:prstGeom>
          <a:noFill/>
          <a:ln w="6350" cap="flat" cmpd="sng">
            <a:solidFill>
              <a:srgbClr val="131426"/>
            </a:solidFill>
            <a:prstDash val="dash"/>
            <a:bevel/>
          </a:ln>
          <a:extLst>
            <a:ext uri="{909E8E84-426E-40DD-AFC4-6F175D3DCCD1}">
              <a14:hiddenFill xmlns:a14="http://schemas.microsoft.com/office/drawing/2010/main">
                <a:noFill/>
              </a14:hiddenFill>
            </a:ext>
          </a:extLst>
        </p:spPr>
        <p:txBody>
          <a:bodyPr/>
          <a:lstStyle/>
          <a:p>
            <a:endParaRPr lang="zh-CN" altLang="en-US" sz="2920"/>
          </a:p>
        </p:txBody>
      </p:sp>
      <p:sp>
        <p:nvSpPr>
          <p:cNvPr id="63" name="淘宝店chenying0907出品 8"/>
          <p:cNvSpPr>
            <a:spLocks noChangeArrowheads="1"/>
          </p:cNvSpPr>
          <p:nvPr/>
        </p:nvSpPr>
        <p:spPr bwMode="auto">
          <a:xfrm rot="20334234">
            <a:off x="4198231" y="5361391"/>
            <a:ext cx="1292794" cy="1290655"/>
          </a:xfrm>
          <a:prstGeom prst="ellipse">
            <a:avLst/>
          </a:prstGeom>
          <a:noFill/>
          <a:ln w="130175" cap="flat" cmpd="sng">
            <a:solidFill>
              <a:srgbClr val="C00000"/>
            </a:solidFill>
            <a:bevel/>
          </a:ln>
        </p:spPr>
        <p:txBody>
          <a:bodyPr anchor="ctr"/>
          <a:lstStyle/>
          <a:p>
            <a:pPr algn="ctr"/>
            <a:r>
              <a:rPr lang="zh-CN" altLang="en-US" sz="2805" spc="-168" dirty="0">
                <a:solidFill>
                  <a:srgbClr val="CB1B3D"/>
                </a:solidFill>
                <a:latin typeface="黑体" panose="02010609060101010101" charset="-122"/>
                <a:ea typeface="黑体" panose="02010609060101010101" charset="-122"/>
                <a:sym typeface="方正稚艺简体" pitchFamily="1" charset="-122"/>
              </a:rPr>
              <a:t>拼搏</a:t>
            </a:r>
          </a:p>
        </p:txBody>
      </p:sp>
      <p:sp>
        <p:nvSpPr>
          <p:cNvPr id="80" name="淘宝店chenying0907出品 25"/>
          <p:cNvSpPr>
            <a:spLocks noChangeShapeType="1"/>
          </p:cNvSpPr>
          <p:nvPr/>
        </p:nvSpPr>
        <p:spPr bwMode="auto">
          <a:xfrm rot="1510299" flipH="1" flipV="1">
            <a:off x="11464892" y="3716723"/>
            <a:ext cx="45647" cy="504418"/>
          </a:xfrm>
          <a:prstGeom prst="line">
            <a:avLst/>
          </a:prstGeom>
          <a:noFill/>
          <a:ln w="6350" cap="flat" cmpd="sng">
            <a:solidFill>
              <a:srgbClr val="131426"/>
            </a:solidFill>
            <a:prstDash val="dash"/>
            <a:bevel/>
          </a:ln>
          <a:extLst>
            <a:ext uri="{909E8E84-426E-40DD-AFC4-6F175D3DCCD1}">
              <a14:hiddenFill xmlns:a14="http://schemas.microsoft.com/office/drawing/2010/main">
                <a:noFill/>
              </a14:hiddenFill>
            </a:ext>
          </a:extLst>
        </p:spPr>
        <p:txBody>
          <a:bodyPr/>
          <a:lstStyle/>
          <a:p>
            <a:endParaRPr lang="zh-CN" altLang="en-US" sz="2920"/>
          </a:p>
        </p:txBody>
      </p:sp>
      <p:sp>
        <p:nvSpPr>
          <p:cNvPr id="81" name="淘宝店chenying0907出品 8"/>
          <p:cNvSpPr>
            <a:spLocks noChangeArrowheads="1"/>
          </p:cNvSpPr>
          <p:nvPr/>
        </p:nvSpPr>
        <p:spPr bwMode="auto">
          <a:xfrm rot="1052607">
            <a:off x="11055718" y="2612624"/>
            <a:ext cx="1292794" cy="1290655"/>
          </a:xfrm>
          <a:prstGeom prst="ellipse">
            <a:avLst/>
          </a:prstGeom>
          <a:solidFill>
            <a:schemeClr val="bg1"/>
          </a:solidFill>
          <a:ln w="130175" cap="flat" cmpd="sng">
            <a:solidFill>
              <a:srgbClr val="C00000"/>
            </a:solidFill>
            <a:bevel/>
          </a:ln>
        </p:spPr>
        <p:txBody>
          <a:bodyPr anchor="ctr"/>
          <a:lstStyle/>
          <a:p>
            <a:pPr algn="ctr"/>
            <a:r>
              <a:rPr lang="zh-CN" altLang="en-US" sz="2805" spc="-168" dirty="0">
                <a:solidFill>
                  <a:srgbClr val="CB1B3D"/>
                </a:solidFill>
                <a:latin typeface="黑体" panose="02010609060101010101" charset="-122"/>
                <a:ea typeface="黑体" panose="02010609060101010101" charset="-122"/>
                <a:sym typeface="方正稚艺简体" pitchFamily="1" charset="-122"/>
              </a:rPr>
              <a:t>辉煌</a:t>
            </a:r>
          </a:p>
        </p:txBody>
      </p:sp>
      <p:grpSp>
        <p:nvGrpSpPr>
          <p:cNvPr id="6" name="淘宝店chenying0907出品 5"/>
          <p:cNvGrpSpPr/>
          <p:nvPr/>
        </p:nvGrpSpPr>
        <p:grpSpPr>
          <a:xfrm>
            <a:off x="-694128" y="4029227"/>
            <a:ext cx="20605024" cy="16899261"/>
            <a:chOff x="-618497" y="3489960"/>
            <a:chExt cx="18359942" cy="15057951"/>
          </a:xfrm>
        </p:grpSpPr>
        <p:grpSp>
          <p:nvGrpSpPr>
            <p:cNvPr id="3" name="淘宝店chenying0907出品 2"/>
            <p:cNvGrpSpPr/>
            <p:nvPr/>
          </p:nvGrpSpPr>
          <p:grpSpPr>
            <a:xfrm>
              <a:off x="-618497" y="3489960"/>
              <a:ext cx="18359942" cy="15057951"/>
              <a:chOff x="-618497" y="3489960"/>
              <a:chExt cx="18359942" cy="15057951"/>
            </a:xfrm>
          </p:grpSpPr>
          <p:sp>
            <p:nvSpPr>
              <p:cNvPr id="58" name="弧形 57"/>
              <p:cNvSpPr/>
              <p:nvPr/>
            </p:nvSpPr>
            <p:spPr>
              <a:xfrm rot="17527046">
                <a:off x="1183522" y="1989988"/>
                <a:ext cx="14755904" cy="18359942"/>
              </a:xfrm>
              <a:prstGeom prst="arc">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920"/>
              </a:p>
            </p:txBody>
          </p:sp>
          <p:sp>
            <p:nvSpPr>
              <p:cNvPr id="84" name="淘宝店chenying0907出品 83"/>
              <p:cNvSpPr/>
              <p:nvPr/>
            </p:nvSpPr>
            <p:spPr>
              <a:xfrm>
                <a:off x="2770773" y="4581763"/>
                <a:ext cx="72000" cy="72000"/>
              </a:xfrm>
              <a:prstGeom prst="ellipse">
                <a:avLst/>
              </a:prstGeom>
              <a:solidFill>
                <a:srgbClr val="008986"/>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20"/>
              </a:p>
            </p:txBody>
          </p:sp>
          <p:sp>
            <p:nvSpPr>
              <p:cNvPr id="85" name="淘宝店chenying0907出品 84"/>
              <p:cNvSpPr/>
              <p:nvPr/>
            </p:nvSpPr>
            <p:spPr>
              <a:xfrm>
                <a:off x="6743286" y="3489960"/>
                <a:ext cx="72000" cy="72000"/>
              </a:xfrm>
              <a:prstGeom prst="ellipse">
                <a:avLst/>
              </a:prstGeom>
              <a:solidFill>
                <a:srgbClr val="008986"/>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20"/>
              </a:p>
            </p:txBody>
          </p:sp>
          <p:sp>
            <p:nvSpPr>
              <p:cNvPr id="86" name="淘宝店chenying0907出品 85"/>
              <p:cNvSpPr/>
              <p:nvPr/>
            </p:nvSpPr>
            <p:spPr>
              <a:xfrm>
                <a:off x="8929806" y="3620163"/>
                <a:ext cx="72000" cy="72000"/>
              </a:xfrm>
              <a:prstGeom prst="ellipse">
                <a:avLst/>
              </a:prstGeom>
              <a:solidFill>
                <a:srgbClr val="008986"/>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20"/>
              </a:p>
            </p:txBody>
          </p:sp>
        </p:grpSp>
        <p:cxnSp>
          <p:nvCxnSpPr>
            <p:cNvPr id="87" name="直接箭头连接符 86"/>
            <p:cNvCxnSpPr>
              <a:stCxn id="58" idx="2"/>
            </p:cNvCxnSpPr>
            <p:nvPr/>
          </p:nvCxnSpPr>
          <p:spPr>
            <a:xfrm flipV="1">
              <a:off x="11339318" y="3803409"/>
              <a:ext cx="397664" cy="531511"/>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88" name="淘宝店chenying0907出品 4"/>
          <p:cNvGrpSpPr/>
          <p:nvPr/>
        </p:nvGrpSpPr>
        <p:grpSpPr bwMode="auto">
          <a:xfrm rot="20200079">
            <a:off x="3657155" y="4596852"/>
            <a:ext cx="1284283" cy="523732"/>
            <a:chOff x="0" y="152400"/>
            <a:chExt cx="779929" cy="377032"/>
          </a:xfrm>
          <a:solidFill>
            <a:srgbClr val="CB1B3D"/>
          </a:solidFill>
        </p:grpSpPr>
        <p:sp>
          <p:nvSpPr>
            <p:cNvPr id="89" name="等腰三角形 5"/>
            <p:cNvSpPr>
              <a:spLocks noChangeArrowheads="1"/>
            </p:cNvSpPr>
            <p:nvPr/>
          </p:nvSpPr>
          <p:spPr bwMode="auto">
            <a:xfrm rot="10652948">
              <a:off x="264508" y="368067"/>
              <a:ext cx="259976" cy="161365"/>
            </a:xfrm>
            <a:prstGeom prst="triangle">
              <a:avLst>
                <a:gd name="adj" fmla="val 50000"/>
              </a:avLst>
            </a:prstGeom>
            <a:solidFill>
              <a:srgbClr val="C00000"/>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2920">
                <a:solidFill>
                  <a:srgbClr val="FFFFFF"/>
                </a:solidFill>
                <a:latin typeface="宋体" panose="02010600030101010101" pitchFamily="2" charset="-122"/>
                <a:sym typeface="宋体" panose="02010600030101010101" pitchFamily="2" charset="-122"/>
              </a:endParaRPr>
            </a:p>
          </p:txBody>
        </p:sp>
        <p:sp>
          <p:nvSpPr>
            <p:cNvPr id="90" name="淘宝店chenying0907出品 29"/>
            <p:cNvSpPr>
              <a:spLocks noChangeArrowheads="1"/>
            </p:cNvSpPr>
            <p:nvPr/>
          </p:nvSpPr>
          <p:spPr bwMode="auto">
            <a:xfrm rot="10657330">
              <a:off x="0" y="152400"/>
              <a:ext cx="779929" cy="259719"/>
            </a:xfrm>
            <a:prstGeom prst="rect">
              <a:avLst/>
            </a:prstGeom>
            <a:solidFill>
              <a:srgbClr val="C00000"/>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en-US" sz="2920" dirty="0">
                <a:solidFill>
                  <a:srgbClr val="FFFFFF"/>
                </a:solidFill>
                <a:latin typeface="宋体" panose="02010600030101010101" pitchFamily="2" charset="-122"/>
                <a:sym typeface="宋体" panose="02010600030101010101" pitchFamily="2" charset="-122"/>
              </a:endParaRPr>
            </a:p>
          </p:txBody>
        </p:sp>
      </p:grpSp>
      <p:sp>
        <p:nvSpPr>
          <p:cNvPr id="91" name="TextBox 90"/>
          <p:cNvSpPr txBox="1"/>
          <p:nvPr/>
        </p:nvSpPr>
        <p:spPr>
          <a:xfrm rot="19980902">
            <a:off x="3883806" y="4467717"/>
            <a:ext cx="942030" cy="541367"/>
          </a:xfrm>
          <a:prstGeom prst="rect">
            <a:avLst/>
          </a:prstGeom>
          <a:noFill/>
        </p:spPr>
        <p:txBody>
          <a:bodyPr wrap="square" rtlCol="0">
            <a:spAutoFit/>
          </a:bodyPr>
          <a:lstStyle/>
          <a:p>
            <a:r>
              <a:rPr lang="en-US" altLang="zh-CN" sz="2920" dirty="0">
                <a:solidFill>
                  <a:schemeClr val="bg1"/>
                </a:solidFill>
                <a:sym typeface="Calibri" panose="020F0502020204030204" pitchFamily="34" charset="0"/>
              </a:rPr>
              <a:t>2016</a:t>
            </a:r>
            <a:endParaRPr lang="zh-CN" altLang="en-US" sz="2920" dirty="0"/>
          </a:p>
        </p:txBody>
      </p:sp>
      <p:sp>
        <p:nvSpPr>
          <p:cNvPr id="65" name="淘宝店chenying0907出品 25"/>
          <p:cNvSpPr>
            <a:spLocks noChangeShapeType="1"/>
          </p:cNvSpPr>
          <p:nvPr/>
        </p:nvSpPr>
        <p:spPr bwMode="auto">
          <a:xfrm rot="1926196" flipH="1" flipV="1">
            <a:off x="8776558" y="4264190"/>
            <a:ext cx="241488" cy="511319"/>
          </a:xfrm>
          <a:prstGeom prst="line">
            <a:avLst/>
          </a:prstGeom>
          <a:noFill/>
          <a:ln w="6350" cap="flat" cmpd="sng">
            <a:solidFill>
              <a:srgbClr val="131426"/>
            </a:solidFill>
            <a:prstDash val="dash"/>
            <a:bevel/>
          </a:ln>
          <a:extLst>
            <a:ext uri="{909E8E84-426E-40DD-AFC4-6F175D3DCCD1}">
              <a14:hiddenFill xmlns:a14="http://schemas.microsoft.com/office/drawing/2010/main">
                <a:noFill/>
              </a14:hiddenFill>
            </a:ext>
          </a:extLst>
        </p:spPr>
        <p:txBody>
          <a:bodyPr/>
          <a:lstStyle/>
          <a:p>
            <a:endParaRPr lang="zh-CN" altLang="en-US" sz="2920"/>
          </a:p>
        </p:txBody>
      </p:sp>
      <p:sp>
        <p:nvSpPr>
          <p:cNvPr id="67" name="淘宝店chenying0907出品 8"/>
          <p:cNvSpPr>
            <a:spLocks noChangeArrowheads="1"/>
          </p:cNvSpPr>
          <p:nvPr/>
        </p:nvSpPr>
        <p:spPr bwMode="auto">
          <a:xfrm rot="660430">
            <a:off x="8130323" y="4801467"/>
            <a:ext cx="1292794" cy="1290655"/>
          </a:xfrm>
          <a:prstGeom prst="ellipse">
            <a:avLst/>
          </a:prstGeom>
          <a:noFill/>
          <a:ln w="130175" cap="flat" cmpd="sng">
            <a:solidFill>
              <a:srgbClr val="C00000"/>
            </a:solidFill>
            <a:bevel/>
          </a:ln>
        </p:spPr>
        <p:txBody>
          <a:bodyPr anchor="ctr"/>
          <a:lstStyle/>
          <a:p>
            <a:pPr algn="ctr"/>
            <a:r>
              <a:rPr lang="zh-CN" altLang="en-US" sz="2805" spc="-337" dirty="0">
                <a:solidFill>
                  <a:srgbClr val="CB1B3D"/>
                </a:solidFill>
                <a:latin typeface="黑体" panose="02010609060101010101" charset="-122"/>
                <a:ea typeface="黑体" panose="02010609060101010101" charset="-122"/>
                <a:sym typeface="方正稚艺简体" pitchFamily="1" charset="-122"/>
              </a:rPr>
              <a:t>创新</a:t>
            </a:r>
          </a:p>
        </p:txBody>
      </p:sp>
      <p:grpSp>
        <p:nvGrpSpPr>
          <p:cNvPr id="7" name="淘宝店chenying0907出品 6"/>
          <p:cNvGrpSpPr/>
          <p:nvPr/>
        </p:nvGrpSpPr>
        <p:grpSpPr>
          <a:xfrm>
            <a:off x="8292026" y="3735061"/>
            <a:ext cx="1284283" cy="630524"/>
            <a:chOff x="7380265" y="3299842"/>
            <a:chExt cx="1144350" cy="561823"/>
          </a:xfrm>
        </p:grpSpPr>
        <p:grpSp>
          <p:nvGrpSpPr>
            <p:cNvPr id="66" name="淘宝店chenying0907出品 4"/>
            <p:cNvGrpSpPr/>
            <p:nvPr/>
          </p:nvGrpSpPr>
          <p:grpSpPr bwMode="auto">
            <a:xfrm rot="526275">
              <a:off x="7380265" y="3394998"/>
              <a:ext cx="1144350" cy="466667"/>
              <a:chOff x="0" y="152400"/>
              <a:chExt cx="779929" cy="377032"/>
            </a:xfrm>
          </p:grpSpPr>
          <p:sp>
            <p:nvSpPr>
              <p:cNvPr id="69" name="等腰三角形 5"/>
              <p:cNvSpPr>
                <a:spLocks noChangeArrowheads="1"/>
              </p:cNvSpPr>
              <p:nvPr/>
            </p:nvSpPr>
            <p:spPr bwMode="auto">
              <a:xfrm rot="10652948">
                <a:off x="264508" y="368067"/>
                <a:ext cx="259976" cy="161365"/>
              </a:xfrm>
              <a:prstGeom prst="triangle">
                <a:avLst>
                  <a:gd name="adj" fmla="val 50000"/>
                </a:avLst>
              </a:prstGeom>
              <a:solidFill>
                <a:srgbClr val="C00000"/>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2920">
                  <a:solidFill>
                    <a:srgbClr val="FFFFFF"/>
                  </a:solidFill>
                  <a:latin typeface="宋体" panose="02010600030101010101" pitchFamily="2" charset="-122"/>
                  <a:sym typeface="宋体" panose="02010600030101010101" pitchFamily="2" charset="-122"/>
                </a:endParaRPr>
              </a:p>
            </p:txBody>
          </p:sp>
          <p:sp>
            <p:nvSpPr>
              <p:cNvPr id="70" name="淘宝店chenying0907出品 29"/>
              <p:cNvSpPr>
                <a:spLocks noChangeArrowheads="1"/>
              </p:cNvSpPr>
              <p:nvPr/>
            </p:nvSpPr>
            <p:spPr bwMode="auto">
              <a:xfrm rot="10657330">
                <a:off x="0" y="152400"/>
                <a:ext cx="779929" cy="259719"/>
              </a:xfrm>
              <a:prstGeom prst="rect">
                <a:avLst/>
              </a:prstGeom>
              <a:solidFill>
                <a:srgbClr val="C00000"/>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en-US" sz="2920" dirty="0">
                  <a:solidFill>
                    <a:srgbClr val="FFFFFF"/>
                  </a:solidFill>
                  <a:latin typeface="宋体" panose="02010600030101010101" pitchFamily="2" charset="-122"/>
                  <a:sym typeface="宋体" panose="02010600030101010101" pitchFamily="2" charset="-122"/>
                </a:endParaRPr>
              </a:p>
            </p:txBody>
          </p:sp>
        </p:grpSp>
        <p:sp>
          <p:nvSpPr>
            <p:cNvPr id="68" name="TextBox 67"/>
            <p:cNvSpPr txBox="1"/>
            <p:nvPr/>
          </p:nvSpPr>
          <p:spPr>
            <a:xfrm rot="307098">
              <a:off x="7544149" y="3299842"/>
              <a:ext cx="838723" cy="482380"/>
            </a:xfrm>
            <a:prstGeom prst="rect">
              <a:avLst/>
            </a:prstGeom>
            <a:noFill/>
          </p:spPr>
          <p:txBody>
            <a:bodyPr wrap="none" rtlCol="0">
              <a:spAutoFit/>
            </a:bodyPr>
            <a:lstStyle/>
            <a:p>
              <a:r>
                <a:rPr lang="en-US" altLang="zh-CN" sz="2920" dirty="0">
                  <a:solidFill>
                    <a:schemeClr val="bg1"/>
                  </a:solidFill>
                  <a:sym typeface="Calibri" panose="020F0502020204030204" pitchFamily="34" charset="0"/>
                </a:rPr>
                <a:t>2018</a:t>
              </a:r>
              <a:endParaRPr lang="zh-CN" altLang="en-US" sz="2920" dirty="0">
                <a:solidFill>
                  <a:schemeClr val="bg1"/>
                </a:solidFill>
                <a:sym typeface="宋体" panose="02010600030101010101" pitchFamily="2" charset="-122"/>
              </a:endParaRPr>
            </a:p>
          </p:txBody>
        </p:sp>
      </p:grpSp>
      <p:grpSp>
        <p:nvGrpSpPr>
          <p:cNvPr id="79" name="淘宝店chenying0907出品 4"/>
          <p:cNvGrpSpPr/>
          <p:nvPr/>
        </p:nvGrpSpPr>
        <p:grpSpPr bwMode="auto">
          <a:xfrm rot="1076385">
            <a:off x="10694563" y="4083358"/>
            <a:ext cx="1284283" cy="572470"/>
            <a:chOff x="0" y="0"/>
            <a:chExt cx="779929" cy="412119"/>
          </a:xfrm>
        </p:grpSpPr>
        <p:sp>
          <p:nvSpPr>
            <p:cNvPr id="82" name="等腰三角形 5"/>
            <p:cNvSpPr>
              <a:spLocks noChangeArrowheads="1"/>
            </p:cNvSpPr>
            <p:nvPr/>
          </p:nvSpPr>
          <p:spPr bwMode="auto">
            <a:xfrm>
              <a:off x="268942" y="0"/>
              <a:ext cx="259976" cy="161365"/>
            </a:xfrm>
            <a:prstGeom prst="triangle">
              <a:avLst>
                <a:gd name="adj" fmla="val 50000"/>
              </a:avLst>
            </a:prstGeom>
            <a:solidFill>
              <a:srgbClr val="C00000"/>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2920">
                <a:solidFill>
                  <a:srgbClr val="FFFFFF"/>
                </a:solidFill>
                <a:latin typeface="宋体" panose="02010600030101010101" pitchFamily="2" charset="-122"/>
                <a:sym typeface="宋体" panose="02010600030101010101" pitchFamily="2" charset="-122"/>
              </a:endParaRPr>
            </a:p>
          </p:txBody>
        </p:sp>
        <p:sp>
          <p:nvSpPr>
            <p:cNvPr id="83" name="淘宝店chenying0907出品 29"/>
            <p:cNvSpPr>
              <a:spLocks noChangeArrowheads="1"/>
            </p:cNvSpPr>
            <p:nvPr/>
          </p:nvSpPr>
          <p:spPr bwMode="auto">
            <a:xfrm>
              <a:off x="0" y="152400"/>
              <a:ext cx="779929" cy="259719"/>
            </a:xfrm>
            <a:prstGeom prst="rect">
              <a:avLst/>
            </a:prstGeom>
            <a:solidFill>
              <a:srgbClr val="C00000"/>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r>
                <a:rPr lang="en-US" sz="2920"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2019</a:t>
              </a:r>
              <a:endParaRPr lang="zh-CN" altLang="en-US" sz="2920" dirty="0">
                <a:solidFill>
                  <a:srgbClr val="FFFFFF"/>
                </a:solidFill>
                <a:latin typeface="宋体" panose="02010600030101010101" pitchFamily="2" charset="-122"/>
                <a:sym typeface="宋体" panose="02010600030101010101" pitchFamily="2" charset="-122"/>
              </a:endParaRPr>
            </a:p>
          </p:txBody>
        </p:sp>
      </p:grpSp>
      <p:sp>
        <p:nvSpPr>
          <p:cNvPr id="55" name="淘宝店chenying0907出品 25"/>
          <p:cNvSpPr>
            <a:spLocks noChangeShapeType="1"/>
          </p:cNvSpPr>
          <p:nvPr/>
        </p:nvSpPr>
        <p:spPr bwMode="auto">
          <a:xfrm flipH="1" flipV="1">
            <a:off x="1690123" y="5224999"/>
            <a:ext cx="301264" cy="500883"/>
          </a:xfrm>
          <a:prstGeom prst="line">
            <a:avLst/>
          </a:prstGeom>
          <a:noFill/>
          <a:ln w="6350" cap="flat" cmpd="sng">
            <a:solidFill>
              <a:srgbClr val="00504E"/>
            </a:solidFill>
            <a:prstDash val="dash"/>
            <a:bevel/>
          </a:ln>
          <a:extLst>
            <a:ext uri="{909E8E84-426E-40DD-AFC4-6F175D3DCCD1}">
              <a14:hiddenFill xmlns:a14="http://schemas.microsoft.com/office/drawing/2010/main">
                <a:noFill/>
              </a14:hiddenFill>
            </a:ext>
          </a:extLst>
        </p:spPr>
        <p:txBody>
          <a:bodyPr/>
          <a:lstStyle/>
          <a:p>
            <a:endParaRPr lang="zh-CN" altLang="en-US" sz="2920"/>
          </a:p>
        </p:txBody>
      </p:sp>
      <p:grpSp>
        <p:nvGrpSpPr>
          <p:cNvPr id="59" name="淘宝店chenying0907出品 4"/>
          <p:cNvGrpSpPr/>
          <p:nvPr/>
        </p:nvGrpSpPr>
        <p:grpSpPr bwMode="auto">
          <a:xfrm rot="19174013">
            <a:off x="1483014" y="5581789"/>
            <a:ext cx="1284283" cy="572470"/>
            <a:chOff x="0" y="0"/>
            <a:chExt cx="779929" cy="412119"/>
          </a:xfrm>
        </p:grpSpPr>
        <p:sp>
          <p:nvSpPr>
            <p:cNvPr id="60" name="等腰三角形 5"/>
            <p:cNvSpPr>
              <a:spLocks noChangeArrowheads="1"/>
            </p:cNvSpPr>
            <p:nvPr/>
          </p:nvSpPr>
          <p:spPr bwMode="auto">
            <a:xfrm>
              <a:off x="268942" y="0"/>
              <a:ext cx="259976" cy="161365"/>
            </a:xfrm>
            <a:prstGeom prst="triangle">
              <a:avLst>
                <a:gd name="adj" fmla="val 50000"/>
              </a:avLst>
            </a:prstGeom>
            <a:solidFill>
              <a:srgbClr val="C00000"/>
            </a:solidFill>
            <a:ln w="12700" cap="flat" cmpd="sng">
              <a:noFill/>
              <a:bevel/>
            </a:ln>
          </p:spPr>
          <p:txBody>
            <a:bodyPr anchor="ctr"/>
            <a:lstStyle/>
            <a:p>
              <a:pPr algn="ctr"/>
              <a:endParaRPr lang="zh-CN" altLang="zh-CN" sz="2920">
                <a:solidFill>
                  <a:srgbClr val="FFFFFF"/>
                </a:solidFill>
                <a:latin typeface="宋体" panose="02010600030101010101" pitchFamily="2" charset="-122"/>
                <a:sym typeface="宋体" panose="02010600030101010101" pitchFamily="2" charset="-122"/>
              </a:endParaRPr>
            </a:p>
          </p:txBody>
        </p:sp>
        <p:sp>
          <p:nvSpPr>
            <p:cNvPr id="61" name="淘宝店chenying0907出品 29"/>
            <p:cNvSpPr>
              <a:spLocks noChangeArrowheads="1"/>
            </p:cNvSpPr>
            <p:nvPr/>
          </p:nvSpPr>
          <p:spPr bwMode="auto">
            <a:xfrm>
              <a:off x="0" y="152400"/>
              <a:ext cx="779929" cy="259719"/>
            </a:xfrm>
            <a:prstGeom prst="rect">
              <a:avLst/>
            </a:prstGeom>
            <a:solidFill>
              <a:srgbClr val="C00000"/>
            </a:solidFill>
            <a:ln w="12700" cap="flat" cmpd="sng">
              <a:noFill/>
              <a:bevel/>
            </a:ln>
          </p:spPr>
          <p:txBody>
            <a:bodyPr anchor="ctr"/>
            <a:lstStyle/>
            <a:p>
              <a:pPr algn="ctr"/>
              <a:r>
                <a:rPr lang="en-US" sz="2920"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2015</a:t>
              </a:r>
              <a:endParaRPr lang="zh-CN" altLang="en-US" sz="2920" dirty="0">
                <a:solidFill>
                  <a:srgbClr val="FFFFFF"/>
                </a:solidFill>
                <a:latin typeface="宋体" panose="02010600030101010101" pitchFamily="2" charset="-122"/>
                <a:sym typeface="宋体" panose="02010600030101010101" pitchFamily="2" charset="-122"/>
              </a:endParaRPr>
            </a:p>
          </p:txBody>
        </p:sp>
      </p:grpSp>
      <p:sp>
        <p:nvSpPr>
          <p:cNvPr id="62" name="淘宝店chenying0907出品 8"/>
          <p:cNvSpPr>
            <a:spLocks noChangeArrowheads="1"/>
          </p:cNvSpPr>
          <p:nvPr/>
        </p:nvSpPr>
        <p:spPr bwMode="auto">
          <a:xfrm rot="19610405">
            <a:off x="718546" y="4138573"/>
            <a:ext cx="1292794" cy="1290655"/>
          </a:xfrm>
          <a:prstGeom prst="ellipse">
            <a:avLst/>
          </a:prstGeom>
          <a:noFill/>
          <a:ln w="130175" cap="flat" cmpd="sng">
            <a:solidFill>
              <a:srgbClr val="C00000"/>
            </a:solidFill>
            <a:bevel/>
          </a:ln>
        </p:spPr>
        <p:txBody>
          <a:bodyPr anchor="ctr"/>
          <a:lstStyle/>
          <a:p>
            <a:pPr algn="ctr"/>
            <a:r>
              <a:rPr lang="zh-CN" altLang="en-US" sz="2805" spc="-168" dirty="0">
                <a:solidFill>
                  <a:srgbClr val="CB1B3D"/>
                </a:solidFill>
                <a:latin typeface="黑体" panose="02010609060101010101" charset="-122"/>
                <a:ea typeface="黑体" panose="02010609060101010101" charset="-122"/>
                <a:sym typeface="方正稚艺简体" pitchFamily="1" charset="-122"/>
              </a:rPr>
              <a:t>起航</a:t>
            </a:r>
          </a:p>
        </p:txBody>
      </p:sp>
      <p:sp>
        <p:nvSpPr>
          <p:cNvPr id="74" name="淘宝店chenying0907出品 25"/>
          <p:cNvSpPr>
            <a:spLocks noChangeShapeType="1"/>
          </p:cNvSpPr>
          <p:nvPr/>
        </p:nvSpPr>
        <p:spPr bwMode="auto">
          <a:xfrm flipH="1" flipV="1">
            <a:off x="6296477" y="3417333"/>
            <a:ext cx="45647" cy="504418"/>
          </a:xfrm>
          <a:prstGeom prst="line">
            <a:avLst/>
          </a:prstGeom>
          <a:noFill/>
          <a:ln w="6350" cap="flat" cmpd="sng">
            <a:solidFill>
              <a:srgbClr val="008986"/>
            </a:solidFill>
            <a:prstDash val="dash"/>
            <a:bevel/>
          </a:ln>
          <a:extLst>
            <a:ext uri="{909E8E84-426E-40DD-AFC4-6F175D3DCCD1}">
              <a14:hiddenFill xmlns:a14="http://schemas.microsoft.com/office/drawing/2010/main">
                <a:noFill/>
              </a14:hiddenFill>
            </a:ext>
          </a:extLst>
        </p:spPr>
        <p:txBody>
          <a:bodyPr/>
          <a:lstStyle/>
          <a:p>
            <a:endParaRPr lang="zh-CN" altLang="en-US" sz="2920"/>
          </a:p>
        </p:txBody>
      </p:sp>
      <p:sp>
        <p:nvSpPr>
          <p:cNvPr id="75" name="淘宝店chenying0907出品 8"/>
          <p:cNvSpPr>
            <a:spLocks noChangeArrowheads="1"/>
          </p:cNvSpPr>
          <p:nvPr/>
        </p:nvSpPr>
        <p:spPr bwMode="auto">
          <a:xfrm rot="21142308">
            <a:off x="5564541" y="2289560"/>
            <a:ext cx="1292794" cy="1290655"/>
          </a:xfrm>
          <a:prstGeom prst="ellipse">
            <a:avLst/>
          </a:prstGeom>
          <a:solidFill>
            <a:schemeClr val="bg1"/>
          </a:solidFill>
          <a:ln w="130175" cap="sq" cmpd="sng">
            <a:solidFill>
              <a:srgbClr val="C00000"/>
            </a:solidFill>
            <a:round/>
          </a:ln>
        </p:spPr>
        <p:txBody>
          <a:bodyPr anchor="ctr"/>
          <a:lstStyle/>
          <a:p>
            <a:pPr algn="ctr"/>
            <a:r>
              <a:rPr lang="zh-CN" altLang="en-US" sz="2805" spc="-168" dirty="0">
                <a:solidFill>
                  <a:srgbClr val="CB1B3D"/>
                </a:solidFill>
                <a:latin typeface="黑体" panose="02010609060101010101" charset="-122"/>
                <a:ea typeface="黑体" panose="02010609060101010101" charset="-122"/>
                <a:sym typeface="方正稚艺简体" pitchFamily="1" charset="-122"/>
              </a:rPr>
              <a:t>飞跃</a:t>
            </a:r>
          </a:p>
        </p:txBody>
      </p:sp>
      <p:grpSp>
        <p:nvGrpSpPr>
          <p:cNvPr id="73" name="淘宝店chenying0907出品 4"/>
          <p:cNvGrpSpPr/>
          <p:nvPr/>
        </p:nvGrpSpPr>
        <p:grpSpPr bwMode="auto">
          <a:xfrm rot="21166086">
            <a:off x="5710902" y="3810150"/>
            <a:ext cx="1284283" cy="572470"/>
            <a:chOff x="0" y="0"/>
            <a:chExt cx="779929" cy="412119"/>
          </a:xfrm>
        </p:grpSpPr>
        <p:sp>
          <p:nvSpPr>
            <p:cNvPr id="76" name="等腰三角形 5"/>
            <p:cNvSpPr>
              <a:spLocks noChangeArrowheads="1"/>
            </p:cNvSpPr>
            <p:nvPr/>
          </p:nvSpPr>
          <p:spPr bwMode="auto">
            <a:xfrm>
              <a:off x="268942" y="0"/>
              <a:ext cx="259976" cy="161365"/>
            </a:xfrm>
            <a:prstGeom prst="triangle">
              <a:avLst>
                <a:gd name="adj" fmla="val 50000"/>
              </a:avLst>
            </a:prstGeom>
            <a:solidFill>
              <a:srgbClr val="C00000"/>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2920">
                <a:solidFill>
                  <a:srgbClr val="FFFFFF"/>
                </a:solidFill>
                <a:latin typeface="宋体" panose="02010600030101010101" pitchFamily="2" charset="-122"/>
                <a:sym typeface="宋体" panose="02010600030101010101" pitchFamily="2" charset="-122"/>
              </a:endParaRPr>
            </a:p>
          </p:txBody>
        </p:sp>
        <p:sp>
          <p:nvSpPr>
            <p:cNvPr id="77" name="淘宝店chenying0907出品 29"/>
            <p:cNvSpPr>
              <a:spLocks noChangeArrowheads="1"/>
            </p:cNvSpPr>
            <p:nvPr/>
          </p:nvSpPr>
          <p:spPr bwMode="auto">
            <a:xfrm>
              <a:off x="0" y="152400"/>
              <a:ext cx="779929" cy="259719"/>
            </a:xfrm>
            <a:prstGeom prst="rect">
              <a:avLst/>
            </a:prstGeom>
            <a:solidFill>
              <a:srgbClr val="C00000"/>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r>
                <a:rPr lang="en-US" sz="2920"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2017</a:t>
              </a:r>
              <a:endParaRPr lang="zh-CN" altLang="en-US" sz="2920" dirty="0">
                <a:solidFill>
                  <a:srgbClr val="FFFFFF"/>
                </a:solidFill>
                <a:latin typeface="宋体" panose="02010600030101010101" pitchFamily="2" charset="-122"/>
                <a:sym typeface="宋体" panose="02010600030101010101" pitchFamily="2" charset="-122"/>
              </a:endParaRPr>
            </a:p>
          </p:txBody>
        </p:sp>
      </p:grpSp>
      <p:grpSp>
        <p:nvGrpSpPr>
          <p:cNvPr id="52" name="淘宝店chenying0907出品 51"/>
          <p:cNvGrpSpPr/>
          <p:nvPr/>
        </p:nvGrpSpPr>
        <p:grpSpPr>
          <a:xfrm>
            <a:off x="426332" y="105966"/>
            <a:ext cx="3340941" cy="590700"/>
            <a:chOff x="568442" y="141286"/>
            <a:chExt cx="4454590" cy="787601"/>
          </a:xfrm>
        </p:grpSpPr>
        <p:sp>
          <p:nvSpPr>
            <p:cNvPr id="53" name="淘宝店chenying0907出品 52"/>
            <p:cNvSpPr txBox="1"/>
            <p:nvPr/>
          </p:nvSpPr>
          <p:spPr>
            <a:xfrm>
              <a:off x="727682" y="141286"/>
              <a:ext cx="2708435" cy="779701"/>
            </a:xfrm>
            <a:prstGeom prst="rect">
              <a:avLst/>
            </a:prstGeom>
            <a:noFill/>
          </p:spPr>
          <p:txBody>
            <a:bodyPr wrap="none" rtlCol="0">
              <a:spAutoFit/>
            </a:bodyPr>
            <a:lstStyle/>
            <a:p>
              <a:r>
                <a:rPr lang="zh-CN" altLang="en-US" sz="3200" b="1" dirty="0">
                  <a:solidFill>
                    <a:srgbClr val="FF0000"/>
                  </a:solidFill>
                  <a:latin typeface="+mj-ea"/>
                  <a:ea typeface="+mj-ea"/>
                </a:rPr>
                <a:t>工作概述 </a:t>
              </a:r>
            </a:p>
          </p:txBody>
        </p:sp>
        <p:sp>
          <p:nvSpPr>
            <p:cNvPr id="54" name="等腰三角形 53"/>
            <p:cNvSpPr/>
            <p:nvPr/>
          </p:nvSpPr>
          <p:spPr>
            <a:xfrm rot="16200000" flipH="1" flipV="1">
              <a:off x="492508" y="454911"/>
              <a:ext cx="304323" cy="15245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56" name="淘宝店chenying0907出品 23"/>
            <p:cNvSpPr txBox="1"/>
            <p:nvPr/>
          </p:nvSpPr>
          <p:spPr>
            <a:xfrm>
              <a:off x="2887403" y="600592"/>
              <a:ext cx="2135629" cy="328295"/>
            </a:xfrm>
            <a:prstGeom prst="rect">
              <a:avLst/>
            </a:prstGeom>
            <a:noFill/>
          </p:spPr>
          <p:txBody>
            <a:bodyPr wrap="none" rtlCol="0">
              <a:spAutoFit/>
            </a:bodyPr>
            <a:lstStyle/>
            <a:p>
              <a:r>
                <a:rPr lang="en-US" altLang="zh-CN" sz="1000" dirty="0">
                  <a:solidFill>
                    <a:schemeClr val="tx1">
                      <a:lumMod val="60000"/>
                      <a:lumOff val="40000"/>
                    </a:schemeClr>
                  </a:solidFill>
                  <a:latin typeface="+mj-ea"/>
                  <a:ea typeface="+mj-ea"/>
                </a:rPr>
                <a:t>  Click here to add Title</a:t>
              </a:r>
              <a:endParaRPr lang="zh-CN" altLang="en-US" sz="1000" dirty="0">
                <a:solidFill>
                  <a:schemeClr val="tx1">
                    <a:lumMod val="60000"/>
                    <a:lumOff val="40000"/>
                  </a:schemeClr>
                </a:solidFill>
                <a:latin typeface="+mj-ea"/>
                <a:ea typeface="+mj-ea"/>
              </a:endParaRPr>
            </a:p>
          </p:txBody>
        </p:sp>
      </p:grpSp>
      <p:sp>
        <p:nvSpPr>
          <p:cNvPr id="64" name="圆角淘宝店chenying0907出品 63"/>
          <p:cNvSpPr/>
          <p:nvPr/>
        </p:nvSpPr>
        <p:spPr>
          <a:xfrm flipV="1">
            <a:off x="400987" y="673807"/>
            <a:ext cx="13064286" cy="45719"/>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0-#ppt_w/2"/>
                                          </p:val>
                                        </p:tav>
                                        <p:tav tm="100000">
                                          <p:val>
                                            <p:strVal val="#ppt_x"/>
                                          </p:val>
                                        </p:tav>
                                      </p:tavLst>
                                    </p:anim>
                                    <p:anim calcmode="lin" valueType="num">
                                      <p:cBhvr additive="base">
                                        <p:cTn id="8"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wipe(left)">
                                      <p:cBhvr>
                                        <p:cTn id="13" dur="500"/>
                                        <p:tgtEl>
                                          <p:spTgt spid="64"/>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wipe(down)">
                                      <p:cBhvr>
                                        <p:cTn id="27" dur="300"/>
                                        <p:tgtEl>
                                          <p:spTgt spid="55"/>
                                        </p:tgtEl>
                                      </p:cBhvr>
                                    </p:animEffect>
                                  </p:childTnLst>
                                </p:cTn>
                              </p:par>
                            </p:childTnLst>
                          </p:cTn>
                        </p:par>
                        <p:par>
                          <p:cTn id="28" fill="hold">
                            <p:stCondLst>
                              <p:cond delay="2500"/>
                            </p:stCondLst>
                            <p:childTnLst>
                              <p:par>
                                <p:cTn id="29" presetID="19" presetClass="entr" presetSubtype="10" fill="hold" grpId="0" nodeType="afterEffect">
                                  <p:stCondLst>
                                    <p:cond delay="0"/>
                                  </p:stCondLst>
                                  <p:childTnLst>
                                    <p:set>
                                      <p:cBhvr>
                                        <p:cTn id="30" dur="1" fill="hold">
                                          <p:stCondLst>
                                            <p:cond delay="0"/>
                                          </p:stCondLst>
                                        </p:cTn>
                                        <p:tgtEl>
                                          <p:spTgt spid="62">
                                            <p:bg/>
                                          </p:spTgt>
                                        </p:tgtEl>
                                        <p:attrNameLst>
                                          <p:attrName>style.visibility</p:attrName>
                                        </p:attrNameLst>
                                      </p:cBhvr>
                                      <p:to>
                                        <p:strVal val="visible"/>
                                      </p:to>
                                    </p:set>
                                    <p:anim calcmode="lin" valueType="num">
                                      <p:cBhvr>
                                        <p:cTn id="31" dur="400" fill="hold"/>
                                        <p:tgtEl>
                                          <p:spTgt spid="62">
                                            <p:bg/>
                                          </p:spTgt>
                                        </p:tgtEl>
                                        <p:attrNameLst>
                                          <p:attrName>ppt_w</p:attrName>
                                        </p:attrNameLst>
                                      </p:cBhvr>
                                      <p:tavLst>
                                        <p:tav tm="0" fmla="#ppt_w*sin(2.5*pi*$)">
                                          <p:val>
                                            <p:fltVal val="0"/>
                                          </p:val>
                                        </p:tav>
                                        <p:tav tm="100000">
                                          <p:val>
                                            <p:fltVal val="1"/>
                                          </p:val>
                                        </p:tav>
                                      </p:tavLst>
                                    </p:anim>
                                    <p:anim calcmode="lin" valueType="num">
                                      <p:cBhvr>
                                        <p:cTn id="32" dur="400" fill="hold"/>
                                        <p:tgtEl>
                                          <p:spTgt spid="62">
                                            <p:bg/>
                                          </p:spTgt>
                                        </p:tgtEl>
                                        <p:attrNameLst>
                                          <p:attrName>ppt_h</p:attrName>
                                        </p:attrNameLst>
                                      </p:cBhvr>
                                      <p:tavLst>
                                        <p:tav tm="0">
                                          <p:val>
                                            <p:strVal val="#ppt_h"/>
                                          </p:val>
                                        </p:tav>
                                        <p:tav tm="100000">
                                          <p:val>
                                            <p:strVal val="#ppt_h"/>
                                          </p:val>
                                        </p:tav>
                                      </p:tavLst>
                                    </p:anim>
                                  </p:childTnLst>
                                </p:cTn>
                              </p:par>
                              <p:par>
                                <p:cTn id="33" presetID="19" presetClass="entr" presetSubtype="10" fill="hold" grpId="0" nodeType="withEffect">
                                  <p:stCondLst>
                                    <p:cond delay="0"/>
                                  </p:stCondLst>
                                  <p:childTnLst>
                                    <p:set>
                                      <p:cBhvr>
                                        <p:cTn id="34" dur="1" fill="hold">
                                          <p:stCondLst>
                                            <p:cond delay="0"/>
                                          </p:stCondLst>
                                        </p:cTn>
                                        <p:tgtEl>
                                          <p:spTgt spid="62">
                                            <p:txEl>
                                              <p:pRg st="0" end="0"/>
                                            </p:txEl>
                                          </p:spTgt>
                                        </p:tgtEl>
                                        <p:attrNameLst>
                                          <p:attrName>style.visibility</p:attrName>
                                        </p:attrNameLst>
                                      </p:cBhvr>
                                      <p:to>
                                        <p:strVal val="visible"/>
                                      </p:to>
                                    </p:set>
                                    <p:anim calcmode="lin" valueType="num">
                                      <p:cBhvr>
                                        <p:cTn id="35" dur="400" fill="hold"/>
                                        <p:tgtEl>
                                          <p:spTgt spid="62">
                                            <p:txEl>
                                              <p:pRg st="0" end="0"/>
                                            </p:txEl>
                                          </p:spTgt>
                                        </p:tgtEl>
                                        <p:attrNameLst>
                                          <p:attrName>ppt_w</p:attrName>
                                        </p:attrNameLst>
                                      </p:cBhvr>
                                      <p:tavLst>
                                        <p:tav tm="0" fmla="#ppt_w*sin(2.5*pi*$)">
                                          <p:val>
                                            <p:fltVal val="0"/>
                                          </p:val>
                                        </p:tav>
                                        <p:tav tm="100000">
                                          <p:val>
                                            <p:fltVal val="1"/>
                                          </p:val>
                                        </p:tav>
                                      </p:tavLst>
                                    </p:anim>
                                    <p:anim calcmode="lin" valueType="num">
                                      <p:cBhvr>
                                        <p:cTn id="36" dur="400" fill="hold"/>
                                        <p:tgtEl>
                                          <p:spTgt spid="62">
                                            <p:txEl>
                                              <p:pRg st="0" end="0"/>
                                            </p:txEl>
                                          </p:spTgt>
                                        </p:tgtEl>
                                        <p:attrNameLst>
                                          <p:attrName>ppt_h</p:attrName>
                                        </p:attrNameLst>
                                      </p:cBhvr>
                                      <p:tavLst>
                                        <p:tav tm="0">
                                          <p:val>
                                            <p:strVal val="#ppt_h"/>
                                          </p:val>
                                        </p:tav>
                                        <p:tav tm="100000">
                                          <p:val>
                                            <p:strVal val="#ppt_h"/>
                                          </p:val>
                                        </p:tav>
                                      </p:tavLst>
                                    </p:anim>
                                  </p:childTnLst>
                                </p:cTn>
                              </p:par>
                            </p:childTnLst>
                          </p:cTn>
                        </p:par>
                        <p:par>
                          <p:cTn id="37" fill="hold">
                            <p:stCondLst>
                              <p:cond delay="3000"/>
                            </p:stCondLst>
                            <p:childTnLst>
                              <p:par>
                                <p:cTn id="38" presetID="53" presetClass="entr" presetSubtype="16" fill="hold" nodeType="afterEffect">
                                  <p:stCondLst>
                                    <p:cond delay="0"/>
                                  </p:stCondLst>
                                  <p:childTnLst>
                                    <p:set>
                                      <p:cBhvr>
                                        <p:cTn id="39" dur="1" fill="hold">
                                          <p:stCondLst>
                                            <p:cond delay="0"/>
                                          </p:stCondLst>
                                        </p:cTn>
                                        <p:tgtEl>
                                          <p:spTgt spid="88"/>
                                        </p:tgtEl>
                                        <p:attrNameLst>
                                          <p:attrName>style.visibility</p:attrName>
                                        </p:attrNameLst>
                                      </p:cBhvr>
                                      <p:to>
                                        <p:strVal val="visible"/>
                                      </p:to>
                                    </p:set>
                                    <p:anim calcmode="lin" valueType="num">
                                      <p:cBhvr>
                                        <p:cTn id="40" dur="500" fill="hold"/>
                                        <p:tgtEl>
                                          <p:spTgt spid="88"/>
                                        </p:tgtEl>
                                        <p:attrNameLst>
                                          <p:attrName>ppt_w</p:attrName>
                                        </p:attrNameLst>
                                      </p:cBhvr>
                                      <p:tavLst>
                                        <p:tav tm="0">
                                          <p:val>
                                            <p:fltVal val="0"/>
                                          </p:val>
                                        </p:tav>
                                        <p:tav tm="100000">
                                          <p:val>
                                            <p:strVal val="#ppt_w"/>
                                          </p:val>
                                        </p:tav>
                                      </p:tavLst>
                                    </p:anim>
                                    <p:anim calcmode="lin" valueType="num">
                                      <p:cBhvr>
                                        <p:cTn id="41" dur="500" fill="hold"/>
                                        <p:tgtEl>
                                          <p:spTgt spid="88"/>
                                        </p:tgtEl>
                                        <p:attrNameLst>
                                          <p:attrName>ppt_h</p:attrName>
                                        </p:attrNameLst>
                                      </p:cBhvr>
                                      <p:tavLst>
                                        <p:tav tm="0">
                                          <p:val>
                                            <p:fltVal val="0"/>
                                          </p:val>
                                        </p:tav>
                                        <p:tav tm="100000">
                                          <p:val>
                                            <p:strVal val="#ppt_h"/>
                                          </p:val>
                                        </p:tav>
                                      </p:tavLst>
                                    </p:anim>
                                    <p:animEffect transition="in" filter="fade">
                                      <p:cBhvr>
                                        <p:cTn id="42" dur="500"/>
                                        <p:tgtEl>
                                          <p:spTgt spid="88"/>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Effect transition="in" filter="wipe(up)">
                                      <p:cBhvr>
                                        <p:cTn id="45" dur="500"/>
                                        <p:tgtEl>
                                          <p:spTgt spid="57"/>
                                        </p:tgtEl>
                                      </p:cBhvr>
                                    </p:animEffect>
                                  </p:childTnLst>
                                </p:cTn>
                              </p:par>
                            </p:childTnLst>
                          </p:cTn>
                        </p:par>
                        <p:par>
                          <p:cTn id="46" fill="hold">
                            <p:stCondLst>
                              <p:cond delay="3500"/>
                            </p:stCondLst>
                            <p:childTnLst>
                              <p:par>
                                <p:cTn id="47" presetID="19" presetClass="entr" presetSubtype="10" fill="hold" grpId="0" nodeType="afterEffect">
                                  <p:stCondLst>
                                    <p:cond delay="0"/>
                                  </p:stCondLst>
                                  <p:childTnLst>
                                    <p:set>
                                      <p:cBhvr>
                                        <p:cTn id="48" dur="1" fill="hold">
                                          <p:stCondLst>
                                            <p:cond delay="0"/>
                                          </p:stCondLst>
                                        </p:cTn>
                                        <p:tgtEl>
                                          <p:spTgt spid="63">
                                            <p:bg/>
                                          </p:spTgt>
                                        </p:tgtEl>
                                        <p:attrNameLst>
                                          <p:attrName>style.visibility</p:attrName>
                                        </p:attrNameLst>
                                      </p:cBhvr>
                                      <p:to>
                                        <p:strVal val="visible"/>
                                      </p:to>
                                    </p:set>
                                    <p:anim calcmode="lin" valueType="num">
                                      <p:cBhvr>
                                        <p:cTn id="49" dur="400" fill="hold"/>
                                        <p:tgtEl>
                                          <p:spTgt spid="63">
                                            <p:bg/>
                                          </p:spTgt>
                                        </p:tgtEl>
                                        <p:attrNameLst>
                                          <p:attrName>ppt_w</p:attrName>
                                        </p:attrNameLst>
                                      </p:cBhvr>
                                      <p:tavLst>
                                        <p:tav tm="0" fmla="#ppt_w*sin(2.5*pi*$)">
                                          <p:val>
                                            <p:fltVal val="0"/>
                                          </p:val>
                                        </p:tav>
                                        <p:tav tm="100000">
                                          <p:val>
                                            <p:fltVal val="1"/>
                                          </p:val>
                                        </p:tav>
                                      </p:tavLst>
                                    </p:anim>
                                    <p:anim calcmode="lin" valueType="num">
                                      <p:cBhvr>
                                        <p:cTn id="50" dur="400" fill="hold"/>
                                        <p:tgtEl>
                                          <p:spTgt spid="63">
                                            <p:bg/>
                                          </p:spTgt>
                                        </p:tgtEl>
                                        <p:attrNameLst>
                                          <p:attrName>ppt_h</p:attrName>
                                        </p:attrNameLst>
                                      </p:cBhvr>
                                      <p:tavLst>
                                        <p:tav tm="0">
                                          <p:val>
                                            <p:strVal val="#ppt_h"/>
                                          </p:val>
                                        </p:tav>
                                        <p:tav tm="100000">
                                          <p:val>
                                            <p:strVal val="#ppt_h"/>
                                          </p:val>
                                        </p:tav>
                                      </p:tavLst>
                                    </p:anim>
                                  </p:childTnLst>
                                </p:cTn>
                              </p:par>
                              <p:par>
                                <p:cTn id="51" presetID="19" presetClass="entr" presetSubtype="10" fill="hold" grpId="0" nodeType="withEffect">
                                  <p:stCondLst>
                                    <p:cond delay="0"/>
                                  </p:stCondLst>
                                  <p:childTnLst>
                                    <p:set>
                                      <p:cBhvr>
                                        <p:cTn id="52" dur="1" fill="hold">
                                          <p:stCondLst>
                                            <p:cond delay="0"/>
                                          </p:stCondLst>
                                        </p:cTn>
                                        <p:tgtEl>
                                          <p:spTgt spid="63">
                                            <p:txEl>
                                              <p:pRg st="0" end="0"/>
                                            </p:txEl>
                                          </p:spTgt>
                                        </p:tgtEl>
                                        <p:attrNameLst>
                                          <p:attrName>style.visibility</p:attrName>
                                        </p:attrNameLst>
                                      </p:cBhvr>
                                      <p:to>
                                        <p:strVal val="visible"/>
                                      </p:to>
                                    </p:set>
                                    <p:anim calcmode="lin" valueType="num">
                                      <p:cBhvr>
                                        <p:cTn id="53" dur="400" fill="hold"/>
                                        <p:tgtEl>
                                          <p:spTgt spid="63">
                                            <p:txEl>
                                              <p:pRg st="0" end="0"/>
                                            </p:txEl>
                                          </p:spTgt>
                                        </p:tgtEl>
                                        <p:attrNameLst>
                                          <p:attrName>ppt_w</p:attrName>
                                        </p:attrNameLst>
                                      </p:cBhvr>
                                      <p:tavLst>
                                        <p:tav tm="0" fmla="#ppt_w*sin(2.5*pi*$)">
                                          <p:val>
                                            <p:fltVal val="0"/>
                                          </p:val>
                                        </p:tav>
                                        <p:tav tm="100000">
                                          <p:val>
                                            <p:fltVal val="1"/>
                                          </p:val>
                                        </p:tav>
                                      </p:tavLst>
                                    </p:anim>
                                    <p:anim calcmode="lin" valueType="num">
                                      <p:cBhvr>
                                        <p:cTn id="54" dur="400" fill="hold"/>
                                        <p:tgtEl>
                                          <p:spTgt spid="63">
                                            <p:txEl>
                                              <p:pRg st="0" end="0"/>
                                            </p:txEl>
                                          </p:spTgt>
                                        </p:tgtEl>
                                        <p:attrNameLst>
                                          <p:attrName>ppt_h</p:attrName>
                                        </p:attrNameLst>
                                      </p:cBhvr>
                                      <p:tavLst>
                                        <p:tav tm="0">
                                          <p:val>
                                            <p:strVal val="#ppt_h"/>
                                          </p:val>
                                        </p:tav>
                                        <p:tav tm="100000">
                                          <p:val>
                                            <p:strVal val="#ppt_h"/>
                                          </p:val>
                                        </p:tav>
                                      </p:tavLst>
                                    </p:anim>
                                  </p:childTnLst>
                                </p:cTn>
                              </p:par>
                            </p:childTnLst>
                          </p:cTn>
                        </p:par>
                        <p:par>
                          <p:cTn id="55" fill="hold">
                            <p:stCondLst>
                              <p:cond delay="4000"/>
                            </p:stCondLst>
                            <p:childTnLst>
                              <p:par>
                                <p:cTn id="56" presetID="53" presetClass="entr" presetSubtype="16"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 calcmode="lin" valueType="num">
                                      <p:cBhvr>
                                        <p:cTn id="58" dur="500" fill="hold"/>
                                        <p:tgtEl>
                                          <p:spTgt spid="73"/>
                                        </p:tgtEl>
                                        <p:attrNameLst>
                                          <p:attrName>ppt_w</p:attrName>
                                        </p:attrNameLst>
                                      </p:cBhvr>
                                      <p:tavLst>
                                        <p:tav tm="0">
                                          <p:val>
                                            <p:fltVal val="0"/>
                                          </p:val>
                                        </p:tav>
                                        <p:tav tm="100000">
                                          <p:val>
                                            <p:strVal val="#ppt_w"/>
                                          </p:val>
                                        </p:tav>
                                      </p:tavLst>
                                    </p:anim>
                                    <p:anim calcmode="lin" valueType="num">
                                      <p:cBhvr>
                                        <p:cTn id="59" dur="500" fill="hold"/>
                                        <p:tgtEl>
                                          <p:spTgt spid="73"/>
                                        </p:tgtEl>
                                        <p:attrNameLst>
                                          <p:attrName>ppt_h</p:attrName>
                                        </p:attrNameLst>
                                      </p:cBhvr>
                                      <p:tavLst>
                                        <p:tav tm="0">
                                          <p:val>
                                            <p:fltVal val="0"/>
                                          </p:val>
                                        </p:tav>
                                        <p:tav tm="100000">
                                          <p:val>
                                            <p:strVal val="#ppt_h"/>
                                          </p:val>
                                        </p:tav>
                                      </p:tavLst>
                                    </p:anim>
                                    <p:animEffect transition="in" filter="fade">
                                      <p:cBhvr>
                                        <p:cTn id="60" dur="500"/>
                                        <p:tgtEl>
                                          <p:spTgt spid="73"/>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74"/>
                                        </p:tgtEl>
                                        <p:attrNameLst>
                                          <p:attrName>style.visibility</p:attrName>
                                        </p:attrNameLst>
                                      </p:cBhvr>
                                      <p:to>
                                        <p:strVal val="visible"/>
                                      </p:to>
                                    </p:set>
                                    <p:animEffect transition="in" filter="wipe(down)">
                                      <p:cBhvr>
                                        <p:cTn id="63" dur="500"/>
                                        <p:tgtEl>
                                          <p:spTgt spid="74"/>
                                        </p:tgtEl>
                                      </p:cBhvr>
                                    </p:animEffect>
                                  </p:childTnLst>
                                </p:cTn>
                              </p:par>
                            </p:childTnLst>
                          </p:cTn>
                        </p:par>
                        <p:par>
                          <p:cTn id="64" fill="hold">
                            <p:stCondLst>
                              <p:cond delay="4500"/>
                            </p:stCondLst>
                            <p:childTnLst>
                              <p:par>
                                <p:cTn id="65" presetID="19" presetClass="entr" presetSubtype="10" fill="hold" grpId="0" nodeType="afterEffect">
                                  <p:stCondLst>
                                    <p:cond delay="0"/>
                                  </p:stCondLst>
                                  <p:childTnLst>
                                    <p:set>
                                      <p:cBhvr>
                                        <p:cTn id="66" dur="1" fill="hold">
                                          <p:stCondLst>
                                            <p:cond delay="0"/>
                                          </p:stCondLst>
                                        </p:cTn>
                                        <p:tgtEl>
                                          <p:spTgt spid="75">
                                            <p:bg/>
                                          </p:spTgt>
                                        </p:tgtEl>
                                        <p:attrNameLst>
                                          <p:attrName>style.visibility</p:attrName>
                                        </p:attrNameLst>
                                      </p:cBhvr>
                                      <p:to>
                                        <p:strVal val="visible"/>
                                      </p:to>
                                    </p:set>
                                    <p:anim calcmode="lin" valueType="num">
                                      <p:cBhvr>
                                        <p:cTn id="67" dur="400" fill="hold"/>
                                        <p:tgtEl>
                                          <p:spTgt spid="75">
                                            <p:bg/>
                                          </p:spTgt>
                                        </p:tgtEl>
                                        <p:attrNameLst>
                                          <p:attrName>ppt_w</p:attrName>
                                        </p:attrNameLst>
                                      </p:cBhvr>
                                      <p:tavLst>
                                        <p:tav tm="0" fmla="#ppt_w*sin(2.5*pi*$)">
                                          <p:val>
                                            <p:fltVal val="0"/>
                                          </p:val>
                                        </p:tav>
                                        <p:tav tm="100000">
                                          <p:val>
                                            <p:fltVal val="1"/>
                                          </p:val>
                                        </p:tav>
                                      </p:tavLst>
                                    </p:anim>
                                    <p:anim calcmode="lin" valueType="num">
                                      <p:cBhvr>
                                        <p:cTn id="68" dur="400" fill="hold"/>
                                        <p:tgtEl>
                                          <p:spTgt spid="75">
                                            <p:bg/>
                                          </p:spTgt>
                                        </p:tgtEl>
                                        <p:attrNameLst>
                                          <p:attrName>ppt_h</p:attrName>
                                        </p:attrNameLst>
                                      </p:cBhvr>
                                      <p:tavLst>
                                        <p:tav tm="0">
                                          <p:val>
                                            <p:strVal val="#ppt_h"/>
                                          </p:val>
                                        </p:tav>
                                        <p:tav tm="100000">
                                          <p:val>
                                            <p:strVal val="#ppt_h"/>
                                          </p:val>
                                        </p:tav>
                                      </p:tavLst>
                                    </p:anim>
                                  </p:childTnLst>
                                </p:cTn>
                              </p:par>
                              <p:par>
                                <p:cTn id="69" presetID="19" presetClass="entr" presetSubtype="10" fill="hold" grpId="0" nodeType="withEffect">
                                  <p:stCondLst>
                                    <p:cond delay="0"/>
                                  </p:stCondLst>
                                  <p:childTnLst>
                                    <p:set>
                                      <p:cBhvr>
                                        <p:cTn id="70" dur="1" fill="hold">
                                          <p:stCondLst>
                                            <p:cond delay="0"/>
                                          </p:stCondLst>
                                        </p:cTn>
                                        <p:tgtEl>
                                          <p:spTgt spid="75">
                                            <p:txEl>
                                              <p:pRg st="0" end="0"/>
                                            </p:txEl>
                                          </p:spTgt>
                                        </p:tgtEl>
                                        <p:attrNameLst>
                                          <p:attrName>style.visibility</p:attrName>
                                        </p:attrNameLst>
                                      </p:cBhvr>
                                      <p:to>
                                        <p:strVal val="visible"/>
                                      </p:to>
                                    </p:set>
                                    <p:anim calcmode="lin" valueType="num">
                                      <p:cBhvr>
                                        <p:cTn id="71" dur="400" fill="hold"/>
                                        <p:tgtEl>
                                          <p:spTgt spid="75">
                                            <p:txEl>
                                              <p:pRg st="0" end="0"/>
                                            </p:txEl>
                                          </p:spTgt>
                                        </p:tgtEl>
                                        <p:attrNameLst>
                                          <p:attrName>ppt_w</p:attrName>
                                        </p:attrNameLst>
                                      </p:cBhvr>
                                      <p:tavLst>
                                        <p:tav tm="0" fmla="#ppt_w*sin(2.5*pi*$)">
                                          <p:val>
                                            <p:fltVal val="0"/>
                                          </p:val>
                                        </p:tav>
                                        <p:tav tm="100000">
                                          <p:val>
                                            <p:fltVal val="1"/>
                                          </p:val>
                                        </p:tav>
                                      </p:tavLst>
                                    </p:anim>
                                    <p:anim calcmode="lin" valueType="num">
                                      <p:cBhvr>
                                        <p:cTn id="72" dur="400" fill="hold"/>
                                        <p:tgtEl>
                                          <p:spTgt spid="75">
                                            <p:txEl>
                                              <p:pRg st="0" end="0"/>
                                            </p:txEl>
                                          </p:spTgt>
                                        </p:tgtEl>
                                        <p:attrNameLst>
                                          <p:attrName>ppt_h</p:attrName>
                                        </p:attrNameLst>
                                      </p:cBhvr>
                                      <p:tavLst>
                                        <p:tav tm="0">
                                          <p:val>
                                            <p:strVal val="#ppt_h"/>
                                          </p:val>
                                        </p:tav>
                                        <p:tav tm="100000">
                                          <p:val>
                                            <p:strVal val="#ppt_h"/>
                                          </p:val>
                                        </p:tav>
                                      </p:tavLst>
                                    </p:anim>
                                  </p:childTnLst>
                                </p:cTn>
                              </p:par>
                            </p:childTnLst>
                          </p:cTn>
                        </p:par>
                        <p:par>
                          <p:cTn id="73" fill="hold">
                            <p:stCondLst>
                              <p:cond delay="5000"/>
                            </p:stCondLst>
                            <p:childTnLst>
                              <p:par>
                                <p:cTn id="74" presetID="53" presetClass="entr" presetSubtype="16" fill="hold" nodeType="afterEffect">
                                  <p:stCondLst>
                                    <p:cond delay="0"/>
                                  </p:stCondLst>
                                  <p:childTnLst>
                                    <p:set>
                                      <p:cBhvr>
                                        <p:cTn id="75" dur="1" fill="hold">
                                          <p:stCondLst>
                                            <p:cond delay="0"/>
                                          </p:stCondLst>
                                        </p:cTn>
                                        <p:tgtEl>
                                          <p:spTgt spid="7"/>
                                        </p:tgtEl>
                                        <p:attrNameLst>
                                          <p:attrName>style.visibility</p:attrName>
                                        </p:attrNameLst>
                                      </p:cBhvr>
                                      <p:to>
                                        <p:strVal val="visible"/>
                                      </p:to>
                                    </p:set>
                                    <p:anim calcmode="lin" valueType="num">
                                      <p:cBhvr>
                                        <p:cTn id="76" dur="500" fill="hold"/>
                                        <p:tgtEl>
                                          <p:spTgt spid="7"/>
                                        </p:tgtEl>
                                        <p:attrNameLst>
                                          <p:attrName>ppt_w</p:attrName>
                                        </p:attrNameLst>
                                      </p:cBhvr>
                                      <p:tavLst>
                                        <p:tav tm="0">
                                          <p:val>
                                            <p:fltVal val="0"/>
                                          </p:val>
                                        </p:tav>
                                        <p:tav tm="100000">
                                          <p:val>
                                            <p:strVal val="#ppt_w"/>
                                          </p:val>
                                        </p:tav>
                                      </p:tavLst>
                                    </p:anim>
                                    <p:anim calcmode="lin" valueType="num">
                                      <p:cBhvr>
                                        <p:cTn id="77" dur="500" fill="hold"/>
                                        <p:tgtEl>
                                          <p:spTgt spid="7"/>
                                        </p:tgtEl>
                                        <p:attrNameLst>
                                          <p:attrName>ppt_h</p:attrName>
                                        </p:attrNameLst>
                                      </p:cBhvr>
                                      <p:tavLst>
                                        <p:tav tm="0">
                                          <p:val>
                                            <p:fltVal val="0"/>
                                          </p:val>
                                        </p:tav>
                                        <p:tav tm="100000">
                                          <p:val>
                                            <p:strVal val="#ppt_h"/>
                                          </p:val>
                                        </p:tav>
                                      </p:tavLst>
                                    </p:anim>
                                    <p:animEffect transition="in" filter="fade">
                                      <p:cBhvr>
                                        <p:cTn id="78" dur="500"/>
                                        <p:tgtEl>
                                          <p:spTgt spid="7"/>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wipe(up)">
                                      <p:cBhvr>
                                        <p:cTn id="81" dur="500"/>
                                        <p:tgtEl>
                                          <p:spTgt spid="65"/>
                                        </p:tgtEl>
                                      </p:cBhvr>
                                    </p:animEffect>
                                  </p:childTnLst>
                                </p:cTn>
                              </p:par>
                            </p:childTnLst>
                          </p:cTn>
                        </p:par>
                        <p:par>
                          <p:cTn id="82" fill="hold">
                            <p:stCondLst>
                              <p:cond delay="5500"/>
                            </p:stCondLst>
                            <p:childTnLst>
                              <p:par>
                                <p:cTn id="83" presetID="19" presetClass="entr" presetSubtype="10" fill="hold" grpId="0" nodeType="afterEffect">
                                  <p:stCondLst>
                                    <p:cond delay="0"/>
                                  </p:stCondLst>
                                  <p:childTnLst>
                                    <p:set>
                                      <p:cBhvr>
                                        <p:cTn id="84" dur="1" fill="hold">
                                          <p:stCondLst>
                                            <p:cond delay="0"/>
                                          </p:stCondLst>
                                        </p:cTn>
                                        <p:tgtEl>
                                          <p:spTgt spid="67">
                                            <p:bg/>
                                          </p:spTgt>
                                        </p:tgtEl>
                                        <p:attrNameLst>
                                          <p:attrName>style.visibility</p:attrName>
                                        </p:attrNameLst>
                                      </p:cBhvr>
                                      <p:to>
                                        <p:strVal val="visible"/>
                                      </p:to>
                                    </p:set>
                                    <p:anim calcmode="lin" valueType="num">
                                      <p:cBhvr>
                                        <p:cTn id="85" dur="400" fill="hold"/>
                                        <p:tgtEl>
                                          <p:spTgt spid="67">
                                            <p:bg/>
                                          </p:spTgt>
                                        </p:tgtEl>
                                        <p:attrNameLst>
                                          <p:attrName>ppt_w</p:attrName>
                                        </p:attrNameLst>
                                      </p:cBhvr>
                                      <p:tavLst>
                                        <p:tav tm="0" fmla="#ppt_w*sin(2.5*pi*$)">
                                          <p:val>
                                            <p:fltVal val="0"/>
                                          </p:val>
                                        </p:tav>
                                        <p:tav tm="100000">
                                          <p:val>
                                            <p:fltVal val="1"/>
                                          </p:val>
                                        </p:tav>
                                      </p:tavLst>
                                    </p:anim>
                                    <p:anim calcmode="lin" valueType="num">
                                      <p:cBhvr>
                                        <p:cTn id="86" dur="400" fill="hold"/>
                                        <p:tgtEl>
                                          <p:spTgt spid="67">
                                            <p:bg/>
                                          </p:spTgt>
                                        </p:tgtEl>
                                        <p:attrNameLst>
                                          <p:attrName>ppt_h</p:attrName>
                                        </p:attrNameLst>
                                      </p:cBhvr>
                                      <p:tavLst>
                                        <p:tav tm="0">
                                          <p:val>
                                            <p:strVal val="#ppt_h"/>
                                          </p:val>
                                        </p:tav>
                                        <p:tav tm="100000">
                                          <p:val>
                                            <p:strVal val="#ppt_h"/>
                                          </p:val>
                                        </p:tav>
                                      </p:tavLst>
                                    </p:anim>
                                  </p:childTnLst>
                                </p:cTn>
                              </p:par>
                              <p:par>
                                <p:cTn id="87" presetID="19" presetClass="entr" presetSubtype="10" fill="hold" grpId="0" nodeType="withEffect">
                                  <p:stCondLst>
                                    <p:cond delay="0"/>
                                  </p:stCondLst>
                                  <p:childTnLst>
                                    <p:set>
                                      <p:cBhvr>
                                        <p:cTn id="88" dur="1" fill="hold">
                                          <p:stCondLst>
                                            <p:cond delay="0"/>
                                          </p:stCondLst>
                                        </p:cTn>
                                        <p:tgtEl>
                                          <p:spTgt spid="67">
                                            <p:txEl>
                                              <p:pRg st="0" end="0"/>
                                            </p:txEl>
                                          </p:spTgt>
                                        </p:tgtEl>
                                        <p:attrNameLst>
                                          <p:attrName>style.visibility</p:attrName>
                                        </p:attrNameLst>
                                      </p:cBhvr>
                                      <p:to>
                                        <p:strVal val="visible"/>
                                      </p:to>
                                    </p:set>
                                    <p:anim calcmode="lin" valueType="num">
                                      <p:cBhvr>
                                        <p:cTn id="89" dur="400" fill="hold"/>
                                        <p:tgtEl>
                                          <p:spTgt spid="67">
                                            <p:txEl>
                                              <p:pRg st="0" end="0"/>
                                            </p:txEl>
                                          </p:spTgt>
                                        </p:tgtEl>
                                        <p:attrNameLst>
                                          <p:attrName>ppt_w</p:attrName>
                                        </p:attrNameLst>
                                      </p:cBhvr>
                                      <p:tavLst>
                                        <p:tav tm="0" fmla="#ppt_w*sin(2.5*pi*$)">
                                          <p:val>
                                            <p:fltVal val="0"/>
                                          </p:val>
                                        </p:tav>
                                        <p:tav tm="100000">
                                          <p:val>
                                            <p:fltVal val="1"/>
                                          </p:val>
                                        </p:tav>
                                      </p:tavLst>
                                    </p:anim>
                                    <p:anim calcmode="lin" valueType="num">
                                      <p:cBhvr>
                                        <p:cTn id="90" dur="400" fill="hold"/>
                                        <p:tgtEl>
                                          <p:spTgt spid="67">
                                            <p:txEl>
                                              <p:pRg st="0" end="0"/>
                                            </p:txEl>
                                          </p:spTgt>
                                        </p:tgtEl>
                                        <p:attrNameLst>
                                          <p:attrName>ppt_h</p:attrName>
                                        </p:attrNameLst>
                                      </p:cBhvr>
                                      <p:tavLst>
                                        <p:tav tm="0">
                                          <p:val>
                                            <p:strVal val="#ppt_h"/>
                                          </p:val>
                                        </p:tav>
                                        <p:tav tm="100000">
                                          <p:val>
                                            <p:strVal val="#ppt_h"/>
                                          </p:val>
                                        </p:tav>
                                      </p:tavLst>
                                    </p:anim>
                                  </p:childTnLst>
                                </p:cTn>
                              </p:par>
                            </p:childTnLst>
                          </p:cTn>
                        </p:par>
                        <p:par>
                          <p:cTn id="91" fill="hold">
                            <p:stCondLst>
                              <p:cond delay="6000"/>
                            </p:stCondLst>
                            <p:childTnLst>
                              <p:par>
                                <p:cTn id="92" presetID="53" presetClass="entr" presetSubtype="16" fill="hold"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80"/>
                                        </p:tgtEl>
                                        <p:attrNameLst>
                                          <p:attrName>style.visibility</p:attrName>
                                        </p:attrNameLst>
                                      </p:cBhvr>
                                      <p:to>
                                        <p:strVal val="visible"/>
                                      </p:to>
                                    </p:set>
                                    <p:animEffect transition="in" filter="wipe(down)">
                                      <p:cBhvr>
                                        <p:cTn id="99" dur="500"/>
                                        <p:tgtEl>
                                          <p:spTgt spid="80"/>
                                        </p:tgtEl>
                                      </p:cBhvr>
                                    </p:animEffect>
                                  </p:childTnLst>
                                </p:cTn>
                              </p:par>
                            </p:childTnLst>
                          </p:cTn>
                        </p:par>
                        <p:par>
                          <p:cTn id="100" fill="hold">
                            <p:stCondLst>
                              <p:cond delay="6500"/>
                            </p:stCondLst>
                            <p:childTnLst>
                              <p:par>
                                <p:cTn id="101" presetID="19" presetClass="entr" presetSubtype="10" fill="hold" grpId="0" nodeType="afterEffect">
                                  <p:stCondLst>
                                    <p:cond delay="0"/>
                                  </p:stCondLst>
                                  <p:childTnLst>
                                    <p:set>
                                      <p:cBhvr>
                                        <p:cTn id="102" dur="1" fill="hold">
                                          <p:stCondLst>
                                            <p:cond delay="0"/>
                                          </p:stCondLst>
                                        </p:cTn>
                                        <p:tgtEl>
                                          <p:spTgt spid="81">
                                            <p:bg/>
                                          </p:spTgt>
                                        </p:tgtEl>
                                        <p:attrNameLst>
                                          <p:attrName>style.visibility</p:attrName>
                                        </p:attrNameLst>
                                      </p:cBhvr>
                                      <p:to>
                                        <p:strVal val="visible"/>
                                      </p:to>
                                    </p:set>
                                    <p:anim calcmode="lin" valueType="num">
                                      <p:cBhvr>
                                        <p:cTn id="103" dur="400" fill="hold"/>
                                        <p:tgtEl>
                                          <p:spTgt spid="81">
                                            <p:bg/>
                                          </p:spTgt>
                                        </p:tgtEl>
                                        <p:attrNameLst>
                                          <p:attrName>ppt_w</p:attrName>
                                        </p:attrNameLst>
                                      </p:cBhvr>
                                      <p:tavLst>
                                        <p:tav tm="0" fmla="#ppt_w*sin(2.5*pi*$)">
                                          <p:val>
                                            <p:fltVal val="0"/>
                                          </p:val>
                                        </p:tav>
                                        <p:tav tm="100000">
                                          <p:val>
                                            <p:fltVal val="1"/>
                                          </p:val>
                                        </p:tav>
                                      </p:tavLst>
                                    </p:anim>
                                    <p:anim calcmode="lin" valueType="num">
                                      <p:cBhvr>
                                        <p:cTn id="104" dur="400" fill="hold"/>
                                        <p:tgtEl>
                                          <p:spTgt spid="81">
                                            <p:bg/>
                                          </p:spTgt>
                                        </p:tgtEl>
                                        <p:attrNameLst>
                                          <p:attrName>ppt_h</p:attrName>
                                        </p:attrNameLst>
                                      </p:cBhvr>
                                      <p:tavLst>
                                        <p:tav tm="0">
                                          <p:val>
                                            <p:strVal val="#ppt_h"/>
                                          </p:val>
                                        </p:tav>
                                        <p:tav tm="100000">
                                          <p:val>
                                            <p:strVal val="#ppt_h"/>
                                          </p:val>
                                        </p:tav>
                                      </p:tavLst>
                                    </p:anim>
                                  </p:childTnLst>
                                </p:cTn>
                              </p:par>
                              <p:par>
                                <p:cTn id="105" presetID="19" presetClass="entr" presetSubtype="10" fill="hold" grpId="0" nodeType="withEffect">
                                  <p:stCondLst>
                                    <p:cond delay="0"/>
                                  </p:stCondLst>
                                  <p:childTnLst>
                                    <p:set>
                                      <p:cBhvr>
                                        <p:cTn id="106" dur="1" fill="hold">
                                          <p:stCondLst>
                                            <p:cond delay="0"/>
                                          </p:stCondLst>
                                        </p:cTn>
                                        <p:tgtEl>
                                          <p:spTgt spid="81">
                                            <p:txEl>
                                              <p:pRg st="0" end="0"/>
                                            </p:txEl>
                                          </p:spTgt>
                                        </p:tgtEl>
                                        <p:attrNameLst>
                                          <p:attrName>style.visibility</p:attrName>
                                        </p:attrNameLst>
                                      </p:cBhvr>
                                      <p:to>
                                        <p:strVal val="visible"/>
                                      </p:to>
                                    </p:set>
                                    <p:anim calcmode="lin" valueType="num">
                                      <p:cBhvr>
                                        <p:cTn id="107" dur="400" fill="hold"/>
                                        <p:tgtEl>
                                          <p:spTgt spid="81">
                                            <p:txEl>
                                              <p:pRg st="0" end="0"/>
                                            </p:txEl>
                                          </p:spTgt>
                                        </p:tgtEl>
                                        <p:attrNameLst>
                                          <p:attrName>ppt_w</p:attrName>
                                        </p:attrNameLst>
                                      </p:cBhvr>
                                      <p:tavLst>
                                        <p:tav tm="0" fmla="#ppt_w*sin(2.5*pi*$)">
                                          <p:val>
                                            <p:fltVal val="0"/>
                                          </p:val>
                                        </p:tav>
                                        <p:tav tm="100000">
                                          <p:val>
                                            <p:fltVal val="1"/>
                                          </p:val>
                                        </p:tav>
                                      </p:tavLst>
                                    </p:anim>
                                    <p:anim calcmode="lin" valueType="num">
                                      <p:cBhvr>
                                        <p:cTn id="108" dur="400" fill="hold"/>
                                        <p:tgtEl>
                                          <p:spTgt spid="81">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3" grpId="0" build="allAtOnce" animBg="1"/>
      <p:bldP spid="80" grpId="0" animBg="1"/>
      <p:bldP spid="81" grpId="0" build="allAtOnce" animBg="1"/>
      <p:bldP spid="65" grpId="0" animBg="1"/>
      <p:bldP spid="67" grpId="0" build="allAtOnce" animBg="1"/>
      <p:bldP spid="55" grpId="0" animBg="1"/>
      <p:bldP spid="62" grpId="0" build="allAtOnce" animBg="1"/>
      <p:bldP spid="74" grpId="0" animBg="1"/>
      <p:bldP spid="75" grpId="0" build="allAtOnce"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6" name="组合 15"/>
          <p:cNvGrpSpPr/>
          <p:nvPr/>
        </p:nvGrpSpPr>
        <p:grpSpPr>
          <a:xfrm>
            <a:off x="344133" y="2642119"/>
            <a:ext cx="13105455" cy="770284"/>
            <a:chOff x="304800" y="673100"/>
            <a:chExt cx="4000500" cy="4000500"/>
          </a:xfrm>
          <a:solidFill>
            <a:srgbClr val="C00000"/>
          </a:solidFill>
          <a:effectLst>
            <a:outerShdw blurRad="444500" dist="254000" dir="8100000" algn="tr" rotWithShape="0">
              <a:prstClr val="black">
                <a:alpha val="50000"/>
              </a:prstClr>
            </a:outerShdw>
          </a:effectLst>
        </p:grpSpPr>
        <p:sp>
          <p:nvSpPr>
            <p:cNvPr id="17" name="同心圆 131"/>
            <p:cNvSpPr/>
            <p:nvPr/>
          </p:nvSpPr>
          <p:spPr>
            <a:xfrm>
              <a:off x="304800" y="673100"/>
              <a:ext cx="4000500" cy="4000500"/>
            </a:xfrm>
            <a:prstGeom prst="hexagon">
              <a:avLst/>
            </a:prstGeom>
            <a:grpFill/>
            <a:ln w="25400" cap="flat" cmpd="sng" algn="ctr">
              <a:noFill/>
              <a:prstDash val="solid"/>
            </a:ln>
            <a:effectLst/>
          </p:spPr>
          <p:txBody>
            <a:bodyPr rtlCol="0" anchor="ctr"/>
            <a:lstStyle/>
            <a:p>
              <a:pPr algn="ctr" defTabSz="1287145">
                <a:defRPr/>
              </a:pPr>
              <a:endParaRPr lang="zh-CN" altLang="en-US" sz="1690" kern="0">
                <a:solidFill>
                  <a:sysClr val="windowText" lastClr="000000"/>
                </a:solidFill>
                <a:latin typeface="Calibri" panose="020F0502020204030204"/>
                <a:ea typeface="宋体" panose="02010600030101010101" pitchFamily="2" charset="-122"/>
              </a:endParaRPr>
            </a:p>
          </p:txBody>
        </p:sp>
        <p:sp>
          <p:nvSpPr>
            <p:cNvPr id="18" name="椭圆 132"/>
            <p:cNvSpPr/>
            <p:nvPr/>
          </p:nvSpPr>
          <p:spPr>
            <a:xfrm>
              <a:off x="392112" y="760412"/>
              <a:ext cx="3825874" cy="3825874"/>
            </a:xfrm>
            <a:prstGeom prst="hexagon">
              <a:avLst/>
            </a:prstGeom>
            <a:grpFill/>
            <a:ln w="25400" cap="flat" cmpd="sng" algn="ctr">
              <a:noFill/>
              <a:prstDash val="solid"/>
            </a:ln>
            <a:effectLst/>
          </p:spPr>
          <p:txBody>
            <a:bodyPr rtlCol="0" anchor="ctr"/>
            <a:lstStyle/>
            <a:p>
              <a:pPr algn="ctr" defTabSz="1287145">
                <a:defRPr/>
              </a:pPr>
              <a:endParaRPr lang="zh-CN" altLang="en-US" sz="1690" kern="0">
                <a:solidFill>
                  <a:sysClr val="windowText" lastClr="000000"/>
                </a:solidFill>
                <a:latin typeface="Calibri" panose="020F0502020204030204"/>
                <a:ea typeface="宋体" panose="02010600030101010101" pitchFamily="2" charset="-122"/>
              </a:endParaRPr>
            </a:p>
          </p:txBody>
        </p:sp>
      </p:grpSp>
      <p:sp>
        <p:nvSpPr>
          <p:cNvPr id="8" name="文本框 7"/>
          <p:cNvSpPr txBox="1"/>
          <p:nvPr/>
        </p:nvSpPr>
        <p:spPr>
          <a:xfrm>
            <a:off x="3836035" y="4554164"/>
            <a:ext cx="7873596" cy="1001941"/>
          </a:xfrm>
          <a:prstGeom prst="rect">
            <a:avLst/>
          </a:prstGeom>
          <a:noFill/>
        </p:spPr>
        <p:txBody>
          <a:bodyPr wrap="square" rtlCol="0">
            <a:spAutoFit/>
          </a:bodyPr>
          <a:lstStyle/>
          <a:p>
            <a:r>
              <a:rPr lang="zh-CN" altLang="en-US" sz="5910" b="1" spc="111" dirty="0">
                <a:solidFill>
                  <a:srgbClr val="FF0000"/>
                </a:solidFill>
                <a:latin typeface="方正兰亭粗黑_GBK" panose="02000000000000000000" pitchFamily="2" charset="-122"/>
                <a:ea typeface="方正兰亭粗黑_GBK" panose="02000000000000000000" pitchFamily="2" charset="-122"/>
              </a:rPr>
              <a:t>非常感谢您的收看</a:t>
            </a:r>
          </a:p>
        </p:txBody>
      </p:sp>
      <p:sp>
        <p:nvSpPr>
          <p:cNvPr id="9" name="矩形 17"/>
          <p:cNvSpPr>
            <a:spLocks noChangeArrowheads="1"/>
          </p:cNvSpPr>
          <p:nvPr/>
        </p:nvSpPr>
        <p:spPr bwMode="auto">
          <a:xfrm>
            <a:off x="4500400" y="5641424"/>
            <a:ext cx="4894396" cy="342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dist"/>
            <a:r>
              <a:rPr lang="zh-CN" altLang="en-US" sz="1625" dirty="0">
                <a:solidFill>
                  <a:srgbClr val="FF0000"/>
                </a:solidFill>
                <a:latin typeface="ITC Avant Garde Std XLt" panose="020B0302020202020204" pitchFamily="34" charset="0"/>
              </a:rPr>
              <a:t>修改简单 使用方便 通用</a:t>
            </a:r>
            <a:r>
              <a:rPr lang="en-US" altLang="zh-CN" sz="1625" dirty="0">
                <a:solidFill>
                  <a:srgbClr val="FF0000"/>
                </a:solidFill>
                <a:latin typeface="ITC Avant Garde Std XLt" panose="020B0302020202020204" pitchFamily="34" charset="0"/>
              </a:rPr>
              <a:t>PPT</a:t>
            </a:r>
            <a:r>
              <a:rPr lang="zh-CN" altLang="en-US" sz="1625" dirty="0">
                <a:solidFill>
                  <a:srgbClr val="FF0000"/>
                </a:solidFill>
                <a:latin typeface="ITC Avant Garde Std XLt" panose="020B0302020202020204" pitchFamily="34" charset="0"/>
              </a:rPr>
              <a:t>模板 欢迎下载</a:t>
            </a:r>
          </a:p>
        </p:txBody>
      </p:sp>
      <p:grpSp>
        <p:nvGrpSpPr>
          <p:cNvPr id="10" name="组合 9"/>
          <p:cNvGrpSpPr/>
          <p:nvPr/>
        </p:nvGrpSpPr>
        <p:grpSpPr>
          <a:xfrm>
            <a:off x="5828496" y="6344575"/>
            <a:ext cx="1944337" cy="415108"/>
            <a:chOff x="5213994" y="4953670"/>
            <a:chExt cx="1754484" cy="374574"/>
          </a:xfrm>
        </p:grpSpPr>
        <p:sp>
          <p:nvSpPr>
            <p:cNvPr id="11" name="矩形 10"/>
            <p:cNvSpPr/>
            <p:nvPr/>
          </p:nvSpPr>
          <p:spPr>
            <a:xfrm>
              <a:off x="5213994" y="4953670"/>
              <a:ext cx="1754484" cy="374574"/>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a:solidFill>
                  <a:srgbClr val="FFFFFF">
                    <a:lumMod val="50000"/>
                  </a:srgbClr>
                </a:solidFill>
              </a:endParaRPr>
            </a:p>
          </p:txBody>
        </p:sp>
        <p:sp>
          <p:nvSpPr>
            <p:cNvPr id="12" name="文本框 11"/>
            <p:cNvSpPr txBox="1"/>
            <p:nvPr/>
          </p:nvSpPr>
          <p:spPr>
            <a:xfrm>
              <a:off x="5293192" y="4991941"/>
              <a:ext cx="1596080" cy="276756"/>
            </a:xfrm>
            <a:prstGeom prst="rect">
              <a:avLst/>
            </a:prstGeom>
            <a:noFill/>
            <a:ln>
              <a:solidFill>
                <a:srgbClr val="C00000"/>
              </a:solidFill>
            </a:ln>
          </p:spPr>
          <p:txBody>
            <a:bodyPr wrap="square" rtlCol="0">
              <a:spAutoFit/>
            </a:bodyPr>
            <a:lstStyle/>
            <a:p>
              <a:pPr algn="ctr"/>
              <a:r>
                <a:rPr lang="zh-CN" altLang="en-US" sz="1400">
                  <a:solidFill>
                    <a:srgbClr val="FF0000"/>
                  </a:solidFill>
                  <a:latin typeface="方正正纤黑简体" panose="02000000000000000000" pitchFamily="2" charset="-122"/>
                  <a:ea typeface="方正正纤黑简体" panose="02000000000000000000" pitchFamily="2" charset="-122"/>
                </a:rPr>
                <a:t>汇报人：</a:t>
              </a:r>
              <a:r>
                <a:rPr lang="en-US" altLang="zh-CN" sz="1400">
                  <a:solidFill>
                    <a:srgbClr val="FF0000"/>
                  </a:solidFill>
                  <a:latin typeface="方正正纤黑简体" panose="02000000000000000000" pitchFamily="2" charset="-122"/>
                  <a:ea typeface="方正正纤黑简体" panose="02000000000000000000" pitchFamily="2" charset="-122"/>
                </a:rPr>
                <a:t>xiazaii</a:t>
              </a:r>
              <a:endParaRPr lang="zh-CN" altLang="en-US" sz="1400" dirty="0">
                <a:solidFill>
                  <a:srgbClr val="FF0000"/>
                </a:solidFill>
                <a:latin typeface="方正正纤黑简体" panose="02000000000000000000" pitchFamily="2" charset="-122"/>
                <a:ea typeface="方正正纤黑简体" panose="02000000000000000000" pitchFamily="2" charset="-122"/>
              </a:endParaRPr>
            </a:p>
          </p:txBody>
        </p:sp>
      </p:grpSp>
      <p:grpSp>
        <p:nvGrpSpPr>
          <p:cNvPr id="25" name="组合 24"/>
          <p:cNvGrpSpPr/>
          <p:nvPr/>
        </p:nvGrpSpPr>
        <p:grpSpPr>
          <a:xfrm>
            <a:off x="4946422" y="533315"/>
            <a:ext cx="4003046" cy="4300632"/>
            <a:chOff x="1041891" y="2887277"/>
            <a:chExt cx="1036261" cy="1113297"/>
          </a:xfrm>
        </p:grpSpPr>
        <p:sp>
          <p:nvSpPr>
            <p:cNvPr id="26" name="Oval 53"/>
            <p:cNvSpPr>
              <a:spLocks noChangeArrowheads="1"/>
            </p:cNvSpPr>
            <p:nvPr/>
          </p:nvSpPr>
          <p:spPr bwMode="auto">
            <a:xfrm>
              <a:off x="1041891" y="2887277"/>
              <a:ext cx="1036261" cy="1036518"/>
            </a:xfrm>
            <a:prstGeom prst="ellipse">
              <a:avLst/>
            </a:prstGeom>
            <a:solidFill>
              <a:srgbClr val="C00000"/>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335" tIns="50668" rIns="101335" bIns="50668" anchor="ctr"/>
            <a:lstStyle/>
            <a:p>
              <a:pPr algn="ctr">
                <a:defRPr/>
              </a:pPr>
              <a:endParaRPr lang="zh-CN" altLang="en-US" sz="6500">
                <a:latin typeface="微软雅黑" panose="020B0503020204020204" pitchFamily="34" charset="-122"/>
                <a:ea typeface="微软雅黑" panose="020B0503020204020204" pitchFamily="34" charset="-122"/>
              </a:endParaRPr>
            </a:p>
          </p:txBody>
        </p:sp>
        <p:sp>
          <p:nvSpPr>
            <p:cNvPr id="27" name="Text Box 58"/>
            <p:cNvSpPr txBox="1">
              <a:spLocks noChangeArrowheads="1"/>
            </p:cNvSpPr>
            <p:nvPr/>
          </p:nvSpPr>
          <p:spPr bwMode="auto">
            <a:xfrm>
              <a:off x="1159958" y="3077737"/>
              <a:ext cx="782803" cy="922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1335" tIns="50668" rIns="101335" bIns="50668">
              <a:spAutoFit/>
            </a:bodyPr>
            <a:lstStyle/>
            <a:p>
              <a:pPr algn="ctr"/>
              <a:r>
                <a:rPr lang="en-US" altLang="zh-CN" sz="11260" dirty="0">
                  <a:solidFill>
                    <a:schemeClr val="bg1"/>
                  </a:solidFill>
                  <a:latin typeface="Impact" panose="020B0806030902050204" pitchFamily="34" charset="0"/>
                  <a:ea typeface="微软雅黑" panose="020B0503020204020204" pitchFamily="34" charset="-122"/>
                </a:rPr>
                <a:t>202X</a:t>
              </a:r>
            </a:p>
          </p:txBody>
        </p:sp>
      </p:grpSp>
      <p:sp>
        <p:nvSpPr>
          <p:cNvPr id="13" name="文本框 12"/>
          <p:cNvSpPr txBox="1"/>
          <p:nvPr/>
        </p:nvSpPr>
        <p:spPr>
          <a:xfrm>
            <a:off x="5071877" y="2979079"/>
            <a:ext cx="3752134" cy="433324"/>
          </a:xfrm>
          <a:prstGeom prst="rect">
            <a:avLst/>
          </a:prstGeom>
          <a:noFill/>
        </p:spPr>
        <p:txBody>
          <a:bodyPr wrap="square" rtlCol="0">
            <a:spAutoFit/>
          </a:bodyPr>
          <a:lstStyle/>
          <a:p>
            <a:pPr algn="dist"/>
            <a:r>
              <a:rPr lang="zh-CN" altLang="en-US" sz="2215" dirty="0">
                <a:solidFill>
                  <a:schemeClr val="bg1"/>
                </a:solidFill>
                <a:latin typeface="方正正纤黑简体" panose="02000000000000000000" pitchFamily="2" charset="-122"/>
                <a:ea typeface="方正正纤黑简体" panose="02000000000000000000" pitchFamily="2" charset="-122"/>
              </a:rPr>
              <a:t>最新设计全动态</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 calcmode="lin" valueType="num">
                                      <p:cBhvr>
                                        <p:cTn id="9" dur="500" fill="hold"/>
                                        <p:tgtEl>
                                          <p:spTgt spid="16"/>
                                        </p:tgtEl>
                                        <p:attrNameLst>
                                          <p:attrName>ppt_x</p:attrName>
                                        </p:attrNameLst>
                                      </p:cBhvr>
                                      <p:tavLst>
                                        <p:tav tm="0">
                                          <p:val>
                                            <p:fltVal val="0.5"/>
                                          </p:val>
                                        </p:tav>
                                        <p:tav tm="100000">
                                          <p:val>
                                            <p:strVal val="#ppt_x"/>
                                          </p:val>
                                        </p:tav>
                                      </p:tavLst>
                                    </p:anim>
                                    <p:anim calcmode="lin" valueType="num">
                                      <p:cBhvr>
                                        <p:cTn id="10" dur="500" fill="hold"/>
                                        <p:tgtEl>
                                          <p:spTgt spid="16"/>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1" presetClass="entr" presetSubtype="1" fill="hold"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heel(1)">
                                      <p:cBhvr>
                                        <p:cTn id="14" dur="65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grpId="1" nodeType="clickEffect">
                                  <p:stCondLst>
                                    <p:cond delay="0"/>
                                  </p:stCondLst>
                                  <p:childTnLst>
                                    <p:animEffect transition="out" filter="fade">
                                      <p:cBhvr>
                                        <p:cTn id="41" dur="500" tmFilter="0, 0; .2, .5; .8, .5; 1, 0"/>
                                        <p:tgtEl>
                                          <p:spTgt spid="8"/>
                                        </p:tgtEl>
                                      </p:cBhvr>
                                    </p:animEffect>
                                    <p:animScale>
                                      <p:cBhvr>
                                        <p:cTn id="42"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hape 514"/>
          <p:cNvSpPr/>
          <p:nvPr/>
        </p:nvSpPr>
        <p:spPr>
          <a:xfrm>
            <a:off x="10562783" y="2625182"/>
            <a:ext cx="1953444" cy="3213967"/>
          </a:xfrm>
          <a:custGeom>
            <a:avLst/>
            <a:gdLst/>
            <a:ahLst/>
            <a:cxnLst>
              <a:cxn ang="0">
                <a:pos x="wd2" y="hd2"/>
              </a:cxn>
              <a:cxn ang="5400000">
                <a:pos x="wd2" y="hd2"/>
              </a:cxn>
              <a:cxn ang="10800000">
                <a:pos x="wd2" y="hd2"/>
              </a:cxn>
              <a:cxn ang="16200000">
                <a:pos x="wd2" y="hd2"/>
              </a:cxn>
            </a:cxnLst>
            <a:rect l="0" t="0" r="r" b="b"/>
            <a:pathLst>
              <a:path w="21599" h="21600" extrusionOk="0">
                <a:moveTo>
                  <a:pt x="0" y="0"/>
                </a:moveTo>
                <a:lnTo>
                  <a:pt x="0" y="1790"/>
                </a:lnTo>
                <a:lnTo>
                  <a:pt x="3643" y="1790"/>
                </a:lnTo>
                <a:cubicBezTo>
                  <a:pt x="7802" y="1790"/>
                  <a:pt x="11571" y="2809"/>
                  <a:pt x="14305" y="4448"/>
                </a:cubicBezTo>
                <a:cubicBezTo>
                  <a:pt x="17038" y="6089"/>
                  <a:pt x="18717" y="8332"/>
                  <a:pt x="18717" y="10800"/>
                </a:cubicBezTo>
                <a:cubicBezTo>
                  <a:pt x="18717" y="13268"/>
                  <a:pt x="17038" y="15511"/>
                  <a:pt x="14305" y="17152"/>
                </a:cubicBezTo>
                <a:cubicBezTo>
                  <a:pt x="11571" y="18791"/>
                  <a:pt x="7802" y="19812"/>
                  <a:pt x="3643" y="19812"/>
                </a:cubicBezTo>
                <a:lnTo>
                  <a:pt x="0" y="19812"/>
                </a:lnTo>
                <a:lnTo>
                  <a:pt x="0" y="21600"/>
                </a:lnTo>
                <a:lnTo>
                  <a:pt x="3643" y="21600"/>
                </a:lnTo>
                <a:cubicBezTo>
                  <a:pt x="8569" y="21600"/>
                  <a:pt x="13055" y="20390"/>
                  <a:pt x="16308" y="18439"/>
                </a:cubicBezTo>
                <a:cubicBezTo>
                  <a:pt x="19563" y="16489"/>
                  <a:pt x="21600" y="13780"/>
                  <a:pt x="21599" y="10800"/>
                </a:cubicBezTo>
                <a:cubicBezTo>
                  <a:pt x="21600" y="7820"/>
                  <a:pt x="19563" y="5111"/>
                  <a:pt x="16308" y="3161"/>
                </a:cubicBezTo>
                <a:cubicBezTo>
                  <a:pt x="13055" y="1210"/>
                  <a:pt x="8569" y="0"/>
                  <a:pt x="3643" y="0"/>
                </a:cubicBezTo>
                <a:lnTo>
                  <a:pt x="0" y="0"/>
                </a:lnTo>
                <a:close/>
              </a:path>
            </a:pathLst>
          </a:custGeom>
          <a:solidFill>
            <a:schemeClr val="bg1">
              <a:lumMod val="75000"/>
            </a:schemeClr>
          </a:solidFill>
          <a:ln w="12700">
            <a:miter lim="400000"/>
          </a:ln>
        </p:spPr>
        <p:txBody>
          <a:bodyPr lIns="20681" tIns="20681" rIns="20681" bIns="20681" anchor="ctr"/>
          <a:lstStyle/>
          <a:p>
            <a:pPr defTabSz="2482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1" name="Shape 515"/>
          <p:cNvSpPr/>
          <p:nvPr/>
        </p:nvSpPr>
        <p:spPr>
          <a:xfrm>
            <a:off x="5670994" y="5572811"/>
            <a:ext cx="1864283" cy="266338"/>
          </a:xfrm>
          <a:prstGeom prst="rect">
            <a:avLst/>
          </a:prstGeom>
          <a:solidFill>
            <a:schemeClr val="bg1">
              <a:lumMod val="75000"/>
            </a:schemeClr>
          </a:solidFill>
          <a:ln w="12700">
            <a:miter lim="400000"/>
          </a:ln>
        </p:spPr>
        <p:txBody>
          <a:bodyPr lIns="20681" tIns="20681" rIns="20681" bIns="20681" anchor="ctr"/>
          <a:lstStyle/>
          <a:p>
            <a:pPr defTabSz="2482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2" name="Shape 516"/>
          <p:cNvSpPr/>
          <p:nvPr/>
        </p:nvSpPr>
        <p:spPr>
          <a:xfrm>
            <a:off x="7535277" y="5572811"/>
            <a:ext cx="3034711" cy="266338"/>
          </a:xfrm>
          <a:prstGeom prst="rect">
            <a:avLst/>
          </a:prstGeom>
          <a:solidFill>
            <a:schemeClr val="bg1">
              <a:lumMod val="75000"/>
            </a:schemeClr>
          </a:solidFill>
          <a:ln w="12700">
            <a:miter lim="400000"/>
          </a:ln>
        </p:spPr>
        <p:txBody>
          <a:bodyPr lIns="20681" tIns="20681" rIns="20681" bIns="20681" anchor="ctr"/>
          <a:lstStyle/>
          <a:p>
            <a:pPr defTabSz="2482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3" name="Shape 517"/>
          <p:cNvSpPr/>
          <p:nvPr/>
        </p:nvSpPr>
        <p:spPr>
          <a:xfrm>
            <a:off x="2542617" y="2625183"/>
            <a:ext cx="2407874" cy="1606984"/>
          </a:xfrm>
          <a:custGeom>
            <a:avLst/>
            <a:gdLst/>
            <a:ahLst/>
            <a:cxnLst>
              <a:cxn ang="0">
                <a:pos x="wd2" y="hd2"/>
              </a:cxn>
              <a:cxn ang="5400000">
                <a:pos x="wd2" y="hd2"/>
              </a:cxn>
              <a:cxn ang="10800000">
                <a:pos x="wd2" y="hd2"/>
              </a:cxn>
              <a:cxn ang="16200000">
                <a:pos x="wd2" y="hd2"/>
              </a:cxn>
            </a:cxnLst>
            <a:rect l="0" t="0" r="r" b="b"/>
            <a:pathLst>
              <a:path w="21599" h="21600" extrusionOk="0">
                <a:moveTo>
                  <a:pt x="14569" y="0"/>
                </a:moveTo>
                <a:cubicBezTo>
                  <a:pt x="10573" y="0"/>
                  <a:pt x="6931" y="2419"/>
                  <a:pt x="4292" y="6323"/>
                </a:cubicBezTo>
                <a:cubicBezTo>
                  <a:pt x="1652" y="10223"/>
                  <a:pt x="-1" y="15640"/>
                  <a:pt x="0" y="21600"/>
                </a:cubicBezTo>
                <a:lnTo>
                  <a:pt x="2340" y="21600"/>
                </a:lnTo>
                <a:cubicBezTo>
                  <a:pt x="2340" y="16664"/>
                  <a:pt x="3700" y="12177"/>
                  <a:pt x="5917" y="8896"/>
                </a:cubicBezTo>
                <a:cubicBezTo>
                  <a:pt x="8135" y="5618"/>
                  <a:pt x="11195" y="3580"/>
                  <a:pt x="14569" y="3580"/>
                </a:cubicBezTo>
                <a:lnTo>
                  <a:pt x="21599" y="3580"/>
                </a:lnTo>
                <a:lnTo>
                  <a:pt x="21599" y="0"/>
                </a:lnTo>
                <a:lnTo>
                  <a:pt x="14569" y="0"/>
                </a:lnTo>
                <a:close/>
              </a:path>
            </a:pathLst>
          </a:custGeom>
          <a:solidFill>
            <a:schemeClr val="bg1">
              <a:lumMod val="75000"/>
            </a:schemeClr>
          </a:solidFill>
          <a:ln w="12700">
            <a:miter lim="400000"/>
          </a:ln>
        </p:spPr>
        <p:txBody>
          <a:bodyPr lIns="20681" tIns="20681" rIns="20681" bIns="20681" anchor="ctr"/>
          <a:lstStyle/>
          <a:p>
            <a:pPr defTabSz="2482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4" name="Shape 518"/>
          <p:cNvSpPr/>
          <p:nvPr/>
        </p:nvSpPr>
        <p:spPr>
          <a:xfrm>
            <a:off x="4943290" y="2625182"/>
            <a:ext cx="2804909" cy="266338"/>
          </a:xfrm>
          <a:prstGeom prst="rect">
            <a:avLst/>
          </a:prstGeom>
          <a:solidFill>
            <a:schemeClr val="bg1">
              <a:lumMod val="75000"/>
            </a:schemeClr>
          </a:solidFill>
          <a:ln w="12700">
            <a:miter lim="400000"/>
          </a:ln>
        </p:spPr>
        <p:txBody>
          <a:bodyPr lIns="20681" tIns="20681" rIns="20681" bIns="20681" anchor="ctr"/>
          <a:lstStyle/>
          <a:p>
            <a:pPr defTabSz="2482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5" name="Shape 519"/>
          <p:cNvSpPr/>
          <p:nvPr/>
        </p:nvSpPr>
        <p:spPr>
          <a:xfrm>
            <a:off x="7740994" y="2625182"/>
            <a:ext cx="2828992" cy="266338"/>
          </a:xfrm>
          <a:prstGeom prst="rect">
            <a:avLst/>
          </a:prstGeom>
          <a:solidFill>
            <a:schemeClr val="bg1">
              <a:lumMod val="75000"/>
            </a:schemeClr>
          </a:solidFill>
          <a:ln w="12700">
            <a:miter lim="400000"/>
          </a:ln>
        </p:spPr>
        <p:txBody>
          <a:bodyPr lIns="20681" tIns="20681" rIns="20681" bIns="20681" anchor="ctr"/>
          <a:lstStyle/>
          <a:p>
            <a:pPr defTabSz="2482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8" name="Shape 546"/>
          <p:cNvSpPr/>
          <p:nvPr/>
        </p:nvSpPr>
        <p:spPr>
          <a:xfrm>
            <a:off x="2543408" y="4232167"/>
            <a:ext cx="254874" cy="3709681"/>
          </a:xfrm>
          <a:prstGeom prst="rect">
            <a:avLst/>
          </a:prstGeom>
          <a:solidFill>
            <a:schemeClr val="bg1">
              <a:lumMod val="75000"/>
            </a:schemeClr>
          </a:solidFill>
          <a:ln w="12700">
            <a:miter lim="400000"/>
          </a:ln>
        </p:spPr>
        <p:txBody>
          <a:bodyPr lIns="0" tIns="0" rIns="0" bIns="0" anchor="ct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grpSp>
        <p:nvGrpSpPr>
          <p:cNvPr id="60" name="淘宝店chenying0907出品 59"/>
          <p:cNvGrpSpPr/>
          <p:nvPr/>
        </p:nvGrpSpPr>
        <p:grpSpPr>
          <a:xfrm>
            <a:off x="9366887" y="5353393"/>
            <a:ext cx="2334401" cy="1550935"/>
            <a:chOff x="16516498" y="9245600"/>
            <a:chExt cx="4116217" cy="2678548"/>
          </a:xfrm>
        </p:grpSpPr>
        <p:sp>
          <p:nvSpPr>
            <p:cNvPr id="31" name="Shape 529"/>
            <p:cNvSpPr/>
            <p:nvPr/>
          </p:nvSpPr>
          <p:spPr>
            <a:xfrm>
              <a:off x="16516498" y="10871685"/>
              <a:ext cx="4116217" cy="1052463"/>
            </a:xfrm>
            <a:prstGeom prst="rect">
              <a:avLst/>
            </a:prstGeom>
            <a:ln w="12700">
              <a:miter lim="400000"/>
            </a:ln>
          </p:spPr>
          <p:txBody>
            <a:bodyPr lIns="0" tIns="0" rIns="0" bIns="0">
              <a:spAutoFit/>
            </a:bodyPr>
            <a:lstStyle/>
            <a:p>
              <a:pPr lvl="0" algn="ctr">
                <a:lnSpc>
                  <a:spcPct val="110000"/>
                </a:lnSpc>
                <a:defRPr sz="1800"/>
              </a:pPr>
              <a:r>
                <a:rPr lang="zh-CN" altLang="en-US" sz="1400" b="1" dirty="0">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rPr>
                <a:t>公测</a:t>
              </a:r>
              <a:endParaRPr sz="1400" b="1" dirty="0">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endParaRPr>
            </a:p>
            <a:p>
              <a:pPr>
                <a:lnSpc>
                  <a:spcPct val="110000"/>
                </a:lnSpc>
                <a:defRPr sz="1800"/>
              </a:pPr>
              <a:r>
                <a:rPr lang="zh-CN" altLang="en-US" sz="1100" kern="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单击添加公测期工作描述文字内容单击添加公测期工作描述文字</a:t>
              </a:r>
              <a:r>
                <a:rPr lang="zh-CN" altLang="en-US" sz="1100" kern="100" dirty="0">
                  <a:solidFill>
                    <a:schemeClr val="bg2"/>
                  </a:solidFill>
                  <a:latin typeface="Arial" panose="020B0604020202020204" pitchFamily="34" charset="0"/>
                  <a:ea typeface="微软雅黑" panose="020B0503020204020204" pitchFamily="34" charset="-122"/>
                  <a:sym typeface="Arial" panose="020B0604020202020204" pitchFamily="34" charset="0"/>
                </a:rPr>
                <a:t>内容</a:t>
              </a:r>
              <a:endParaRPr lang="zh-CN" altLang="en-US" sz="1100" dirty="0">
                <a:solidFill>
                  <a:schemeClr val="bg2"/>
                </a:solidFill>
                <a:latin typeface="Arial" panose="020B0604020202020204" pitchFamily="34" charset="0"/>
                <a:ea typeface="微软雅黑" panose="020B0503020204020204" pitchFamily="34" charset="-122"/>
                <a:cs typeface="Roboto Light"/>
                <a:sym typeface="Arial" panose="020B0604020202020204" pitchFamily="34" charset="0"/>
              </a:endParaRPr>
            </a:p>
          </p:txBody>
        </p:sp>
        <p:grpSp>
          <p:nvGrpSpPr>
            <p:cNvPr id="33" name="Group 533"/>
            <p:cNvGrpSpPr/>
            <p:nvPr/>
          </p:nvGrpSpPr>
          <p:grpSpPr>
            <a:xfrm>
              <a:off x="18034263" y="9245600"/>
              <a:ext cx="1252278" cy="1252278"/>
              <a:chOff x="0" y="0"/>
              <a:chExt cx="1252277" cy="1252277"/>
            </a:xfrm>
          </p:grpSpPr>
          <p:sp>
            <p:nvSpPr>
              <p:cNvPr id="34" name="Shape 531"/>
              <p:cNvSpPr/>
              <p:nvPr/>
            </p:nvSpPr>
            <p:spPr>
              <a:xfrm>
                <a:off x="0" y="0"/>
                <a:ext cx="1252278" cy="1252278"/>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4"/>
                    </a:lnTo>
                    <a:cubicBezTo>
                      <a:pt x="0" y="1372"/>
                      <a:pt x="1372" y="0"/>
                      <a:pt x="3065" y="0"/>
                    </a:cubicBezTo>
                    <a:lnTo>
                      <a:pt x="18535" y="0"/>
                    </a:lnTo>
                    <a:cubicBezTo>
                      <a:pt x="20228" y="0"/>
                      <a:pt x="21600" y="1372"/>
                      <a:pt x="21600" y="3064"/>
                    </a:cubicBezTo>
                    <a:cubicBezTo>
                      <a:pt x="21600" y="3064"/>
                      <a:pt x="21600" y="18535"/>
                      <a:pt x="21600" y="18535"/>
                    </a:cubicBezTo>
                    <a:close/>
                  </a:path>
                </a:pathLst>
              </a:custGeom>
              <a:solidFill>
                <a:srgbClr val="CB0B0B"/>
              </a:solidFill>
              <a:ln w="12700" cap="flat">
                <a:noFill/>
                <a:miter lim="400000"/>
              </a:ln>
              <a:effectLst/>
            </p:spPr>
            <p:txBody>
              <a:bodyPr wrap="square" lIns="38100" tIns="38100" rIns="38100" bIns="38100" numCol="1" anchor="ctr">
                <a:noAutofit/>
              </a:bodyPr>
              <a:lstStyle/>
              <a:p>
                <a:pPr defTabSz="2482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5" name="Shape 532"/>
              <p:cNvSpPr/>
              <p:nvPr/>
            </p:nvSpPr>
            <p:spPr>
              <a:xfrm>
                <a:off x="202401" y="271813"/>
                <a:ext cx="847476" cy="674248"/>
              </a:xfrm>
              <a:custGeom>
                <a:avLst/>
                <a:gdLst/>
                <a:ahLst/>
                <a:cxnLst>
                  <a:cxn ang="0">
                    <a:pos x="wd2" y="hd2"/>
                  </a:cxn>
                  <a:cxn ang="5400000">
                    <a:pos x="wd2" y="hd2"/>
                  </a:cxn>
                  <a:cxn ang="10800000">
                    <a:pos x="wd2" y="hd2"/>
                  </a:cxn>
                  <a:cxn ang="16200000">
                    <a:pos x="wd2" y="hd2"/>
                  </a:cxn>
                </a:cxnLst>
                <a:rect l="0" t="0" r="r" b="b"/>
                <a:pathLst>
                  <a:path w="21247" h="21600" extrusionOk="0">
                    <a:moveTo>
                      <a:pt x="11836" y="15693"/>
                    </a:moveTo>
                    <a:cubicBezTo>
                      <a:pt x="11625" y="15170"/>
                      <a:pt x="9094" y="9550"/>
                      <a:pt x="8316" y="7930"/>
                    </a:cubicBezTo>
                    <a:lnTo>
                      <a:pt x="8197" y="7677"/>
                    </a:lnTo>
                    <a:lnTo>
                      <a:pt x="6094" y="7677"/>
                    </a:lnTo>
                    <a:lnTo>
                      <a:pt x="5978" y="7930"/>
                    </a:lnTo>
                    <a:cubicBezTo>
                      <a:pt x="5186" y="9585"/>
                      <a:pt x="2786" y="14947"/>
                      <a:pt x="2518" y="15524"/>
                    </a:cubicBezTo>
                    <a:cubicBezTo>
                      <a:pt x="2500" y="15573"/>
                      <a:pt x="2477" y="15631"/>
                      <a:pt x="2452" y="15693"/>
                    </a:cubicBezTo>
                    <a:cubicBezTo>
                      <a:pt x="2452" y="15693"/>
                      <a:pt x="11836" y="15693"/>
                      <a:pt x="11836" y="15693"/>
                    </a:cubicBezTo>
                    <a:close/>
                    <a:moveTo>
                      <a:pt x="14122" y="18116"/>
                    </a:moveTo>
                    <a:cubicBezTo>
                      <a:pt x="14598" y="19922"/>
                      <a:pt x="14073" y="21600"/>
                      <a:pt x="12552" y="21600"/>
                    </a:cubicBezTo>
                    <a:lnTo>
                      <a:pt x="1740" y="21600"/>
                    </a:lnTo>
                    <a:cubicBezTo>
                      <a:pt x="219" y="21600"/>
                      <a:pt x="-306" y="19940"/>
                      <a:pt x="169" y="18134"/>
                    </a:cubicBezTo>
                    <a:cubicBezTo>
                      <a:pt x="169" y="18134"/>
                      <a:pt x="2046" y="13669"/>
                      <a:pt x="5098" y="7259"/>
                    </a:cubicBezTo>
                    <a:lnTo>
                      <a:pt x="5098" y="3551"/>
                    </a:lnTo>
                    <a:lnTo>
                      <a:pt x="4910" y="3551"/>
                    </a:lnTo>
                    <a:cubicBezTo>
                      <a:pt x="4637" y="3551"/>
                      <a:pt x="4415" y="3267"/>
                      <a:pt x="4415" y="2916"/>
                    </a:cubicBezTo>
                    <a:cubicBezTo>
                      <a:pt x="4415" y="2569"/>
                      <a:pt x="4640" y="2285"/>
                      <a:pt x="4910" y="2285"/>
                    </a:cubicBezTo>
                    <a:lnTo>
                      <a:pt x="5696" y="2285"/>
                    </a:lnTo>
                    <a:lnTo>
                      <a:pt x="5231" y="0"/>
                    </a:lnTo>
                    <a:lnTo>
                      <a:pt x="9029" y="0"/>
                    </a:lnTo>
                    <a:lnTo>
                      <a:pt x="8562" y="2285"/>
                    </a:lnTo>
                    <a:lnTo>
                      <a:pt x="9386" y="2285"/>
                    </a:lnTo>
                    <a:cubicBezTo>
                      <a:pt x="9655" y="2285"/>
                      <a:pt x="9877" y="2569"/>
                      <a:pt x="9877" y="2916"/>
                    </a:cubicBezTo>
                    <a:cubicBezTo>
                      <a:pt x="9874" y="3267"/>
                      <a:pt x="9655" y="3551"/>
                      <a:pt x="9382" y="3551"/>
                    </a:cubicBezTo>
                    <a:lnTo>
                      <a:pt x="9194" y="3551"/>
                    </a:lnTo>
                    <a:lnTo>
                      <a:pt x="9194" y="7259"/>
                    </a:lnTo>
                    <a:cubicBezTo>
                      <a:pt x="12247" y="13669"/>
                      <a:pt x="14122" y="18116"/>
                      <a:pt x="14122" y="18116"/>
                    </a:cubicBezTo>
                    <a:cubicBezTo>
                      <a:pt x="14122" y="18116"/>
                      <a:pt x="14122" y="18116"/>
                      <a:pt x="14122" y="18116"/>
                    </a:cubicBezTo>
                    <a:close/>
                    <a:moveTo>
                      <a:pt x="8152" y="11538"/>
                    </a:moveTo>
                    <a:cubicBezTo>
                      <a:pt x="8152" y="11143"/>
                      <a:pt x="7903" y="10819"/>
                      <a:pt x="7592" y="10819"/>
                    </a:cubicBezTo>
                    <a:cubicBezTo>
                      <a:pt x="7283" y="10819"/>
                      <a:pt x="7029" y="11143"/>
                      <a:pt x="7029" y="11538"/>
                    </a:cubicBezTo>
                    <a:cubicBezTo>
                      <a:pt x="7029" y="11933"/>
                      <a:pt x="7283" y="12258"/>
                      <a:pt x="7592" y="12258"/>
                    </a:cubicBezTo>
                    <a:cubicBezTo>
                      <a:pt x="7903" y="12258"/>
                      <a:pt x="8152" y="11933"/>
                      <a:pt x="8152" y="11538"/>
                    </a:cubicBezTo>
                    <a:cubicBezTo>
                      <a:pt x="8152" y="11538"/>
                      <a:pt x="8152" y="11538"/>
                      <a:pt x="8152" y="11538"/>
                    </a:cubicBezTo>
                    <a:close/>
                    <a:moveTo>
                      <a:pt x="5995" y="12284"/>
                    </a:moveTo>
                    <a:cubicBezTo>
                      <a:pt x="5572" y="12284"/>
                      <a:pt x="5231" y="12724"/>
                      <a:pt x="5231" y="13260"/>
                    </a:cubicBezTo>
                    <a:cubicBezTo>
                      <a:pt x="5231" y="13802"/>
                      <a:pt x="5576" y="14241"/>
                      <a:pt x="5995" y="14241"/>
                    </a:cubicBezTo>
                    <a:cubicBezTo>
                      <a:pt x="6419" y="14241"/>
                      <a:pt x="6762" y="13802"/>
                      <a:pt x="6762" y="13260"/>
                    </a:cubicBezTo>
                    <a:cubicBezTo>
                      <a:pt x="6762" y="12724"/>
                      <a:pt x="6419" y="12284"/>
                      <a:pt x="5995" y="12284"/>
                    </a:cubicBezTo>
                    <a:cubicBezTo>
                      <a:pt x="5995" y="12284"/>
                      <a:pt x="5995" y="12284"/>
                      <a:pt x="5995" y="12284"/>
                    </a:cubicBezTo>
                    <a:close/>
                    <a:moveTo>
                      <a:pt x="7458" y="13807"/>
                    </a:moveTo>
                    <a:cubicBezTo>
                      <a:pt x="7458" y="14362"/>
                      <a:pt x="7811" y="14810"/>
                      <a:pt x="8243" y="14810"/>
                    </a:cubicBezTo>
                    <a:cubicBezTo>
                      <a:pt x="8676" y="14810"/>
                      <a:pt x="9029" y="14362"/>
                      <a:pt x="9029" y="13807"/>
                    </a:cubicBezTo>
                    <a:cubicBezTo>
                      <a:pt x="9029" y="13252"/>
                      <a:pt x="8676" y="12803"/>
                      <a:pt x="8243" y="12803"/>
                    </a:cubicBezTo>
                    <a:cubicBezTo>
                      <a:pt x="7811" y="12803"/>
                      <a:pt x="7458" y="13252"/>
                      <a:pt x="7458" y="13807"/>
                    </a:cubicBezTo>
                    <a:cubicBezTo>
                      <a:pt x="7458" y="13807"/>
                      <a:pt x="7458" y="13807"/>
                      <a:pt x="7458" y="13807"/>
                    </a:cubicBezTo>
                    <a:close/>
                    <a:moveTo>
                      <a:pt x="19492" y="7380"/>
                    </a:moveTo>
                    <a:lnTo>
                      <a:pt x="16664" y="3763"/>
                    </a:lnTo>
                    <a:lnTo>
                      <a:pt x="12730" y="8818"/>
                    </a:lnTo>
                    <a:lnTo>
                      <a:pt x="11941" y="9830"/>
                    </a:lnTo>
                    <a:lnTo>
                      <a:pt x="17592" y="9830"/>
                    </a:lnTo>
                    <a:cubicBezTo>
                      <a:pt x="17592" y="9830"/>
                      <a:pt x="19492" y="7380"/>
                      <a:pt x="19492" y="7380"/>
                    </a:cubicBezTo>
                    <a:close/>
                    <a:moveTo>
                      <a:pt x="21107" y="8583"/>
                    </a:moveTo>
                    <a:cubicBezTo>
                      <a:pt x="20923" y="8818"/>
                      <a:pt x="20620" y="8818"/>
                      <a:pt x="20433" y="8583"/>
                    </a:cubicBezTo>
                    <a:lnTo>
                      <a:pt x="20200" y="8286"/>
                    </a:lnTo>
                    <a:lnTo>
                      <a:pt x="14039" y="16163"/>
                    </a:lnTo>
                    <a:lnTo>
                      <a:pt x="10871" y="9355"/>
                    </a:lnTo>
                    <a:lnTo>
                      <a:pt x="15956" y="2857"/>
                    </a:lnTo>
                    <a:lnTo>
                      <a:pt x="15723" y="2562"/>
                    </a:lnTo>
                    <a:cubicBezTo>
                      <a:pt x="15535" y="2325"/>
                      <a:pt x="15539" y="1939"/>
                      <a:pt x="15723" y="1704"/>
                    </a:cubicBezTo>
                    <a:cubicBezTo>
                      <a:pt x="15907" y="1469"/>
                      <a:pt x="16209" y="1465"/>
                      <a:pt x="16397" y="1704"/>
                    </a:cubicBezTo>
                    <a:lnTo>
                      <a:pt x="21107" y="7721"/>
                    </a:lnTo>
                    <a:cubicBezTo>
                      <a:pt x="21294" y="7958"/>
                      <a:pt x="21294" y="8342"/>
                      <a:pt x="21107" y="8583"/>
                    </a:cubicBezTo>
                    <a:cubicBezTo>
                      <a:pt x="21107" y="8583"/>
                      <a:pt x="21107" y="8583"/>
                      <a:pt x="21107" y="8583"/>
                    </a:cubicBezTo>
                    <a:close/>
                    <a:moveTo>
                      <a:pt x="16178" y="6435"/>
                    </a:moveTo>
                    <a:cubicBezTo>
                      <a:pt x="16178" y="6790"/>
                      <a:pt x="16400" y="7073"/>
                      <a:pt x="16678" y="7073"/>
                    </a:cubicBezTo>
                    <a:cubicBezTo>
                      <a:pt x="16952" y="7073"/>
                      <a:pt x="17178" y="6790"/>
                      <a:pt x="17178" y="6435"/>
                    </a:cubicBezTo>
                    <a:cubicBezTo>
                      <a:pt x="17178" y="6084"/>
                      <a:pt x="16952" y="5795"/>
                      <a:pt x="16678" y="5795"/>
                    </a:cubicBezTo>
                    <a:cubicBezTo>
                      <a:pt x="16400" y="5795"/>
                      <a:pt x="16178" y="6084"/>
                      <a:pt x="16178" y="6435"/>
                    </a:cubicBezTo>
                    <a:cubicBezTo>
                      <a:pt x="16178" y="6435"/>
                      <a:pt x="16178" y="6435"/>
                      <a:pt x="16178" y="6435"/>
                    </a:cubicBezTo>
                    <a:close/>
                    <a:moveTo>
                      <a:pt x="15424" y="7718"/>
                    </a:moveTo>
                    <a:cubicBezTo>
                      <a:pt x="15011" y="7718"/>
                      <a:pt x="14674" y="8144"/>
                      <a:pt x="14674" y="8676"/>
                    </a:cubicBezTo>
                    <a:cubicBezTo>
                      <a:pt x="14674" y="9203"/>
                      <a:pt x="15011" y="9634"/>
                      <a:pt x="15424" y="9634"/>
                    </a:cubicBezTo>
                    <a:cubicBezTo>
                      <a:pt x="15841" y="9634"/>
                      <a:pt x="16175" y="9203"/>
                      <a:pt x="16175" y="8676"/>
                    </a:cubicBezTo>
                    <a:cubicBezTo>
                      <a:pt x="16175" y="8144"/>
                      <a:pt x="15841" y="7718"/>
                      <a:pt x="15424" y="7718"/>
                    </a:cubicBezTo>
                    <a:cubicBezTo>
                      <a:pt x="15424" y="7718"/>
                      <a:pt x="15424" y="7718"/>
                      <a:pt x="15424" y="7718"/>
                    </a:cubicBezTo>
                    <a:close/>
                    <a:moveTo>
                      <a:pt x="17095" y="7713"/>
                    </a:moveTo>
                    <a:cubicBezTo>
                      <a:pt x="17297" y="7713"/>
                      <a:pt x="17463" y="7926"/>
                      <a:pt x="17463" y="8184"/>
                    </a:cubicBezTo>
                    <a:cubicBezTo>
                      <a:pt x="17463" y="8445"/>
                      <a:pt x="17297" y="8658"/>
                      <a:pt x="17095" y="8658"/>
                    </a:cubicBezTo>
                    <a:cubicBezTo>
                      <a:pt x="16890" y="8658"/>
                      <a:pt x="16726" y="8445"/>
                      <a:pt x="16726" y="8184"/>
                    </a:cubicBezTo>
                    <a:cubicBezTo>
                      <a:pt x="16726" y="7926"/>
                      <a:pt x="16890" y="7713"/>
                      <a:pt x="17095" y="7713"/>
                    </a:cubicBezTo>
                    <a:cubicBezTo>
                      <a:pt x="17095" y="7713"/>
                      <a:pt x="17095" y="7713"/>
                      <a:pt x="17095" y="7713"/>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2482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9" name="淘宝店chenying0907出品 58"/>
          <p:cNvGrpSpPr/>
          <p:nvPr/>
        </p:nvGrpSpPr>
        <p:grpSpPr>
          <a:xfrm>
            <a:off x="9366887" y="2382554"/>
            <a:ext cx="2334401" cy="1484001"/>
            <a:chOff x="16516498" y="4114800"/>
            <a:chExt cx="4116217" cy="2562949"/>
          </a:xfrm>
        </p:grpSpPr>
        <p:sp>
          <p:nvSpPr>
            <p:cNvPr id="28" name="Shape 526"/>
            <p:cNvSpPr/>
            <p:nvPr/>
          </p:nvSpPr>
          <p:spPr>
            <a:xfrm>
              <a:off x="16516498" y="5625286"/>
              <a:ext cx="4116217" cy="1052463"/>
            </a:xfrm>
            <a:prstGeom prst="rect">
              <a:avLst/>
            </a:prstGeom>
            <a:ln w="12700">
              <a:miter lim="400000"/>
            </a:ln>
          </p:spPr>
          <p:txBody>
            <a:bodyPr lIns="0" tIns="0" rIns="0" bIns="0">
              <a:spAutoFit/>
            </a:bodyPr>
            <a:lstStyle/>
            <a:p>
              <a:pPr lvl="0" algn="ctr">
                <a:lnSpc>
                  <a:spcPct val="110000"/>
                </a:lnSpc>
                <a:defRPr sz="1800"/>
              </a:pPr>
              <a:r>
                <a:rPr lang="zh-CN" altLang="en-US" sz="1400" b="1" dirty="0">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rPr>
                <a:t>内测</a:t>
              </a:r>
              <a:endParaRPr sz="1400" b="1" dirty="0">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endParaRPr>
            </a:p>
            <a:p>
              <a:pPr>
                <a:lnSpc>
                  <a:spcPct val="110000"/>
                </a:lnSpc>
                <a:defRPr sz="1800"/>
              </a:pPr>
              <a:r>
                <a:rPr lang="zh-CN" altLang="en-US" sz="1100" kern="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单击添加内测期工作描述文字内容单击添加内测期工作描述</a:t>
              </a:r>
              <a:r>
                <a:rPr lang="zh-CN" altLang="en-US" sz="1100" kern="100" dirty="0">
                  <a:solidFill>
                    <a:schemeClr val="bg2"/>
                  </a:solidFill>
                  <a:latin typeface="Arial" panose="020B0604020202020204" pitchFamily="34" charset="0"/>
                  <a:ea typeface="微软雅黑" panose="020B0503020204020204" pitchFamily="34" charset="-122"/>
                  <a:sym typeface="Arial" panose="020B0604020202020204" pitchFamily="34" charset="0"/>
                </a:rPr>
                <a:t>文字内容</a:t>
              </a:r>
              <a:endParaRPr lang="zh-CN" altLang="en-US" sz="1100" dirty="0">
                <a:solidFill>
                  <a:schemeClr val="bg2"/>
                </a:solidFill>
                <a:latin typeface="Arial" panose="020B0604020202020204" pitchFamily="34" charset="0"/>
                <a:ea typeface="微软雅黑" panose="020B0503020204020204" pitchFamily="34" charset="-122"/>
                <a:cs typeface="Roboto Light"/>
                <a:sym typeface="Arial" panose="020B0604020202020204" pitchFamily="34" charset="0"/>
              </a:endParaRPr>
            </a:p>
          </p:txBody>
        </p:sp>
        <p:grpSp>
          <p:nvGrpSpPr>
            <p:cNvPr id="36" name="Group 536"/>
            <p:cNvGrpSpPr/>
            <p:nvPr/>
          </p:nvGrpSpPr>
          <p:grpSpPr>
            <a:xfrm>
              <a:off x="18034263" y="4114800"/>
              <a:ext cx="1252278" cy="1252285"/>
              <a:chOff x="0" y="0"/>
              <a:chExt cx="1252277" cy="1252283"/>
            </a:xfrm>
          </p:grpSpPr>
          <p:sp>
            <p:nvSpPr>
              <p:cNvPr id="37" name="Shape 534"/>
              <p:cNvSpPr/>
              <p:nvPr/>
            </p:nvSpPr>
            <p:spPr>
              <a:xfrm>
                <a:off x="0" y="0"/>
                <a:ext cx="1252278" cy="1252284"/>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5"/>
                    </a:lnTo>
                    <a:cubicBezTo>
                      <a:pt x="0" y="1372"/>
                      <a:pt x="1372" y="0"/>
                      <a:pt x="3065" y="0"/>
                    </a:cubicBezTo>
                    <a:lnTo>
                      <a:pt x="18535" y="0"/>
                    </a:lnTo>
                    <a:cubicBezTo>
                      <a:pt x="20228" y="0"/>
                      <a:pt x="21600" y="1372"/>
                      <a:pt x="21600" y="3065"/>
                    </a:cubicBezTo>
                    <a:cubicBezTo>
                      <a:pt x="21600" y="3065"/>
                      <a:pt x="21600" y="18535"/>
                      <a:pt x="21600" y="18535"/>
                    </a:cubicBezTo>
                    <a:close/>
                  </a:path>
                </a:pathLst>
              </a:custGeom>
              <a:solidFill>
                <a:srgbClr val="CB0B0B"/>
              </a:solidFill>
              <a:ln w="12700" cap="flat">
                <a:noFill/>
                <a:miter lim="400000"/>
              </a:ln>
              <a:effectLst/>
            </p:spPr>
            <p:txBody>
              <a:bodyPr wrap="square" lIns="38100" tIns="38100" rIns="38100" bIns="38100" numCol="1" anchor="ctr">
                <a:noAutofit/>
              </a:bodyPr>
              <a:lstStyle/>
              <a:p>
                <a:pPr defTabSz="2482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8" name="Shape 535"/>
              <p:cNvSpPr/>
              <p:nvPr/>
            </p:nvSpPr>
            <p:spPr>
              <a:xfrm>
                <a:off x="216765" y="336688"/>
                <a:ext cx="818747" cy="614342"/>
              </a:xfrm>
              <a:custGeom>
                <a:avLst/>
                <a:gdLst/>
                <a:ahLst/>
                <a:cxnLst>
                  <a:cxn ang="0">
                    <a:pos x="wd2" y="hd2"/>
                  </a:cxn>
                  <a:cxn ang="5400000">
                    <a:pos x="wd2" y="hd2"/>
                  </a:cxn>
                  <a:cxn ang="10800000">
                    <a:pos x="wd2" y="hd2"/>
                  </a:cxn>
                  <a:cxn ang="16200000">
                    <a:pos x="wd2" y="hd2"/>
                  </a:cxn>
                </a:cxnLst>
                <a:rect l="0" t="0" r="r" b="b"/>
                <a:pathLst>
                  <a:path w="21600" h="21578" extrusionOk="0">
                    <a:moveTo>
                      <a:pt x="12681" y="3"/>
                    </a:moveTo>
                    <a:cubicBezTo>
                      <a:pt x="12634" y="9"/>
                      <a:pt x="12588" y="30"/>
                      <a:pt x="12543" y="63"/>
                    </a:cubicBezTo>
                    <a:cubicBezTo>
                      <a:pt x="12453" y="132"/>
                      <a:pt x="12392" y="231"/>
                      <a:pt x="12361" y="368"/>
                    </a:cubicBezTo>
                    <a:lnTo>
                      <a:pt x="7960" y="20658"/>
                    </a:lnTo>
                    <a:cubicBezTo>
                      <a:pt x="7928" y="20795"/>
                      <a:pt x="7938" y="20925"/>
                      <a:pt x="7989" y="21045"/>
                    </a:cubicBezTo>
                    <a:cubicBezTo>
                      <a:pt x="8040" y="21166"/>
                      <a:pt x="8115" y="21247"/>
                      <a:pt x="8218" y="21289"/>
                    </a:cubicBezTo>
                    <a:lnTo>
                      <a:pt x="8949" y="21554"/>
                    </a:lnTo>
                    <a:cubicBezTo>
                      <a:pt x="9043" y="21596"/>
                      <a:pt x="9136" y="21583"/>
                      <a:pt x="9226" y="21515"/>
                    </a:cubicBezTo>
                    <a:cubicBezTo>
                      <a:pt x="9317" y="21447"/>
                      <a:pt x="9377" y="21347"/>
                      <a:pt x="9409" y="21210"/>
                    </a:cubicBezTo>
                    <a:lnTo>
                      <a:pt x="13813" y="920"/>
                    </a:lnTo>
                    <a:cubicBezTo>
                      <a:pt x="13845" y="783"/>
                      <a:pt x="13835" y="653"/>
                      <a:pt x="13784" y="533"/>
                    </a:cubicBezTo>
                    <a:cubicBezTo>
                      <a:pt x="13732" y="412"/>
                      <a:pt x="13655" y="331"/>
                      <a:pt x="13552" y="289"/>
                    </a:cubicBezTo>
                    <a:lnTo>
                      <a:pt x="12821" y="20"/>
                    </a:lnTo>
                    <a:cubicBezTo>
                      <a:pt x="12774" y="0"/>
                      <a:pt x="12727" y="-4"/>
                      <a:pt x="12681" y="3"/>
                    </a:cubicBezTo>
                    <a:close/>
                    <a:moveTo>
                      <a:pt x="5890" y="2919"/>
                    </a:moveTo>
                    <a:cubicBezTo>
                      <a:pt x="5788" y="2919"/>
                      <a:pt x="5698" y="2971"/>
                      <a:pt x="5619" y="3076"/>
                    </a:cubicBezTo>
                    <a:lnTo>
                      <a:pt x="118" y="10400"/>
                    </a:lnTo>
                    <a:cubicBezTo>
                      <a:pt x="39" y="10505"/>
                      <a:pt x="0" y="10624"/>
                      <a:pt x="0" y="10761"/>
                    </a:cubicBezTo>
                    <a:cubicBezTo>
                      <a:pt x="0" y="10897"/>
                      <a:pt x="39" y="11017"/>
                      <a:pt x="118" y="11122"/>
                    </a:cubicBezTo>
                    <a:lnTo>
                      <a:pt x="5619" y="18450"/>
                    </a:lnTo>
                    <a:cubicBezTo>
                      <a:pt x="5698" y="18556"/>
                      <a:pt x="5787" y="18607"/>
                      <a:pt x="5890" y="18607"/>
                    </a:cubicBezTo>
                    <a:cubicBezTo>
                      <a:pt x="5992" y="18607"/>
                      <a:pt x="6086" y="18556"/>
                      <a:pt x="6164" y="18450"/>
                    </a:cubicBezTo>
                    <a:lnTo>
                      <a:pt x="6752" y="17663"/>
                    </a:lnTo>
                    <a:cubicBezTo>
                      <a:pt x="6831" y="17558"/>
                      <a:pt x="6872" y="17438"/>
                      <a:pt x="6872" y="17303"/>
                    </a:cubicBezTo>
                    <a:cubicBezTo>
                      <a:pt x="6872" y="17166"/>
                      <a:pt x="6831" y="17046"/>
                      <a:pt x="6752" y="16942"/>
                    </a:cubicBezTo>
                    <a:lnTo>
                      <a:pt x="2112" y="10761"/>
                    </a:lnTo>
                    <a:lnTo>
                      <a:pt x="6752" y="4584"/>
                    </a:lnTo>
                    <a:cubicBezTo>
                      <a:pt x="6831" y="4480"/>
                      <a:pt x="6872" y="4360"/>
                      <a:pt x="6872" y="4223"/>
                    </a:cubicBezTo>
                    <a:cubicBezTo>
                      <a:pt x="6872" y="4088"/>
                      <a:pt x="6831" y="3969"/>
                      <a:pt x="6752" y="3863"/>
                    </a:cubicBezTo>
                    <a:lnTo>
                      <a:pt x="6164" y="3076"/>
                    </a:lnTo>
                    <a:cubicBezTo>
                      <a:pt x="6086" y="2971"/>
                      <a:pt x="5992" y="2919"/>
                      <a:pt x="5890" y="2919"/>
                    </a:cubicBezTo>
                    <a:close/>
                    <a:moveTo>
                      <a:pt x="15710" y="2919"/>
                    </a:moveTo>
                    <a:cubicBezTo>
                      <a:pt x="15608" y="2919"/>
                      <a:pt x="15518" y="2971"/>
                      <a:pt x="15439" y="3076"/>
                    </a:cubicBezTo>
                    <a:lnTo>
                      <a:pt x="14848" y="3863"/>
                    </a:lnTo>
                    <a:cubicBezTo>
                      <a:pt x="14769" y="3968"/>
                      <a:pt x="14731" y="4087"/>
                      <a:pt x="14731" y="4223"/>
                    </a:cubicBezTo>
                    <a:cubicBezTo>
                      <a:pt x="14731" y="4360"/>
                      <a:pt x="14769" y="4480"/>
                      <a:pt x="14848" y="4584"/>
                    </a:cubicBezTo>
                    <a:lnTo>
                      <a:pt x="19488" y="10761"/>
                    </a:lnTo>
                    <a:lnTo>
                      <a:pt x="14848" y="16942"/>
                    </a:lnTo>
                    <a:cubicBezTo>
                      <a:pt x="14769" y="17046"/>
                      <a:pt x="14731" y="17166"/>
                      <a:pt x="14731" y="17303"/>
                    </a:cubicBezTo>
                    <a:cubicBezTo>
                      <a:pt x="14731" y="17438"/>
                      <a:pt x="14769" y="17558"/>
                      <a:pt x="14848" y="17663"/>
                    </a:cubicBezTo>
                    <a:lnTo>
                      <a:pt x="15439" y="18450"/>
                    </a:lnTo>
                    <a:cubicBezTo>
                      <a:pt x="15518" y="18556"/>
                      <a:pt x="15608" y="18607"/>
                      <a:pt x="15710" y="18607"/>
                    </a:cubicBezTo>
                    <a:cubicBezTo>
                      <a:pt x="15812" y="18607"/>
                      <a:pt x="15903" y="18556"/>
                      <a:pt x="15981" y="18450"/>
                    </a:cubicBezTo>
                    <a:lnTo>
                      <a:pt x="21482" y="11122"/>
                    </a:lnTo>
                    <a:cubicBezTo>
                      <a:pt x="21561" y="11017"/>
                      <a:pt x="21600" y="10897"/>
                      <a:pt x="21600" y="10761"/>
                    </a:cubicBezTo>
                    <a:cubicBezTo>
                      <a:pt x="21600" y="10624"/>
                      <a:pt x="21561" y="10504"/>
                      <a:pt x="21482" y="10400"/>
                    </a:cubicBezTo>
                    <a:lnTo>
                      <a:pt x="15981" y="3076"/>
                    </a:lnTo>
                    <a:cubicBezTo>
                      <a:pt x="15903" y="2971"/>
                      <a:pt x="15812" y="2919"/>
                      <a:pt x="15710" y="2919"/>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2482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7" name="淘宝店chenying0907出品 56"/>
          <p:cNvGrpSpPr/>
          <p:nvPr/>
        </p:nvGrpSpPr>
        <p:grpSpPr>
          <a:xfrm>
            <a:off x="3777736" y="2382556"/>
            <a:ext cx="2334401" cy="1623367"/>
            <a:chOff x="6661225" y="4114800"/>
            <a:chExt cx="4116217" cy="2803643"/>
          </a:xfrm>
        </p:grpSpPr>
        <p:sp>
          <p:nvSpPr>
            <p:cNvPr id="27" name="Shape 525"/>
            <p:cNvSpPr/>
            <p:nvPr/>
          </p:nvSpPr>
          <p:spPr>
            <a:xfrm>
              <a:off x="6661225" y="5544395"/>
              <a:ext cx="4116217" cy="1374048"/>
            </a:xfrm>
            <a:prstGeom prst="rect">
              <a:avLst/>
            </a:prstGeom>
            <a:ln w="12700">
              <a:miter lim="400000"/>
            </a:ln>
          </p:spPr>
          <p:txBody>
            <a:bodyPr lIns="0" tIns="0" rIns="0" bIns="0">
              <a:spAutoFit/>
            </a:bodyPr>
            <a:lstStyle/>
            <a:p>
              <a:pPr lvl="0" algn="ctr">
                <a:lnSpc>
                  <a:spcPct val="110000"/>
                </a:lnSpc>
                <a:defRPr sz="1800"/>
              </a:pPr>
              <a:r>
                <a:rPr lang="zh-CN" altLang="en-US" sz="1400" b="1" dirty="0">
                  <a:solidFill>
                    <a:schemeClr val="accent2"/>
                  </a:solidFill>
                  <a:latin typeface="Arial" panose="020B0604020202020204" pitchFamily="34" charset="0"/>
                  <a:ea typeface="微软雅黑" panose="020B0503020204020204" pitchFamily="34" charset="-122"/>
                  <a:cs typeface="Roboto Bold"/>
                  <a:sym typeface="Arial" panose="020B0604020202020204" pitchFamily="34" charset="0"/>
                </a:rPr>
                <a:t>方案期</a:t>
              </a:r>
              <a:r>
                <a:rPr sz="1400" b="1" dirty="0">
                  <a:solidFill>
                    <a:schemeClr val="accent2"/>
                  </a:solidFill>
                  <a:latin typeface="Arial" panose="020B0604020202020204" pitchFamily="34" charset="0"/>
                  <a:ea typeface="微软雅黑" panose="020B0503020204020204" pitchFamily="34" charset="-122"/>
                  <a:cs typeface="Roboto Bold"/>
                  <a:sym typeface="Arial" panose="020B0604020202020204" pitchFamily="34" charset="0"/>
                </a:rPr>
                <a:t> </a:t>
              </a:r>
              <a:endParaRPr lang="en-US" sz="1400" b="1" dirty="0">
                <a:solidFill>
                  <a:schemeClr val="accent2"/>
                </a:solidFill>
                <a:latin typeface="Arial" panose="020B0604020202020204" pitchFamily="34" charset="0"/>
                <a:ea typeface="微软雅黑" panose="020B0503020204020204" pitchFamily="34" charset="-122"/>
                <a:cs typeface="Roboto Bold"/>
                <a:sym typeface="Arial" panose="020B0604020202020204" pitchFamily="34" charset="0"/>
              </a:endParaRPr>
            </a:p>
            <a:p>
              <a:pPr>
                <a:lnSpc>
                  <a:spcPct val="110000"/>
                </a:lnSpc>
                <a:defRPr sz="1800"/>
              </a:pPr>
              <a:r>
                <a:rPr lang="zh-CN" altLang="en-US" sz="1100" kern="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单击添加方案期工作描述文字内容单击添加方案期工作描述文字内容</a:t>
              </a:r>
              <a:endParaRPr lang="zh-CN" altLang="en-US" sz="1100" dirty="0">
                <a:solidFill>
                  <a:schemeClr val="tx1">
                    <a:lumMod val="65000"/>
                    <a:lumOff val="35000"/>
                  </a:schemeClr>
                </a:solidFill>
                <a:latin typeface="Arial" panose="020B0604020202020204" pitchFamily="34" charset="0"/>
                <a:ea typeface="微软雅黑" panose="020B0503020204020204" pitchFamily="34" charset="-122"/>
                <a:cs typeface="Roboto Light"/>
                <a:sym typeface="Arial" panose="020B0604020202020204" pitchFamily="34" charset="0"/>
              </a:endParaRPr>
            </a:p>
            <a:p>
              <a:pPr lvl="0">
                <a:lnSpc>
                  <a:spcPct val="110000"/>
                </a:lnSpc>
                <a:defRPr sz="1800"/>
              </a:pPr>
              <a:endParaRPr lang="zh-CN" altLang="en-US" sz="1100" dirty="0">
                <a:solidFill>
                  <a:schemeClr val="tx1">
                    <a:lumMod val="65000"/>
                    <a:lumOff val="35000"/>
                  </a:schemeClr>
                </a:solidFill>
                <a:latin typeface="Arial" panose="020B0604020202020204" pitchFamily="34" charset="0"/>
                <a:ea typeface="微软雅黑" panose="020B0503020204020204" pitchFamily="34" charset="-122"/>
                <a:cs typeface="Roboto Light"/>
                <a:sym typeface="Arial" panose="020B0604020202020204" pitchFamily="34" charset="0"/>
              </a:endParaRPr>
            </a:p>
          </p:txBody>
        </p:sp>
        <p:grpSp>
          <p:nvGrpSpPr>
            <p:cNvPr id="39" name="Group 539"/>
            <p:cNvGrpSpPr/>
            <p:nvPr/>
          </p:nvGrpSpPr>
          <p:grpSpPr>
            <a:xfrm>
              <a:off x="8115563" y="4114800"/>
              <a:ext cx="1252290" cy="1252285"/>
              <a:chOff x="0" y="0"/>
              <a:chExt cx="1252289" cy="1252283"/>
            </a:xfrm>
          </p:grpSpPr>
          <p:sp>
            <p:nvSpPr>
              <p:cNvPr id="40" name="Shape 537"/>
              <p:cNvSpPr/>
              <p:nvPr/>
            </p:nvSpPr>
            <p:spPr>
              <a:xfrm>
                <a:off x="0" y="0"/>
                <a:ext cx="1252290" cy="1252284"/>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5"/>
                    </a:lnTo>
                    <a:cubicBezTo>
                      <a:pt x="0" y="1372"/>
                      <a:pt x="1372" y="0"/>
                      <a:pt x="3065" y="0"/>
                    </a:cubicBezTo>
                    <a:lnTo>
                      <a:pt x="18535" y="0"/>
                    </a:lnTo>
                    <a:cubicBezTo>
                      <a:pt x="20228" y="0"/>
                      <a:pt x="21600" y="1372"/>
                      <a:pt x="21600" y="3065"/>
                    </a:cubicBezTo>
                    <a:cubicBezTo>
                      <a:pt x="21600" y="3065"/>
                      <a:pt x="21600" y="18535"/>
                      <a:pt x="21600" y="18535"/>
                    </a:cubicBezTo>
                    <a:close/>
                  </a:path>
                </a:pathLst>
              </a:custGeom>
              <a:solidFill>
                <a:srgbClr val="CB0B0B"/>
              </a:solidFill>
              <a:ln w="12700" cap="flat">
                <a:noFill/>
                <a:miter lim="400000"/>
              </a:ln>
              <a:effectLst/>
            </p:spPr>
            <p:txBody>
              <a:bodyPr wrap="square" lIns="38100" tIns="38100" rIns="38100" bIns="38100" numCol="1" anchor="ctr">
                <a:noAutofit/>
              </a:bodyPr>
              <a:lstStyle/>
              <a:p>
                <a:pPr defTabSz="2482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1" name="Shape 538"/>
              <p:cNvSpPr/>
              <p:nvPr/>
            </p:nvSpPr>
            <p:spPr>
              <a:xfrm>
                <a:off x="282288" y="292477"/>
                <a:ext cx="687714" cy="687689"/>
              </a:xfrm>
              <a:custGeom>
                <a:avLst/>
                <a:gdLst/>
                <a:ahLst/>
                <a:cxnLst>
                  <a:cxn ang="0">
                    <a:pos x="wd2" y="hd2"/>
                  </a:cxn>
                  <a:cxn ang="5400000">
                    <a:pos x="wd2" y="hd2"/>
                  </a:cxn>
                  <a:cxn ang="10800000">
                    <a:pos x="wd2" y="hd2"/>
                  </a:cxn>
                  <a:cxn ang="16200000">
                    <a:pos x="wd2" y="hd2"/>
                  </a:cxn>
                </a:cxnLst>
                <a:rect l="0" t="0" r="r" b="b"/>
                <a:pathLst>
                  <a:path w="21554" h="21600" extrusionOk="0">
                    <a:moveTo>
                      <a:pt x="15017" y="5596"/>
                    </a:moveTo>
                    <a:lnTo>
                      <a:pt x="8281" y="12346"/>
                    </a:lnTo>
                    <a:cubicBezTo>
                      <a:pt x="8018" y="12609"/>
                      <a:pt x="8018" y="13038"/>
                      <a:pt x="8281" y="13302"/>
                    </a:cubicBezTo>
                    <a:cubicBezTo>
                      <a:pt x="8413" y="13434"/>
                      <a:pt x="8583" y="13499"/>
                      <a:pt x="8755" y="13499"/>
                    </a:cubicBezTo>
                    <a:cubicBezTo>
                      <a:pt x="8929" y="13499"/>
                      <a:pt x="9101" y="13434"/>
                      <a:pt x="9232" y="13302"/>
                    </a:cubicBezTo>
                    <a:lnTo>
                      <a:pt x="15967" y="6552"/>
                    </a:lnTo>
                    <a:cubicBezTo>
                      <a:pt x="16230" y="6288"/>
                      <a:pt x="16230" y="5860"/>
                      <a:pt x="15967" y="5596"/>
                    </a:cubicBezTo>
                    <a:cubicBezTo>
                      <a:pt x="15703" y="5332"/>
                      <a:pt x="15279" y="5332"/>
                      <a:pt x="15017" y="5596"/>
                    </a:cubicBezTo>
                    <a:cubicBezTo>
                      <a:pt x="15017" y="5596"/>
                      <a:pt x="15017" y="5596"/>
                      <a:pt x="15017" y="5596"/>
                    </a:cubicBezTo>
                    <a:close/>
                    <a:moveTo>
                      <a:pt x="19439" y="5820"/>
                    </a:moveTo>
                    <a:lnTo>
                      <a:pt x="18811" y="6450"/>
                    </a:lnTo>
                    <a:cubicBezTo>
                      <a:pt x="18753" y="5484"/>
                      <a:pt x="18351" y="4585"/>
                      <a:pt x="17664" y="3895"/>
                    </a:cubicBezTo>
                    <a:cubicBezTo>
                      <a:pt x="16977" y="3207"/>
                      <a:pt x="16078" y="2808"/>
                      <a:pt x="15115" y="2745"/>
                    </a:cubicBezTo>
                    <a:lnTo>
                      <a:pt x="15746" y="2119"/>
                    </a:lnTo>
                    <a:lnTo>
                      <a:pt x="15746" y="2116"/>
                    </a:lnTo>
                    <a:cubicBezTo>
                      <a:pt x="16240" y="1621"/>
                      <a:pt x="16894" y="1351"/>
                      <a:pt x="17595" y="1351"/>
                    </a:cubicBezTo>
                    <a:cubicBezTo>
                      <a:pt x="18292" y="1351"/>
                      <a:pt x="18946" y="1621"/>
                      <a:pt x="19439" y="2116"/>
                    </a:cubicBezTo>
                    <a:cubicBezTo>
                      <a:pt x="19933" y="2610"/>
                      <a:pt x="20206" y="3268"/>
                      <a:pt x="20206" y="3968"/>
                    </a:cubicBezTo>
                    <a:cubicBezTo>
                      <a:pt x="20206" y="4667"/>
                      <a:pt x="19936" y="5325"/>
                      <a:pt x="19439" y="5820"/>
                    </a:cubicBezTo>
                    <a:cubicBezTo>
                      <a:pt x="19439" y="5820"/>
                      <a:pt x="19439" y="5820"/>
                      <a:pt x="19439" y="5820"/>
                    </a:cubicBezTo>
                    <a:close/>
                    <a:moveTo>
                      <a:pt x="16710" y="8553"/>
                    </a:moveTo>
                    <a:lnTo>
                      <a:pt x="8506" y="16775"/>
                    </a:lnTo>
                    <a:lnTo>
                      <a:pt x="8742" y="15665"/>
                    </a:lnTo>
                    <a:cubicBezTo>
                      <a:pt x="8785" y="15463"/>
                      <a:pt x="8735" y="15259"/>
                      <a:pt x="8608" y="15100"/>
                    </a:cubicBezTo>
                    <a:cubicBezTo>
                      <a:pt x="8478" y="14938"/>
                      <a:pt x="8285" y="14850"/>
                      <a:pt x="8084" y="14850"/>
                    </a:cubicBezTo>
                    <a:lnTo>
                      <a:pt x="6735" y="14850"/>
                    </a:lnTo>
                    <a:lnTo>
                      <a:pt x="6735" y="13499"/>
                    </a:lnTo>
                    <a:cubicBezTo>
                      <a:pt x="6735" y="13126"/>
                      <a:pt x="6433" y="12823"/>
                      <a:pt x="6061" y="12823"/>
                    </a:cubicBezTo>
                    <a:lnTo>
                      <a:pt x="5000" y="12823"/>
                    </a:lnTo>
                    <a:lnTo>
                      <a:pt x="13011" y="4841"/>
                    </a:lnTo>
                    <a:lnTo>
                      <a:pt x="13017" y="4851"/>
                    </a:lnTo>
                    <a:cubicBezTo>
                      <a:pt x="13510" y="4356"/>
                      <a:pt x="14168" y="4084"/>
                      <a:pt x="14865" y="4084"/>
                    </a:cubicBezTo>
                    <a:cubicBezTo>
                      <a:pt x="15562" y="4084"/>
                      <a:pt x="16220" y="4356"/>
                      <a:pt x="16710" y="4851"/>
                    </a:cubicBezTo>
                    <a:cubicBezTo>
                      <a:pt x="17203" y="5346"/>
                      <a:pt x="17476" y="6001"/>
                      <a:pt x="17476" y="6700"/>
                    </a:cubicBezTo>
                    <a:cubicBezTo>
                      <a:pt x="17476" y="7402"/>
                      <a:pt x="17207" y="8058"/>
                      <a:pt x="16710" y="8553"/>
                    </a:cubicBezTo>
                    <a:cubicBezTo>
                      <a:pt x="16710" y="8553"/>
                      <a:pt x="16710" y="8553"/>
                      <a:pt x="16710" y="8553"/>
                    </a:cubicBezTo>
                    <a:close/>
                    <a:moveTo>
                      <a:pt x="6798" y="18334"/>
                    </a:moveTo>
                    <a:lnTo>
                      <a:pt x="4289" y="19109"/>
                    </a:lnTo>
                    <a:cubicBezTo>
                      <a:pt x="4144" y="18677"/>
                      <a:pt x="3917" y="18297"/>
                      <a:pt x="3605" y="17985"/>
                    </a:cubicBezTo>
                    <a:cubicBezTo>
                      <a:pt x="3335" y="17714"/>
                      <a:pt x="3023" y="17506"/>
                      <a:pt x="2694" y="17336"/>
                    </a:cubicBezTo>
                    <a:lnTo>
                      <a:pt x="3839" y="14175"/>
                    </a:lnTo>
                    <a:lnTo>
                      <a:pt x="5387" y="14175"/>
                    </a:lnTo>
                    <a:lnTo>
                      <a:pt x="5387" y="15522"/>
                    </a:lnTo>
                    <a:cubicBezTo>
                      <a:pt x="5387" y="15898"/>
                      <a:pt x="5690" y="16198"/>
                      <a:pt x="6061" y="16198"/>
                    </a:cubicBezTo>
                    <a:lnTo>
                      <a:pt x="7251" y="16198"/>
                    </a:lnTo>
                    <a:cubicBezTo>
                      <a:pt x="7251" y="16198"/>
                      <a:pt x="6798" y="18334"/>
                      <a:pt x="6798" y="18334"/>
                    </a:cubicBezTo>
                    <a:close/>
                    <a:moveTo>
                      <a:pt x="20394" y="1163"/>
                    </a:moveTo>
                    <a:cubicBezTo>
                      <a:pt x="19646" y="412"/>
                      <a:pt x="18651" y="0"/>
                      <a:pt x="17595" y="0"/>
                    </a:cubicBezTo>
                    <a:cubicBezTo>
                      <a:pt x="16536" y="0"/>
                      <a:pt x="15543" y="412"/>
                      <a:pt x="14796" y="1160"/>
                    </a:cubicBezTo>
                    <a:lnTo>
                      <a:pt x="2895" y="13022"/>
                    </a:lnTo>
                    <a:cubicBezTo>
                      <a:pt x="2823" y="13090"/>
                      <a:pt x="2770" y="13176"/>
                      <a:pt x="2733" y="13268"/>
                    </a:cubicBezTo>
                    <a:lnTo>
                      <a:pt x="40" y="20694"/>
                    </a:lnTo>
                    <a:cubicBezTo>
                      <a:pt x="-46" y="20931"/>
                      <a:pt x="11" y="21205"/>
                      <a:pt x="185" y="21389"/>
                    </a:cubicBezTo>
                    <a:cubicBezTo>
                      <a:pt x="316" y="21524"/>
                      <a:pt x="491" y="21600"/>
                      <a:pt x="675" y="21600"/>
                    </a:cubicBezTo>
                    <a:cubicBezTo>
                      <a:pt x="741" y="21600"/>
                      <a:pt x="806" y="21590"/>
                      <a:pt x="872" y="21571"/>
                    </a:cubicBezTo>
                    <a:lnTo>
                      <a:pt x="7571" y="19511"/>
                    </a:lnTo>
                    <a:cubicBezTo>
                      <a:pt x="7676" y="19478"/>
                      <a:pt x="7771" y="19419"/>
                      <a:pt x="7850" y="19343"/>
                    </a:cubicBezTo>
                    <a:lnTo>
                      <a:pt x="20394" y="6771"/>
                    </a:lnTo>
                    <a:cubicBezTo>
                      <a:pt x="21140" y="6025"/>
                      <a:pt x="21554" y="5026"/>
                      <a:pt x="21554" y="3968"/>
                    </a:cubicBezTo>
                    <a:cubicBezTo>
                      <a:pt x="21551" y="2906"/>
                      <a:pt x="21140" y="1912"/>
                      <a:pt x="20394" y="1163"/>
                    </a:cubicBezTo>
                    <a:cubicBezTo>
                      <a:pt x="20394" y="1163"/>
                      <a:pt x="20394" y="1163"/>
                      <a:pt x="20394" y="1163"/>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2482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61" name="淘宝店chenying0907出品 60"/>
          <p:cNvGrpSpPr/>
          <p:nvPr/>
        </p:nvGrpSpPr>
        <p:grpSpPr>
          <a:xfrm>
            <a:off x="6578655" y="5353393"/>
            <a:ext cx="2334401" cy="1550935"/>
            <a:chOff x="11600048" y="9245600"/>
            <a:chExt cx="4116217" cy="2678548"/>
          </a:xfrm>
        </p:grpSpPr>
        <p:sp>
          <p:nvSpPr>
            <p:cNvPr id="29" name="Shape 527"/>
            <p:cNvSpPr/>
            <p:nvPr/>
          </p:nvSpPr>
          <p:spPr>
            <a:xfrm>
              <a:off x="11600048" y="10871685"/>
              <a:ext cx="4116217" cy="1052463"/>
            </a:xfrm>
            <a:prstGeom prst="rect">
              <a:avLst/>
            </a:prstGeom>
            <a:ln w="12700">
              <a:miter lim="400000"/>
            </a:ln>
          </p:spPr>
          <p:txBody>
            <a:bodyPr lIns="0" tIns="0" rIns="0" bIns="0">
              <a:spAutoFit/>
            </a:bodyPr>
            <a:lstStyle/>
            <a:p>
              <a:pPr lvl="0" algn="ctr">
                <a:lnSpc>
                  <a:spcPct val="110000"/>
                </a:lnSpc>
                <a:defRPr sz="1800"/>
              </a:pPr>
              <a:r>
                <a:rPr lang="zh-CN" altLang="en-US" sz="1400" b="1" dirty="0">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rPr>
                <a:t>上线试运营</a:t>
              </a:r>
              <a:endParaRPr sz="1400" b="1" dirty="0">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endParaRPr>
            </a:p>
            <a:p>
              <a:pPr>
                <a:lnSpc>
                  <a:spcPct val="110000"/>
                </a:lnSpc>
                <a:defRPr sz="1800"/>
              </a:pPr>
              <a:r>
                <a:rPr lang="zh-CN" altLang="en-US" sz="1100" kern="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单击添加公测期工作描述文字内容单击添加公测期工作描述文字内容</a:t>
              </a:r>
              <a:endParaRPr lang="zh-CN" altLang="en-US" sz="1100" dirty="0">
                <a:solidFill>
                  <a:schemeClr val="tx1">
                    <a:lumMod val="65000"/>
                    <a:lumOff val="35000"/>
                  </a:schemeClr>
                </a:solidFill>
                <a:latin typeface="Arial" panose="020B0604020202020204" pitchFamily="34" charset="0"/>
                <a:ea typeface="微软雅黑" panose="020B0503020204020204" pitchFamily="34" charset="-122"/>
                <a:cs typeface="Roboto Light"/>
                <a:sym typeface="Arial" panose="020B0604020202020204" pitchFamily="34" charset="0"/>
              </a:endParaRPr>
            </a:p>
          </p:txBody>
        </p:sp>
        <p:grpSp>
          <p:nvGrpSpPr>
            <p:cNvPr id="42" name="Group 542"/>
            <p:cNvGrpSpPr/>
            <p:nvPr/>
          </p:nvGrpSpPr>
          <p:grpSpPr>
            <a:xfrm>
              <a:off x="13068563" y="9245600"/>
              <a:ext cx="1252278" cy="1252278"/>
              <a:chOff x="0" y="0"/>
              <a:chExt cx="1252277" cy="1252277"/>
            </a:xfrm>
          </p:grpSpPr>
          <p:sp>
            <p:nvSpPr>
              <p:cNvPr id="43" name="Shape 540"/>
              <p:cNvSpPr/>
              <p:nvPr/>
            </p:nvSpPr>
            <p:spPr>
              <a:xfrm>
                <a:off x="0" y="0"/>
                <a:ext cx="1252278" cy="1252278"/>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4"/>
                    </a:lnTo>
                    <a:cubicBezTo>
                      <a:pt x="0" y="1372"/>
                      <a:pt x="1372" y="0"/>
                      <a:pt x="3065" y="0"/>
                    </a:cubicBezTo>
                    <a:lnTo>
                      <a:pt x="18535" y="0"/>
                    </a:lnTo>
                    <a:cubicBezTo>
                      <a:pt x="20228" y="0"/>
                      <a:pt x="21600" y="1372"/>
                      <a:pt x="21600" y="3064"/>
                    </a:cubicBezTo>
                    <a:cubicBezTo>
                      <a:pt x="21600" y="3064"/>
                      <a:pt x="21600" y="18535"/>
                      <a:pt x="21600" y="18535"/>
                    </a:cubicBezTo>
                    <a:close/>
                  </a:path>
                </a:pathLst>
              </a:custGeom>
              <a:solidFill>
                <a:srgbClr val="CB0B0B"/>
              </a:solidFill>
              <a:ln w="12700" cap="flat">
                <a:noFill/>
                <a:miter lim="400000"/>
              </a:ln>
              <a:effectLst/>
            </p:spPr>
            <p:txBody>
              <a:bodyPr wrap="square" lIns="38100" tIns="38100" rIns="38100" bIns="38100" numCol="1" anchor="ctr">
                <a:noAutofit/>
              </a:bodyPr>
              <a:lstStyle/>
              <a:p>
                <a:pPr defTabSz="2482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4" name="Shape 541"/>
              <p:cNvSpPr/>
              <p:nvPr/>
            </p:nvSpPr>
            <p:spPr>
              <a:xfrm>
                <a:off x="292937" y="261367"/>
                <a:ext cx="666403" cy="729543"/>
              </a:xfrm>
              <a:custGeom>
                <a:avLst/>
                <a:gdLst/>
                <a:ahLst/>
                <a:cxnLst>
                  <a:cxn ang="0">
                    <a:pos x="wd2" y="hd2"/>
                  </a:cxn>
                  <a:cxn ang="5400000">
                    <a:pos x="wd2" y="hd2"/>
                  </a:cxn>
                  <a:cxn ang="10800000">
                    <a:pos x="wd2" y="hd2"/>
                  </a:cxn>
                  <a:cxn ang="16200000">
                    <a:pos x="wd2" y="hd2"/>
                  </a:cxn>
                </a:cxnLst>
                <a:rect l="0" t="0" r="r" b="b"/>
                <a:pathLst>
                  <a:path w="21600" h="21600" extrusionOk="0">
                    <a:moveTo>
                      <a:pt x="2887" y="0"/>
                    </a:moveTo>
                    <a:cubicBezTo>
                      <a:pt x="2408" y="0"/>
                      <a:pt x="2017" y="357"/>
                      <a:pt x="2017" y="795"/>
                    </a:cubicBezTo>
                    <a:lnTo>
                      <a:pt x="2017" y="9673"/>
                    </a:lnTo>
                    <a:cubicBezTo>
                      <a:pt x="2017" y="10110"/>
                      <a:pt x="2408" y="10468"/>
                      <a:pt x="2887" y="10468"/>
                    </a:cubicBezTo>
                    <a:cubicBezTo>
                      <a:pt x="3366" y="10468"/>
                      <a:pt x="3757" y="10110"/>
                      <a:pt x="3757" y="9673"/>
                    </a:cubicBezTo>
                    <a:lnTo>
                      <a:pt x="3757" y="1589"/>
                    </a:lnTo>
                    <a:lnTo>
                      <a:pt x="12607" y="1589"/>
                    </a:lnTo>
                    <a:lnTo>
                      <a:pt x="12607" y="7685"/>
                    </a:lnTo>
                    <a:cubicBezTo>
                      <a:pt x="12607" y="8122"/>
                      <a:pt x="12998" y="8480"/>
                      <a:pt x="13477" y="8480"/>
                    </a:cubicBezTo>
                    <a:lnTo>
                      <a:pt x="19713" y="8480"/>
                    </a:lnTo>
                    <a:cubicBezTo>
                      <a:pt x="19757" y="8480"/>
                      <a:pt x="19817" y="8481"/>
                      <a:pt x="19860" y="8468"/>
                    </a:cubicBezTo>
                    <a:lnTo>
                      <a:pt x="19860" y="20011"/>
                    </a:lnTo>
                    <a:lnTo>
                      <a:pt x="3757" y="20011"/>
                    </a:lnTo>
                    <a:lnTo>
                      <a:pt x="3757" y="16829"/>
                    </a:lnTo>
                    <a:cubicBezTo>
                      <a:pt x="3757" y="16391"/>
                      <a:pt x="3366" y="16034"/>
                      <a:pt x="2887" y="16034"/>
                    </a:cubicBezTo>
                    <a:cubicBezTo>
                      <a:pt x="2408" y="16034"/>
                      <a:pt x="2017" y="16391"/>
                      <a:pt x="2017" y="16829"/>
                    </a:cubicBezTo>
                    <a:lnTo>
                      <a:pt x="2017" y="20805"/>
                    </a:lnTo>
                    <a:cubicBezTo>
                      <a:pt x="2017" y="21243"/>
                      <a:pt x="2408" y="21600"/>
                      <a:pt x="2887" y="21600"/>
                    </a:cubicBezTo>
                    <a:lnTo>
                      <a:pt x="20730" y="21600"/>
                    </a:lnTo>
                    <a:cubicBezTo>
                      <a:pt x="21209" y="21600"/>
                      <a:pt x="21600" y="21243"/>
                      <a:pt x="21600" y="20805"/>
                    </a:cubicBezTo>
                    <a:lnTo>
                      <a:pt x="21600" y="6744"/>
                    </a:lnTo>
                    <a:cubicBezTo>
                      <a:pt x="21600" y="6519"/>
                      <a:pt x="21501" y="6307"/>
                      <a:pt x="21327" y="6161"/>
                    </a:cubicBezTo>
                    <a:lnTo>
                      <a:pt x="14317" y="211"/>
                    </a:lnTo>
                    <a:cubicBezTo>
                      <a:pt x="14158" y="79"/>
                      <a:pt x="13943" y="0"/>
                      <a:pt x="13725" y="0"/>
                    </a:cubicBezTo>
                    <a:lnTo>
                      <a:pt x="2887" y="0"/>
                    </a:lnTo>
                    <a:close/>
                    <a:moveTo>
                      <a:pt x="14347" y="2411"/>
                    </a:moveTo>
                    <a:lnTo>
                      <a:pt x="19612" y="6890"/>
                    </a:lnTo>
                    <a:lnTo>
                      <a:pt x="14347" y="6890"/>
                    </a:lnTo>
                    <a:cubicBezTo>
                      <a:pt x="14347" y="6890"/>
                      <a:pt x="14347" y="2411"/>
                      <a:pt x="14347" y="2411"/>
                    </a:cubicBezTo>
                    <a:close/>
                    <a:moveTo>
                      <a:pt x="7665" y="8599"/>
                    </a:moveTo>
                    <a:cubicBezTo>
                      <a:pt x="7442" y="8610"/>
                      <a:pt x="7224" y="8702"/>
                      <a:pt x="7064" y="8867"/>
                    </a:cubicBezTo>
                    <a:cubicBezTo>
                      <a:pt x="6745" y="9198"/>
                      <a:pt x="6773" y="9701"/>
                      <a:pt x="7136" y="9992"/>
                    </a:cubicBezTo>
                    <a:lnTo>
                      <a:pt x="9981" y="12299"/>
                    </a:lnTo>
                    <a:lnTo>
                      <a:pt x="870" y="12299"/>
                    </a:lnTo>
                    <a:cubicBezTo>
                      <a:pt x="392" y="12299"/>
                      <a:pt x="0" y="12656"/>
                      <a:pt x="0" y="13094"/>
                    </a:cubicBezTo>
                    <a:cubicBezTo>
                      <a:pt x="0" y="13531"/>
                      <a:pt x="392" y="13888"/>
                      <a:pt x="870" y="13888"/>
                    </a:cubicBezTo>
                    <a:lnTo>
                      <a:pt x="9939" y="13888"/>
                    </a:lnTo>
                    <a:lnTo>
                      <a:pt x="7136" y="16168"/>
                    </a:lnTo>
                    <a:cubicBezTo>
                      <a:pt x="6773" y="16460"/>
                      <a:pt x="6744" y="16962"/>
                      <a:pt x="7064" y="17293"/>
                    </a:cubicBezTo>
                    <a:cubicBezTo>
                      <a:pt x="7238" y="17465"/>
                      <a:pt x="7473" y="17558"/>
                      <a:pt x="7720" y="17558"/>
                    </a:cubicBezTo>
                    <a:cubicBezTo>
                      <a:pt x="7923" y="17558"/>
                      <a:pt x="8125" y="17494"/>
                      <a:pt x="8300" y="17362"/>
                    </a:cubicBezTo>
                    <a:lnTo>
                      <a:pt x="12826" y="13677"/>
                    </a:lnTo>
                    <a:cubicBezTo>
                      <a:pt x="13014" y="13532"/>
                      <a:pt x="13115" y="13307"/>
                      <a:pt x="13115" y="13082"/>
                    </a:cubicBezTo>
                    <a:cubicBezTo>
                      <a:pt x="13115" y="12857"/>
                      <a:pt x="13014" y="12641"/>
                      <a:pt x="12826" y="12483"/>
                    </a:cubicBezTo>
                    <a:lnTo>
                      <a:pt x="8300" y="8802"/>
                    </a:lnTo>
                    <a:cubicBezTo>
                      <a:pt x="8118" y="8656"/>
                      <a:pt x="7888" y="8587"/>
                      <a:pt x="7665" y="8599"/>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2482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8" name="淘宝店chenying0907出品 57"/>
          <p:cNvGrpSpPr/>
          <p:nvPr/>
        </p:nvGrpSpPr>
        <p:grpSpPr>
          <a:xfrm>
            <a:off x="6578656" y="2382556"/>
            <a:ext cx="2334401" cy="1670204"/>
            <a:chOff x="11600049" y="4114800"/>
            <a:chExt cx="4116217" cy="2884533"/>
          </a:xfrm>
        </p:grpSpPr>
        <p:sp>
          <p:nvSpPr>
            <p:cNvPr id="26" name="Shape 524"/>
            <p:cNvSpPr/>
            <p:nvPr/>
          </p:nvSpPr>
          <p:spPr>
            <a:xfrm>
              <a:off x="11600049" y="5625285"/>
              <a:ext cx="4116217" cy="1374048"/>
            </a:xfrm>
            <a:prstGeom prst="rect">
              <a:avLst/>
            </a:prstGeom>
            <a:ln w="12700">
              <a:miter lim="400000"/>
            </a:ln>
          </p:spPr>
          <p:txBody>
            <a:bodyPr lIns="0" tIns="0" rIns="0" bIns="0">
              <a:spAutoFit/>
            </a:bodyPr>
            <a:lstStyle/>
            <a:p>
              <a:pPr lvl="0" algn="ctr">
                <a:lnSpc>
                  <a:spcPct val="110000"/>
                </a:lnSpc>
                <a:defRPr sz="1800"/>
              </a:pPr>
              <a:r>
                <a:rPr lang="zh-CN" altLang="en-US" sz="1400" b="1" dirty="0">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rPr>
                <a:t>封测</a:t>
              </a:r>
              <a:endParaRPr lang="en-US" altLang="zh-CN" sz="1400" b="1" dirty="0">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endParaRPr>
            </a:p>
            <a:p>
              <a:pPr>
                <a:lnSpc>
                  <a:spcPct val="110000"/>
                </a:lnSpc>
                <a:defRPr sz="1800"/>
              </a:pPr>
              <a:r>
                <a:rPr lang="zh-CN" altLang="en-US" sz="1100" kern="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单击添加封测期工作描述文字内容单击添加封测期工作描述文字内容</a:t>
              </a:r>
              <a:endParaRPr lang="zh-CN" altLang="en-US" sz="1100" dirty="0">
                <a:solidFill>
                  <a:schemeClr val="tx1">
                    <a:lumMod val="65000"/>
                    <a:lumOff val="35000"/>
                  </a:schemeClr>
                </a:solidFill>
                <a:latin typeface="Arial" panose="020B0604020202020204" pitchFamily="34" charset="0"/>
                <a:ea typeface="微软雅黑" panose="020B0503020204020204" pitchFamily="34" charset="-122"/>
                <a:cs typeface="Roboto Light"/>
                <a:sym typeface="Arial" panose="020B0604020202020204" pitchFamily="34" charset="0"/>
              </a:endParaRPr>
            </a:p>
            <a:p>
              <a:pPr lvl="0">
                <a:lnSpc>
                  <a:spcPct val="110000"/>
                </a:lnSpc>
                <a:defRPr sz="1800"/>
              </a:pPr>
              <a:endParaRPr lang="zh-CN" altLang="en-US" sz="1100" dirty="0">
                <a:solidFill>
                  <a:schemeClr val="tx1">
                    <a:lumMod val="65000"/>
                    <a:lumOff val="35000"/>
                  </a:schemeClr>
                </a:solidFill>
                <a:latin typeface="Arial" panose="020B0604020202020204" pitchFamily="34" charset="0"/>
                <a:ea typeface="微软雅黑" panose="020B0503020204020204" pitchFamily="34" charset="-122"/>
                <a:cs typeface="Roboto Light"/>
                <a:sym typeface="Arial" panose="020B0604020202020204" pitchFamily="34" charset="0"/>
              </a:endParaRPr>
            </a:p>
          </p:txBody>
        </p:sp>
        <p:grpSp>
          <p:nvGrpSpPr>
            <p:cNvPr id="45" name="Group 545"/>
            <p:cNvGrpSpPr/>
            <p:nvPr/>
          </p:nvGrpSpPr>
          <p:grpSpPr>
            <a:xfrm>
              <a:off x="13068563" y="4114800"/>
              <a:ext cx="1252278" cy="1252285"/>
              <a:chOff x="0" y="0"/>
              <a:chExt cx="1252277" cy="1252283"/>
            </a:xfrm>
          </p:grpSpPr>
          <p:sp>
            <p:nvSpPr>
              <p:cNvPr id="46" name="Shape 543"/>
              <p:cNvSpPr/>
              <p:nvPr/>
            </p:nvSpPr>
            <p:spPr>
              <a:xfrm>
                <a:off x="0" y="0"/>
                <a:ext cx="1252278" cy="1252284"/>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5"/>
                    </a:lnTo>
                    <a:cubicBezTo>
                      <a:pt x="0" y="1372"/>
                      <a:pt x="1372" y="0"/>
                      <a:pt x="3065" y="0"/>
                    </a:cubicBezTo>
                    <a:lnTo>
                      <a:pt x="18535" y="0"/>
                    </a:lnTo>
                    <a:cubicBezTo>
                      <a:pt x="20228" y="0"/>
                      <a:pt x="21600" y="1372"/>
                      <a:pt x="21600" y="3065"/>
                    </a:cubicBezTo>
                    <a:cubicBezTo>
                      <a:pt x="21600" y="3065"/>
                      <a:pt x="21600" y="18535"/>
                      <a:pt x="21600" y="18535"/>
                    </a:cubicBezTo>
                    <a:close/>
                  </a:path>
                </a:pathLst>
              </a:custGeom>
              <a:solidFill>
                <a:srgbClr val="CB0B0B"/>
              </a:solidFill>
              <a:ln w="12700" cap="flat">
                <a:noFill/>
                <a:miter lim="400000"/>
              </a:ln>
              <a:effectLst/>
            </p:spPr>
            <p:txBody>
              <a:bodyPr wrap="square" lIns="38100" tIns="38100" rIns="38100" bIns="38100" numCol="1" anchor="ctr">
                <a:noAutofit/>
              </a:bodyPr>
              <a:lstStyle/>
              <a:p>
                <a:pPr defTabSz="2482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7" name="Shape 544"/>
              <p:cNvSpPr/>
              <p:nvPr/>
            </p:nvSpPr>
            <p:spPr>
              <a:xfrm>
                <a:off x="274925" y="178870"/>
                <a:ext cx="715140" cy="889502"/>
              </a:xfrm>
              <a:custGeom>
                <a:avLst/>
                <a:gdLst/>
                <a:ahLst/>
                <a:cxnLst>
                  <a:cxn ang="0">
                    <a:pos x="wd2" y="hd2"/>
                  </a:cxn>
                  <a:cxn ang="5400000">
                    <a:pos x="wd2" y="hd2"/>
                  </a:cxn>
                  <a:cxn ang="10800000">
                    <a:pos x="wd2" y="hd2"/>
                  </a:cxn>
                  <a:cxn ang="16200000">
                    <a:pos x="wd2" y="hd2"/>
                  </a:cxn>
                </a:cxnLst>
                <a:rect l="0" t="0" r="r" b="b"/>
                <a:pathLst>
                  <a:path w="21534" h="21600" extrusionOk="0">
                    <a:moveTo>
                      <a:pt x="10986" y="13727"/>
                    </a:moveTo>
                    <a:cubicBezTo>
                      <a:pt x="10886" y="13807"/>
                      <a:pt x="10821" y="13909"/>
                      <a:pt x="10796" y="14020"/>
                    </a:cubicBezTo>
                    <a:cubicBezTo>
                      <a:pt x="10633" y="14769"/>
                      <a:pt x="10770" y="15397"/>
                      <a:pt x="10871" y="15855"/>
                    </a:cubicBezTo>
                    <a:cubicBezTo>
                      <a:pt x="11001" y="16451"/>
                      <a:pt x="10988" y="16602"/>
                      <a:pt x="10801" y="16704"/>
                    </a:cubicBezTo>
                    <a:cubicBezTo>
                      <a:pt x="10735" y="16740"/>
                      <a:pt x="10638" y="16782"/>
                      <a:pt x="10550" y="16782"/>
                    </a:cubicBezTo>
                    <a:cubicBezTo>
                      <a:pt x="10314" y="16782"/>
                      <a:pt x="10122" y="16462"/>
                      <a:pt x="10068" y="16363"/>
                    </a:cubicBezTo>
                    <a:cubicBezTo>
                      <a:pt x="9922" y="16094"/>
                      <a:pt x="9539" y="15965"/>
                      <a:pt x="9200" y="16072"/>
                    </a:cubicBezTo>
                    <a:cubicBezTo>
                      <a:pt x="7672" y="16550"/>
                      <a:pt x="8012" y="17811"/>
                      <a:pt x="8260" y="18731"/>
                    </a:cubicBezTo>
                    <a:cubicBezTo>
                      <a:pt x="8389" y="19208"/>
                      <a:pt x="8535" y="19749"/>
                      <a:pt x="8343" y="19941"/>
                    </a:cubicBezTo>
                    <a:cubicBezTo>
                      <a:pt x="8243" y="20040"/>
                      <a:pt x="8009" y="20062"/>
                      <a:pt x="7830" y="20062"/>
                    </a:cubicBezTo>
                    <a:cubicBezTo>
                      <a:pt x="7302" y="20062"/>
                      <a:pt x="6955" y="19979"/>
                      <a:pt x="6796" y="19815"/>
                    </a:cubicBezTo>
                    <a:cubicBezTo>
                      <a:pt x="6502" y="19511"/>
                      <a:pt x="6717" y="18819"/>
                      <a:pt x="6944" y="18086"/>
                    </a:cubicBezTo>
                    <a:cubicBezTo>
                      <a:pt x="7166" y="17371"/>
                      <a:pt x="7417" y="16560"/>
                      <a:pt x="7319" y="15789"/>
                    </a:cubicBezTo>
                    <a:cubicBezTo>
                      <a:pt x="7246" y="15220"/>
                      <a:pt x="6922" y="14932"/>
                      <a:pt x="6356" y="14932"/>
                    </a:cubicBezTo>
                    <a:lnTo>
                      <a:pt x="6356" y="14932"/>
                    </a:lnTo>
                    <a:cubicBezTo>
                      <a:pt x="6230" y="14932"/>
                      <a:pt x="6108" y="14945"/>
                      <a:pt x="5989" y="14958"/>
                    </a:cubicBezTo>
                    <a:cubicBezTo>
                      <a:pt x="5884" y="14969"/>
                      <a:pt x="5786" y="14980"/>
                      <a:pt x="5699" y="14980"/>
                    </a:cubicBezTo>
                    <a:cubicBezTo>
                      <a:pt x="5524" y="14980"/>
                      <a:pt x="5483" y="14931"/>
                      <a:pt x="5454" y="14896"/>
                    </a:cubicBezTo>
                    <a:cubicBezTo>
                      <a:pt x="5379" y="14807"/>
                      <a:pt x="5290" y="14599"/>
                      <a:pt x="5290" y="14121"/>
                    </a:cubicBezTo>
                    <a:lnTo>
                      <a:pt x="5292" y="12768"/>
                    </a:lnTo>
                    <a:cubicBezTo>
                      <a:pt x="5292" y="12623"/>
                      <a:pt x="5221" y="12484"/>
                      <a:pt x="5094" y="12380"/>
                    </a:cubicBezTo>
                    <a:lnTo>
                      <a:pt x="2415" y="10213"/>
                    </a:lnTo>
                    <a:lnTo>
                      <a:pt x="6779" y="6693"/>
                    </a:lnTo>
                    <a:lnTo>
                      <a:pt x="8570" y="8137"/>
                    </a:lnTo>
                    <a:lnTo>
                      <a:pt x="6405" y="10150"/>
                    </a:lnTo>
                    <a:cubicBezTo>
                      <a:pt x="6358" y="10194"/>
                      <a:pt x="6361" y="10259"/>
                      <a:pt x="6411" y="10300"/>
                    </a:cubicBezTo>
                    <a:cubicBezTo>
                      <a:pt x="6438" y="10321"/>
                      <a:pt x="6473" y="10332"/>
                      <a:pt x="6507" y="10332"/>
                    </a:cubicBezTo>
                    <a:cubicBezTo>
                      <a:pt x="6539" y="10332"/>
                      <a:pt x="6571" y="10323"/>
                      <a:pt x="6596" y="10305"/>
                    </a:cubicBezTo>
                    <a:lnTo>
                      <a:pt x="9093" y="8560"/>
                    </a:lnTo>
                    <a:lnTo>
                      <a:pt x="11369" y="10394"/>
                    </a:lnTo>
                    <a:lnTo>
                      <a:pt x="9906" y="11755"/>
                    </a:lnTo>
                    <a:cubicBezTo>
                      <a:pt x="9860" y="11798"/>
                      <a:pt x="9862" y="11864"/>
                      <a:pt x="9913" y="11905"/>
                    </a:cubicBezTo>
                    <a:cubicBezTo>
                      <a:pt x="9939" y="11926"/>
                      <a:pt x="9974" y="11937"/>
                      <a:pt x="10009" y="11937"/>
                    </a:cubicBezTo>
                    <a:cubicBezTo>
                      <a:pt x="10040" y="11937"/>
                      <a:pt x="10072" y="11928"/>
                      <a:pt x="10098" y="11910"/>
                    </a:cubicBezTo>
                    <a:lnTo>
                      <a:pt x="11785" y="10730"/>
                    </a:lnTo>
                    <a:lnTo>
                      <a:pt x="13244" y="11906"/>
                    </a:lnTo>
                    <a:cubicBezTo>
                      <a:pt x="13244" y="11906"/>
                      <a:pt x="10986" y="13727"/>
                      <a:pt x="10986" y="13727"/>
                    </a:cubicBezTo>
                    <a:close/>
                    <a:moveTo>
                      <a:pt x="21534" y="2084"/>
                    </a:moveTo>
                    <a:cubicBezTo>
                      <a:pt x="21534" y="1527"/>
                      <a:pt x="21265" y="1004"/>
                      <a:pt x="20777" y="610"/>
                    </a:cubicBezTo>
                    <a:cubicBezTo>
                      <a:pt x="20289" y="216"/>
                      <a:pt x="19641" y="0"/>
                      <a:pt x="18950" y="0"/>
                    </a:cubicBezTo>
                    <a:cubicBezTo>
                      <a:pt x="18261" y="0"/>
                      <a:pt x="17612" y="216"/>
                      <a:pt x="17124" y="610"/>
                    </a:cubicBezTo>
                    <a:lnTo>
                      <a:pt x="13867" y="3237"/>
                    </a:lnTo>
                    <a:lnTo>
                      <a:pt x="12140" y="1845"/>
                    </a:lnTo>
                    <a:cubicBezTo>
                      <a:pt x="11741" y="1523"/>
                      <a:pt x="11210" y="1346"/>
                      <a:pt x="10646" y="1346"/>
                    </a:cubicBezTo>
                    <a:cubicBezTo>
                      <a:pt x="10082" y="1346"/>
                      <a:pt x="9551" y="1523"/>
                      <a:pt x="9152" y="1845"/>
                    </a:cubicBezTo>
                    <a:lnTo>
                      <a:pt x="5804" y="4545"/>
                    </a:lnTo>
                    <a:cubicBezTo>
                      <a:pt x="5676" y="4648"/>
                      <a:pt x="5604" y="4788"/>
                      <a:pt x="5604" y="4933"/>
                    </a:cubicBezTo>
                    <a:cubicBezTo>
                      <a:pt x="5604" y="5075"/>
                      <a:pt x="5672" y="5211"/>
                      <a:pt x="5794" y="5313"/>
                    </a:cubicBezTo>
                    <a:lnTo>
                      <a:pt x="199" y="9824"/>
                    </a:lnTo>
                    <a:cubicBezTo>
                      <a:pt x="-65" y="10038"/>
                      <a:pt x="-66" y="10385"/>
                      <a:pt x="199" y="10598"/>
                    </a:cubicBezTo>
                    <a:lnTo>
                      <a:pt x="3384" y="13176"/>
                    </a:lnTo>
                    <a:lnTo>
                      <a:pt x="3382" y="14119"/>
                    </a:lnTo>
                    <a:cubicBezTo>
                      <a:pt x="3382" y="14838"/>
                      <a:pt x="3539" y="15359"/>
                      <a:pt x="3874" y="15758"/>
                    </a:cubicBezTo>
                    <a:cubicBezTo>
                      <a:pt x="4226" y="16178"/>
                      <a:pt x="4774" y="16441"/>
                      <a:pt x="5405" y="16504"/>
                    </a:cubicBezTo>
                    <a:cubicBezTo>
                      <a:pt x="5350" y="16886"/>
                      <a:pt x="5220" y="17304"/>
                      <a:pt x="5094" y="17713"/>
                    </a:cubicBezTo>
                    <a:cubicBezTo>
                      <a:pt x="4766" y="18772"/>
                      <a:pt x="4426" y="19866"/>
                      <a:pt x="5293" y="20761"/>
                    </a:cubicBezTo>
                    <a:cubicBezTo>
                      <a:pt x="5831" y="21318"/>
                      <a:pt x="6685" y="21600"/>
                      <a:pt x="7830" y="21600"/>
                    </a:cubicBezTo>
                    <a:cubicBezTo>
                      <a:pt x="8909" y="21600"/>
                      <a:pt x="9512" y="21222"/>
                      <a:pt x="9829" y="20906"/>
                    </a:cubicBezTo>
                    <a:cubicBezTo>
                      <a:pt x="10593" y="20141"/>
                      <a:pt x="10333" y="19179"/>
                      <a:pt x="10124" y="18404"/>
                    </a:cubicBezTo>
                    <a:cubicBezTo>
                      <a:pt x="10114" y="18363"/>
                      <a:pt x="10103" y="18323"/>
                      <a:pt x="10092" y="18282"/>
                    </a:cubicBezTo>
                    <a:cubicBezTo>
                      <a:pt x="10240" y="18308"/>
                      <a:pt x="10393" y="18321"/>
                      <a:pt x="10550" y="18321"/>
                    </a:cubicBezTo>
                    <a:cubicBezTo>
                      <a:pt x="11010" y="18321"/>
                      <a:pt x="11453" y="18206"/>
                      <a:pt x="11870" y="17979"/>
                    </a:cubicBezTo>
                    <a:cubicBezTo>
                      <a:pt x="12464" y="17654"/>
                      <a:pt x="12807" y="17168"/>
                      <a:pt x="12859" y="16573"/>
                    </a:cubicBezTo>
                    <a:cubicBezTo>
                      <a:pt x="12890" y="16231"/>
                      <a:pt x="12818" y="15904"/>
                      <a:pt x="12749" y="15588"/>
                    </a:cubicBezTo>
                    <a:cubicBezTo>
                      <a:pt x="12676" y="15252"/>
                      <a:pt x="12606" y="14934"/>
                      <a:pt x="12633" y="14574"/>
                    </a:cubicBezTo>
                    <a:lnTo>
                      <a:pt x="14956" y="12701"/>
                    </a:lnTo>
                    <a:cubicBezTo>
                      <a:pt x="15082" y="12794"/>
                      <a:pt x="15246" y="12847"/>
                      <a:pt x="15417" y="12847"/>
                    </a:cubicBezTo>
                    <a:cubicBezTo>
                      <a:pt x="15597" y="12847"/>
                      <a:pt x="15771" y="12789"/>
                      <a:pt x="15898" y="12686"/>
                    </a:cubicBezTo>
                    <a:lnTo>
                      <a:pt x="19246" y="9986"/>
                    </a:lnTo>
                    <a:cubicBezTo>
                      <a:pt x="19645" y="9663"/>
                      <a:pt x="19865" y="9236"/>
                      <a:pt x="19865" y="8781"/>
                    </a:cubicBezTo>
                    <a:cubicBezTo>
                      <a:pt x="19865" y="8326"/>
                      <a:pt x="19645" y="7898"/>
                      <a:pt x="19246" y="7576"/>
                    </a:cubicBezTo>
                    <a:lnTo>
                      <a:pt x="17520" y="6184"/>
                    </a:lnTo>
                    <a:lnTo>
                      <a:pt x="20777" y="3557"/>
                    </a:lnTo>
                    <a:cubicBezTo>
                      <a:pt x="21265" y="3163"/>
                      <a:pt x="21534" y="2640"/>
                      <a:pt x="21534" y="2084"/>
                    </a:cubicBezTo>
                    <a:cubicBezTo>
                      <a:pt x="21534" y="2084"/>
                      <a:pt x="21534" y="2084"/>
                      <a:pt x="21534" y="2084"/>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2482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6" name="淘宝店chenying0907出品 55"/>
          <p:cNvGrpSpPr/>
          <p:nvPr/>
        </p:nvGrpSpPr>
        <p:grpSpPr>
          <a:xfrm>
            <a:off x="886425" y="4128742"/>
            <a:ext cx="2139651" cy="727200"/>
            <a:chOff x="1581848" y="7286171"/>
            <a:chExt cx="3772817" cy="1255913"/>
          </a:xfrm>
        </p:grpSpPr>
        <p:sp>
          <p:nvSpPr>
            <p:cNvPr id="32" name="Shape 530"/>
            <p:cNvSpPr/>
            <p:nvPr/>
          </p:nvSpPr>
          <p:spPr>
            <a:xfrm>
              <a:off x="1581848" y="7286171"/>
              <a:ext cx="2251979" cy="1052463"/>
            </a:xfrm>
            <a:prstGeom prst="rect">
              <a:avLst/>
            </a:prstGeom>
            <a:ln w="12700">
              <a:miter lim="400000"/>
            </a:ln>
          </p:spPr>
          <p:txBody>
            <a:bodyPr lIns="0" tIns="0" rIns="0" bIns="0">
              <a:spAutoFit/>
            </a:bodyPr>
            <a:lstStyle/>
            <a:p>
              <a:pPr lvl="0" algn="r">
                <a:lnSpc>
                  <a:spcPct val="110000"/>
                </a:lnSpc>
                <a:defRPr sz="1800"/>
              </a:pPr>
              <a:r>
                <a:rPr lang="zh-CN" altLang="en-US" sz="1400" b="1" dirty="0">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rPr>
                <a:t>筹备期</a:t>
              </a:r>
              <a:endParaRPr sz="1400" b="1" dirty="0">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endParaRPr>
            </a:p>
            <a:p>
              <a:pPr lvl="0" algn="r">
                <a:lnSpc>
                  <a:spcPct val="110000"/>
                </a:lnSpc>
                <a:defRPr sz="1800"/>
              </a:pPr>
              <a:r>
                <a:rPr lang="zh-CN" altLang="en-US" sz="1100" kern="1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单击添加筹备期工作描述文字内容</a:t>
              </a:r>
              <a:endParaRPr sz="1100" dirty="0">
                <a:solidFill>
                  <a:schemeClr val="tx1">
                    <a:lumMod val="95000"/>
                    <a:lumOff val="5000"/>
                  </a:schemeClr>
                </a:solidFill>
                <a:latin typeface="Arial" panose="020B0604020202020204" pitchFamily="34" charset="0"/>
                <a:ea typeface="微软雅黑" panose="020B0503020204020204" pitchFamily="34" charset="-122"/>
                <a:cs typeface="Roboto Light"/>
                <a:sym typeface="Arial" panose="020B0604020202020204" pitchFamily="34" charset="0"/>
              </a:endParaRPr>
            </a:p>
          </p:txBody>
        </p:sp>
        <p:grpSp>
          <p:nvGrpSpPr>
            <p:cNvPr id="49" name="Group 549"/>
            <p:cNvGrpSpPr/>
            <p:nvPr/>
          </p:nvGrpSpPr>
          <p:grpSpPr>
            <a:xfrm>
              <a:off x="4102363" y="7289800"/>
              <a:ext cx="1252302" cy="1252284"/>
              <a:chOff x="0" y="0"/>
              <a:chExt cx="1252301" cy="1252283"/>
            </a:xfrm>
          </p:grpSpPr>
          <p:sp>
            <p:nvSpPr>
              <p:cNvPr id="50" name="Shape 547"/>
              <p:cNvSpPr/>
              <p:nvPr/>
            </p:nvSpPr>
            <p:spPr>
              <a:xfrm>
                <a:off x="0" y="0"/>
                <a:ext cx="1252302" cy="1252284"/>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7"/>
                      <a:pt x="20228" y="21600"/>
                      <a:pt x="18535" y="21600"/>
                    </a:cubicBezTo>
                    <a:lnTo>
                      <a:pt x="3065" y="21600"/>
                    </a:lnTo>
                    <a:cubicBezTo>
                      <a:pt x="1372" y="21600"/>
                      <a:pt x="0" y="20227"/>
                      <a:pt x="0" y="18535"/>
                    </a:cubicBezTo>
                    <a:lnTo>
                      <a:pt x="0" y="3065"/>
                    </a:lnTo>
                    <a:cubicBezTo>
                      <a:pt x="0" y="1372"/>
                      <a:pt x="1372" y="0"/>
                      <a:pt x="3065" y="0"/>
                    </a:cubicBezTo>
                    <a:lnTo>
                      <a:pt x="18535" y="0"/>
                    </a:lnTo>
                    <a:cubicBezTo>
                      <a:pt x="20228" y="0"/>
                      <a:pt x="21600" y="1372"/>
                      <a:pt x="21600" y="3065"/>
                    </a:cubicBezTo>
                    <a:cubicBezTo>
                      <a:pt x="21600" y="3065"/>
                      <a:pt x="21600" y="18535"/>
                      <a:pt x="21600" y="18535"/>
                    </a:cubicBezTo>
                    <a:close/>
                  </a:path>
                </a:pathLst>
              </a:custGeom>
              <a:solidFill>
                <a:srgbClr val="CB0B0B"/>
              </a:solidFill>
              <a:ln w="12700" cap="flat">
                <a:noFill/>
                <a:miter lim="400000"/>
              </a:ln>
              <a:effectLst/>
            </p:spPr>
            <p:txBody>
              <a:bodyPr wrap="square" lIns="38100" tIns="38100" rIns="38100" bIns="38100" numCol="1" anchor="ctr">
                <a:noAutofit/>
              </a:bodyPr>
              <a:lstStyle/>
              <a:p>
                <a:pPr defTabSz="2482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51" name="Shape 548"/>
              <p:cNvSpPr/>
              <p:nvPr/>
            </p:nvSpPr>
            <p:spPr>
              <a:xfrm>
                <a:off x="219660" y="248677"/>
                <a:ext cx="812981" cy="751845"/>
              </a:xfrm>
              <a:custGeom>
                <a:avLst/>
                <a:gdLst/>
                <a:ahLst/>
                <a:cxnLst>
                  <a:cxn ang="0">
                    <a:pos x="wd2" y="hd2"/>
                  </a:cxn>
                  <a:cxn ang="5400000">
                    <a:pos x="wd2" y="hd2"/>
                  </a:cxn>
                  <a:cxn ang="10800000">
                    <a:pos x="wd2" y="hd2"/>
                  </a:cxn>
                  <a:cxn ang="16200000">
                    <a:pos x="wd2" y="hd2"/>
                  </a:cxn>
                </a:cxnLst>
                <a:rect l="0" t="0" r="r" b="b"/>
                <a:pathLst>
                  <a:path w="21600" h="21600" extrusionOk="0">
                    <a:moveTo>
                      <a:pt x="10731" y="0"/>
                    </a:moveTo>
                    <a:cubicBezTo>
                      <a:pt x="10354" y="0"/>
                      <a:pt x="10049" y="329"/>
                      <a:pt x="10049" y="738"/>
                    </a:cubicBezTo>
                    <a:lnTo>
                      <a:pt x="10049" y="3384"/>
                    </a:lnTo>
                    <a:cubicBezTo>
                      <a:pt x="10049" y="3790"/>
                      <a:pt x="10354" y="4122"/>
                      <a:pt x="10731" y="4122"/>
                    </a:cubicBezTo>
                    <a:cubicBezTo>
                      <a:pt x="11107" y="4122"/>
                      <a:pt x="11414" y="3790"/>
                      <a:pt x="11414" y="3384"/>
                    </a:cubicBezTo>
                    <a:lnTo>
                      <a:pt x="11414" y="738"/>
                    </a:lnTo>
                    <a:cubicBezTo>
                      <a:pt x="11414" y="329"/>
                      <a:pt x="11107" y="0"/>
                      <a:pt x="10731" y="0"/>
                    </a:cubicBezTo>
                    <a:close/>
                    <a:moveTo>
                      <a:pt x="3570" y="3247"/>
                    </a:moveTo>
                    <a:cubicBezTo>
                      <a:pt x="3388" y="3247"/>
                      <a:pt x="3215" y="3325"/>
                      <a:pt x="3086" y="3466"/>
                    </a:cubicBezTo>
                    <a:cubicBezTo>
                      <a:pt x="2957" y="3603"/>
                      <a:pt x="2888" y="3788"/>
                      <a:pt x="2888" y="3985"/>
                    </a:cubicBezTo>
                    <a:cubicBezTo>
                      <a:pt x="2888" y="4182"/>
                      <a:pt x="2957" y="4368"/>
                      <a:pt x="3086" y="4508"/>
                    </a:cubicBezTo>
                    <a:cubicBezTo>
                      <a:pt x="3086" y="4508"/>
                      <a:pt x="4819" y="6378"/>
                      <a:pt x="4819" y="6378"/>
                    </a:cubicBezTo>
                    <a:cubicBezTo>
                      <a:pt x="4946" y="6516"/>
                      <a:pt x="5117" y="6592"/>
                      <a:pt x="5299" y="6592"/>
                    </a:cubicBezTo>
                    <a:cubicBezTo>
                      <a:pt x="5484" y="6592"/>
                      <a:pt x="5655" y="6518"/>
                      <a:pt x="5783" y="6378"/>
                    </a:cubicBezTo>
                    <a:cubicBezTo>
                      <a:pt x="6050" y="6091"/>
                      <a:pt x="6050" y="5623"/>
                      <a:pt x="5783" y="5336"/>
                    </a:cubicBezTo>
                    <a:lnTo>
                      <a:pt x="4054" y="3466"/>
                    </a:lnTo>
                    <a:cubicBezTo>
                      <a:pt x="3924" y="3328"/>
                      <a:pt x="3753" y="3247"/>
                      <a:pt x="3570" y="3247"/>
                    </a:cubicBezTo>
                    <a:close/>
                    <a:moveTo>
                      <a:pt x="17889" y="3247"/>
                    </a:moveTo>
                    <a:cubicBezTo>
                      <a:pt x="17707" y="3247"/>
                      <a:pt x="17535" y="3325"/>
                      <a:pt x="17406" y="3466"/>
                    </a:cubicBezTo>
                    <a:lnTo>
                      <a:pt x="15677" y="5332"/>
                    </a:lnTo>
                    <a:cubicBezTo>
                      <a:pt x="15547" y="5472"/>
                      <a:pt x="15478" y="5660"/>
                      <a:pt x="15478" y="5855"/>
                    </a:cubicBezTo>
                    <a:cubicBezTo>
                      <a:pt x="15478" y="6054"/>
                      <a:pt x="15547" y="6238"/>
                      <a:pt x="15677" y="6378"/>
                    </a:cubicBezTo>
                    <a:cubicBezTo>
                      <a:pt x="15806" y="6518"/>
                      <a:pt x="15976" y="6592"/>
                      <a:pt x="16160" y="6592"/>
                    </a:cubicBezTo>
                    <a:cubicBezTo>
                      <a:pt x="16342" y="6592"/>
                      <a:pt x="16515" y="6516"/>
                      <a:pt x="16644" y="6378"/>
                    </a:cubicBezTo>
                    <a:lnTo>
                      <a:pt x="18373" y="4504"/>
                    </a:lnTo>
                    <a:cubicBezTo>
                      <a:pt x="18502" y="4364"/>
                      <a:pt x="18572" y="4182"/>
                      <a:pt x="18572" y="3985"/>
                    </a:cubicBezTo>
                    <a:cubicBezTo>
                      <a:pt x="18572" y="3791"/>
                      <a:pt x="18502" y="3602"/>
                      <a:pt x="18373" y="3462"/>
                    </a:cubicBezTo>
                    <a:cubicBezTo>
                      <a:pt x="18244" y="3324"/>
                      <a:pt x="18071" y="3247"/>
                      <a:pt x="17889" y="3247"/>
                    </a:cubicBezTo>
                    <a:close/>
                    <a:moveTo>
                      <a:pt x="10742" y="6245"/>
                    </a:moveTo>
                    <a:cubicBezTo>
                      <a:pt x="8004" y="6245"/>
                      <a:pt x="5775" y="8654"/>
                      <a:pt x="5775" y="11612"/>
                    </a:cubicBezTo>
                    <a:cubicBezTo>
                      <a:pt x="5775" y="13742"/>
                      <a:pt x="6904" y="16089"/>
                      <a:pt x="8457" y="17291"/>
                    </a:cubicBezTo>
                    <a:lnTo>
                      <a:pt x="8457" y="20425"/>
                    </a:lnTo>
                    <a:cubicBezTo>
                      <a:pt x="8457" y="20755"/>
                      <a:pt x="8662" y="21041"/>
                      <a:pt x="8955" y="21124"/>
                    </a:cubicBezTo>
                    <a:lnTo>
                      <a:pt x="10573" y="21577"/>
                    </a:lnTo>
                    <a:cubicBezTo>
                      <a:pt x="10628" y="21591"/>
                      <a:pt x="10685" y="21600"/>
                      <a:pt x="10742" y="21600"/>
                    </a:cubicBezTo>
                    <a:cubicBezTo>
                      <a:pt x="10799" y="21600"/>
                      <a:pt x="10853" y="21591"/>
                      <a:pt x="10908" y="21577"/>
                    </a:cubicBezTo>
                    <a:lnTo>
                      <a:pt x="12525" y="21124"/>
                    </a:lnTo>
                    <a:cubicBezTo>
                      <a:pt x="12819" y="21041"/>
                      <a:pt x="13024" y="20752"/>
                      <a:pt x="13024" y="20425"/>
                    </a:cubicBezTo>
                    <a:lnTo>
                      <a:pt x="13024" y="17291"/>
                    </a:lnTo>
                    <a:cubicBezTo>
                      <a:pt x="14577" y="16089"/>
                      <a:pt x="15705" y="13742"/>
                      <a:pt x="15705" y="11612"/>
                    </a:cubicBezTo>
                    <a:cubicBezTo>
                      <a:pt x="15705" y="8654"/>
                      <a:pt x="13478" y="6245"/>
                      <a:pt x="10742" y="6245"/>
                    </a:cubicBezTo>
                    <a:close/>
                    <a:moveTo>
                      <a:pt x="10742" y="7693"/>
                    </a:moveTo>
                    <a:cubicBezTo>
                      <a:pt x="12741" y="7693"/>
                      <a:pt x="14366" y="9453"/>
                      <a:pt x="14366" y="11616"/>
                    </a:cubicBezTo>
                    <a:cubicBezTo>
                      <a:pt x="14368" y="13412"/>
                      <a:pt x="13315" y="15469"/>
                      <a:pt x="11970" y="16303"/>
                    </a:cubicBezTo>
                    <a:cubicBezTo>
                      <a:pt x="11706" y="16468"/>
                      <a:pt x="11576" y="16801"/>
                      <a:pt x="11655" y="17119"/>
                    </a:cubicBezTo>
                    <a:cubicBezTo>
                      <a:pt x="11664" y="17153"/>
                      <a:pt x="11675" y="17186"/>
                      <a:pt x="11688" y="17217"/>
                    </a:cubicBezTo>
                    <a:lnTo>
                      <a:pt x="11688" y="17896"/>
                    </a:lnTo>
                    <a:lnTo>
                      <a:pt x="9793" y="17896"/>
                    </a:lnTo>
                    <a:lnTo>
                      <a:pt x="9793" y="17217"/>
                    </a:lnTo>
                    <a:cubicBezTo>
                      <a:pt x="9806" y="17186"/>
                      <a:pt x="9816" y="17153"/>
                      <a:pt x="9825" y="17119"/>
                    </a:cubicBezTo>
                    <a:cubicBezTo>
                      <a:pt x="9902" y="16804"/>
                      <a:pt x="9773" y="16468"/>
                      <a:pt x="9511" y="16303"/>
                    </a:cubicBezTo>
                    <a:cubicBezTo>
                      <a:pt x="8167" y="15469"/>
                      <a:pt x="7115" y="13412"/>
                      <a:pt x="7115" y="11616"/>
                    </a:cubicBezTo>
                    <a:cubicBezTo>
                      <a:pt x="7115" y="9453"/>
                      <a:pt x="8741" y="7693"/>
                      <a:pt x="10742" y="7693"/>
                    </a:cubicBezTo>
                    <a:close/>
                    <a:moveTo>
                      <a:pt x="682" y="10866"/>
                    </a:moveTo>
                    <a:cubicBezTo>
                      <a:pt x="305" y="10866"/>
                      <a:pt x="0" y="11196"/>
                      <a:pt x="0" y="11604"/>
                    </a:cubicBezTo>
                    <a:cubicBezTo>
                      <a:pt x="0" y="12009"/>
                      <a:pt x="305" y="12342"/>
                      <a:pt x="682" y="12342"/>
                    </a:cubicBezTo>
                    <a:lnTo>
                      <a:pt x="3130" y="12342"/>
                    </a:lnTo>
                    <a:cubicBezTo>
                      <a:pt x="3505" y="12342"/>
                      <a:pt x="3808" y="12009"/>
                      <a:pt x="3808" y="11604"/>
                    </a:cubicBezTo>
                    <a:cubicBezTo>
                      <a:pt x="3808" y="11196"/>
                      <a:pt x="3505" y="10866"/>
                      <a:pt x="3130" y="10866"/>
                    </a:cubicBezTo>
                    <a:lnTo>
                      <a:pt x="682" y="10866"/>
                    </a:lnTo>
                    <a:close/>
                    <a:moveTo>
                      <a:pt x="18470" y="10866"/>
                    </a:moveTo>
                    <a:cubicBezTo>
                      <a:pt x="18095" y="10866"/>
                      <a:pt x="17788" y="11196"/>
                      <a:pt x="17788" y="11604"/>
                    </a:cubicBezTo>
                    <a:cubicBezTo>
                      <a:pt x="17788" y="12009"/>
                      <a:pt x="18095" y="12342"/>
                      <a:pt x="18470" y="12342"/>
                    </a:cubicBezTo>
                    <a:lnTo>
                      <a:pt x="20918" y="12342"/>
                    </a:lnTo>
                    <a:cubicBezTo>
                      <a:pt x="21295" y="12342"/>
                      <a:pt x="21600" y="12009"/>
                      <a:pt x="21600" y="11604"/>
                    </a:cubicBezTo>
                    <a:cubicBezTo>
                      <a:pt x="21600" y="11196"/>
                      <a:pt x="21295" y="10866"/>
                      <a:pt x="20918" y="10866"/>
                    </a:cubicBezTo>
                    <a:lnTo>
                      <a:pt x="18470" y="10866"/>
                    </a:lnTo>
                    <a:close/>
                    <a:moveTo>
                      <a:pt x="5299" y="16737"/>
                    </a:moveTo>
                    <a:cubicBezTo>
                      <a:pt x="5117" y="16737"/>
                      <a:pt x="4945" y="16811"/>
                      <a:pt x="4815" y="16951"/>
                    </a:cubicBezTo>
                    <a:lnTo>
                      <a:pt x="3086" y="18821"/>
                    </a:lnTo>
                    <a:cubicBezTo>
                      <a:pt x="2820" y="19111"/>
                      <a:pt x="2820" y="19580"/>
                      <a:pt x="3086" y="19867"/>
                    </a:cubicBezTo>
                    <a:cubicBezTo>
                      <a:pt x="3215" y="20007"/>
                      <a:pt x="3388" y="20082"/>
                      <a:pt x="3570" y="20082"/>
                    </a:cubicBezTo>
                    <a:cubicBezTo>
                      <a:pt x="3753" y="20082"/>
                      <a:pt x="3924" y="20007"/>
                      <a:pt x="4054" y="19867"/>
                    </a:cubicBezTo>
                    <a:lnTo>
                      <a:pt x="5783" y="17993"/>
                    </a:lnTo>
                    <a:cubicBezTo>
                      <a:pt x="5912" y="17856"/>
                      <a:pt x="5981" y="17669"/>
                      <a:pt x="5981" y="17474"/>
                    </a:cubicBezTo>
                    <a:cubicBezTo>
                      <a:pt x="5981" y="17277"/>
                      <a:pt x="5912" y="17092"/>
                      <a:pt x="5783" y="16951"/>
                    </a:cubicBezTo>
                    <a:cubicBezTo>
                      <a:pt x="5655" y="16811"/>
                      <a:pt x="5484" y="16737"/>
                      <a:pt x="5299" y="16737"/>
                    </a:cubicBezTo>
                    <a:close/>
                    <a:moveTo>
                      <a:pt x="16160" y="16737"/>
                    </a:moveTo>
                    <a:cubicBezTo>
                      <a:pt x="15978" y="16737"/>
                      <a:pt x="15806" y="16811"/>
                      <a:pt x="15677" y="16951"/>
                    </a:cubicBezTo>
                    <a:cubicBezTo>
                      <a:pt x="15547" y="17092"/>
                      <a:pt x="15478" y="17277"/>
                      <a:pt x="15478" y="17474"/>
                    </a:cubicBezTo>
                    <a:cubicBezTo>
                      <a:pt x="15478" y="17669"/>
                      <a:pt x="15547" y="17856"/>
                      <a:pt x="15677" y="17993"/>
                    </a:cubicBezTo>
                    <a:lnTo>
                      <a:pt x="17409" y="19867"/>
                    </a:lnTo>
                    <a:cubicBezTo>
                      <a:pt x="17536" y="20007"/>
                      <a:pt x="17707" y="20082"/>
                      <a:pt x="17889" y="20082"/>
                    </a:cubicBezTo>
                    <a:cubicBezTo>
                      <a:pt x="18071" y="20082"/>
                      <a:pt x="18244" y="20007"/>
                      <a:pt x="18373" y="19867"/>
                    </a:cubicBezTo>
                    <a:cubicBezTo>
                      <a:pt x="18638" y="19578"/>
                      <a:pt x="18638" y="19108"/>
                      <a:pt x="18373" y="18821"/>
                    </a:cubicBezTo>
                    <a:cubicBezTo>
                      <a:pt x="18373" y="18821"/>
                      <a:pt x="16640" y="16951"/>
                      <a:pt x="16640" y="16951"/>
                    </a:cubicBezTo>
                    <a:cubicBezTo>
                      <a:pt x="16513" y="16811"/>
                      <a:pt x="16342" y="16737"/>
                      <a:pt x="16160" y="16737"/>
                    </a:cubicBezTo>
                    <a:close/>
                    <a:moveTo>
                      <a:pt x="9797" y="18985"/>
                    </a:moveTo>
                    <a:lnTo>
                      <a:pt x="11688" y="18985"/>
                    </a:lnTo>
                    <a:cubicBezTo>
                      <a:pt x="11688" y="18985"/>
                      <a:pt x="11688" y="19863"/>
                      <a:pt x="11688" y="19863"/>
                    </a:cubicBezTo>
                    <a:lnTo>
                      <a:pt x="10742" y="20129"/>
                    </a:lnTo>
                    <a:lnTo>
                      <a:pt x="9797" y="19863"/>
                    </a:lnTo>
                    <a:lnTo>
                      <a:pt x="9797" y="18985"/>
                    </a:lnTo>
                    <a:close/>
                  </a:path>
                </a:pathLst>
              </a:custGeom>
              <a:solidFill>
                <a:srgbClr val="FFFFFF"/>
              </a:solidFill>
              <a:ln w="12700" cap="flat">
                <a:noFill/>
                <a:miter lim="400000"/>
              </a:ln>
              <a:effectLst/>
            </p:spPr>
            <p:txBody>
              <a:bodyPr wrap="square" lIns="38100" tIns="38100" rIns="38100" bIns="38100" numCol="1" anchor="ctr">
                <a:noAutofit/>
              </a:bodyPr>
              <a:lstStyle/>
              <a:p>
                <a:pPr defTabSz="2482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62" name="淘宝店chenying0907出品 61"/>
          <p:cNvGrpSpPr/>
          <p:nvPr/>
        </p:nvGrpSpPr>
        <p:grpSpPr>
          <a:xfrm>
            <a:off x="4011343" y="4937543"/>
            <a:ext cx="2334401" cy="2271232"/>
            <a:chOff x="6645500" y="8544464"/>
            <a:chExt cx="4116217" cy="3922540"/>
          </a:xfrm>
        </p:grpSpPr>
        <p:sp>
          <p:nvSpPr>
            <p:cNvPr id="30" name="Shape 528"/>
            <p:cNvSpPr/>
            <p:nvPr/>
          </p:nvSpPr>
          <p:spPr>
            <a:xfrm>
              <a:off x="6645500" y="11414541"/>
              <a:ext cx="4116217" cy="1052463"/>
            </a:xfrm>
            <a:prstGeom prst="rect">
              <a:avLst/>
            </a:prstGeom>
            <a:ln w="12700">
              <a:miter lim="400000"/>
            </a:ln>
          </p:spPr>
          <p:txBody>
            <a:bodyPr lIns="0" tIns="0" rIns="0" bIns="0">
              <a:spAutoFit/>
            </a:bodyPr>
            <a:lstStyle/>
            <a:p>
              <a:pPr lvl="0" algn="ctr">
                <a:lnSpc>
                  <a:spcPct val="110000"/>
                </a:lnSpc>
                <a:defRPr sz="1800"/>
              </a:pPr>
              <a:r>
                <a:rPr lang="zh-CN" altLang="en-US" sz="1400" b="1" dirty="0">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rPr>
                <a:t>正式上线运营</a:t>
              </a:r>
              <a:endParaRPr sz="1400" b="1" dirty="0">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endParaRPr>
            </a:p>
            <a:p>
              <a:pPr>
                <a:lnSpc>
                  <a:spcPct val="110000"/>
                </a:lnSpc>
                <a:defRPr sz="1800"/>
              </a:pPr>
              <a:r>
                <a:rPr lang="zh-CN" altLang="en-US" sz="1100" kern="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单击添加公测期工作描述文字内容单击添加公测期工作描述文字</a:t>
              </a:r>
              <a:r>
                <a:rPr lang="zh-CN" altLang="en-US" sz="1100" kern="100" dirty="0">
                  <a:solidFill>
                    <a:schemeClr val="bg2"/>
                  </a:solidFill>
                  <a:latin typeface="Arial" panose="020B0604020202020204" pitchFamily="34" charset="0"/>
                  <a:ea typeface="微软雅黑" panose="020B0503020204020204" pitchFamily="34" charset="-122"/>
                  <a:sym typeface="Arial" panose="020B0604020202020204" pitchFamily="34" charset="0"/>
                </a:rPr>
                <a:t>内容</a:t>
              </a:r>
              <a:endParaRPr lang="zh-CN" altLang="en-US" sz="1100" dirty="0">
                <a:solidFill>
                  <a:schemeClr val="bg2"/>
                </a:solidFill>
                <a:latin typeface="Arial" panose="020B0604020202020204" pitchFamily="34" charset="0"/>
                <a:ea typeface="微软雅黑" panose="020B0503020204020204" pitchFamily="34" charset="-122"/>
                <a:cs typeface="Roboto Light"/>
                <a:sym typeface="Arial" panose="020B0604020202020204" pitchFamily="34" charset="0"/>
              </a:endParaRPr>
            </a:p>
          </p:txBody>
        </p:sp>
        <p:pic>
          <p:nvPicPr>
            <p:cNvPr id="52" name="05_How We Work_Done.jpg"/>
            <p:cNvPicPr/>
            <p:nvPr/>
          </p:nvPicPr>
          <p:blipFill>
            <a:blip r:embed="rId3" cstate="print">
              <a:extLst>
                <a:ext uri="{28A0092B-C50C-407E-A947-70E740481C1C}">
                  <a14:useLocalDpi xmlns:a14="http://schemas.microsoft.com/office/drawing/2010/main" val="0"/>
                </a:ext>
              </a:extLst>
            </a:blip>
            <a:stretch>
              <a:fillRect/>
            </a:stretch>
          </p:blipFill>
          <p:spPr>
            <a:xfrm>
              <a:off x="7414419" y="8544464"/>
              <a:ext cx="2654697" cy="2654697"/>
            </a:xfrm>
            <a:prstGeom prst="roundRect">
              <a:avLst>
                <a:gd name="adj" fmla="val 13617"/>
              </a:avLst>
            </a:prstGeom>
            <a:solidFill>
              <a:srgbClr val="FFFFFF">
                <a:shade val="85000"/>
              </a:srgbClr>
            </a:solidFill>
            <a:ln>
              <a:noFill/>
            </a:ln>
            <a:effectLst/>
          </p:spPr>
        </p:pic>
      </p:grpSp>
      <p:grpSp>
        <p:nvGrpSpPr>
          <p:cNvPr id="64" name="淘宝店chenying0907出品 63"/>
          <p:cNvGrpSpPr/>
          <p:nvPr/>
        </p:nvGrpSpPr>
        <p:grpSpPr>
          <a:xfrm>
            <a:off x="426332" y="105966"/>
            <a:ext cx="3340941" cy="590700"/>
            <a:chOff x="568442" y="141286"/>
            <a:chExt cx="4454590" cy="787601"/>
          </a:xfrm>
        </p:grpSpPr>
        <p:sp>
          <p:nvSpPr>
            <p:cNvPr id="65" name="淘宝店chenying0907出品 64"/>
            <p:cNvSpPr txBox="1"/>
            <p:nvPr/>
          </p:nvSpPr>
          <p:spPr>
            <a:xfrm>
              <a:off x="727682" y="141286"/>
              <a:ext cx="2708435" cy="779701"/>
            </a:xfrm>
            <a:prstGeom prst="rect">
              <a:avLst/>
            </a:prstGeom>
            <a:noFill/>
          </p:spPr>
          <p:txBody>
            <a:bodyPr wrap="none" rtlCol="0">
              <a:spAutoFit/>
            </a:bodyPr>
            <a:lstStyle/>
            <a:p>
              <a:r>
                <a:rPr lang="zh-CN" altLang="en-US" sz="3200" b="1" dirty="0">
                  <a:solidFill>
                    <a:srgbClr val="FF0000"/>
                  </a:solidFill>
                  <a:latin typeface="+mj-ea"/>
                  <a:ea typeface="+mj-ea"/>
                </a:rPr>
                <a:t>工作概述 </a:t>
              </a:r>
            </a:p>
          </p:txBody>
        </p:sp>
        <p:sp>
          <p:nvSpPr>
            <p:cNvPr id="66" name="等腰三角形 65"/>
            <p:cNvSpPr/>
            <p:nvPr/>
          </p:nvSpPr>
          <p:spPr>
            <a:xfrm rot="16200000" flipH="1" flipV="1">
              <a:off x="492508" y="454911"/>
              <a:ext cx="304323" cy="15245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67" name="淘宝店chenying0907出品 23"/>
            <p:cNvSpPr txBox="1"/>
            <p:nvPr/>
          </p:nvSpPr>
          <p:spPr>
            <a:xfrm>
              <a:off x="2887403" y="600592"/>
              <a:ext cx="2135629" cy="328295"/>
            </a:xfrm>
            <a:prstGeom prst="rect">
              <a:avLst/>
            </a:prstGeom>
            <a:noFill/>
          </p:spPr>
          <p:txBody>
            <a:bodyPr wrap="none" rtlCol="0">
              <a:spAutoFit/>
            </a:bodyPr>
            <a:lstStyle/>
            <a:p>
              <a:r>
                <a:rPr lang="en-US" altLang="zh-CN" sz="1000" dirty="0">
                  <a:solidFill>
                    <a:schemeClr val="tx1">
                      <a:lumMod val="60000"/>
                      <a:lumOff val="40000"/>
                    </a:schemeClr>
                  </a:solidFill>
                  <a:latin typeface="+mj-ea"/>
                  <a:ea typeface="+mj-ea"/>
                </a:rPr>
                <a:t>  Click here to add Title</a:t>
              </a:r>
              <a:endParaRPr lang="zh-CN" altLang="en-US" sz="1000" dirty="0">
                <a:solidFill>
                  <a:schemeClr val="tx1">
                    <a:lumMod val="60000"/>
                    <a:lumOff val="40000"/>
                  </a:schemeClr>
                </a:solidFill>
                <a:latin typeface="+mj-ea"/>
                <a:ea typeface="+mj-ea"/>
              </a:endParaRPr>
            </a:p>
          </p:txBody>
        </p:sp>
      </p:grpSp>
      <p:sp>
        <p:nvSpPr>
          <p:cNvPr id="68" name="圆角淘宝店chenying0907出品 67"/>
          <p:cNvSpPr/>
          <p:nvPr/>
        </p:nvSpPr>
        <p:spPr>
          <a:xfrm flipV="1">
            <a:off x="400987" y="673807"/>
            <a:ext cx="13064286" cy="45719"/>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dir="r"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0-#ppt_w/2"/>
                                          </p:val>
                                        </p:tav>
                                        <p:tav tm="100000">
                                          <p:val>
                                            <p:strVal val="#ppt_x"/>
                                          </p:val>
                                        </p:tav>
                                      </p:tavLst>
                                    </p:anim>
                                    <p:anim calcmode="lin" valueType="num">
                                      <p:cBhvr additive="base">
                                        <p:cTn id="8" dur="5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wipe(left)">
                                      <p:cBhvr>
                                        <p:cTn id="13" dur="500"/>
                                        <p:tgtEl>
                                          <p:spTgt spid="68"/>
                                        </p:tgtEl>
                                      </p:cBhvr>
                                    </p:animEffect>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ipe(down)">
                                      <p:cBhvr>
                                        <p:cTn id="17" dur="1000"/>
                                        <p:tgtEl>
                                          <p:spTgt spid="48"/>
                                        </p:tgtEl>
                                      </p:cBhvr>
                                    </p:animEffect>
                                  </p:childTnLst>
                                </p:cTn>
                              </p:par>
                              <p:par>
                                <p:cTn id="18" presetID="53" presetClass="entr" presetSubtype="16" fill="hold" nodeType="withEffect">
                                  <p:stCondLst>
                                    <p:cond delay="500"/>
                                  </p:stCondLst>
                                  <p:childTnLst>
                                    <p:set>
                                      <p:cBhvr>
                                        <p:cTn id="19" dur="1" fill="hold">
                                          <p:stCondLst>
                                            <p:cond delay="0"/>
                                          </p:stCondLst>
                                        </p:cTn>
                                        <p:tgtEl>
                                          <p:spTgt spid="56"/>
                                        </p:tgtEl>
                                        <p:attrNameLst>
                                          <p:attrName>style.visibility</p:attrName>
                                        </p:attrNameLst>
                                      </p:cBhvr>
                                      <p:to>
                                        <p:strVal val="visible"/>
                                      </p:to>
                                    </p:set>
                                    <p:anim calcmode="lin" valueType="num">
                                      <p:cBhvr>
                                        <p:cTn id="20" dur="500" fill="hold"/>
                                        <p:tgtEl>
                                          <p:spTgt spid="56"/>
                                        </p:tgtEl>
                                        <p:attrNameLst>
                                          <p:attrName>ppt_w</p:attrName>
                                        </p:attrNameLst>
                                      </p:cBhvr>
                                      <p:tavLst>
                                        <p:tav tm="0">
                                          <p:val>
                                            <p:fltVal val="0"/>
                                          </p:val>
                                        </p:tav>
                                        <p:tav tm="100000">
                                          <p:val>
                                            <p:strVal val="#ppt_w"/>
                                          </p:val>
                                        </p:tav>
                                      </p:tavLst>
                                    </p:anim>
                                    <p:anim calcmode="lin" valueType="num">
                                      <p:cBhvr>
                                        <p:cTn id="21" dur="500" fill="hold"/>
                                        <p:tgtEl>
                                          <p:spTgt spid="56"/>
                                        </p:tgtEl>
                                        <p:attrNameLst>
                                          <p:attrName>ppt_h</p:attrName>
                                        </p:attrNameLst>
                                      </p:cBhvr>
                                      <p:tavLst>
                                        <p:tav tm="0">
                                          <p:val>
                                            <p:fltVal val="0"/>
                                          </p:val>
                                        </p:tav>
                                        <p:tav tm="100000">
                                          <p:val>
                                            <p:strVal val="#ppt_h"/>
                                          </p:val>
                                        </p:tav>
                                      </p:tavLst>
                                    </p:anim>
                                    <p:animEffect transition="in" filter="fade">
                                      <p:cBhvr>
                                        <p:cTn id="22" dur="500"/>
                                        <p:tgtEl>
                                          <p:spTgt spid="56"/>
                                        </p:tgtEl>
                                      </p:cBhvr>
                                    </p:animEffect>
                                  </p:childTnLst>
                                </p:cTn>
                              </p:par>
                            </p:childTnLst>
                          </p:cTn>
                        </p:par>
                        <p:par>
                          <p:cTn id="23" fill="hold">
                            <p:stCondLst>
                              <p:cond delay="1500"/>
                            </p:stCondLst>
                            <p:childTnLst>
                              <p:par>
                                <p:cTn id="24" presetID="22" presetClass="entr" presetSubtype="4"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down)">
                                      <p:cBhvr>
                                        <p:cTn id="26" dur="1000"/>
                                        <p:tgtEl>
                                          <p:spTgt spid="23"/>
                                        </p:tgtEl>
                                      </p:cBhvr>
                                    </p:animEffect>
                                  </p:childTnLst>
                                </p:cTn>
                              </p:par>
                              <p:par>
                                <p:cTn id="27" presetID="53" presetClass="entr" presetSubtype="16" fill="hold" nodeType="withEffect">
                                  <p:stCondLst>
                                    <p:cond delay="500"/>
                                  </p:stCondLst>
                                  <p:childTnLst>
                                    <p:set>
                                      <p:cBhvr>
                                        <p:cTn id="28" dur="1" fill="hold">
                                          <p:stCondLst>
                                            <p:cond delay="0"/>
                                          </p:stCondLst>
                                        </p:cTn>
                                        <p:tgtEl>
                                          <p:spTgt spid="57"/>
                                        </p:tgtEl>
                                        <p:attrNameLst>
                                          <p:attrName>style.visibility</p:attrName>
                                        </p:attrNameLst>
                                      </p:cBhvr>
                                      <p:to>
                                        <p:strVal val="visible"/>
                                      </p:to>
                                    </p:set>
                                    <p:anim calcmode="lin" valueType="num">
                                      <p:cBhvr>
                                        <p:cTn id="29" dur="500" fill="hold"/>
                                        <p:tgtEl>
                                          <p:spTgt spid="57"/>
                                        </p:tgtEl>
                                        <p:attrNameLst>
                                          <p:attrName>ppt_w</p:attrName>
                                        </p:attrNameLst>
                                      </p:cBhvr>
                                      <p:tavLst>
                                        <p:tav tm="0">
                                          <p:val>
                                            <p:fltVal val="0"/>
                                          </p:val>
                                        </p:tav>
                                        <p:tav tm="100000">
                                          <p:val>
                                            <p:strVal val="#ppt_w"/>
                                          </p:val>
                                        </p:tav>
                                      </p:tavLst>
                                    </p:anim>
                                    <p:anim calcmode="lin" valueType="num">
                                      <p:cBhvr>
                                        <p:cTn id="30" dur="500" fill="hold"/>
                                        <p:tgtEl>
                                          <p:spTgt spid="57"/>
                                        </p:tgtEl>
                                        <p:attrNameLst>
                                          <p:attrName>ppt_h</p:attrName>
                                        </p:attrNameLst>
                                      </p:cBhvr>
                                      <p:tavLst>
                                        <p:tav tm="0">
                                          <p:val>
                                            <p:fltVal val="0"/>
                                          </p:val>
                                        </p:tav>
                                        <p:tav tm="100000">
                                          <p:val>
                                            <p:strVal val="#ppt_h"/>
                                          </p:val>
                                        </p:tav>
                                      </p:tavLst>
                                    </p:anim>
                                    <p:animEffect transition="in" filter="fade">
                                      <p:cBhvr>
                                        <p:cTn id="31" dur="500"/>
                                        <p:tgtEl>
                                          <p:spTgt spid="57"/>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1000"/>
                                        <p:tgtEl>
                                          <p:spTgt spid="24"/>
                                        </p:tgtEl>
                                      </p:cBhvr>
                                    </p:animEffect>
                                  </p:childTnLst>
                                </p:cTn>
                              </p:par>
                              <p:par>
                                <p:cTn id="36" presetID="53" presetClass="entr" presetSubtype="16" fill="hold" nodeType="withEffect">
                                  <p:stCondLst>
                                    <p:cond delay="500"/>
                                  </p:stCondLst>
                                  <p:childTnLst>
                                    <p:set>
                                      <p:cBhvr>
                                        <p:cTn id="37" dur="1" fill="hold">
                                          <p:stCondLst>
                                            <p:cond delay="0"/>
                                          </p:stCondLst>
                                        </p:cTn>
                                        <p:tgtEl>
                                          <p:spTgt spid="58"/>
                                        </p:tgtEl>
                                        <p:attrNameLst>
                                          <p:attrName>style.visibility</p:attrName>
                                        </p:attrNameLst>
                                      </p:cBhvr>
                                      <p:to>
                                        <p:strVal val="visible"/>
                                      </p:to>
                                    </p:set>
                                    <p:anim calcmode="lin" valueType="num">
                                      <p:cBhvr>
                                        <p:cTn id="38" dur="500" fill="hold"/>
                                        <p:tgtEl>
                                          <p:spTgt spid="58"/>
                                        </p:tgtEl>
                                        <p:attrNameLst>
                                          <p:attrName>ppt_w</p:attrName>
                                        </p:attrNameLst>
                                      </p:cBhvr>
                                      <p:tavLst>
                                        <p:tav tm="0">
                                          <p:val>
                                            <p:fltVal val="0"/>
                                          </p:val>
                                        </p:tav>
                                        <p:tav tm="100000">
                                          <p:val>
                                            <p:strVal val="#ppt_w"/>
                                          </p:val>
                                        </p:tav>
                                      </p:tavLst>
                                    </p:anim>
                                    <p:anim calcmode="lin" valueType="num">
                                      <p:cBhvr>
                                        <p:cTn id="39" dur="500" fill="hold"/>
                                        <p:tgtEl>
                                          <p:spTgt spid="58"/>
                                        </p:tgtEl>
                                        <p:attrNameLst>
                                          <p:attrName>ppt_h</p:attrName>
                                        </p:attrNameLst>
                                      </p:cBhvr>
                                      <p:tavLst>
                                        <p:tav tm="0">
                                          <p:val>
                                            <p:fltVal val="0"/>
                                          </p:val>
                                        </p:tav>
                                        <p:tav tm="100000">
                                          <p:val>
                                            <p:strVal val="#ppt_h"/>
                                          </p:val>
                                        </p:tav>
                                      </p:tavLst>
                                    </p:anim>
                                    <p:animEffect transition="in" filter="fade">
                                      <p:cBhvr>
                                        <p:cTn id="40" dur="500"/>
                                        <p:tgtEl>
                                          <p:spTgt spid="58"/>
                                        </p:tgtEl>
                                      </p:cBhvr>
                                    </p:animEffect>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1000"/>
                                        <p:tgtEl>
                                          <p:spTgt spid="25"/>
                                        </p:tgtEl>
                                      </p:cBhvr>
                                    </p:animEffect>
                                  </p:childTnLst>
                                </p:cTn>
                              </p:par>
                              <p:par>
                                <p:cTn id="45" presetID="53" presetClass="entr" presetSubtype="16" fill="hold" nodeType="withEffect">
                                  <p:stCondLst>
                                    <p:cond delay="500"/>
                                  </p:stCondLst>
                                  <p:childTnLst>
                                    <p:set>
                                      <p:cBhvr>
                                        <p:cTn id="46" dur="1" fill="hold">
                                          <p:stCondLst>
                                            <p:cond delay="0"/>
                                          </p:stCondLst>
                                        </p:cTn>
                                        <p:tgtEl>
                                          <p:spTgt spid="59"/>
                                        </p:tgtEl>
                                        <p:attrNameLst>
                                          <p:attrName>style.visibility</p:attrName>
                                        </p:attrNameLst>
                                      </p:cBhvr>
                                      <p:to>
                                        <p:strVal val="visible"/>
                                      </p:to>
                                    </p:set>
                                    <p:anim calcmode="lin" valueType="num">
                                      <p:cBhvr>
                                        <p:cTn id="47" dur="500" fill="hold"/>
                                        <p:tgtEl>
                                          <p:spTgt spid="59"/>
                                        </p:tgtEl>
                                        <p:attrNameLst>
                                          <p:attrName>ppt_w</p:attrName>
                                        </p:attrNameLst>
                                      </p:cBhvr>
                                      <p:tavLst>
                                        <p:tav tm="0">
                                          <p:val>
                                            <p:fltVal val="0"/>
                                          </p:val>
                                        </p:tav>
                                        <p:tav tm="100000">
                                          <p:val>
                                            <p:strVal val="#ppt_w"/>
                                          </p:val>
                                        </p:tav>
                                      </p:tavLst>
                                    </p:anim>
                                    <p:anim calcmode="lin" valueType="num">
                                      <p:cBhvr>
                                        <p:cTn id="48" dur="500" fill="hold"/>
                                        <p:tgtEl>
                                          <p:spTgt spid="59"/>
                                        </p:tgtEl>
                                        <p:attrNameLst>
                                          <p:attrName>ppt_h</p:attrName>
                                        </p:attrNameLst>
                                      </p:cBhvr>
                                      <p:tavLst>
                                        <p:tav tm="0">
                                          <p:val>
                                            <p:fltVal val="0"/>
                                          </p:val>
                                        </p:tav>
                                        <p:tav tm="100000">
                                          <p:val>
                                            <p:strVal val="#ppt_h"/>
                                          </p:val>
                                        </p:tav>
                                      </p:tavLst>
                                    </p:anim>
                                    <p:animEffect transition="in" filter="fade">
                                      <p:cBhvr>
                                        <p:cTn id="49" dur="500"/>
                                        <p:tgtEl>
                                          <p:spTgt spid="59"/>
                                        </p:tgtEl>
                                      </p:cBhvr>
                                    </p:animEffect>
                                  </p:childTnLst>
                                </p:cTn>
                              </p:par>
                            </p:childTnLst>
                          </p:cTn>
                        </p:par>
                        <p:par>
                          <p:cTn id="50" fill="hold">
                            <p:stCondLst>
                              <p:cond delay="4500"/>
                            </p:stCondLst>
                            <p:childTnLst>
                              <p:par>
                                <p:cTn id="51" presetID="22" presetClass="entr" presetSubtype="1"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up)">
                                      <p:cBhvr>
                                        <p:cTn id="53" dur="1000"/>
                                        <p:tgtEl>
                                          <p:spTgt spid="20"/>
                                        </p:tgtEl>
                                      </p:cBhvr>
                                    </p:animEffect>
                                  </p:childTnLst>
                                </p:cTn>
                              </p:par>
                              <p:par>
                                <p:cTn id="54" presetID="53" presetClass="entr" presetSubtype="16" fill="hold" nodeType="withEffect">
                                  <p:stCondLst>
                                    <p:cond delay="50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right)">
                                      <p:cBhvr>
                                        <p:cTn id="62" dur="1000"/>
                                        <p:tgtEl>
                                          <p:spTgt spid="22"/>
                                        </p:tgtEl>
                                      </p:cBhvr>
                                    </p:animEffect>
                                  </p:childTnLst>
                                </p:cTn>
                              </p:par>
                              <p:par>
                                <p:cTn id="63" presetID="53" presetClass="entr" presetSubtype="16" fill="hold" nodeType="withEffect">
                                  <p:stCondLst>
                                    <p:cond delay="500"/>
                                  </p:stCondLst>
                                  <p:childTnLst>
                                    <p:set>
                                      <p:cBhvr>
                                        <p:cTn id="64" dur="1" fill="hold">
                                          <p:stCondLst>
                                            <p:cond delay="0"/>
                                          </p:stCondLst>
                                        </p:cTn>
                                        <p:tgtEl>
                                          <p:spTgt spid="61"/>
                                        </p:tgtEl>
                                        <p:attrNameLst>
                                          <p:attrName>style.visibility</p:attrName>
                                        </p:attrNameLst>
                                      </p:cBhvr>
                                      <p:to>
                                        <p:strVal val="visible"/>
                                      </p:to>
                                    </p:set>
                                    <p:anim calcmode="lin" valueType="num">
                                      <p:cBhvr>
                                        <p:cTn id="65" dur="500" fill="hold"/>
                                        <p:tgtEl>
                                          <p:spTgt spid="61"/>
                                        </p:tgtEl>
                                        <p:attrNameLst>
                                          <p:attrName>ppt_w</p:attrName>
                                        </p:attrNameLst>
                                      </p:cBhvr>
                                      <p:tavLst>
                                        <p:tav tm="0">
                                          <p:val>
                                            <p:fltVal val="0"/>
                                          </p:val>
                                        </p:tav>
                                        <p:tav tm="100000">
                                          <p:val>
                                            <p:strVal val="#ppt_w"/>
                                          </p:val>
                                        </p:tav>
                                      </p:tavLst>
                                    </p:anim>
                                    <p:anim calcmode="lin" valueType="num">
                                      <p:cBhvr>
                                        <p:cTn id="66" dur="500" fill="hold"/>
                                        <p:tgtEl>
                                          <p:spTgt spid="61"/>
                                        </p:tgtEl>
                                        <p:attrNameLst>
                                          <p:attrName>ppt_h</p:attrName>
                                        </p:attrNameLst>
                                      </p:cBhvr>
                                      <p:tavLst>
                                        <p:tav tm="0">
                                          <p:val>
                                            <p:fltVal val="0"/>
                                          </p:val>
                                        </p:tav>
                                        <p:tav tm="100000">
                                          <p:val>
                                            <p:strVal val="#ppt_h"/>
                                          </p:val>
                                        </p:tav>
                                      </p:tavLst>
                                    </p:anim>
                                    <p:animEffect transition="in" filter="fade">
                                      <p:cBhvr>
                                        <p:cTn id="67" dur="500"/>
                                        <p:tgtEl>
                                          <p:spTgt spid="61"/>
                                        </p:tgtEl>
                                      </p:cBhvr>
                                    </p:animEffect>
                                  </p:childTnLst>
                                </p:cTn>
                              </p:par>
                            </p:childTnLst>
                          </p:cTn>
                        </p:par>
                        <p:par>
                          <p:cTn id="68" fill="hold">
                            <p:stCondLst>
                              <p:cond delay="6500"/>
                            </p:stCondLst>
                            <p:childTnLst>
                              <p:par>
                                <p:cTn id="69" presetID="22" presetClass="entr" presetSubtype="2"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wipe(right)">
                                      <p:cBhvr>
                                        <p:cTn id="71" dur="1000"/>
                                        <p:tgtEl>
                                          <p:spTgt spid="21"/>
                                        </p:tgtEl>
                                      </p:cBhvr>
                                    </p:animEffect>
                                  </p:childTnLst>
                                </p:cTn>
                              </p:par>
                              <p:par>
                                <p:cTn id="72" presetID="53" presetClass="entr" presetSubtype="16" fill="hold" nodeType="withEffect">
                                  <p:stCondLst>
                                    <p:cond delay="500"/>
                                  </p:stCondLst>
                                  <p:childTnLst>
                                    <p:set>
                                      <p:cBhvr>
                                        <p:cTn id="73" dur="1" fill="hold">
                                          <p:stCondLst>
                                            <p:cond delay="0"/>
                                          </p:stCondLst>
                                        </p:cTn>
                                        <p:tgtEl>
                                          <p:spTgt spid="62"/>
                                        </p:tgtEl>
                                        <p:attrNameLst>
                                          <p:attrName>style.visibility</p:attrName>
                                        </p:attrNameLst>
                                      </p:cBhvr>
                                      <p:to>
                                        <p:strVal val="visible"/>
                                      </p:to>
                                    </p:set>
                                    <p:anim calcmode="lin" valueType="num">
                                      <p:cBhvr>
                                        <p:cTn id="74" dur="500" fill="hold"/>
                                        <p:tgtEl>
                                          <p:spTgt spid="62"/>
                                        </p:tgtEl>
                                        <p:attrNameLst>
                                          <p:attrName>ppt_w</p:attrName>
                                        </p:attrNameLst>
                                      </p:cBhvr>
                                      <p:tavLst>
                                        <p:tav tm="0">
                                          <p:val>
                                            <p:fltVal val="0"/>
                                          </p:val>
                                        </p:tav>
                                        <p:tav tm="100000">
                                          <p:val>
                                            <p:strVal val="#ppt_w"/>
                                          </p:val>
                                        </p:tav>
                                      </p:tavLst>
                                    </p:anim>
                                    <p:anim calcmode="lin" valueType="num">
                                      <p:cBhvr>
                                        <p:cTn id="75" dur="500" fill="hold"/>
                                        <p:tgtEl>
                                          <p:spTgt spid="62"/>
                                        </p:tgtEl>
                                        <p:attrNameLst>
                                          <p:attrName>ppt_h</p:attrName>
                                        </p:attrNameLst>
                                      </p:cBhvr>
                                      <p:tavLst>
                                        <p:tav tm="0">
                                          <p:val>
                                            <p:fltVal val="0"/>
                                          </p:val>
                                        </p:tav>
                                        <p:tav tm="100000">
                                          <p:val>
                                            <p:strVal val="#ppt_h"/>
                                          </p:val>
                                        </p:tav>
                                      </p:tavLst>
                                    </p:anim>
                                    <p:animEffect transition="in" filter="fade">
                                      <p:cBhvr>
                                        <p:cTn id="76"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48" grpId="0" animBg="1"/>
      <p:bldP spid="68"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淘宝店chenying0907出品 10"/>
          <p:cNvSpPr txBox="1"/>
          <p:nvPr/>
        </p:nvSpPr>
        <p:spPr>
          <a:xfrm>
            <a:off x="1227207" y="5564040"/>
            <a:ext cx="3072711" cy="799258"/>
          </a:xfrm>
          <a:prstGeom prst="rect">
            <a:avLst/>
          </a:prstGeom>
          <a:noFill/>
        </p:spPr>
        <p:txBody>
          <a:bodyPr wrap="square" rtlCol="0">
            <a:spAutoFit/>
          </a:bodyPr>
          <a:lstStyle/>
          <a:p>
            <a:pPr>
              <a:lnSpc>
                <a:spcPct val="130000"/>
              </a:lnSpc>
            </a:pPr>
            <a:r>
              <a:rPr lang="zh-CN" altLang="en-US" sz="1180">
                <a:solidFill>
                  <a:schemeClr val="bg2">
                    <a:lumMod val="50000"/>
                  </a:schemeClr>
                </a:solidFill>
                <a:latin typeface="微软雅黑" panose="020B0503020204020204" pitchFamily="34" charset="-122"/>
                <a:ea typeface="微软雅黑" panose="020B0503020204020204" pitchFamily="34" charset="-122"/>
              </a:rPr>
              <a:t>点击添加正文、温提示正文行距在</a:t>
            </a:r>
            <a:r>
              <a:rPr lang="en-US" altLang="zh-CN" sz="1180">
                <a:solidFill>
                  <a:schemeClr val="bg2">
                    <a:lumMod val="50000"/>
                  </a:schemeClr>
                </a:solidFill>
                <a:latin typeface="微软雅黑" panose="020B0503020204020204" pitchFamily="34" charset="-122"/>
                <a:ea typeface="微软雅黑" panose="020B0503020204020204" pitchFamily="34" charset="-122"/>
              </a:rPr>
              <a:t>1.2~1.3</a:t>
            </a:r>
            <a:r>
              <a:rPr lang="zh-CN" altLang="en-US" sz="1180">
                <a:solidFill>
                  <a:schemeClr val="bg2">
                    <a:lumMod val="50000"/>
                  </a:schemeClr>
                </a:solidFill>
                <a:latin typeface="微软雅黑" panose="020B0503020204020204" pitchFamily="34" charset="-122"/>
                <a:ea typeface="微软雅黑" panose="020B0503020204020204" pitchFamily="34" charset="-122"/>
              </a:rPr>
              <a:t>之间点击添加正文、温提示正文行距在</a:t>
            </a:r>
            <a:r>
              <a:rPr lang="en-US" altLang="zh-CN" sz="1180">
                <a:solidFill>
                  <a:schemeClr val="bg2">
                    <a:lumMod val="50000"/>
                  </a:schemeClr>
                </a:solidFill>
                <a:latin typeface="微软雅黑" panose="020B0503020204020204" pitchFamily="34" charset="-122"/>
                <a:ea typeface="微软雅黑" panose="020B0503020204020204" pitchFamily="34" charset="-122"/>
              </a:rPr>
              <a:t>1.2~1.3</a:t>
            </a:r>
            <a:r>
              <a:rPr lang="zh-CN" altLang="en-US" sz="1180">
                <a:solidFill>
                  <a:schemeClr val="bg2">
                    <a:lumMod val="50000"/>
                  </a:schemeClr>
                </a:solidFill>
                <a:latin typeface="微软雅黑" panose="020B0503020204020204" pitchFamily="34" charset="-122"/>
                <a:ea typeface="微软雅黑" panose="020B0503020204020204" pitchFamily="34" charset="-122"/>
              </a:rPr>
              <a:t>之间</a:t>
            </a:r>
          </a:p>
        </p:txBody>
      </p:sp>
      <p:sp>
        <p:nvSpPr>
          <p:cNvPr id="12" name="淘宝店chenying0907出品 11"/>
          <p:cNvSpPr/>
          <p:nvPr/>
        </p:nvSpPr>
        <p:spPr>
          <a:xfrm>
            <a:off x="1227207" y="5149600"/>
            <a:ext cx="2492990" cy="437684"/>
          </a:xfrm>
          <a:prstGeom prst="rect">
            <a:avLst/>
          </a:prstGeom>
        </p:spPr>
        <p:txBody>
          <a:bodyPr wrap="none">
            <a:spAutoFit/>
          </a:bodyPr>
          <a:lstStyle/>
          <a:p>
            <a:r>
              <a:rPr lang="zh-CN" altLang="en-US" sz="2245" b="1">
                <a:solidFill>
                  <a:srgbClr val="435468"/>
                </a:solidFill>
              </a:rPr>
              <a:t>点击此处添加标题</a:t>
            </a:r>
          </a:p>
        </p:txBody>
      </p:sp>
      <p:sp>
        <p:nvSpPr>
          <p:cNvPr id="22" name="淘宝店chenying0907出品 21"/>
          <p:cNvSpPr txBox="1"/>
          <p:nvPr/>
        </p:nvSpPr>
        <p:spPr>
          <a:xfrm>
            <a:off x="4205691" y="4352695"/>
            <a:ext cx="3072711" cy="799258"/>
          </a:xfrm>
          <a:prstGeom prst="rect">
            <a:avLst/>
          </a:prstGeom>
          <a:noFill/>
        </p:spPr>
        <p:txBody>
          <a:bodyPr wrap="square" rtlCol="0">
            <a:spAutoFit/>
          </a:bodyPr>
          <a:lstStyle/>
          <a:p>
            <a:pPr>
              <a:lnSpc>
                <a:spcPct val="130000"/>
              </a:lnSpc>
            </a:pPr>
            <a:r>
              <a:rPr lang="zh-CN" altLang="en-US" sz="1180">
                <a:solidFill>
                  <a:schemeClr val="bg2">
                    <a:lumMod val="50000"/>
                  </a:schemeClr>
                </a:solidFill>
                <a:latin typeface="微软雅黑" panose="020B0503020204020204" pitchFamily="34" charset="-122"/>
                <a:ea typeface="微软雅黑" panose="020B0503020204020204" pitchFamily="34" charset="-122"/>
              </a:rPr>
              <a:t>点击添加正文、温提示正文行距在</a:t>
            </a:r>
            <a:r>
              <a:rPr lang="en-US" altLang="zh-CN" sz="1180">
                <a:solidFill>
                  <a:schemeClr val="bg2">
                    <a:lumMod val="50000"/>
                  </a:schemeClr>
                </a:solidFill>
                <a:latin typeface="微软雅黑" panose="020B0503020204020204" pitchFamily="34" charset="-122"/>
                <a:ea typeface="微软雅黑" panose="020B0503020204020204" pitchFamily="34" charset="-122"/>
              </a:rPr>
              <a:t>1.2~1.3</a:t>
            </a:r>
            <a:r>
              <a:rPr lang="zh-CN" altLang="en-US" sz="1180">
                <a:solidFill>
                  <a:schemeClr val="bg2">
                    <a:lumMod val="50000"/>
                  </a:schemeClr>
                </a:solidFill>
                <a:latin typeface="微软雅黑" panose="020B0503020204020204" pitchFamily="34" charset="-122"/>
                <a:ea typeface="微软雅黑" panose="020B0503020204020204" pitchFamily="34" charset="-122"/>
              </a:rPr>
              <a:t>之间点击添加正文、温提示正文行距在</a:t>
            </a:r>
            <a:r>
              <a:rPr lang="en-US" altLang="zh-CN" sz="1180">
                <a:solidFill>
                  <a:schemeClr val="bg2">
                    <a:lumMod val="50000"/>
                  </a:schemeClr>
                </a:solidFill>
                <a:latin typeface="微软雅黑" panose="020B0503020204020204" pitchFamily="34" charset="-122"/>
                <a:ea typeface="微软雅黑" panose="020B0503020204020204" pitchFamily="34" charset="-122"/>
              </a:rPr>
              <a:t>1.2~1.3</a:t>
            </a:r>
            <a:r>
              <a:rPr lang="zh-CN" altLang="en-US" sz="1180">
                <a:solidFill>
                  <a:schemeClr val="bg2">
                    <a:lumMod val="50000"/>
                  </a:schemeClr>
                </a:solidFill>
                <a:latin typeface="微软雅黑" panose="020B0503020204020204" pitchFamily="34" charset="-122"/>
                <a:ea typeface="微软雅黑" panose="020B0503020204020204" pitchFamily="34" charset="-122"/>
              </a:rPr>
              <a:t>之间</a:t>
            </a:r>
          </a:p>
        </p:txBody>
      </p:sp>
      <p:sp>
        <p:nvSpPr>
          <p:cNvPr id="23" name="淘宝店chenying0907出品 22"/>
          <p:cNvSpPr/>
          <p:nvPr/>
        </p:nvSpPr>
        <p:spPr>
          <a:xfrm>
            <a:off x="4205691" y="3938255"/>
            <a:ext cx="2492990" cy="437684"/>
          </a:xfrm>
          <a:prstGeom prst="rect">
            <a:avLst/>
          </a:prstGeom>
        </p:spPr>
        <p:txBody>
          <a:bodyPr wrap="none">
            <a:spAutoFit/>
          </a:bodyPr>
          <a:lstStyle/>
          <a:p>
            <a:r>
              <a:rPr lang="zh-CN" altLang="en-US" sz="2245" b="1">
                <a:solidFill>
                  <a:srgbClr val="E40000"/>
                </a:solidFill>
              </a:rPr>
              <a:t>点击此处添加标题</a:t>
            </a:r>
          </a:p>
        </p:txBody>
      </p:sp>
      <p:sp>
        <p:nvSpPr>
          <p:cNvPr id="33" name="淘宝店chenying0907出品 32"/>
          <p:cNvSpPr txBox="1"/>
          <p:nvPr/>
        </p:nvSpPr>
        <p:spPr>
          <a:xfrm>
            <a:off x="6984659" y="6099422"/>
            <a:ext cx="3072711" cy="799258"/>
          </a:xfrm>
          <a:prstGeom prst="rect">
            <a:avLst/>
          </a:prstGeom>
          <a:noFill/>
        </p:spPr>
        <p:txBody>
          <a:bodyPr wrap="square" rtlCol="0">
            <a:spAutoFit/>
          </a:bodyPr>
          <a:lstStyle/>
          <a:p>
            <a:pPr>
              <a:lnSpc>
                <a:spcPct val="130000"/>
              </a:lnSpc>
            </a:pPr>
            <a:r>
              <a:rPr lang="zh-CN" altLang="en-US" sz="1180">
                <a:solidFill>
                  <a:schemeClr val="bg2">
                    <a:lumMod val="50000"/>
                  </a:schemeClr>
                </a:solidFill>
                <a:latin typeface="微软雅黑" panose="020B0503020204020204" pitchFamily="34" charset="-122"/>
                <a:ea typeface="微软雅黑" panose="020B0503020204020204" pitchFamily="34" charset="-122"/>
              </a:rPr>
              <a:t>点击添加正文、温提示正文行距在</a:t>
            </a:r>
            <a:r>
              <a:rPr lang="en-US" altLang="zh-CN" sz="1180">
                <a:solidFill>
                  <a:schemeClr val="bg2">
                    <a:lumMod val="50000"/>
                  </a:schemeClr>
                </a:solidFill>
                <a:latin typeface="微软雅黑" panose="020B0503020204020204" pitchFamily="34" charset="-122"/>
                <a:ea typeface="微软雅黑" panose="020B0503020204020204" pitchFamily="34" charset="-122"/>
              </a:rPr>
              <a:t>1.2~1.3</a:t>
            </a:r>
            <a:r>
              <a:rPr lang="zh-CN" altLang="en-US" sz="1180">
                <a:solidFill>
                  <a:schemeClr val="bg2">
                    <a:lumMod val="50000"/>
                  </a:schemeClr>
                </a:solidFill>
                <a:latin typeface="微软雅黑" panose="020B0503020204020204" pitchFamily="34" charset="-122"/>
                <a:ea typeface="微软雅黑" panose="020B0503020204020204" pitchFamily="34" charset="-122"/>
              </a:rPr>
              <a:t>之间点击添加正文、温提示正文行距在</a:t>
            </a:r>
            <a:r>
              <a:rPr lang="en-US" altLang="zh-CN" sz="1180">
                <a:solidFill>
                  <a:schemeClr val="bg2">
                    <a:lumMod val="50000"/>
                  </a:schemeClr>
                </a:solidFill>
                <a:latin typeface="微软雅黑" panose="020B0503020204020204" pitchFamily="34" charset="-122"/>
                <a:ea typeface="微软雅黑" panose="020B0503020204020204" pitchFamily="34" charset="-122"/>
              </a:rPr>
              <a:t>1.2~1.3</a:t>
            </a:r>
            <a:r>
              <a:rPr lang="zh-CN" altLang="en-US" sz="1180">
                <a:solidFill>
                  <a:schemeClr val="bg2">
                    <a:lumMod val="50000"/>
                  </a:schemeClr>
                </a:solidFill>
                <a:latin typeface="微软雅黑" panose="020B0503020204020204" pitchFamily="34" charset="-122"/>
                <a:ea typeface="微软雅黑" panose="020B0503020204020204" pitchFamily="34" charset="-122"/>
              </a:rPr>
              <a:t>之间</a:t>
            </a:r>
          </a:p>
        </p:txBody>
      </p:sp>
      <p:sp>
        <p:nvSpPr>
          <p:cNvPr id="34" name="淘宝店chenying0907出品 33"/>
          <p:cNvSpPr/>
          <p:nvPr/>
        </p:nvSpPr>
        <p:spPr>
          <a:xfrm>
            <a:off x="6984660" y="5684982"/>
            <a:ext cx="2492990" cy="437684"/>
          </a:xfrm>
          <a:prstGeom prst="rect">
            <a:avLst/>
          </a:prstGeom>
        </p:spPr>
        <p:txBody>
          <a:bodyPr wrap="none">
            <a:spAutoFit/>
          </a:bodyPr>
          <a:lstStyle/>
          <a:p>
            <a:r>
              <a:rPr lang="zh-CN" altLang="en-US" sz="2245" b="1">
                <a:solidFill>
                  <a:srgbClr val="435468"/>
                </a:solidFill>
              </a:rPr>
              <a:t>点击此处添加标题</a:t>
            </a:r>
          </a:p>
        </p:txBody>
      </p:sp>
      <p:sp>
        <p:nvSpPr>
          <p:cNvPr id="44" name="淘宝店chenying0907出品 43"/>
          <p:cNvSpPr txBox="1"/>
          <p:nvPr/>
        </p:nvSpPr>
        <p:spPr>
          <a:xfrm>
            <a:off x="9637679" y="4394949"/>
            <a:ext cx="3072711" cy="799258"/>
          </a:xfrm>
          <a:prstGeom prst="rect">
            <a:avLst/>
          </a:prstGeom>
          <a:noFill/>
        </p:spPr>
        <p:txBody>
          <a:bodyPr wrap="square" rtlCol="0">
            <a:spAutoFit/>
          </a:bodyPr>
          <a:lstStyle/>
          <a:p>
            <a:pPr>
              <a:lnSpc>
                <a:spcPct val="130000"/>
              </a:lnSpc>
            </a:pPr>
            <a:r>
              <a:rPr lang="zh-CN" altLang="en-US" sz="1180">
                <a:solidFill>
                  <a:schemeClr val="bg2">
                    <a:lumMod val="50000"/>
                  </a:schemeClr>
                </a:solidFill>
                <a:latin typeface="微软雅黑" panose="020B0503020204020204" pitchFamily="34" charset="-122"/>
                <a:ea typeface="微软雅黑" panose="020B0503020204020204" pitchFamily="34" charset="-122"/>
              </a:rPr>
              <a:t>点击添加正文、温提示正文行距在</a:t>
            </a:r>
            <a:r>
              <a:rPr lang="en-US" altLang="zh-CN" sz="1180">
                <a:solidFill>
                  <a:schemeClr val="bg2">
                    <a:lumMod val="50000"/>
                  </a:schemeClr>
                </a:solidFill>
                <a:latin typeface="微软雅黑" panose="020B0503020204020204" pitchFamily="34" charset="-122"/>
                <a:ea typeface="微软雅黑" panose="020B0503020204020204" pitchFamily="34" charset="-122"/>
              </a:rPr>
              <a:t>1.2~1.3</a:t>
            </a:r>
            <a:r>
              <a:rPr lang="zh-CN" altLang="en-US" sz="1180">
                <a:solidFill>
                  <a:schemeClr val="bg2">
                    <a:lumMod val="50000"/>
                  </a:schemeClr>
                </a:solidFill>
                <a:latin typeface="微软雅黑" panose="020B0503020204020204" pitchFamily="34" charset="-122"/>
                <a:ea typeface="微软雅黑" panose="020B0503020204020204" pitchFamily="34" charset="-122"/>
              </a:rPr>
              <a:t>之间点击添加正文、温提示正文行距在</a:t>
            </a:r>
            <a:r>
              <a:rPr lang="en-US" altLang="zh-CN" sz="1180">
                <a:solidFill>
                  <a:schemeClr val="bg2">
                    <a:lumMod val="50000"/>
                  </a:schemeClr>
                </a:solidFill>
                <a:latin typeface="微软雅黑" panose="020B0503020204020204" pitchFamily="34" charset="-122"/>
                <a:ea typeface="微软雅黑" panose="020B0503020204020204" pitchFamily="34" charset="-122"/>
              </a:rPr>
              <a:t>1.2~1.3</a:t>
            </a:r>
            <a:r>
              <a:rPr lang="zh-CN" altLang="en-US" sz="1180">
                <a:solidFill>
                  <a:schemeClr val="bg2">
                    <a:lumMod val="50000"/>
                  </a:schemeClr>
                </a:solidFill>
                <a:latin typeface="微软雅黑" panose="020B0503020204020204" pitchFamily="34" charset="-122"/>
                <a:ea typeface="微软雅黑" panose="020B0503020204020204" pitchFamily="34" charset="-122"/>
              </a:rPr>
              <a:t>之间</a:t>
            </a:r>
          </a:p>
        </p:txBody>
      </p:sp>
      <p:sp>
        <p:nvSpPr>
          <p:cNvPr id="45" name="淘宝店chenying0907出品 44"/>
          <p:cNvSpPr/>
          <p:nvPr/>
        </p:nvSpPr>
        <p:spPr>
          <a:xfrm>
            <a:off x="9637680" y="3980509"/>
            <a:ext cx="2492990" cy="437684"/>
          </a:xfrm>
          <a:prstGeom prst="rect">
            <a:avLst/>
          </a:prstGeom>
        </p:spPr>
        <p:txBody>
          <a:bodyPr wrap="none">
            <a:spAutoFit/>
          </a:bodyPr>
          <a:lstStyle/>
          <a:p>
            <a:r>
              <a:rPr lang="zh-CN" altLang="en-US" sz="2245" b="1">
                <a:solidFill>
                  <a:srgbClr val="E40000"/>
                </a:solidFill>
              </a:rPr>
              <a:t>点击此处添加标题</a:t>
            </a:r>
          </a:p>
        </p:txBody>
      </p:sp>
      <p:grpSp>
        <p:nvGrpSpPr>
          <p:cNvPr id="62" name="淘宝店chenying0907出品 61"/>
          <p:cNvGrpSpPr/>
          <p:nvPr/>
        </p:nvGrpSpPr>
        <p:grpSpPr>
          <a:xfrm>
            <a:off x="4205706" y="2083174"/>
            <a:ext cx="2243490" cy="1720874"/>
            <a:chOff x="3747949" y="1755727"/>
            <a:chExt cx="1999304" cy="1533571"/>
          </a:xfrm>
        </p:grpSpPr>
        <p:grpSp>
          <p:nvGrpSpPr>
            <p:cNvPr id="13" name="淘宝店chenying0907出品 12"/>
            <p:cNvGrpSpPr/>
            <p:nvPr/>
          </p:nvGrpSpPr>
          <p:grpSpPr>
            <a:xfrm>
              <a:off x="3747949" y="1755727"/>
              <a:ext cx="1999304" cy="1533571"/>
              <a:chOff x="2890838" y="4437063"/>
              <a:chExt cx="279398" cy="214313"/>
            </a:xfrm>
            <a:solidFill>
              <a:srgbClr val="E40000"/>
            </a:solidFill>
          </p:grpSpPr>
          <p:sp>
            <p:nvSpPr>
              <p:cNvPr id="14" name="淘宝店chenying0907出品 198"/>
              <p:cNvSpPr/>
              <p:nvPr/>
            </p:nvSpPr>
            <p:spPr bwMode="auto">
              <a:xfrm>
                <a:off x="3071811" y="4437063"/>
                <a:ext cx="31750" cy="28575"/>
              </a:xfrm>
              <a:custGeom>
                <a:avLst/>
                <a:gdLst>
                  <a:gd name="T0" fmla="*/ 32 w 33"/>
                  <a:gd name="T1" fmla="*/ 30 h 30"/>
                  <a:gd name="T2" fmla="*/ 33 w 33"/>
                  <a:gd name="T3" fmla="*/ 30 h 30"/>
                  <a:gd name="T4" fmla="*/ 16 w 33"/>
                  <a:gd name="T5" fmla="*/ 0 h 30"/>
                  <a:gd name="T6" fmla="*/ 0 w 33"/>
                  <a:gd name="T7" fmla="*/ 30 h 30"/>
                  <a:gd name="T8" fmla="*/ 0 w 33"/>
                  <a:gd name="T9" fmla="*/ 30 h 30"/>
                  <a:gd name="T10" fmla="*/ 16 w 33"/>
                  <a:gd name="T11" fmla="*/ 28 h 30"/>
                  <a:gd name="T12" fmla="*/ 32 w 33"/>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3" h="30">
                    <a:moveTo>
                      <a:pt x="32" y="30"/>
                    </a:moveTo>
                    <a:cubicBezTo>
                      <a:pt x="33" y="30"/>
                      <a:pt x="33" y="30"/>
                      <a:pt x="33" y="30"/>
                    </a:cubicBezTo>
                    <a:cubicBezTo>
                      <a:pt x="16" y="0"/>
                      <a:pt x="16" y="0"/>
                      <a:pt x="16" y="0"/>
                    </a:cubicBezTo>
                    <a:cubicBezTo>
                      <a:pt x="0" y="30"/>
                      <a:pt x="0" y="30"/>
                      <a:pt x="0" y="30"/>
                    </a:cubicBezTo>
                    <a:cubicBezTo>
                      <a:pt x="0" y="30"/>
                      <a:pt x="0" y="30"/>
                      <a:pt x="0" y="30"/>
                    </a:cubicBezTo>
                    <a:cubicBezTo>
                      <a:pt x="6" y="29"/>
                      <a:pt x="11" y="28"/>
                      <a:pt x="16" y="28"/>
                    </a:cubicBezTo>
                    <a:cubicBezTo>
                      <a:pt x="22" y="28"/>
                      <a:pt x="27" y="29"/>
                      <a:pt x="32"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sp>
            <p:nvSpPr>
              <p:cNvPr id="15" name="淘宝店chenying0907出品 199"/>
              <p:cNvSpPr/>
              <p:nvPr/>
            </p:nvSpPr>
            <p:spPr bwMode="auto">
              <a:xfrm>
                <a:off x="3141661" y="4503738"/>
                <a:ext cx="28575" cy="31750"/>
              </a:xfrm>
              <a:custGeom>
                <a:avLst/>
                <a:gdLst>
                  <a:gd name="T0" fmla="*/ 0 w 30"/>
                  <a:gd name="T1" fmla="*/ 33 h 33"/>
                  <a:gd name="T2" fmla="*/ 0 w 30"/>
                  <a:gd name="T3" fmla="*/ 33 h 33"/>
                  <a:gd name="T4" fmla="*/ 30 w 30"/>
                  <a:gd name="T5" fmla="*/ 17 h 33"/>
                  <a:gd name="T6" fmla="*/ 0 w 30"/>
                  <a:gd name="T7" fmla="*/ 0 h 33"/>
                  <a:gd name="T8" fmla="*/ 0 w 30"/>
                  <a:gd name="T9" fmla="*/ 1 h 33"/>
                  <a:gd name="T10" fmla="*/ 2 w 30"/>
                  <a:gd name="T11" fmla="*/ 17 h 33"/>
                  <a:gd name="T12" fmla="*/ 0 w 30"/>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30" h="33">
                    <a:moveTo>
                      <a:pt x="0" y="33"/>
                    </a:moveTo>
                    <a:cubicBezTo>
                      <a:pt x="0" y="33"/>
                      <a:pt x="0" y="33"/>
                      <a:pt x="0" y="33"/>
                    </a:cubicBezTo>
                    <a:cubicBezTo>
                      <a:pt x="30" y="17"/>
                      <a:pt x="30" y="17"/>
                      <a:pt x="30" y="17"/>
                    </a:cubicBezTo>
                    <a:cubicBezTo>
                      <a:pt x="0" y="0"/>
                      <a:pt x="0" y="0"/>
                      <a:pt x="0" y="0"/>
                    </a:cubicBezTo>
                    <a:cubicBezTo>
                      <a:pt x="0" y="1"/>
                      <a:pt x="0" y="1"/>
                      <a:pt x="0" y="1"/>
                    </a:cubicBezTo>
                    <a:cubicBezTo>
                      <a:pt x="1" y="6"/>
                      <a:pt x="2" y="11"/>
                      <a:pt x="2" y="17"/>
                    </a:cubicBezTo>
                    <a:cubicBezTo>
                      <a:pt x="2" y="22"/>
                      <a:pt x="1" y="28"/>
                      <a:pt x="0"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sp>
            <p:nvSpPr>
              <p:cNvPr id="16" name="淘宝店chenying0907出品 200"/>
              <p:cNvSpPr/>
              <p:nvPr/>
            </p:nvSpPr>
            <p:spPr bwMode="auto">
              <a:xfrm>
                <a:off x="3113086" y="4460876"/>
                <a:ext cx="33338" cy="31750"/>
              </a:xfrm>
              <a:custGeom>
                <a:avLst/>
                <a:gdLst>
                  <a:gd name="T0" fmla="*/ 22 w 33"/>
                  <a:gd name="T1" fmla="*/ 32 h 33"/>
                  <a:gd name="T2" fmla="*/ 23 w 33"/>
                  <a:gd name="T3" fmla="*/ 33 h 33"/>
                  <a:gd name="T4" fmla="*/ 33 w 33"/>
                  <a:gd name="T5" fmla="*/ 0 h 33"/>
                  <a:gd name="T6" fmla="*/ 0 w 33"/>
                  <a:gd name="T7" fmla="*/ 10 h 33"/>
                  <a:gd name="T8" fmla="*/ 1 w 33"/>
                  <a:gd name="T9" fmla="*/ 11 h 33"/>
                  <a:gd name="T10" fmla="*/ 22 w 33"/>
                  <a:gd name="T11" fmla="*/ 32 h 33"/>
                </a:gdLst>
                <a:ahLst/>
                <a:cxnLst>
                  <a:cxn ang="0">
                    <a:pos x="T0" y="T1"/>
                  </a:cxn>
                  <a:cxn ang="0">
                    <a:pos x="T2" y="T3"/>
                  </a:cxn>
                  <a:cxn ang="0">
                    <a:pos x="T4" y="T5"/>
                  </a:cxn>
                  <a:cxn ang="0">
                    <a:pos x="T6" y="T7"/>
                  </a:cxn>
                  <a:cxn ang="0">
                    <a:pos x="T8" y="T9"/>
                  </a:cxn>
                  <a:cxn ang="0">
                    <a:pos x="T10" y="T11"/>
                  </a:cxn>
                </a:cxnLst>
                <a:rect l="0" t="0" r="r" b="b"/>
                <a:pathLst>
                  <a:path w="33" h="33">
                    <a:moveTo>
                      <a:pt x="22" y="32"/>
                    </a:moveTo>
                    <a:cubicBezTo>
                      <a:pt x="23" y="33"/>
                      <a:pt x="23" y="33"/>
                      <a:pt x="23" y="33"/>
                    </a:cubicBezTo>
                    <a:cubicBezTo>
                      <a:pt x="33" y="0"/>
                      <a:pt x="33" y="0"/>
                      <a:pt x="33" y="0"/>
                    </a:cubicBezTo>
                    <a:cubicBezTo>
                      <a:pt x="0" y="10"/>
                      <a:pt x="0" y="10"/>
                      <a:pt x="0" y="10"/>
                    </a:cubicBezTo>
                    <a:cubicBezTo>
                      <a:pt x="1" y="11"/>
                      <a:pt x="1" y="11"/>
                      <a:pt x="1" y="11"/>
                    </a:cubicBezTo>
                    <a:cubicBezTo>
                      <a:pt x="10" y="16"/>
                      <a:pt x="17" y="23"/>
                      <a:pt x="22"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sp>
            <p:nvSpPr>
              <p:cNvPr id="17" name="淘宝店chenying0907出品 201"/>
              <p:cNvSpPr/>
              <p:nvPr/>
            </p:nvSpPr>
            <p:spPr bwMode="auto">
              <a:xfrm>
                <a:off x="3006723" y="4503738"/>
                <a:ext cx="26988" cy="25400"/>
              </a:xfrm>
              <a:custGeom>
                <a:avLst/>
                <a:gdLst>
                  <a:gd name="T0" fmla="*/ 25 w 27"/>
                  <a:gd name="T1" fmla="*/ 17 h 26"/>
                  <a:gd name="T2" fmla="*/ 27 w 27"/>
                  <a:gd name="T3" fmla="*/ 0 h 26"/>
                  <a:gd name="T4" fmla="*/ 27 w 27"/>
                  <a:gd name="T5" fmla="*/ 0 h 26"/>
                  <a:gd name="T6" fmla="*/ 0 w 27"/>
                  <a:gd name="T7" fmla="*/ 15 h 26"/>
                  <a:gd name="T8" fmla="*/ 26 w 27"/>
                  <a:gd name="T9" fmla="*/ 26 h 26"/>
                  <a:gd name="T10" fmla="*/ 25 w 27"/>
                  <a:gd name="T11" fmla="*/ 17 h 26"/>
                </a:gdLst>
                <a:ahLst/>
                <a:cxnLst>
                  <a:cxn ang="0">
                    <a:pos x="T0" y="T1"/>
                  </a:cxn>
                  <a:cxn ang="0">
                    <a:pos x="T2" y="T3"/>
                  </a:cxn>
                  <a:cxn ang="0">
                    <a:pos x="T4" y="T5"/>
                  </a:cxn>
                  <a:cxn ang="0">
                    <a:pos x="T6" y="T7"/>
                  </a:cxn>
                  <a:cxn ang="0">
                    <a:pos x="T8" y="T9"/>
                  </a:cxn>
                  <a:cxn ang="0">
                    <a:pos x="T10" y="T11"/>
                  </a:cxn>
                </a:cxnLst>
                <a:rect l="0" t="0" r="r" b="b"/>
                <a:pathLst>
                  <a:path w="27" h="26">
                    <a:moveTo>
                      <a:pt x="25" y="17"/>
                    </a:moveTo>
                    <a:cubicBezTo>
                      <a:pt x="25" y="11"/>
                      <a:pt x="26" y="5"/>
                      <a:pt x="27" y="0"/>
                    </a:cubicBezTo>
                    <a:cubicBezTo>
                      <a:pt x="27" y="0"/>
                      <a:pt x="27" y="0"/>
                      <a:pt x="27" y="0"/>
                    </a:cubicBezTo>
                    <a:cubicBezTo>
                      <a:pt x="0" y="15"/>
                      <a:pt x="0" y="15"/>
                      <a:pt x="0" y="15"/>
                    </a:cubicBezTo>
                    <a:cubicBezTo>
                      <a:pt x="9" y="17"/>
                      <a:pt x="18" y="21"/>
                      <a:pt x="26" y="26"/>
                    </a:cubicBezTo>
                    <a:cubicBezTo>
                      <a:pt x="25" y="23"/>
                      <a:pt x="25" y="20"/>
                      <a:pt x="2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sp>
            <p:nvSpPr>
              <p:cNvPr id="18" name="淘宝店chenying0907出品 202"/>
              <p:cNvSpPr/>
              <p:nvPr/>
            </p:nvSpPr>
            <p:spPr bwMode="auto">
              <a:xfrm>
                <a:off x="3113087" y="4546601"/>
                <a:ext cx="33338" cy="31750"/>
              </a:xfrm>
              <a:custGeom>
                <a:avLst/>
                <a:gdLst>
                  <a:gd name="T0" fmla="*/ 33 w 33"/>
                  <a:gd name="T1" fmla="*/ 33 h 33"/>
                  <a:gd name="T2" fmla="*/ 23 w 33"/>
                  <a:gd name="T3" fmla="*/ 0 h 33"/>
                  <a:gd name="T4" fmla="*/ 22 w 33"/>
                  <a:gd name="T5" fmla="*/ 1 h 33"/>
                  <a:gd name="T6" fmla="*/ 1 w 33"/>
                  <a:gd name="T7" fmla="*/ 22 h 33"/>
                  <a:gd name="T8" fmla="*/ 0 w 33"/>
                  <a:gd name="T9" fmla="*/ 24 h 33"/>
                  <a:gd name="T10" fmla="*/ 33 w 33"/>
                  <a:gd name="T11" fmla="*/ 33 h 33"/>
                </a:gdLst>
                <a:ahLst/>
                <a:cxnLst>
                  <a:cxn ang="0">
                    <a:pos x="T0" y="T1"/>
                  </a:cxn>
                  <a:cxn ang="0">
                    <a:pos x="T2" y="T3"/>
                  </a:cxn>
                  <a:cxn ang="0">
                    <a:pos x="T4" y="T5"/>
                  </a:cxn>
                  <a:cxn ang="0">
                    <a:pos x="T6" y="T7"/>
                  </a:cxn>
                  <a:cxn ang="0">
                    <a:pos x="T8" y="T9"/>
                  </a:cxn>
                  <a:cxn ang="0">
                    <a:pos x="T10" y="T11"/>
                  </a:cxn>
                </a:cxnLst>
                <a:rect l="0" t="0" r="r" b="b"/>
                <a:pathLst>
                  <a:path w="33" h="33">
                    <a:moveTo>
                      <a:pt x="33" y="33"/>
                    </a:moveTo>
                    <a:cubicBezTo>
                      <a:pt x="23" y="0"/>
                      <a:pt x="23" y="0"/>
                      <a:pt x="23" y="0"/>
                    </a:cubicBezTo>
                    <a:cubicBezTo>
                      <a:pt x="22" y="1"/>
                      <a:pt x="22" y="1"/>
                      <a:pt x="22" y="1"/>
                    </a:cubicBezTo>
                    <a:cubicBezTo>
                      <a:pt x="17" y="10"/>
                      <a:pt x="10" y="17"/>
                      <a:pt x="1" y="22"/>
                    </a:cubicBezTo>
                    <a:cubicBezTo>
                      <a:pt x="0" y="24"/>
                      <a:pt x="0" y="24"/>
                      <a:pt x="0" y="24"/>
                    </a:cubicBezTo>
                    <a:lnTo>
                      <a:pt x="33"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sp>
            <p:nvSpPr>
              <p:cNvPr id="19" name="淘宝店chenying0907出品 203"/>
              <p:cNvSpPr/>
              <p:nvPr/>
            </p:nvSpPr>
            <p:spPr bwMode="auto">
              <a:xfrm>
                <a:off x="3028949" y="4460877"/>
                <a:ext cx="31750" cy="31750"/>
              </a:xfrm>
              <a:custGeom>
                <a:avLst/>
                <a:gdLst>
                  <a:gd name="T0" fmla="*/ 32 w 33"/>
                  <a:gd name="T1" fmla="*/ 11 h 33"/>
                  <a:gd name="T2" fmla="*/ 33 w 33"/>
                  <a:gd name="T3" fmla="*/ 10 h 33"/>
                  <a:gd name="T4" fmla="*/ 0 w 33"/>
                  <a:gd name="T5" fmla="*/ 0 h 33"/>
                  <a:gd name="T6" fmla="*/ 10 w 33"/>
                  <a:gd name="T7" fmla="*/ 33 h 33"/>
                  <a:gd name="T8" fmla="*/ 10 w 33"/>
                  <a:gd name="T9" fmla="*/ 32 h 33"/>
                  <a:gd name="T10" fmla="*/ 32 w 33"/>
                  <a:gd name="T11" fmla="*/ 11 h 33"/>
                </a:gdLst>
                <a:ahLst/>
                <a:cxnLst>
                  <a:cxn ang="0">
                    <a:pos x="T0" y="T1"/>
                  </a:cxn>
                  <a:cxn ang="0">
                    <a:pos x="T2" y="T3"/>
                  </a:cxn>
                  <a:cxn ang="0">
                    <a:pos x="T4" y="T5"/>
                  </a:cxn>
                  <a:cxn ang="0">
                    <a:pos x="T6" y="T7"/>
                  </a:cxn>
                  <a:cxn ang="0">
                    <a:pos x="T8" y="T9"/>
                  </a:cxn>
                  <a:cxn ang="0">
                    <a:pos x="T10" y="T11"/>
                  </a:cxn>
                </a:cxnLst>
                <a:rect l="0" t="0" r="r" b="b"/>
                <a:pathLst>
                  <a:path w="33" h="33">
                    <a:moveTo>
                      <a:pt x="32" y="11"/>
                    </a:moveTo>
                    <a:cubicBezTo>
                      <a:pt x="33" y="10"/>
                      <a:pt x="33" y="10"/>
                      <a:pt x="33" y="10"/>
                    </a:cubicBezTo>
                    <a:cubicBezTo>
                      <a:pt x="0" y="0"/>
                      <a:pt x="0" y="0"/>
                      <a:pt x="0" y="0"/>
                    </a:cubicBezTo>
                    <a:cubicBezTo>
                      <a:pt x="10" y="33"/>
                      <a:pt x="10" y="33"/>
                      <a:pt x="10" y="33"/>
                    </a:cubicBezTo>
                    <a:cubicBezTo>
                      <a:pt x="10" y="32"/>
                      <a:pt x="10" y="32"/>
                      <a:pt x="10" y="32"/>
                    </a:cubicBezTo>
                    <a:cubicBezTo>
                      <a:pt x="16" y="23"/>
                      <a:pt x="23" y="16"/>
                      <a:pt x="3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sp>
            <p:nvSpPr>
              <p:cNvPr id="20" name="淘宝店chenying0907出品 204"/>
              <p:cNvSpPr/>
              <p:nvPr/>
            </p:nvSpPr>
            <p:spPr bwMode="auto">
              <a:xfrm>
                <a:off x="3044824" y="4478339"/>
                <a:ext cx="84138" cy="79375"/>
              </a:xfrm>
              <a:custGeom>
                <a:avLst/>
                <a:gdLst>
                  <a:gd name="T0" fmla="*/ 86 w 86"/>
                  <a:gd name="T1" fmla="*/ 43 h 82"/>
                  <a:gd name="T2" fmla="*/ 43 w 86"/>
                  <a:gd name="T3" fmla="*/ 0 h 82"/>
                  <a:gd name="T4" fmla="*/ 0 w 86"/>
                  <a:gd name="T5" fmla="*/ 43 h 82"/>
                  <a:gd name="T6" fmla="*/ 8 w 86"/>
                  <a:gd name="T7" fmla="*/ 66 h 82"/>
                  <a:gd name="T8" fmla="*/ 20 w 86"/>
                  <a:gd name="T9" fmla="*/ 65 h 82"/>
                  <a:gd name="T10" fmla="*/ 60 w 86"/>
                  <a:gd name="T11" fmla="*/ 82 h 82"/>
                  <a:gd name="T12" fmla="*/ 86 w 86"/>
                  <a:gd name="T13" fmla="*/ 43 h 82"/>
                </a:gdLst>
                <a:ahLst/>
                <a:cxnLst>
                  <a:cxn ang="0">
                    <a:pos x="T0" y="T1"/>
                  </a:cxn>
                  <a:cxn ang="0">
                    <a:pos x="T2" y="T3"/>
                  </a:cxn>
                  <a:cxn ang="0">
                    <a:pos x="T4" y="T5"/>
                  </a:cxn>
                  <a:cxn ang="0">
                    <a:pos x="T6" y="T7"/>
                  </a:cxn>
                  <a:cxn ang="0">
                    <a:pos x="T8" y="T9"/>
                  </a:cxn>
                  <a:cxn ang="0">
                    <a:pos x="T10" y="T11"/>
                  </a:cxn>
                  <a:cxn ang="0">
                    <a:pos x="T12" y="T13"/>
                  </a:cxn>
                </a:cxnLst>
                <a:rect l="0" t="0" r="r" b="b"/>
                <a:pathLst>
                  <a:path w="86" h="82">
                    <a:moveTo>
                      <a:pt x="86" y="43"/>
                    </a:moveTo>
                    <a:cubicBezTo>
                      <a:pt x="86" y="19"/>
                      <a:pt x="67" y="0"/>
                      <a:pt x="43" y="0"/>
                    </a:cubicBezTo>
                    <a:cubicBezTo>
                      <a:pt x="20" y="0"/>
                      <a:pt x="0" y="19"/>
                      <a:pt x="0" y="43"/>
                    </a:cubicBezTo>
                    <a:cubicBezTo>
                      <a:pt x="0" y="51"/>
                      <a:pt x="3" y="60"/>
                      <a:pt x="8" y="66"/>
                    </a:cubicBezTo>
                    <a:cubicBezTo>
                      <a:pt x="12" y="65"/>
                      <a:pt x="16" y="65"/>
                      <a:pt x="20" y="65"/>
                    </a:cubicBezTo>
                    <a:cubicBezTo>
                      <a:pt x="36" y="65"/>
                      <a:pt x="50" y="72"/>
                      <a:pt x="60" y="82"/>
                    </a:cubicBezTo>
                    <a:cubicBezTo>
                      <a:pt x="75" y="76"/>
                      <a:pt x="86" y="60"/>
                      <a:pt x="86"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sp>
            <p:nvSpPr>
              <p:cNvPr id="21" name="淘宝店chenying0907出品 206"/>
              <p:cNvSpPr/>
              <p:nvPr/>
            </p:nvSpPr>
            <p:spPr bwMode="auto">
              <a:xfrm>
                <a:off x="2890838" y="4527551"/>
                <a:ext cx="233363" cy="123825"/>
              </a:xfrm>
              <a:custGeom>
                <a:avLst/>
                <a:gdLst>
                  <a:gd name="T0" fmla="*/ 179 w 241"/>
                  <a:gd name="T1" fmla="*/ 25 h 128"/>
                  <a:gd name="T2" fmla="*/ 157 w 241"/>
                  <a:gd name="T3" fmla="*/ 31 h 128"/>
                  <a:gd name="T4" fmla="*/ 108 w 241"/>
                  <a:gd name="T5" fmla="*/ 0 h 128"/>
                  <a:gd name="T6" fmla="*/ 58 w 241"/>
                  <a:gd name="T7" fmla="*/ 32 h 128"/>
                  <a:gd name="T8" fmla="*/ 43 w 241"/>
                  <a:gd name="T9" fmla="*/ 26 h 128"/>
                  <a:gd name="T10" fmla="*/ 17 w 241"/>
                  <a:gd name="T11" fmla="*/ 52 h 128"/>
                  <a:gd name="T12" fmla="*/ 18 w 241"/>
                  <a:gd name="T13" fmla="*/ 59 h 128"/>
                  <a:gd name="T14" fmla="*/ 0 w 241"/>
                  <a:gd name="T15" fmla="*/ 91 h 128"/>
                  <a:gd name="T16" fmla="*/ 37 w 241"/>
                  <a:gd name="T17" fmla="*/ 128 h 128"/>
                  <a:gd name="T18" fmla="*/ 37 w 241"/>
                  <a:gd name="T19" fmla="*/ 128 h 128"/>
                  <a:gd name="T20" fmla="*/ 37 w 241"/>
                  <a:gd name="T21" fmla="*/ 128 h 128"/>
                  <a:gd name="T22" fmla="*/ 37 w 241"/>
                  <a:gd name="T23" fmla="*/ 128 h 128"/>
                  <a:gd name="T24" fmla="*/ 38 w 241"/>
                  <a:gd name="T25" fmla="*/ 128 h 128"/>
                  <a:gd name="T26" fmla="*/ 211 w 241"/>
                  <a:gd name="T27" fmla="*/ 128 h 128"/>
                  <a:gd name="T28" fmla="*/ 212 w 241"/>
                  <a:gd name="T29" fmla="*/ 128 h 128"/>
                  <a:gd name="T30" fmla="*/ 241 w 241"/>
                  <a:gd name="T31" fmla="*/ 99 h 128"/>
                  <a:gd name="T32" fmla="*/ 223 w 241"/>
                  <a:gd name="T33" fmla="*/ 72 h 128"/>
                  <a:gd name="T34" fmla="*/ 223 w 241"/>
                  <a:gd name="T35" fmla="*/ 69 h 128"/>
                  <a:gd name="T36" fmla="*/ 179 w 241"/>
                  <a:gd name="T37" fmla="*/ 2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1" h="128">
                    <a:moveTo>
                      <a:pt x="179" y="25"/>
                    </a:moveTo>
                    <a:cubicBezTo>
                      <a:pt x="171" y="25"/>
                      <a:pt x="164" y="27"/>
                      <a:pt x="157" y="31"/>
                    </a:cubicBezTo>
                    <a:cubicBezTo>
                      <a:pt x="148" y="13"/>
                      <a:pt x="129" y="0"/>
                      <a:pt x="108" y="0"/>
                    </a:cubicBezTo>
                    <a:cubicBezTo>
                      <a:pt x="86" y="0"/>
                      <a:pt x="67" y="13"/>
                      <a:pt x="58" y="32"/>
                    </a:cubicBezTo>
                    <a:cubicBezTo>
                      <a:pt x="54" y="28"/>
                      <a:pt x="49" y="26"/>
                      <a:pt x="43" y="26"/>
                    </a:cubicBezTo>
                    <a:cubicBezTo>
                      <a:pt x="29" y="26"/>
                      <a:pt x="17" y="38"/>
                      <a:pt x="17" y="52"/>
                    </a:cubicBezTo>
                    <a:cubicBezTo>
                      <a:pt x="17" y="54"/>
                      <a:pt x="18" y="57"/>
                      <a:pt x="18" y="59"/>
                    </a:cubicBezTo>
                    <a:cubicBezTo>
                      <a:pt x="8" y="66"/>
                      <a:pt x="0" y="77"/>
                      <a:pt x="0" y="91"/>
                    </a:cubicBezTo>
                    <a:cubicBezTo>
                      <a:pt x="0" y="111"/>
                      <a:pt x="17" y="128"/>
                      <a:pt x="37" y="128"/>
                    </a:cubicBezTo>
                    <a:cubicBezTo>
                      <a:pt x="37" y="128"/>
                      <a:pt x="37" y="128"/>
                      <a:pt x="37" y="128"/>
                    </a:cubicBezTo>
                    <a:cubicBezTo>
                      <a:pt x="37" y="128"/>
                      <a:pt x="37" y="128"/>
                      <a:pt x="37" y="128"/>
                    </a:cubicBezTo>
                    <a:cubicBezTo>
                      <a:pt x="37" y="128"/>
                      <a:pt x="37" y="128"/>
                      <a:pt x="37" y="128"/>
                    </a:cubicBezTo>
                    <a:cubicBezTo>
                      <a:pt x="38" y="128"/>
                      <a:pt x="38" y="128"/>
                      <a:pt x="38" y="128"/>
                    </a:cubicBezTo>
                    <a:cubicBezTo>
                      <a:pt x="211" y="128"/>
                      <a:pt x="211" y="128"/>
                      <a:pt x="211" y="128"/>
                    </a:cubicBezTo>
                    <a:cubicBezTo>
                      <a:pt x="211" y="128"/>
                      <a:pt x="212" y="128"/>
                      <a:pt x="212" y="128"/>
                    </a:cubicBezTo>
                    <a:cubicBezTo>
                      <a:pt x="228" y="128"/>
                      <a:pt x="241" y="115"/>
                      <a:pt x="241" y="99"/>
                    </a:cubicBezTo>
                    <a:cubicBezTo>
                      <a:pt x="241" y="87"/>
                      <a:pt x="234" y="76"/>
                      <a:pt x="223" y="72"/>
                    </a:cubicBezTo>
                    <a:cubicBezTo>
                      <a:pt x="223" y="71"/>
                      <a:pt x="223" y="70"/>
                      <a:pt x="223" y="69"/>
                    </a:cubicBezTo>
                    <a:cubicBezTo>
                      <a:pt x="223" y="45"/>
                      <a:pt x="204" y="25"/>
                      <a:pt x="17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grpSp>
        <p:grpSp>
          <p:nvGrpSpPr>
            <p:cNvPr id="46" name="淘宝店chenying0907出品 45"/>
            <p:cNvGrpSpPr/>
            <p:nvPr/>
          </p:nvGrpSpPr>
          <p:grpSpPr>
            <a:xfrm>
              <a:off x="4352924" y="2711691"/>
              <a:ext cx="459845" cy="352034"/>
              <a:chOff x="4260851" y="2633664"/>
              <a:chExt cx="331788" cy="254000"/>
            </a:xfrm>
            <a:solidFill>
              <a:schemeClr val="bg1"/>
            </a:solidFill>
          </p:grpSpPr>
          <p:sp>
            <p:nvSpPr>
              <p:cNvPr id="47" name="淘宝店chenying0907出品 819"/>
              <p:cNvSpPr>
                <a:spLocks noEditPoints="1"/>
              </p:cNvSpPr>
              <p:nvPr/>
            </p:nvSpPr>
            <p:spPr bwMode="auto">
              <a:xfrm>
                <a:off x="4297364" y="2633664"/>
                <a:ext cx="260350" cy="174625"/>
              </a:xfrm>
              <a:custGeom>
                <a:avLst/>
                <a:gdLst>
                  <a:gd name="T0" fmla="*/ 225 w 225"/>
                  <a:gd name="T1" fmla="*/ 13 h 150"/>
                  <a:gd name="T2" fmla="*/ 212 w 225"/>
                  <a:gd name="T3" fmla="*/ 0 h 150"/>
                  <a:gd name="T4" fmla="*/ 13 w 225"/>
                  <a:gd name="T5" fmla="*/ 0 h 150"/>
                  <a:gd name="T6" fmla="*/ 0 w 225"/>
                  <a:gd name="T7" fmla="*/ 13 h 150"/>
                  <a:gd name="T8" fmla="*/ 0 w 225"/>
                  <a:gd name="T9" fmla="*/ 150 h 150"/>
                  <a:gd name="T10" fmla="*/ 225 w 225"/>
                  <a:gd name="T11" fmla="*/ 150 h 150"/>
                  <a:gd name="T12" fmla="*/ 225 w 225"/>
                  <a:gd name="T13" fmla="*/ 13 h 150"/>
                  <a:gd name="T14" fmla="*/ 207 w 225"/>
                  <a:gd name="T15" fmla="*/ 132 h 150"/>
                  <a:gd name="T16" fmla="*/ 18 w 225"/>
                  <a:gd name="T17" fmla="*/ 132 h 150"/>
                  <a:gd name="T18" fmla="*/ 18 w 225"/>
                  <a:gd name="T19" fmla="*/ 19 h 150"/>
                  <a:gd name="T20" fmla="*/ 207 w 225"/>
                  <a:gd name="T21" fmla="*/ 19 h 150"/>
                  <a:gd name="T22" fmla="*/ 207 w 225"/>
                  <a:gd name="T23" fmla="*/ 13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 h="150">
                    <a:moveTo>
                      <a:pt x="225" y="13"/>
                    </a:moveTo>
                    <a:cubicBezTo>
                      <a:pt x="225" y="4"/>
                      <a:pt x="221" y="0"/>
                      <a:pt x="212" y="0"/>
                    </a:cubicBezTo>
                    <a:cubicBezTo>
                      <a:pt x="13" y="0"/>
                      <a:pt x="13" y="0"/>
                      <a:pt x="13" y="0"/>
                    </a:cubicBezTo>
                    <a:cubicBezTo>
                      <a:pt x="4" y="0"/>
                      <a:pt x="0" y="4"/>
                      <a:pt x="0" y="13"/>
                    </a:cubicBezTo>
                    <a:cubicBezTo>
                      <a:pt x="0" y="150"/>
                      <a:pt x="0" y="150"/>
                      <a:pt x="0" y="150"/>
                    </a:cubicBezTo>
                    <a:cubicBezTo>
                      <a:pt x="225" y="150"/>
                      <a:pt x="225" y="150"/>
                      <a:pt x="225" y="150"/>
                    </a:cubicBezTo>
                    <a:lnTo>
                      <a:pt x="225" y="13"/>
                    </a:lnTo>
                    <a:close/>
                    <a:moveTo>
                      <a:pt x="207" y="132"/>
                    </a:moveTo>
                    <a:cubicBezTo>
                      <a:pt x="18" y="132"/>
                      <a:pt x="18" y="132"/>
                      <a:pt x="18" y="132"/>
                    </a:cubicBezTo>
                    <a:cubicBezTo>
                      <a:pt x="18" y="19"/>
                      <a:pt x="18" y="19"/>
                      <a:pt x="18" y="19"/>
                    </a:cubicBezTo>
                    <a:cubicBezTo>
                      <a:pt x="207" y="19"/>
                      <a:pt x="207" y="19"/>
                      <a:pt x="207" y="19"/>
                    </a:cubicBezTo>
                    <a:lnTo>
                      <a:pt x="207"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sp>
            <p:nvSpPr>
              <p:cNvPr id="48" name="淘宝店chenying0907出品 820"/>
              <p:cNvSpPr>
                <a:spLocks noEditPoints="1"/>
              </p:cNvSpPr>
              <p:nvPr/>
            </p:nvSpPr>
            <p:spPr bwMode="auto">
              <a:xfrm>
                <a:off x="4260851" y="2822576"/>
                <a:ext cx="331788" cy="38100"/>
              </a:xfrm>
              <a:custGeom>
                <a:avLst/>
                <a:gdLst>
                  <a:gd name="T0" fmla="*/ 187 w 209"/>
                  <a:gd name="T1" fmla="*/ 0 h 24"/>
                  <a:gd name="T2" fmla="*/ 23 w 209"/>
                  <a:gd name="T3" fmla="*/ 0 h 24"/>
                  <a:gd name="T4" fmla="*/ 0 w 209"/>
                  <a:gd name="T5" fmla="*/ 24 h 24"/>
                  <a:gd name="T6" fmla="*/ 209 w 209"/>
                  <a:gd name="T7" fmla="*/ 24 h 24"/>
                  <a:gd name="T8" fmla="*/ 187 w 209"/>
                  <a:gd name="T9" fmla="*/ 0 h 24"/>
                  <a:gd name="T10" fmla="*/ 80 w 209"/>
                  <a:gd name="T11" fmla="*/ 17 h 24"/>
                  <a:gd name="T12" fmla="*/ 89 w 209"/>
                  <a:gd name="T13" fmla="*/ 8 h 24"/>
                  <a:gd name="T14" fmla="*/ 121 w 209"/>
                  <a:gd name="T15" fmla="*/ 8 h 24"/>
                  <a:gd name="T16" fmla="*/ 129 w 209"/>
                  <a:gd name="T17" fmla="*/ 17 h 24"/>
                  <a:gd name="T18" fmla="*/ 80 w 209"/>
                  <a:gd name="T19"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24">
                    <a:moveTo>
                      <a:pt x="187" y="0"/>
                    </a:moveTo>
                    <a:lnTo>
                      <a:pt x="23" y="0"/>
                    </a:lnTo>
                    <a:lnTo>
                      <a:pt x="0" y="24"/>
                    </a:lnTo>
                    <a:lnTo>
                      <a:pt x="209" y="24"/>
                    </a:lnTo>
                    <a:lnTo>
                      <a:pt x="187" y="0"/>
                    </a:lnTo>
                    <a:close/>
                    <a:moveTo>
                      <a:pt x="80" y="17"/>
                    </a:moveTo>
                    <a:lnTo>
                      <a:pt x="89" y="8"/>
                    </a:lnTo>
                    <a:lnTo>
                      <a:pt x="121" y="8"/>
                    </a:lnTo>
                    <a:lnTo>
                      <a:pt x="129" y="17"/>
                    </a:lnTo>
                    <a:lnTo>
                      <a:pt x="80"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sp>
            <p:nvSpPr>
              <p:cNvPr id="49" name="淘宝店chenying0907出品 821"/>
              <p:cNvSpPr/>
              <p:nvPr/>
            </p:nvSpPr>
            <p:spPr bwMode="auto">
              <a:xfrm>
                <a:off x="4260851" y="2874964"/>
                <a:ext cx="331788" cy="12700"/>
              </a:xfrm>
              <a:custGeom>
                <a:avLst/>
                <a:gdLst>
                  <a:gd name="T0" fmla="*/ 9 w 286"/>
                  <a:gd name="T1" fmla="*/ 12 h 12"/>
                  <a:gd name="T2" fmla="*/ 277 w 286"/>
                  <a:gd name="T3" fmla="*/ 12 h 12"/>
                  <a:gd name="T4" fmla="*/ 286 w 286"/>
                  <a:gd name="T5" fmla="*/ 0 h 12"/>
                  <a:gd name="T6" fmla="*/ 0 w 286"/>
                  <a:gd name="T7" fmla="*/ 0 h 12"/>
                  <a:gd name="T8" fmla="*/ 9 w 286"/>
                  <a:gd name="T9" fmla="*/ 12 h 12"/>
                </a:gdLst>
                <a:ahLst/>
                <a:cxnLst>
                  <a:cxn ang="0">
                    <a:pos x="T0" y="T1"/>
                  </a:cxn>
                  <a:cxn ang="0">
                    <a:pos x="T2" y="T3"/>
                  </a:cxn>
                  <a:cxn ang="0">
                    <a:pos x="T4" y="T5"/>
                  </a:cxn>
                  <a:cxn ang="0">
                    <a:pos x="T6" y="T7"/>
                  </a:cxn>
                  <a:cxn ang="0">
                    <a:pos x="T8" y="T9"/>
                  </a:cxn>
                </a:cxnLst>
                <a:rect l="0" t="0" r="r" b="b"/>
                <a:pathLst>
                  <a:path w="286" h="12">
                    <a:moveTo>
                      <a:pt x="9" y="12"/>
                    </a:moveTo>
                    <a:cubicBezTo>
                      <a:pt x="20" y="12"/>
                      <a:pt x="269" y="12"/>
                      <a:pt x="277" y="12"/>
                    </a:cubicBezTo>
                    <a:cubicBezTo>
                      <a:pt x="286" y="12"/>
                      <a:pt x="286" y="0"/>
                      <a:pt x="286" y="0"/>
                    </a:cubicBezTo>
                    <a:cubicBezTo>
                      <a:pt x="0" y="0"/>
                      <a:pt x="0" y="0"/>
                      <a:pt x="0" y="0"/>
                    </a:cubicBezTo>
                    <a:cubicBezTo>
                      <a:pt x="0" y="0"/>
                      <a:pt x="0" y="12"/>
                      <a:pt x="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grpSp>
      </p:grpSp>
      <p:grpSp>
        <p:nvGrpSpPr>
          <p:cNvPr id="61" name="淘宝店chenying0907出品 60"/>
          <p:cNvGrpSpPr/>
          <p:nvPr/>
        </p:nvGrpSpPr>
        <p:grpSpPr>
          <a:xfrm>
            <a:off x="1227222" y="3294519"/>
            <a:ext cx="2243490" cy="1720874"/>
            <a:chOff x="1093649" y="2835227"/>
            <a:chExt cx="1999304" cy="1533571"/>
          </a:xfrm>
        </p:grpSpPr>
        <p:grpSp>
          <p:nvGrpSpPr>
            <p:cNvPr id="2" name="淘宝店chenying0907出品 1"/>
            <p:cNvGrpSpPr/>
            <p:nvPr/>
          </p:nvGrpSpPr>
          <p:grpSpPr>
            <a:xfrm>
              <a:off x="1093649" y="2835227"/>
              <a:ext cx="1999304" cy="1533571"/>
              <a:chOff x="2890838" y="4437063"/>
              <a:chExt cx="279398" cy="214313"/>
            </a:xfrm>
            <a:solidFill>
              <a:srgbClr val="435468"/>
            </a:solidFill>
          </p:grpSpPr>
          <p:sp>
            <p:nvSpPr>
              <p:cNvPr id="3" name="淘宝店chenying0907出品 198"/>
              <p:cNvSpPr/>
              <p:nvPr/>
            </p:nvSpPr>
            <p:spPr bwMode="auto">
              <a:xfrm>
                <a:off x="3071811" y="4437063"/>
                <a:ext cx="31750" cy="28575"/>
              </a:xfrm>
              <a:custGeom>
                <a:avLst/>
                <a:gdLst>
                  <a:gd name="T0" fmla="*/ 32 w 33"/>
                  <a:gd name="T1" fmla="*/ 30 h 30"/>
                  <a:gd name="T2" fmla="*/ 33 w 33"/>
                  <a:gd name="T3" fmla="*/ 30 h 30"/>
                  <a:gd name="T4" fmla="*/ 16 w 33"/>
                  <a:gd name="T5" fmla="*/ 0 h 30"/>
                  <a:gd name="T6" fmla="*/ 0 w 33"/>
                  <a:gd name="T7" fmla="*/ 30 h 30"/>
                  <a:gd name="T8" fmla="*/ 0 w 33"/>
                  <a:gd name="T9" fmla="*/ 30 h 30"/>
                  <a:gd name="T10" fmla="*/ 16 w 33"/>
                  <a:gd name="T11" fmla="*/ 28 h 30"/>
                  <a:gd name="T12" fmla="*/ 32 w 33"/>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3" h="30">
                    <a:moveTo>
                      <a:pt x="32" y="30"/>
                    </a:moveTo>
                    <a:cubicBezTo>
                      <a:pt x="33" y="30"/>
                      <a:pt x="33" y="30"/>
                      <a:pt x="33" y="30"/>
                    </a:cubicBezTo>
                    <a:cubicBezTo>
                      <a:pt x="16" y="0"/>
                      <a:pt x="16" y="0"/>
                      <a:pt x="16" y="0"/>
                    </a:cubicBezTo>
                    <a:cubicBezTo>
                      <a:pt x="0" y="30"/>
                      <a:pt x="0" y="30"/>
                      <a:pt x="0" y="30"/>
                    </a:cubicBezTo>
                    <a:cubicBezTo>
                      <a:pt x="0" y="30"/>
                      <a:pt x="0" y="30"/>
                      <a:pt x="0" y="30"/>
                    </a:cubicBezTo>
                    <a:cubicBezTo>
                      <a:pt x="6" y="29"/>
                      <a:pt x="11" y="28"/>
                      <a:pt x="16" y="28"/>
                    </a:cubicBezTo>
                    <a:cubicBezTo>
                      <a:pt x="22" y="28"/>
                      <a:pt x="27" y="29"/>
                      <a:pt x="32"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sp>
            <p:nvSpPr>
              <p:cNvPr id="4" name="淘宝店chenying0907出品 199"/>
              <p:cNvSpPr/>
              <p:nvPr/>
            </p:nvSpPr>
            <p:spPr bwMode="auto">
              <a:xfrm>
                <a:off x="3141661" y="4503738"/>
                <a:ext cx="28575" cy="31750"/>
              </a:xfrm>
              <a:custGeom>
                <a:avLst/>
                <a:gdLst>
                  <a:gd name="T0" fmla="*/ 0 w 30"/>
                  <a:gd name="T1" fmla="*/ 33 h 33"/>
                  <a:gd name="T2" fmla="*/ 0 w 30"/>
                  <a:gd name="T3" fmla="*/ 33 h 33"/>
                  <a:gd name="T4" fmla="*/ 30 w 30"/>
                  <a:gd name="T5" fmla="*/ 17 h 33"/>
                  <a:gd name="T6" fmla="*/ 0 w 30"/>
                  <a:gd name="T7" fmla="*/ 0 h 33"/>
                  <a:gd name="T8" fmla="*/ 0 w 30"/>
                  <a:gd name="T9" fmla="*/ 1 h 33"/>
                  <a:gd name="T10" fmla="*/ 2 w 30"/>
                  <a:gd name="T11" fmla="*/ 17 h 33"/>
                  <a:gd name="T12" fmla="*/ 0 w 30"/>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30" h="33">
                    <a:moveTo>
                      <a:pt x="0" y="33"/>
                    </a:moveTo>
                    <a:cubicBezTo>
                      <a:pt x="0" y="33"/>
                      <a:pt x="0" y="33"/>
                      <a:pt x="0" y="33"/>
                    </a:cubicBezTo>
                    <a:cubicBezTo>
                      <a:pt x="30" y="17"/>
                      <a:pt x="30" y="17"/>
                      <a:pt x="30" y="17"/>
                    </a:cubicBezTo>
                    <a:cubicBezTo>
                      <a:pt x="0" y="0"/>
                      <a:pt x="0" y="0"/>
                      <a:pt x="0" y="0"/>
                    </a:cubicBezTo>
                    <a:cubicBezTo>
                      <a:pt x="0" y="1"/>
                      <a:pt x="0" y="1"/>
                      <a:pt x="0" y="1"/>
                    </a:cubicBezTo>
                    <a:cubicBezTo>
                      <a:pt x="1" y="6"/>
                      <a:pt x="2" y="11"/>
                      <a:pt x="2" y="17"/>
                    </a:cubicBezTo>
                    <a:cubicBezTo>
                      <a:pt x="2" y="22"/>
                      <a:pt x="1" y="28"/>
                      <a:pt x="0"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sp>
            <p:nvSpPr>
              <p:cNvPr id="5" name="淘宝店chenying0907出品 200"/>
              <p:cNvSpPr/>
              <p:nvPr/>
            </p:nvSpPr>
            <p:spPr bwMode="auto">
              <a:xfrm>
                <a:off x="3113086" y="4460876"/>
                <a:ext cx="33338" cy="31750"/>
              </a:xfrm>
              <a:custGeom>
                <a:avLst/>
                <a:gdLst>
                  <a:gd name="T0" fmla="*/ 22 w 33"/>
                  <a:gd name="T1" fmla="*/ 32 h 33"/>
                  <a:gd name="T2" fmla="*/ 23 w 33"/>
                  <a:gd name="T3" fmla="*/ 33 h 33"/>
                  <a:gd name="T4" fmla="*/ 33 w 33"/>
                  <a:gd name="T5" fmla="*/ 0 h 33"/>
                  <a:gd name="T6" fmla="*/ 0 w 33"/>
                  <a:gd name="T7" fmla="*/ 10 h 33"/>
                  <a:gd name="T8" fmla="*/ 1 w 33"/>
                  <a:gd name="T9" fmla="*/ 11 h 33"/>
                  <a:gd name="T10" fmla="*/ 22 w 33"/>
                  <a:gd name="T11" fmla="*/ 32 h 33"/>
                </a:gdLst>
                <a:ahLst/>
                <a:cxnLst>
                  <a:cxn ang="0">
                    <a:pos x="T0" y="T1"/>
                  </a:cxn>
                  <a:cxn ang="0">
                    <a:pos x="T2" y="T3"/>
                  </a:cxn>
                  <a:cxn ang="0">
                    <a:pos x="T4" y="T5"/>
                  </a:cxn>
                  <a:cxn ang="0">
                    <a:pos x="T6" y="T7"/>
                  </a:cxn>
                  <a:cxn ang="0">
                    <a:pos x="T8" y="T9"/>
                  </a:cxn>
                  <a:cxn ang="0">
                    <a:pos x="T10" y="T11"/>
                  </a:cxn>
                </a:cxnLst>
                <a:rect l="0" t="0" r="r" b="b"/>
                <a:pathLst>
                  <a:path w="33" h="33">
                    <a:moveTo>
                      <a:pt x="22" y="32"/>
                    </a:moveTo>
                    <a:cubicBezTo>
                      <a:pt x="23" y="33"/>
                      <a:pt x="23" y="33"/>
                      <a:pt x="23" y="33"/>
                    </a:cubicBezTo>
                    <a:cubicBezTo>
                      <a:pt x="33" y="0"/>
                      <a:pt x="33" y="0"/>
                      <a:pt x="33" y="0"/>
                    </a:cubicBezTo>
                    <a:cubicBezTo>
                      <a:pt x="0" y="10"/>
                      <a:pt x="0" y="10"/>
                      <a:pt x="0" y="10"/>
                    </a:cubicBezTo>
                    <a:cubicBezTo>
                      <a:pt x="1" y="11"/>
                      <a:pt x="1" y="11"/>
                      <a:pt x="1" y="11"/>
                    </a:cubicBezTo>
                    <a:cubicBezTo>
                      <a:pt x="10" y="16"/>
                      <a:pt x="17" y="23"/>
                      <a:pt x="22"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sp>
            <p:nvSpPr>
              <p:cNvPr id="6" name="淘宝店chenying0907出品 201"/>
              <p:cNvSpPr/>
              <p:nvPr/>
            </p:nvSpPr>
            <p:spPr bwMode="auto">
              <a:xfrm>
                <a:off x="3006723" y="4503738"/>
                <a:ext cx="26988" cy="25400"/>
              </a:xfrm>
              <a:custGeom>
                <a:avLst/>
                <a:gdLst>
                  <a:gd name="T0" fmla="*/ 25 w 27"/>
                  <a:gd name="T1" fmla="*/ 17 h 26"/>
                  <a:gd name="T2" fmla="*/ 27 w 27"/>
                  <a:gd name="T3" fmla="*/ 0 h 26"/>
                  <a:gd name="T4" fmla="*/ 27 w 27"/>
                  <a:gd name="T5" fmla="*/ 0 h 26"/>
                  <a:gd name="T6" fmla="*/ 0 w 27"/>
                  <a:gd name="T7" fmla="*/ 15 h 26"/>
                  <a:gd name="T8" fmla="*/ 26 w 27"/>
                  <a:gd name="T9" fmla="*/ 26 h 26"/>
                  <a:gd name="T10" fmla="*/ 25 w 27"/>
                  <a:gd name="T11" fmla="*/ 17 h 26"/>
                </a:gdLst>
                <a:ahLst/>
                <a:cxnLst>
                  <a:cxn ang="0">
                    <a:pos x="T0" y="T1"/>
                  </a:cxn>
                  <a:cxn ang="0">
                    <a:pos x="T2" y="T3"/>
                  </a:cxn>
                  <a:cxn ang="0">
                    <a:pos x="T4" y="T5"/>
                  </a:cxn>
                  <a:cxn ang="0">
                    <a:pos x="T6" y="T7"/>
                  </a:cxn>
                  <a:cxn ang="0">
                    <a:pos x="T8" y="T9"/>
                  </a:cxn>
                  <a:cxn ang="0">
                    <a:pos x="T10" y="T11"/>
                  </a:cxn>
                </a:cxnLst>
                <a:rect l="0" t="0" r="r" b="b"/>
                <a:pathLst>
                  <a:path w="27" h="26">
                    <a:moveTo>
                      <a:pt x="25" y="17"/>
                    </a:moveTo>
                    <a:cubicBezTo>
                      <a:pt x="25" y="11"/>
                      <a:pt x="26" y="5"/>
                      <a:pt x="27" y="0"/>
                    </a:cubicBezTo>
                    <a:cubicBezTo>
                      <a:pt x="27" y="0"/>
                      <a:pt x="27" y="0"/>
                      <a:pt x="27" y="0"/>
                    </a:cubicBezTo>
                    <a:cubicBezTo>
                      <a:pt x="0" y="15"/>
                      <a:pt x="0" y="15"/>
                      <a:pt x="0" y="15"/>
                    </a:cubicBezTo>
                    <a:cubicBezTo>
                      <a:pt x="9" y="17"/>
                      <a:pt x="18" y="21"/>
                      <a:pt x="26" y="26"/>
                    </a:cubicBezTo>
                    <a:cubicBezTo>
                      <a:pt x="25" y="23"/>
                      <a:pt x="25" y="20"/>
                      <a:pt x="2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sp>
            <p:nvSpPr>
              <p:cNvPr id="7" name="淘宝店chenying0907出品 202"/>
              <p:cNvSpPr/>
              <p:nvPr/>
            </p:nvSpPr>
            <p:spPr bwMode="auto">
              <a:xfrm>
                <a:off x="3113087" y="4546601"/>
                <a:ext cx="33338" cy="31750"/>
              </a:xfrm>
              <a:custGeom>
                <a:avLst/>
                <a:gdLst>
                  <a:gd name="T0" fmla="*/ 33 w 33"/>
                  <a:gd name="T1" fmla="*/ 33 h 33"/>
                  <a:gd name="T2" fmla="*/ 23 w 33"/>
                  <a:gd name="T3" fmla="*/ 0 h 33"/>
                  <a:gd name="T4" fmla="*/ 22 w 33"/>
                  <a:gd name="T5" fmla="*/ 1 h 33"/>
                  <a:gd name="T6" fmla="*/ 1 w 33"/>
                  <a:gd name="T7" fmla="*/ 22 h 33"/>
                  <a:gd name="T8" fmla="*/ 0 w 33"/>
                  <a:gd name="T9" fmla="*/ 24 h 33"/>
                  <a:gd name="T10" fmla="*/ 33 w 33"/>
                  <a:gd name="T11" fmla="*/ 33 h 33"/>
                </a:gdLst>
                <a:ahLst/>
                <a:cxnLst>
                  <a:cxn ang="0">
                    <a:pos x="T0" y="T1"/>
                  </a:cxn>
                  <a:cxn ang="0">
                    <a:pos x="T2" y="T3"/>
                  </a:cxn>
                  <a:cxn ang="0">
                    <a:pos x="T4" y="T5"/>
                  </a:cxn>
                  <a:cxn ang="0">
                    <a:pos x="T6" y="T7"/>
                  </a:cxn>
                  <a:cxn ang="0">
                    <a:pos x="T8" y="T9"/>
                  </a:cxn>
                  <a:cxn ang="0">
                    <a:pos x="T10" y="T11"/>
                  </a:cxn>
                </a:cxnLst>
                <a:rect l="0" t="0" r="r" b="b"/>
                <a:pathLst>
                  <a:path w="33" h="33">
                    <a:moveTo>
                      <a:pt x="33" y="33"/>
                    </a:moveTo>
                    <a:cubicBezTo>
                      <a:pt x="23" y="0"/>
                      <a:pt x="23" y="0"/>
                      <a:pt x="23" y="0"/>
                    </a:cubicBezTo>
                    <a:cubicBezTo>
                      <a:pt x="22" y="1"/>
                      <a:pt x="22" y="1"/>
                      <a:pt x="22" y="1"/>
                    </a:cubicBezTo>
                    <a:cubicBezTo>
                      <a:pt x="17" y="10"/>
                      <a:pt x="10" y="17"/>
                      <a:pt x="1" y="22"/>
                    </a:cubicBezTo>
                    <a:cubicBezTo>
                      <a:pt x="0" y="24"/>
                      <a:pt x="0" y="24"/>
                      <a:pt x="0" y="24"/>
                    </a:cubicBezTo>
                    <a:lnTo>
                      <a:pt x="33"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sp>
            <p:nvSpPr>
              <p:cNvPr id="8" name="淘宝店chenying0907出品 203"/>
              <p:cNvSpPr/>
              <p:nvPr/>
            </p:nvSpPr>
            <p:spPr bwMode="auto">
              <a:xfrm>
                <a:off x="3028949" y="4460877"/>
                <a:ext cx="31750" cy="31750"/>
              </a:xfrm>
              <a:custGeom>
                <a:avLst/>
                <a:gdLst>
                  <a:gd name="T0" fmla="*/ 32 w 33"/>
                  <a:gd name="T1" fmla="*/ 11 h 33"/>
                  <a:gd name="T2" fmla="*/ 33 w 33"/>
                  <a:gd name="T3" fmla="*/ 10 h 33"/>
                  <a:gd name="T4" fmla="*/ 0 w 33"/>
                  <a:gd name="T5" fmla="*/ 0 h 33"/>
                  <a:gd name="T6" fmla="*/ 10 w 33"/>
                  <a:gd name="T7" fmla="*/ 33 h 33"/>
                  <a:gd name="T8" fmla="*/ 10 w 33"/>
                  <a:gd name="T9" fmla="*/ 32 h 33"/>
                  <a:gd name="T10" fmla="*/ 32 w 33"/>
                  <a:gd name="T11" fmla="*/ 11 h 33"/>
                </a:gdLst>
                <a:ahLst/>
                <a:cxnLst>
                  <a:cxn ang="0">
                    <a:pos x="T0" y="T1"/>
                  </a:cxn>
                  <a:cxn ang="0">
                    <a:pos x="T2" y="T3"/>
                  </a:cxn>
                  <a:cxn ang="0">
                    <a:pos x="T4" y="T5"/>
                  </a:cxn>
                  <a:cxn ang="0">
                    <a:pos x="T6" y="T7"/>
                  </a:cxn>
                  <a:cxn ang="0">
                    <a:pos x="T8" y="T9"/>
                  </a:cxn>
                  <a:cxn ang="0">
                    <a:pos x="T10" y="T11"/>
                  </a:cxn>
                </a:cxnLst>
                <a:rect l="0" t="0" r="r" b="b"/>
                <a:pathLst>
                  <a:path w="33" h="33">
                    <a:moveTo>
                      <a:pt x="32" y="11"/>
                    </a:moveTo>
                    <a:cubicBezTo>
                      <a:pt x="33" y="10"/>
                      <a:pt x="33" y="10"/>
                      <a:pt x="33" y="10"/>
                    </a:cubicBezTo>
                    <a:cubicBezTo>
                      <a:pt x="0" y="0"/>
                      <a:pt x="0" y="0"/>
                      <a:pt x="0" y="0"/>
                    </a:cubicBezTo>
                    <a:cubicBezTo>
                      <a:pt x="10" y="33"/>
                      <a:pt x="10" y="33"/>
                      <a:pt x="10" y="33"/>
                    </a:cubicBezTo>
                    <a:cubicBezTo>
                      <a:pt x="10" y="32"/>
                      <a:pt x="10" y="32"/>
                      <a:pt x="10" y="32"/>
                    </a:cubicBezTo>
                    <a:cubicBezTo>
                      <a:pt x="16" y="23"/>
                      <a:pt x="23" y="16"/>
                      <a:pt x="3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sp>
            <p:nvSpPr>
              <p:cNvPr id="9" name="淘宝店chenying0907出品 204"/>
              <p:cNvSpPr/>
              <p:nvPr/>
            </p:nvSpPr>
            <p:spPr bwMode="auto">
              <a:xfrm>
                <a:off x="3044824" y="4478339"/>
                <a:ext cx="84138" cy="79375"/>
              </a:xfrm>
              <a:custGeom>
                <a:avLst/>
                <a:gdLst>
                  <a:gd name="T0" fmla="*/ 86 w 86"/>
                  <a:gd name="T1" fmla="*/ 43 h 82"/>
                  <a:gd name="T2" fmla="*/ 43 w 86"/>
                  <a:gd name="T3" fmla="*/ 0 h 82"/>
                  <a:gd name="T4" fmla="*/ 0 w 86"/>
                  <a:gd name="T5" fmla="*/ 43 h 82"/>
                  <a:gd name="T6" fmla="*/ 8 w 86"/>
                  <a:gd name="T7" fmla="*/ 66 h 82"/>
                  <a:gd name="T8" fmla="*/ 20 w 86"/>
                  <a:gd name="T9" fmla="*/ 65 h 82"/>
                  <a:gd name="T10" fmla="*/ 60 w 86"/>
                  <a:gd name="T11" fmla="*/ 82 h 82"/>
                  <a:gd name="T12" fmla="*/ 86 w 86"/>
                  <a:gd name="T13" fmla="*/ 43 h 82"/>
                </a:gdLst>
                <a:ahLst/>
                <a:cxnLst>
                  <a:cxn ang="0">
                    <a:pos x="T0" y="T1"/>
                  </a:cxn>
                  <a:cxn ang="0">
                    <a:pos x="T2" y="T3"/>
                  </a:cxn>
                  <a:cxn ang="0">
                    <a:pos x="T4" y="T5"/>
                  </a:cxn>
                  <a:cxn ang="0">
                    <a:pos x="T6" y="T7"/>
                  </a:cxn>
                  <a:cxn ang="0">
                    <a:pos x="T8" y="T9"/>
                  </a:cxn>
                  <a:cxn ang="0">
                    <a:pos x="T10" y="T11"/>
                  </a:cxn>
                  <a:cxn ang="0">
                    <a:pos x="T12" y="T13"/>
                  </a:cxn>
                </a:cxnLst>
                <a:rect l="0" t="0" r="r" b="b"/>
                <a:pathLst>
                  <a:path w="86" h="82">
                    <a:moveTo>
                      <a:pt x="86" y="43"/>
                    </a:moveTo>
                    <a:cubicBezTo>
                      <a:pt x="86" y="19"/>
                      <a:pt x="67" y="0"/>
                      <a:pt x="43" y="0"/>
                    </a:cubicBezTo>
                    <a:cubicBezTo>
                      <a:pt x="20" y="0"/>
                      <a:pt x="0" y="19"/>
                      <a:pt x="0" y="43"/>
                    </a:cubicBezTo>
                    <a:cubicBezTo>
                      <a:pt x="0" y="51"/>
                      <a:pt x="3" y="60"/>
                      <a:pt x="8" y="66"/>
                    </a:cubicBezTo>
                    <a:cubicBezTo>
                      <a:pt x="12" y="65"/>
                      <a:pt x="16" y="65"/>
                      <a:pt x="20" y="65"/>
                    </a:cubicBezTo>
                    <a:cubicBezTo>
                      <a:pt x="36" y="65"/>
                      <a:pt x="50" y="72"/>
                      <a:pt x="60" y="82"/>
                    </a:cubicBezTo>
                    <a:cubicBezTo>
                      <a:pt x="75" y="76"/>
                      <a:pt x="86" y="60"/>
                      <a:pt x="86"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sp>
            <p:nvSpPr>
              <p:cNvPr id="10" name="淘宝店chenying0907出品 206"/>
              <p:cNvSpPr/>
              <p:nvPr/>
            </p:nvSpPr>
            <p:spPr bwMode="auto">
              <a:xfrm>
                <a:off x="2890838" y="4527551"/>
                <a:ext cx="233363" cy="123825"/>
              </a:xfrm>
              <a:custGeom>
                <a:avLst/>
                <a:gdLst>
                  <a:gd name="T0" fmla="*/ 179 w 241"/>
                  <a:gd name="T1" fmla="*/ 25 h 128"/>
                  <a:gd name="T2" fmla="*/ 157 w 241"/>
                  <a:gd name="T3" fmla="*/ 31 h 128"/>
                  <a:gd name="T4" fmla="*/ 108 w 241"/>
                  <a:gd name="T5" fmla="*/ 0 h 128"/>
                  <a:gd name="T6" fmla="*/ 58 w 241"/>
                  <a:gd name="T7" fmla="*/ 32 h 128"/>
                  <a:gd name="T8" fmla="*/ 43 w 241"/>
                  <a:gd name="T9" fmla="*/ 26 h 128"/>
                  <a:gd name="T10" fmla="*/ 17 w 241"/>
                  <a:gd name="T11" fmla="*/ 52 h 128"/>
                  <a:gd name="T12" fmla="*/ 18 w 241"/>
                  <a:gd name="T13" fmla="*/ 59 h 128"/>
                  <a:gd name="T14" fmla="*/ 0 w 241"/>
                  <a:gd name="T15" fmla="*/ 91 h 128"/>
                  <a:gd name="T16" fmla="*/ 37 w 241"/>
                  <a:gd name="T17" fmla="*/ 128 h 128"/>
                  <a:gd name="T18" fmla="*/ 37 w 241"/>
                  <a:gd name="T19" fmla="*/ 128 h 128"/>
                  <a:gd name="T20" fmla="*/ 37 w 241"/>
                  <a:gd name="T21" fmla="*/ 128 h 128"/>
                  <a:gd name="T22" fmla="*/ 37 w 241"/>
                  <a:gd name="T23" fmla="*/ 128 h 128"/>
                  <a:gd name="T24" fmla="*/ 38 w 241"/>
                  <a:gd name="T25" fmla="*/ 128 h 128"/>
                  <a:gd name="T26" fmla="*/ 211 w 241"/>
                  <a:gd name="T27" fmla="*/ 128 h 128"/>
                  <a:gd name="T28" fmla="*/ 212 w 241"/>
                  <a:gd name="T29" fmla="*/ 128 h 128"/>
                  <a:gd name="T30" fmla="*/ 241 w 241"/>
                  <a:gd name="T31" fmla="*/ 99 h 128"/>
                  <a:gd name="T32" fmla="*/ 223 w 241"/>
                  <a:gd name="T33" fmla="*/ 72 h 128"/>
                  <a:gd name="T34" fmla="*/ 223 w 241"/>
                  <a:gd name="T35" fmla="*/ 69 h 128"/>
                  <a:gd name="T36" fmla="*/ 179 w 241"/>
                  <a:gd name="T37" fmla="*/ 2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1" h="128">
                    <a:moveTo>
                      <a:pt x="179" y="25"/>
                    </a:moveTo>
                    <a:cubicBezTo>
                      <a:pt x="171" y="25"/>
                      <a:pt x="164" y="27"/>
                      <a:pt x="157" y="31"/>
                    </a:cubicBezTo>
                    <a:cubicBezTo>
                      <a:pt x="148" y="13"/>
                      <a:pt x="129" y="0"/>
                      <a:pt x="108" y="0"/>
                    </a:cubicBezTo>
                    <a:cubicBezTo>
                      <a:pt x="86" y="0"/>
                      <a:pt x="67" y="13"/>
                      <a:pt x="58" y="32"/>
                    </a:cubicBezTo>
                    <a:cubicBezTo>
                      <a:pt x="54" y="28"/>
                      <a:pt x="49" y="26"/>
                      <a:pt x="43" y="26"/>
                    </a:cubicBezTo>
                    <a:cubicBezTo>
                      <a:pt x="29" y="26"/>
                      <a:pt x="17" y="38"/>
                      <a:pt x="17" y="52"/>
                    </a:cubicBezTo>
                    <a:cubicBezTo>
                      <a:pt x="17" y="54"/>
                      <a:pt x="18" y="57"/>
                      <a:pt x="18" y="59"/>
                    </a:cubicBezTo>
                    <a:cubicBezTo>
                      <a:pt x="8" y="66"/>
                      <a:pt x="0" y="77"/>
                      <a:pt x="0" y="91"/>
                    </a:cubicBezTo>
                    <a:cubicBezTo>
                      <a:pt x="0" y="111"/>
                      <a:pt x="17" y="128"/>
                      <a:pt x="37" y="128"/>
                    </a:cubicBezTo>
                    <a:cubicBezTo>
                      <a:pt x="37" y="128"/>
                      <a:pt x="37" y="128"/>
                      <a:pt x="37" y="128"/>
                    </a:cubicBezTo>
                    <a:cubicBezTo>
                      <a:pt x="37" y="128"/>
                      <a:pt x="37" y="128"/>
                      <a:pt x="37" y="128"/>
                    </a:cubicBezTo>
                    <a:cubicBezTo>
                      <a:pt x="37" y="128"/>
                      <a:pt x="37" y="128"/>
                      <a:pt x="37" y="128"/>
                    </a:cubicBezTo>
                    <a:cubicBezTo>
                      <a:pt x="38" y="128"/>
                      <a:pt x="38" y="128"/>
                      <a:pt x="38" y="128"/>
                    </a:cubicBezTo>
                    <a:cubicBezTo>
                      <a:pt x="211" y="128"/>
                      <a:pt x="211" y="128"/>
                      <a:pt x="211" y="128"/>
                    </a:cubicBezTo>
                    <a:cubicBezTo>
                      <a:pt x="211" y="128"/>
                      <a:pt x="212" y="128"/>
                      <a:pt x="212" y="128"/>
                    </a:cubicBezTo>
                    <a:cubicBezTo>
                      <a:pt x="228" y="128"/>
                      <a:pt x="241" y="115"/>
                      <a:pt x="241" y="99"/>
                    </a:cubicBezTo>
                    <a:cubicBezTo>
                      <a:pt x="241" y="87"/>
                      <a:pt x="234" y="76"/>
                      <a:pt x="223" y="72"/>
                    </a:cubicBezTo>
                    <a:cubicBezTo>
                      <a:pt x="223" y="71"/>
                      <a:pt x="223" y="70"/>
                      <a:pt x="223" y="69"/>
                    </a:cubicBezTo>
                    <a:cubicBezTo>
                      <a:pt x="223" y="45"/>
                      <a:pt x="204" y="25"/>
                      <a:pt x="17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grpSp>
        <p:grpSp>
          <p:nvGrpSpPr>
            <p:cNvPr id="50" name="淘宝店chenying0907出品 49"/>
            <p:cNvGrpSpPr/>
            <p:nvPr/>
          </p:nvGrpSpPr>
          <p:grpSpPr>
            <a:xfrm>
              <a:off x="1729572" y="3777081"/>
              <a:ext cx="404839" cy="462046"/>
              <a:chOff x="4279901" y="5935663"/>
              <a:chExt cx="292100" cy="333376"/>
            </a:xfrm>
            <a:solidFill>
              <a:schemeClr val="bg1"/>
            </a:solidFill>
          </p:grpSpPr>
          <p:sp>
            <p:nvSpPr>
              <p:cNvPr id="51" name="淘宝店chenying0907出品 874"/>
              <p:cNvSpPr>
                <a:spLocks noEditPoints="1"/>
              </p:cNvSpPr>
              <p:nvPr/>
            </p:nvSpPr>
            <p:spPr bwMode="auto">
              <a:xfrm>
                <a:off x="4476751" y="5935663"/>
                <a:ext cx="95250" cy="333375"/>
              </a:xfrm>
              <a:custGeom>
                <a:avLst/>
                <a:gdLst>
                  <a:gd name="T0" fmla="*/ 0 w 60"/>
                  <a:gd name="T1" fmla="*/ 0 h 210"/>
                  <a:gd name="T2" fmla="*/ 0 w 60"/>
                  <a:gd name="T3" fmla="*/ 210 h 210"/>
                  <a:gd name="T4" fmla="*/ 60 w 60"/>
                  <a:gd name="T5" fmla="*/ 210 h 210"/>
                  <a:gd name="T6" fmla="*/ 60 w 60"/>
                  <a:gd name="T7" fmla="*/ 0 h 210"/>
                  <a:gd name="T8" fmla="*/ 0 w 60"/>
                  <a:gd name="T9" fmla="*/ 0 h 210"/>
                  <a:gd name="T10" fmla="*/ 43 w 60"/>
                  <a:gd name="T11" fmla="*/ 157 h 210"/>
                  <a:gd name="T12" fmla="*/ 17 w 60"/>
                  <a:gd name="T13" fmla="*/ 157 h 210"/>
                  <a:gd name="T14" fmla="*/ 17 w 60"/>
                  <a:gd name="T15" fmla="*/ 131 h 210"/>
                  <a:gd name="T16" fmla="*/ 43 w 60"/>
                  <a:gd name="T17" fmla="*/ 131 h 210"/>
                  <a:gd name="T18" fmla="*/ 43 w 60"/>
                  <a:gd name="T19" fmla="*/ 157 h 210"/>
                  <a:gd name="T20" fmla="*/ 43 w 60"/>
                  <a:gd name="T21" fmla="*/ 105 h 210"/>
                  <a:gd name="T22" fmla="*/ 17 w 60"/>
                  <a:gd name="T23" fmla="*/ 105 h 210"/>
                  <a:gd name="T24" fmla="*/ 17 w 60"/>
                  <a:gd name="T25" fmla="*/ 78 h 210"/>
                  <a:gd name="T26" fmla="*/ 43 w 60"/>
                  <a:gd name="T27" fmla="*/ 78 h 210"/>
                  <a:gd name="T28" fmla="*/ 43 w 60"/>
                  <a:gd name="T29" fmla="*/ 105 h 210"/>
                  <a:gd name="T30" fmla="*/ 43 w 60"/>
                  <a:gd name="T31" fmla="*/ 52 h 210"/>
                  <a:gd name="T32" fmla="*/ 17 w 60"/>
                  <a:gd name="T33" fmla="*/ 52 h 210"/>
                  <a:gd name="T34" fmla="*/ 17 w 60"/>
                  <a:gd name="T35" fmla="*/ 26 h 210"/>
                  <a:gd name="T36" fmla="*/ 43 w 60"/>
                  <a:gd name="T37" fmla="*/ 26 h 210"/>
                  <a:gd name="T38" fmla="*/ 43 w 60"/>
                  <a:gd name="T39" fmla="*/ 5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210">
                    <a:moveTo>
                      <a:pt x="0" y="0"/>
                    </a:moveTo>
                    <a:lnTo>
                      <a:pt x="0" y="210"/>
                    </a:lnTo>
                    <a:lnTo>
                      <a:pt x="60" y="210"/>
                    </a:lnTo>
                    <a:lnTo>
                      <a:pt x="60" y="0"/>
                    </a:lnTo>
                    <a:lnTo>
                      <a:pt x="0" y="0"/>
                    </a:lnTo>
                    <a:close/>
                    <a:moveTo>
                      <a:pt x="43" y="157"/>
                    </a:moveTo>
                    <a:lnTo>
                      <a:pt x="17" y="157"/>
                    </a:lnTo>
                    <a:lnTo>
                      <a:pt x="17" y="131"/>
                    </a:lnTo>
                    <a:lnTo>
                      <a:pt x="43" y="131"/>
                    </a:lnTo>
                    <a:lnTo>
                      <a:pt x="43" y="157"/>
                    </a:lnTo>
                    <a:close/>
                    <a:moveTo>
                      <a:pt x="43" y="105"/>
                    </a:moveTo>
                    <a:lnTo>
                      <a:pt x="17" y="105"/>
                    </a:lnTo>
                    <a:lnTo>
                      <a:pt x="17" y="78"/>
                    </a:lnTo>
                    <a:lnTo>
                      <a:pt x="43" y="78"/>
                    </a:lnTo>
                    <a:lnTo>
                      <a:pt x="43" y="105"/>
                    </a:lnTo>
                    <a:close/>
                    <a:moveTo>
                      <a:pt x="43" y="52"/>
                    </a:moveTo>
                    <a:lnTo>
                      <a:pt x="17" y="52"/>
                    </a:lnTo>
                    <a:lnTo>
                      <a:pt x="17" y="26"/>
                    </a:lnTo>
                    <a:lnTo>
                      <a:pt x="43" y="26"/>
                    </a:lnTo>
                    <a:lnTo>
                      <a:pt x="43"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sp>
            <p:nvSpPr>
              <p:cNvPr id="52" name="淘宝店chenying0907出品 875"/>
              <p:cNvSpPr>
                <a:spLocks noEditPoints="1"/>
              </p:cNvSpPr>
              <p:nvPr/>
            </p:nvSpPr>
            <p:spPr bwMode="auto">
              <a:xfrm>
                <a:off x="4279901" y="5981701"/>
                <a:ext cx="166688" cy="287338"/>
              </a:xfrm>
              <a:custGeom>
                <a:avLst/>
                <a:gdLst>
                  <a:gd name="T0" fmla="*/ 87 w 105"/>
                  <a:gd name="T1" fmla="*/ 9 h 181"/>
                  <a:gd name="T2" fmla="*/ 49 w 105"/>
                  <a:gd name="T3" fmla="*/ 9 h 181"/>
                  <a:gd name="T4" fmla="*/ 49 w 105"/>
                  <a:gd name="T5" fmla="*/ 23 h 181"/>
                  <a:gd name="T6" fmla="*/ 24 w 105"/>
                  <a:gd name="T7" fmla="*/ 23 h 181"/>
                  <a:gd name="T8" fmla="*/ 24 w 105"/>
                  <a:gd name="T9" fmla="*/ 0 h 181"/>
                  <a:gd name="T10" fmla="*/ 16 w 105"/>
                  <a:gd name="T11" fmla="*/ 0 h 181"/>
                  <a:gd name="T12" fmla="*/ 16 w 105"/>
                  <a:gd name="T13" fmla="*/ 23 h 181"/>
                  <a:gd name="T14" fmla="*/ 0 w 105"/>
                  <a:gd name="T15" fmla="*/ 23 h 181"/>
                  <a:gd name="T16" fmla="*/ 0 w 105"/>
                  <a:gd name="T17" fmla="*/ 181 h 181"/>
                  <a:gd name="T18" fmla="*/ 105 w 105"/>
                  <a:gd name="T19" fmla="*/ 181 h 181"/>
                  <a:gd name="T20" fmla="*/ 105 w 105"/>
                  <a:gd name="T21" fmla="*/ 23 h 181"/>
                  <a:gd name="T22" fmla="*/ 87 w 105"/>
                  <a:gd name="T23" fmla="*/ 23 h 181"/>
                  <a:gd name="T24" fmla="*/ 87 w 105"/>
                  <a:gd name="T25" fmla="*/ 9 h 181"/>
                  <a:gd name="T26" fmla="*/ 43 w 105"/>
                  <a:gd name="T27" fmla="*/ 128 h 181"/>
                  <a:gd name="T28" fmla="*/ 16 w 105"/>
                  <a:gd name="T29" fmla="*/ 128 h 181"/>
                  <a:gd name="T30" fmla="*/ 16 w 105"/>
                  <a:gd name="T31" fmla="*/ 102 h 181"/>
                  <a:gd name="T32" fmla="*/ 43 w 105"/>
                  <a:gd name="T33" fmla="*/ 102 h 181"/>
                  <a:gd name="T34" fmla="*/ 43 w 105"/>
                  <a:gd name="T35" fmla="*/ 128 h 181"/>
                  <a:gd name="T36" fmla="*/ 43 w 105"/>
                  <a:gd name="T37" fmla="*/ 76 h 181"/>
                  <a:gd name="T38" fmla="*/ 16 w 105"/>
                  <a:gd name="T39" fmla="*/ 76 h 181"/>
                  <a:gd name="T40" fmla="*/ 16 w 105"/>
                  <a:gd name="T41" fmla="*/ 49 h 181"/>
                  <a:gd name="T42" fmla="*/ 43 w 105"/>
                  <a:gd name="T43" fmla="*/ 49 h 181"/>
                  <a:gd name="T44" fmla="*/ 43 w 105"/>
                  <a:gd name="T45" fmla="*/ 76 h 181"/>
                  <a:gd name="T46" fmla="*/ 87 w 105"/>
                  <a:gd name="T47" fmla="*/ 128 h 181"/>
                  <a:gd name="T48" fmla="*/ 61 w 105"/>
                  <a:gd name="T49" fmla="*/ 128 h 181"/>
                  <a:gd name="T50" fmla="*/ 61 w 105"/>
                  <a:gd name="T51" fmla="*/ 102 h 181"/>
                  <a:gd name="T52" fmla="*/ 87 w 105"/>
                  <a:gd name="T53" fmla="*/ 102 h 181"/>
                  <a:gd name="T54" fmla="*/ 87 w 105"/>
                  <a:gd name="T55" fmla="*/ 128 h 181"/>
                  <a:gd name="T56" fmla="*/ 87 w 105"/>
                  <a:gd name="T57" fmla="*/ 76 h 181"/>
                  <a:gd name="T58" fmla="*/ 61 w 105"/>
                  <a:gd name="T59" fmla="*/ 76 h 181"/>
                  <a:gd name="T60" fmla="*/ 61 w 105"/>
                  <a:gd name="T61" fmla="*/ 49 h 181"/>
                  <a:gd name="T62" fmla="*/ 87 w 105"/>
                  <a:gd name="T63" fmla="*/ 49 h 181"/>
                  <a:gd name="T64" fmla="*/ 87 w 105"/>
                  <a:gd name="T65" fmla="*/ 7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5" h="181">
                    <a:moveTo>
                      <a:pt x="87" y="9"/>
                    </a:moveTo>
                    <a:lnTo>
                      <a:pt x="49" y="9"/>
                    </a:lnTo>
                    <a:lnTo>
                      <a:pt x="49" y="23"/>
                    </a:lnTo>
                    <a:lnTo>
                      <a:pt x="24" y="23"/>
                    </a:lnTo>
                    <a:lnTo>
                      <a:pt x="24" y="0"/>
                    </a:lnTo>
                    <a:lnTo>
                      <a:pt x="16" y="0"/>
                    </a:lnTo>
                    <a:lnTo>
                      <a:pt x="16" y="23"/>
                    </a:lnTo>
                    <a:lnTo>
                      <a:pt x="0" y="23"/>
                    </a:lnTo>
                    <a:lnTo>
                      <a:pt x="0" y="181"/>
                    </a:lnTo>
                    <a:lnTo>
                      <a:pt x="105" y="181"/>
                    </a:lnTo>
                    <a:lnTo>
                      <a:pt x="105" y="23"/>
                    </a:lnTo>
                    <a:lnTo>
                      <a:pt x="87" y="23"/>
                    </a:lnTo>
                    <a:lnTo>
                      <a:pt x="87" y="9"/>
                    </a:lnTo>
                    <a:close/>
                    <a:moveTo>
                      <a:pt x="43" y="128"/>
                    </a:moveTo>
                    <a:lnTo>
                      <a:pt x="16" y="128"/>
                    </a:lnTo>
                    <a:lnTo>
                      <a:pt x="16" y="102"/>
                    </a:lnTo>
                    <a:lnTo>
                      <a:pt x="43" y="102"/>
                    </a:lnTo>
                    <a:lnTo>
                      <a:pt x="43" y="128"/>
                    </a:lnTo>
                    <a:close/>
                    <a:moveTo>
                      <a:pt x="43" y="76"/>
                    </a:moveTo>
                    <a:lnTo>
                      <a:pt x="16" y="76"/>
                    </a:lnTo>
                    <a:lnTo>
                      <a:pt x="16" y="49"/>
                    </a:lnTo>
                    <a:lnTo>
                      <a:pt x="43" y="49"/>
                    </a:lnTo>
                    <a:lnTo>
                      <a:pt x="43" y="76"/>
                    </a:lnTo>
                    <a:close/>
                    <a:moveTo>
                      <a:pt x="87" y="128"/>
                    </a:moveTo>
                    <a:lnTo>
                      <a:pt x="61" y="128"/>
                    </a:lnTo>
                    <a:lnTo>
                      <a:pt x="61" y="102"/>
                    </a:lnTo>
                    <a:lnTo>
                      <a:pt x="87" y="102"/>
                    </a:lnTo>
                    <a:lnTo>
                      <a:pt x="87" y="128"/>
                    </a:lnTo>
                    <a:close/>
                    <a:moveTo>
                      <a:pt x="87" y="76"/>
                    </a:moveTo>
                    <a:lnTo>
                      <a:pt x="61" y="76"/>
                    </a:lnTo>
                    <a:lnTo>
                      <a:pt x="61" y="49"/>
                    </a:lnTo>
                    <a:lnTo>
                      <a:pt x="87" y="49"/>
                    </a:lnTo>
                    <a:lnTo>
                      <a:pt x="87"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grpSp>
      </p:grpSp>
      <p:grpSp>
        <p:nvGrpSpPr>
          <p:cNvPr id="63" name="淘宝店chenying0907出品 62"/>
          <p:cNvGrpSpPr/>
          <p:nvPr/>
        </p:nvGrpSpPr>
        <p:grpSpPr>
          <a:xfrm>
            <a:off x="6984674" y="3829901"/>
            <a:ext cx="2243490" cy="1720874"/>
            <a:chOff x="6224449" y="3312337"/>
            <a:chExt cx="1999304" cy="1533571"/>
          </a:xfrm>
        </p:grpSpPr>
        <p:grpSp>
          <p:nvGrpSpPr>
            <p:cNvPr id="24" name="淘宝店chenying0907出品 23"/>
            <p:cNvGrpSpPr/>
            <p:nvPr/>
          </p:nvGrpSpPr>
          <p:grpSpPr>
            <a:xfrm>
              <a:off x="6224449" y="3312337"/>
              <a:ext cx="1999304" cy="1533571"/>
              <a:chOff x="2890838" y="4437063"/>
              <a:chExt cx="279398" cy="214313"/>
            </a:xfrm>
            <a:solidFill>
              <a:srgbClr val="435468"/>
            </a:solidFill>
          </p:grpSpPr>
          <p:sp>
            <p:nvSpPr>
              <p:cNvPr id="25" name="淘宝店chenying0907出品 198"/>
              <p:cNvSpPr/>
              <p:nvPr/>
            </p:nvSpPr>
            <p:spPr bwMode="auto">
              <a:xfrm>
                <a:off x="3071811" y="4437063"/>
                <a:ext cx="31750" cy="28575"/>
              </a:xfrm>
              <a:custGeom>
                <a:avLst/>
                <a:gdLst>
                  <a:gd name="T0" fmla="*/ 32 w 33"/>
                  <a:gd name="T1" fmla="*/ 30 h 30"/>
                  <a:gd name="T2" fmla="*/ 33 w 33"/>
                  <a:gd name="T3" fmla="*/ 30 h 30"/>
                  <a:gd name="T4" fmla="*/ 16 w 33"/>
                  <a:gd name="T5" fmla="*/ 0 h 30"/>
                  <a:gd name="T6" fmla="*/ 0 w 33"/>
                  <a:gd name="T7" fmla="*/ 30 h 30"/>
                  <a:gd name="T8" fmla="*/ 0 w 33"/>
                  <a:gd name="T9" fmla="*/ 30 h 30"/>
                  <a:gd name="T10" fmla="*/ 16 w 33"/>
                  <a:gd name="T11" fmla="*/ 28 h 30"/>
                  <a:gd name="T12" fmla="*/ 32 w 33"/>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3" h="30">
                    <a:moveTo>
                      <a:pt x="32" y="30"/>
                    </a:moveTo>
                    <a:cubicBezTo>
                      <a:pt x="33" y="30"/>
                      <a:pt x="33" y="30"/>
                      <a:pt x="33" y="30"/>
                    </a:cubicBezTo>
                    <a:cubicBezTo>
                      <a:pt x="16" y="0"/>
                      <a:pt x="16" y="0"/>
                      <a:pt x="16" y="0"/>
                    </a:cubicBezTo>
                    <a:cubicBezTo>
                      <a:pt x="0" y="30"/>
                      <a:pt x="0" y="30"/>
                      <a:pt x="0" y="30"/>
                    </a:cubicBezTo>
                    <a:cubicBezTo>
                      <a:pt x="0" y="30"/>
                      <a:pt x="0" y="30"/>
                      <a:pt x="0" y="30"/>
                    </a:cubicBezTo>
                    <a:cubicBezTo>
                      <a:pt x="6" y="29"/>
                      <a:pt x="11" y="28"/>
                      <a:pt x="16" y="28"/>
                    </a:cubicBezTo>
                    <a:cubicBezTo>
                      <a:pt x="22" y="28"/>
                      <a:pt x="27" y="29"/>
                      <a:pt x="32"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sp>
            <p:nvSpPr>
              <p:cNvPr id="26" name="淘宝店chenying0907出品 199"/>
              <p:cNvSpPr/>
              <p:nvPr/>
            </p:nvSpPr>
            <p:spPr bwMode="auto">
              <a:xfrm>
                <a:off x="3141661" y="4503738"/>
                <a:ext cx="28575" cy="31750"/>
              </a:xfrm>
              <a:custGeom>
                <a:avLst/>
                <a:gdLst>
                  <a:gd name="T0" fmla="*/ 0 w 30"/>
                  <a:gd name="T1" fmla="*/ 33 h 33"/>
                  <a:gd name="T2" fmla="*/ 0 w 30"/>
                  <a:gd name="T3" fmla="*/ 33 h 33"/>
                  <a:gd name="T4" fmla="*/ 30 w 30"/>
                  <a:gd name="T5" fmla="*/ 17 h 33"/>
                  <a:gd name="T6" fmla="*/ 0 w 30"/>
                  <a:gd name="T7" fmla="*/ 0 h 33"/>
                  <a:gd name="T8" fmla="*/ 0 w 30"/>
                  <a:gd name="T9" fmla="*/ 1 h 33"/>
                  <a:gd name="T10" fmla="*/ 2 w 30"/>
                  <a:gd name="T11" fmla="*/ 17 h 33"/>
                  <a:gd name="T12" fmla="*/ 0 w 30"/>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30" h="33">
                    <a:moveTo>
                      <a:pt x="0" y="33"/>
                    </a:moveTo>
                    <a:cubicBezTo>
                      <a:pt x="0" y="33"/>
                      <a:pt x="0" y="33"/>
                      <a:pt x="0" y="33"/>
                    </a:cubicBezTo>
                    <a:cubicBezTo>
                      <a:pt x="30" y="17"/>
                      <a:pt x="30" y="17"/>
                      <a:pt x="30" y="17"/>
                    </a:cubicBezTo>
                    <a:cubicBezTo>
                      <a:pt x="0" y="0"/>
                      <a:pt x="0" y="0"/>
                      <a:pt x="0" y="0"/>
                    </a:cubicBezTo>
                    <a:cubicBezTo>
                      <a:pt x="0" y="1"/>
                      <a:pt x="0" y="1"/>
                      <a:pt x="0" y="1"/>
                    </a:cubicBezTo>
                    <a:cubicBezTo>
                      <a:pt x="1" y="6"/>
                      <a:pt x="2" y="11"/>
                      <a:pt x="2" y="17"/>
                    </a:cubicBezTo>
                    <a:cubicBezTo>
                      <a:pt x="2" y="22"/>
                      <a:pt x="1" y="28"/>
                      <a:pt x="0"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sp>
            <p:nvSpPr>
              <p:cNvPr id="27" name="淘宝店chenying0907出品 200"/>
              <p:cNvSpPr/>
              <p:nvPr/>
            </p:nvSpPr>
            <p:spPr bwMode="auto">
              <a:xfrm>
                <a:off x="3113086" y="4460876"/>
                <a:ext cx="33338" cy="31750"/>
              </a:xfrm>
              <a:custGeom>
                <a:avLst/>
                <a:gdLst>
                  <a:gd name="T0" fmla="*/ 22 w 33"/>
                  <a:gd name="T1" fmla="*/ 32 h 33"/>
                  <a:gd name="T2" fmla="*/ 23 w 33"/>
                  <a:gd name="T3" fmla="*/ 33 h 33"/>
                  <a:gd name="T4" fmla="*/ 33 w 33"/>
                  <a:gd name="T5" fmla="*/ 0 h 33"/>
                  <a:gd name="T6" fmla="*/ 0 w 33"/>
                  <a:gd name="T7" fmla="*/ 10 h 33"/>
                  <a:gd name="T8" fmla="*/ 1 w 33"/>
                  <a:gd name="T9" fmla="*/ 11 h 33"/>
                  <a:gd name="T10" fmla="*/ 22 w 33"/>
                  <a:gd name="T11" fmla="*/ 32 h 33"/>
                </a:gdLst>
                <a:ahLst/>
                <a:cxnLst>
                  <a:cxn ang="0">
                    <a:pos x="T0" y="T1"/>
                  </a:cxn>
                  <a:cxn ang="0">
                    <a:pos x="T2" y="T3"/>
                  </a:cxn>
                  <a:cxn ang="0">
                    <a:pos x="T4" y="T5"/>
                  </a:cxn>
                  <a:cxn ang="0">
                    <a:pos x="T6" y="T7"/>
                  </a:cxn>
                  <a:cxn ang="0">
                    <a:pos x="T8" y="T9"/>
                  </a:cxn>
                  <a:cxn ang="0">
                    <a:pos x="T10" y="T11"/>
                  </a:cxn>
                </a:cxnLst>
                <a:rect l="0" t="0" r="r" b="b"/>
                <a:pathLst>
                  <a:path w="33" h="33">
                    <a:moveTo>
                      <a:pt x="22" y="32"/>
                    </a:moveTo>
                    <a:cubicBezTo>
                      <a:pt x="23" y="33"/>
                      <a:pt x="23" y="33"/>
                      <a:pt x="23" y="33"/>
                    </a:cubicBezTo>
                    <a:cubicBezTo>
                      <a:pt x="33" y="0"/>
                      <a:pt x="33" y="0"/>
                      <a:pt x="33" y="0"/>
                    </a:cubicBezTo>
                    <a:cubicBezTo>
                      <a:pt x="0" y="10"/>
                      <a:pt x="0" y="10"/>
                      <a:pt x="0" y="10"/>
                    </a:cubicBezTo>
                    <a:cubicBezTo>
                      <a:pt x="1" y="11"/>
                      <a:pt x="1" y="11"/>
                      <a:pt x="1" y="11"/>
                    </a:cubicBezTo>
                    <a:cubicBezTo>
                      <a:pt x="10" y="16"/>
                      <a:pt x="17" y="23"/>
                      <a:pt x="22"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sp>
            <p:nvSpPr>
              <p:cNvPr id="28" name="淘宝店chenying0907出品 201"/>
              <p:cNvSpPr/>
              <p:nvPr/>
            </p:nvSpPr>
            <p:spPr bwMode="auto">
              <a:xfrm>
                <a:off x="3006723" y="4503738"/>
                <a:ext cx="26988" cy="25400"/>
              </a:xfrm>
              <a:custGeom>
                <a:avLst/>
                <a:gdLst>
                  <a:gd name="T0" fmla="*/ 25 w 27"/>
                  <a:gd name="T1" fmla="*/ 17 h 26"/>
                  <a:gd name="T2" fmla="*/ 27 w 27"/>
                  <a:gd name="T3" fmla="*/ 0 h 26"/>
                  <a:gd name="T4" fmla="*/ 27 w 27"/>
                  <a:gd name="T5" fmla="*/ 0 h 26"/>
                  <a:gd name="T6" fmla="*/ 0 w 27"/>
                  <a:gd name="T7" fmla="*/ 15 h 26"/>
                  <a:gd name="T8" fmla="*/ 26 w 27"/>
                  <a:gd name="T9" fmla="*/ 26 h 26"/>
                  <a:gd name="T10" fmla="*/ 25 w 27"/>
                  <a:gd name="T11" fmla="*/ 17 h 26"/>
                </a:gdLst>
                <a:ahLst/>
                <a:cxnLst>
                  <a:cxn ang="0">
                    <a:pos x="T0" y="T1"/>
                  </a:cxn>
                  <a:cxn ang="0">
                    <a:pos x="T2" y="T3"/>
                  </a:cxn>
                  <a:cxn ang="0">
                    <a:pos x="T4" y="T5"/>
                  </a:cxn>
                  <a:cxn ang="0">
                    <a:pos x="T6" y="T7"/>
                  </a:cxn>
                  <a:cxn ang="0">
                    <a:pos x="T8" y="T9"/>
                  </a:cxn>
                  <a:cxn ang="0">
                    <a:pos x="T10" y="T11"/>
                  </a:cxn>
                </a:cxnLst>
                <a:rect l="0" t="0" r="r" b="b"/>
                <a:pathLst>
                  <a:path w="27" h="26">
                    <a:moveTo>
                      <a:pt x="25" y="17"/>
                    </a:moveTo>
                    <a:cubicBezTo>
                      <a:pt x="25" y="11"/>
                      <a:pt x="26" y="5"/>
                      <a:pt x="27" y="0"/>
                    </a:cubicBezTo>
                    <a:cubicBezTo>
                      <a:pt x="27" y="0"/>
                      <a:pt x="27" y="0"/>
                      <a:pt x="27" y="0"/>
                    </a:cubicBezTo>
                    <a:cubicBezTo>
                      <a:pt x="0" y="15"/>
                      <a:pt x="0" y="15"/>
                      <a:pt x="0" y="15"/>
                    </a:cubicBezTo>
                    <a:cubicBezTo>
                      <a:pt x="9" y="17"/>
                      <a:pt x="18" y="21"/>
                      <a:pt x="26" y="26"/>
                    </a:cubicBezTo>
                    <a:cubicBezTo>
                      <a:pt x="25" y="23"/>
                      <a:pt x="25" y="20"/>
                      <a:pt x="2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sp>
            <p:nvSpPr>
              <p:cNvPr id="29" name="淘宝店chenying0907出品 202"/>
              <p:cNvSpPr/>
              <p:nvPr/>
            </p:nvSpPr>
            <p:spPr bwMode="auto">
              <a:xfrm>
                <a:off x="3113087" y="4546601"/>
                <a:ext cx="33338" cy="31750"/>
              </a:xfrm>
              <a:custGeom>
                <a:avLst/>
                <a:gdLst>
                  <a:gd name="T0" fmla="*/ 33 w 33"/>
                  <a:gd name="T1" fmla="*/ 33 h 33"/>
                  <a:gd name="T2" fmla="*/ 23 w 33"/>
                  <a:gd name="T3" fmla="*/ 0 h 33"/>
                  <a:gd name="T4" fmla="*/ 22 w 33"/>
                  <a:gd name="T5" fmla="*/ 1 h 33"/>
                  <a:gd name="T6" fmla="*/ 1 w 33"/>
                  <a:gd name="T7" fmla="*/ 22 h 33"/>
                  <a:gd name="T8" fmla="*/ 0 w 33"/>
                  <a:gd name="T9" fmla="*/ 24 h 33"/>
                  <a:gd name="T10" fmla="*/ 33 w 33"/>
                  <a:gd name="T11" fmla="*/ 33 h 33"/>
                </a:gdLst>
                <a:ahLst/>
                <a:cxnLst>
                  <a:cxn ang="0">
                    <a:pos x="T0" y="T1"/>
                  </a:cxn>
                  <a:cxn ang="0">
                    <a:pos x="T2" y="T3"/>
                  </a:cxn>
                  <a:cxn ang="0">
                    <a:pos x="T4" y="T5"/>
                  </a:cxn>
                  <a:cxn ang="0">
                    <a:pos x="T6" y="T7"/>
                  </a:cxn>
                  <a:cxn ang="0">
                    <a:pos x="T8" y="T9"/>
                  </a:cxn>
                  <a:cxn ang="0">
                    <a:pos x="T10" y="T11"/>
                  </a:cxn>
                </a:cxnLst>
                <a:rect l="0" t="0" r="r" b="b"/>
                <a:pathLst>
                  <a:path w="33" h="33">
                    <a:moveTo>
                      <a:pt x="33" y="33"/>
                    </a:moveTo>
                    <a:cubicBezTo>
                      <a:pt x="23" y="0"/>
                      <a:pt x="23" y="0"/>
                      <a:pt x="23" y="0"/>
                    </a:cubicBezTo>
                    <a:cubicBezTo>
                      <a:pt x="22" y="1"/>
                      <a:pt x="22" y="1"/>
                      <a:pt x="22" y="1"/>
                    </a:cubicBezTo>
                    <a:cubicBezTo>
                      <a:pt x="17" y="10"/>
                      <a:pt x="10" y="17"/>
                      <a:pt x="1" y="22"/>
                    </a:cubicBezTo>
                    <a:cubicBezTo>
                      <a:pt x="0" y="24"/>
                      <a:pt x="0" y="24"/>
                      <a:pt x="0" y="24"/>
                    </a:cubicBezTo>
                    <a:lnTo>
                      <a:pt x="33"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sp>
            <p:nvSpPr>
              <p:cNvPr id="30" name="淘宝店chenying0907出品 203"/>
              <p:cNvSpPr/>
              <p:nvPr/>
            </p:nvSpPr>
            <p:spPr bwMode="auto">
              <a:xfrm>
                <a:off x="3028949" y="4460877"/>
                <a:ext cx="31750" cy="31750"/>
              </a:xfrm>
              <a:custGeom>
                <a:avLst/>
                <a:gdLst>
                  <a:gd name="T0" fmla="*/ 32 w 33"/>
                  <a:gd name="T1" fmla="*/ 11 h 33"/>
                  <a:gd name="T2" fmla="*/ 33 w 33"/>
                  <a:gd name="T3" fmla="*/ 10 h 33"/>
                  <a:gd name="T4" fmla="*/ 0 w 33"/>
                  <a:gd name="T5" fmla="*/ 0 h 33"/>
                  <a:gd name="T6" fmla="*/ 10 w 33"/>
                  <a:gd name="T7" fmla="*/ 33 h 33"/>
                  <a:gd name="T8" fmla="*/ 10 w 33"/>
                  <a:gd name="T9" fmla="*/ 32 h 33"/>
                  <a:gd name="T10" fmla="*/ 32 w 33"/>
                  <a:gd name="T11" fmla="*/ 11 h 33"/>
                </a:gdLst>
                <a:ahLst/>
                <a:cxnLst>
                  <a:cxn ang="0">
                    <a:pos x="T0" y="T1"/>
                  </a:cxn>
                  <a:cxn ang="0">
                    <a:pos x="T2" y="T3"/>
                  </a:cxn>
                  <a:cxn ang="0">
                    <a:pos x="T4" y="T5"/>
                  </a:cxn>
                  <a:cxn ang="0">
                    <a:pos x="T6" y="T7"/>
                  </a:cxn>
                  <a:cxn ang="0">
                    <a:pos x="T8" y="T9"/>
                  </a:cxn>
                  <a:cxn ang="0">
                    <a:pos x="T10" y="T11"/>
                  </a:cxn>
                </a:cxnLst>
                <a:rect l="0" t="0" r="r" b="b"/>
                <a:pathLst>
                  <a:path w="33" h="33">
                    <a:moveTo>
                      <a:pt x="32" y="11"/>
                    </a:moveTo>
                    <a:cubicBezTo>
                      <a:pt x="33" y="10"/>
                      <a:pt x="33" y="10"/>
                      <a:pt x="33" y="10"/>
                    </a:cubicBezTo>
                    <a:cubicBezTo>
                      <a:pt x="0" y="0"/>
                      <a:pt x="0" y="0"/>
                      <a:pt x="0" y="0"/>
                    </a:cubicBezTo>
                    <a:cubicBezTo>
                      <a:pt x="10" y="33"/>
                      <a:pt x="10" y="33"/>
                      <a:pt x="10" y="33"/>
                    </a:cubicBezTo>
                    <a:cubicBezTo>
                      <a:pt x="10" y="32"/>
                      <a:pt x="10" y="32"/>
                      <a:pt x="10" y="32"/>
                    </a:cubicBezTo>
                    <a:cubicBezTo>
                      <a:pt x="16" y="23"/>
                      <a:pt x="23" y="16"/>
                      <a:pt x="3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sp>
            <p:nvSpPr>
              <p:cNvPr id="31" name="淘宝店chenying0907出品 204"/>
              <p:cNvSpPr/>
              <p:nvPr/>
            </p:nvSpPr>
            <p:spPr bwMode="auto">
              <a:xfrm>
                <a:off x="3044824" y="4478339"/>
                <a:ext cx="84138" cy="79375"/>
              </a:xfrm>
              <a:custGeom>
                <a:avLst/>
                <a:gdLst>
                  <a:gd name="T0" fmla="*/ 86 w 86"/>
                  <a:gd name="T1" fmla="*/ 43 h 82"/>
                  <a:gd name="T2" fmla="*/ 43 w 86"/>
                  <a:gd name="T3" fmla="*/ 0 h 82"/>
                  <a:gd name="T4" fmla="*/ 0 w 86"/>
                  <a:gd name="T5" fmla="*/ 43 h 82"/>
                  <a:gd name="T6" fmla="*/ 8 w 86"/>
                  <a:gd name="T7" fmla="*/ 66 h 82"/>
                  <a:gd name="T8" fmla="*/ 20 w 86"/>
                  <a:gd name="T9" fmla="*/ 65 h 82"/>
                  <a:gd name="T10" fmla="*/ 60 w 86"/>
                  <a:gd name="T11" fmla="*/ 82 h 82"/>
                  <a:gd name="T12" fmla="*/ 86 w 86"/>
                  <a:gd name="T13" fmla="*/ 43 h 82"/>
                </a:gdLst>
                <a:ahLst/>
                <a:cxnLst>
                  <a:cxn ang="0">
                    <a:pos x="T0" y="T1"/>
                  </a:cxn>
                  <a:cxn ang="0">
                    <a:pos x="T2" y="T3"/>
                  </a:cxn>
                  <a:cxn ang="0">
                    <a:pos x="T4" y="T5"/>
                  </a:cxn>
                  <a:cxn ang="0">
                    <a:pos x="T6" y="T7"/>
                  </a:cxn>
                  <a:cxn ang="0">
                    <a:pos x="T8" y="T9"/>
                  </a:cxn>
                  <a:cxn ang="0">
                    <a:pos x="T10" y="T11"/>
                  </a:cxn>
                  <a:cxn ang="0">
                    <a:pos x="T12" y="T13"/>
                  </a:cxn>
                </a:cxnLst>
                <a:rect l="0" t="0" r="r" b="b"/>
                <a:pathLst>
                  <a:path w="86" h="82">
                    <a:moveTo>
                      <a:pt x="86" y="43"/>
                    </a:moveTo>
                    <a:cubicBezTo>
                      <a:pt x="86" y="19"/>
                      <a:pt x="67" y="0"/>
                      <a:pt x="43" y="0"/>
                    </a:cubicBezTo>
                    <a:cubicBezTo>
                      <a:pt x="20" y="0"/>
                      <a:pt x="0" y="19"/>
                      <a:pt x="0" y="43"/>
                    </a:cubicBezTo>
                    <a:cubicBezTo>
                      <a:pt x="0" y="51"/>
                      <a:pt x="3" y="60"/>
                      <a:pt x="8" y="66"/>
                    </a:cubicBezTo>
                    <a:cubicBezTo>
                      <a:pt x="12" y="65"/>
                      <a:pt x="16" y="65"/>
                      <a:pt x="20" y="65"/>
                    </a:cubicBezTo>
                    <a:cubicBezTo>
                      <a:pt x="36" y="65"/>
                      <a:pt x="50" y="72"/>
                      <a:pt x="60" y="82"/>
                    </a:cubicBezTo>
                    <a:cubicBezTo>
                      <a:pt x="75" y="76"/>
                      <a:pt x="86" y="60"/>
                      <a:pt x="86"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sp>
            <p:nvSpPr>
              <p:cNvPr id="32" name="淘宝店chenying0907出品 206"/>
              <p:cNvSpPr/>
              <p:nvPr/>
            </p:nvSpPr>
            <p:spPr bwMode="auto">
              <a:xfrm>
                <a:off x="2890838" y="4527551"/>
                <a:ext cx="233363" cy="123825"/>
              </a:xfrm>
              <a:custGeom>
                <a:avLst/>
                <a:gdLst>
                  <a:gd name="T0" fmla="*/ 179 w 241"/>
                  <a:gd name="T1" fmla="*/ 25 h 128"/>
                  <a:gd name="T2" fmla="*/ 157 w 241"/>
                  <a:gd name="T3" fmla="*/ 31 h 128"/>
                  <a:gd name="T4" fmla="*/ 108 w 241"/>
                  <a:gd name="T5" fmla="*/ 0 h 128"/>
                  <a:gd name="T6" fmla="*/ 58 w 241"/>
                  <a:gd name="T7" fmla="*/ 32 h 128"/>
                  <a:gd name="T8" fmla="*/ 43 w 241"/>
                  <a:gd name="T9" fmla="*/ 26 h 128"/>
                  <a:gd name="T10" fmla="*/ 17 w 241"/>
                  <a:gd name="T11" fmla="*/ 52 h 128"/>
                  <a:gd name="T12" fmla="*/ 18 w 241"/>
                  <a:gd name="T13" fmla="*/ 59 h 128"/>
                  <a:gd name="T14" fmla="*/ 0 w 241"/>
                  <a:gd name="T15" fmla="*/ 91 h 128"/>
                  <a:gd name="T16" fmla="*/ 37 w 241"/>
                  <a:gd name="T17" fmla="*/ 128 h 128"/>
                  <a:gd name="T18" fmla="*/ 37 w 241"/>
                  <a:gd name="T19" fmla="*/ 128 h 128"/>
                  <a:gd name="T20" fmla="*/ 37 w 241"/>
                  <a:gd name="T21" fmla="*/ 128 h 128"/>
                  <a:gd name="T22" fmla="*/ 37 w 241"/>
                  <a:gd name="T23" fmla="*/ 128 h 128"/>
                  <a:gd name="T24" fmla="*/ 38 w 241"/>
                  <a:gd name="T25" fmla="*/ 128 h 128"/>
                  <a:gd name="T26" fmla="*/ 211 w 241"/>
                  <a:gd name="T27" fmla="*/ 128 h 128"/>
                  <a:gd name="T28" fmla="*/ 212 w 241"/>
                  <a:gd name="T29" fmla="*/ 128 h 128"/>
                  <a:gd name="T30" fmla="*/ 241 w 241"/>
                  <a:gd name="T31" fmla="*/ 99 h 128"/>
                  <a:gd name="T32" fmla="*/ 223 w 241"/>
                  <a:gd name="T33" fmla="*/ 72 h 128"/>
                  <a:gd name="T34" fmla="*/ 223 w 241"/>
                  <a:gd name="T35" fmla="*/ 69 h 128"/>
                  <a:gd name="T36" fmla="*/ 179 w 241"/>
                  <a:gd name="T37" fmla="*/ 2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1" h="128">
                    <a:moveTo>
                      <a:pt x="179" y="25"/>
                    </a:moveTo>
                    <a:cubicBezTo>
                      <a:pt x="171" y="25"/>
                      <a:pt x="164" y="27"/>
                      <a:pt x="157" y="31"/>
                    </a:cubicBezTo>
                    <a:cubicBezTo>
                      <a:pt x="148" y="13"/>
                      <a:pt x="129" y="0"/>
                      <a:pt x="108" y="0"/>
                    </a:cubicBezTo>
                    <a:cubicBezTo>
                      <a:pt x="86" y="0"/>
                      <a:pt x="67" y="13"/>
                      <a:pt x="58" y="32"/>
                    </a:cubicBezTo>
                    <a:cubicBezTo>
                      <a:pt x="54" y="28"/>
                      <a:pt x="49" y="26"/>
                      <a:pt x="43" y="26"/>
                    </a:cubicBezTo>
                    <a:cubicBezTo>
                      <a:pt x="29" y="26"/>
                      <a:pt x="17" y="38"/>
                      <a:pt x="17" y="52"/>
                    </a:cubicBezTo>
                    <a:cubicBezTo>
                      <a:pt x="17" y="54"/>
                      <a:pt x="18" y="57"/>
                      <a:pt x="18" y="59"/>
                    </a:cubicBezTo>
                    <a:cubicBezTo>
                      <a:pt x="8" y="66"/>
                      <a:pt x="0" y="77"/>
                      <a:pt x="0" y="91"/>
                    </a:cubicBezTo>
                    <a:cubicBezTo>
                      <a:pt x="0" y="111"/>
                      <a:pt x="17" y="128"/>
                      <a:pt x="37" y="128"/>
                    </a:cubicBezTo>
                    <a:cubicBezTo>
                      <a:pt x="37" y="128"/>
                      <a:pt x="37" y="128"/>
                      <a:pt x="37" y="128"/>
                    </a:cubicBezTo>
                    <a:cubicBezTo>
                      <a:pt x="37" y="128"/>
                      <a:pt x="37" y="128"/>
                      <a:pt x="37" y="128"/>
                    </a:cubicBezTo>
                    <a:cubicBezTo>
                      <a:pt x="37" y="128"/>
                      <a:pt x="37" y="128"/>
                      <a:pt x="37" y="128"/>
                    </a:cubicBezTo>
                    <a:cubicBezTo>
                      <a:pt x="38" y="128"/>
                      <a:pt x="38" y="128"/>
                      <a:pt x="38" y="128"/>
                    </a:cubicBezTo>
                    <a:cubicBezTo>
                      <a:pt x="211" y="128"/>
                      <a:pt x="211" y="128"/>
                      <a:pt x="211" y="128"/>
                    </a:cubicBezTo>
                    <a:cubicBezTo>
                      <a:pt x="211" y="128"/>
                      <a:pt x="212" y="128"/>
                      <a:pt x="212" y="128"/>
                    </a:cubicBezTo>
                    <a:cubicBezTo>
                      <a:pt x="228" y="128"/>
                      <a:pt x="241" y="115"/>
                      <a:pt x="241" y="99"/>
                    </a:cubicBezTo>
                    <a:cubicBezTo>
                      <a:pt x="241" y="87"/>
                      <a:pt x="234" y="76"/>
                      <a:pt x="223" y="72"/>
                    </a:cubicBezTo>
                    <a:cubicBezTo>
                      <a:pt x="223" y="71"/>
                      <a:pt x="223" y="70"/>
                      <a:pt x="223" y="69"/>
                    </a:cubicBezTo>
                    <a:cubicBezTo>
                      <a:pt x="223" y="45"/>
                      <a:pt x="204" y="25"/>
                      <a:pt x="17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grpSp>
        <p:grpSp>
          <p:nvGrpSpPr>
            <p:cNvPr id="53" name="淘宝店chenying0907出品 52"/>
            <p:cNvGrpSpPr/>
            <p:nvPr/>
          </p:nvGrpSpPr>
          <p:grpSpPr>
            <a:xfrm>
              <a:off x="6822671" y="4290378"/>
              <a:ext cx="462046" cy="396039"/>
              <a:chOff x="8937626" y="4622801"/>
              <a:chExt cx="333375" cy="285750"/>
            </a:xfrm>
            <a:solidFill>
              <a:schemeClr val="bg1"/>
            </a:solidFill>
          </p:grpSpPr>
          <p:sp>
            <p:nvSpPr>
              <p:cNvPr id="54" name="淘宝店chenying0907出品 890"/>
              <p:cNvSpPr>
                <a:spLocks noEditPoints="1"/>
              </p:cNvSpPr>
              <p:nvPr/>
            </p:nvSpPr>
            <p:spPr bwMode="auto">
              <a:xfrm>
                <a:off x="8937626" y="4622801"/>
                <a:ext cx="333375" cy="285750"/>
              </a:xfrm>
              <a:custGeom>
                <a:avLst/>
                <a:gdLst>
                  <a:gd name="T0" fmla="*/ 278 w 288"/>
                  <a:gd name="T1" fmla="*/ 0 h 246"/>
                  <a:gd name="T2" fmla="*/ 52 w 288"/>
                  <a:gd name="T3" fmla="*/ 0 h 246"/>
                  <a:gd name="T4" fmla="*/ 42 w 288"/>
                  <a:gd name="T5" fmla="*/ 10 h 246"/>
                  <a:gd name="T6" fmla="*/ 42 w 288"/>
                  <a:gd name="T7" fmla="*/ 43 h 246"/>
                  <a:gd name="T8" fmla="*/ 10 w 288"/>
                  <a:gd name="T9" fmla="*/ 43 h 246"/>
                  <a:gd name="T10" fmla="*/ 0 w 288"/>
                  <a:gd name="T11" fmla="*/ 53 h 246"/>
                  <a:gd name="T12" fmla="*/ 0 w 288"/>
                  <a:gd name="T13" fmla="*/ 219 h 246"/>
                  <a:gd name="T14" fmla="*/ 27 w 288"/>
                  <a:gd name="T15" fmla="*/ 246 h 246"/>
                  <a:gd name="T16" fmla="*/ 52 w 288"/>
                  <a:gd name="T17" fmla="*/ 246 h 246"/>
                  <a:gd name="T18" fmla="*/ 241 w 288"/>
                  <a:gd name="T19" fmla="*/ 246 h 246"/>
                  <a:gd name="T20" fmla="*/ 278 w 288"/>
                  <a:gd name="T21" fmla="*/ 246 h 246"/>
                  <a:gd name="T22" fmla="*/ 288 w 288"/>
                  <a:gd name="T23" fmla="*/ 236 h 246"/>
                  <a:gd name="T24" fmla="*/ 288 w 288"/>
                  <a:gd name="T25" fmla="*/ 10 h 246"/>
                  <a:gd name="T26" fmla="*/ 278 w 288"/>
                  <a:gd name="T27" fmla="*/ 0 h 246"/>
                  <a:gd name="T28" fmla="*/ 271 w 288"/>
                  <a:gd name="T29" fmla="*/ 229 h 246"/>
                  <a:gd name="T30" fmla="*/ 241 w 288"/>
                  <a:gd name="T31" fmla="*/ 229 h 246"/>
                  <a:gd name="T32" fmla="*/ 52 w 288"/>
                  <a:gd name="T33" fmla="*/ 229 h 246"/>
                  <a:gd name="T34" fmla="*/ 27 w 288"/>
                  <a:gd name="T35" fmla="*/ 229 h 246"/>
                  <a:gd name="T36" fmla="*/ 17 w 288"/>
                  <a:gd name="T37" fmla="*/ 219 h 246"/>
                  <a:gd name="T38" fmla="*/ 17 w 288"/>
                  <a:gd name="T39" fmla="*/ 60 h 246"/>
                  <a:gd name="T40" fmla="*/ 42 w 288"/>
                  <a:gd name="T41" fmla="*/ 60 h 246"/>
                  <a:gd name="T42" fmla="*/ 42 w 288"/>
                  <a:gd name="T43" fmla="*/ 214 h 246"/>
                  <a:gd name="T44" fmla="*/ 59 w 288"/>
                  <a:gd name="T45" fmla="*/ 214 h 246"/>
                  <a:gd name="T46" fmla="*/ 59 w 288"/>
                  <a:gd name="T47" fmla="*/ 60 h 246"/>
                  <a:gd name="T48" fmla="*/ 59 w 288"/>
                  <a:gd name="T49" fmla="*/ 60 h 246"/>
                  <a:gd name="T50" fmla="*/ 59 w 288"/>
                  <a:gd name="T51" fmla="*/ 43 h 246"/>
                  <a:gd name="T52" fmla="*/ 59 w 288"/>
                  <a:gd name="T53" fmla="*/ 17 h 246"/>
                  <a:gd name="T54" fmla="*/ 271 w 288"/>
                  <a:gd name="T55" fmla="*/ 17 h 246"/>
                  <a:gd name="T56" fmla="*/ 271 w 288"/>
                  <a:gd name="T57" fmla="*/ 22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246">
                    <a:moveTo>
                      <a:pt x="278" y="0"/>
                    </a:moveTo>
                    <a:cubicBezTo>
                      <a:pt x="52" y="0"/>
                      <a:pt x="52" y="0"/>
                      <a:pt x="52" y="0"/>
                    </a:cubicBezTo>
                    <a:cubicBezTo>
                      <a:pt x="44" y="0"/>
                      <a:pt x="42" y="2"/>
                      <a:pt x="42" y="10"/>
                    </a:cubicBezTo>
                    <a:cubicBezTo>
                      <a:pt x="42" y="43"/>
                      <a:pt x="42" y="43"/>
                      <a:pt x="42" y="43"/>
                    </a:cubicBezTo>
                    <a:cubicBezTo>
                      <a:pt x="10" y="43"/>
                      <a:pt x="10" y="43"/>
                      <a:pt x="10" y="43"/>
                    </a:cubicBezTo>
                    <a:cubicBezTo>
                      <a:pt x="2" y="43"/>
                      <a:pt x="0" y="45"/>
                      <a:pt x="0" y="53"/>
                    </a:cubicBezTo>
                    <a:cubicBezTo>
                      <a:pt x="0" y="219"/>
                      <a:pt x="0" y="219"/>
                      <a:pt x="0" y="219"/>
                    </a:cubicBezTo>
                    <a:cubicBezTo>
                      <a:pt x="0" y="231"/>
                      <a:pt x="14" y="246"/>
                      <a:pt x="27" y="246"/>
                    </a:cubicBezTo>
                    <a:cubicBezTo>
                      <a:pt x="52" y="246"/>
                      <a:pt x="52" y="246"/>
                      <a:pt x="52" y="246"/>
                    </a:cubicBezTo>
                    <a:cubicBezTo>
                      <a:pt x="241" y="246"/>
                      <a:pt x="241" y="246"/>
                      <a:pt x="241" y="246"/>
                    </a:cubicBezTo>
                    <a:cubicBezTo>
                      <a:pt x="278" y="246"/>
                      <a:pt x="278" y="246"/>
                      <a:pt x="278" y="246"/>
                    </a:cubicBezTo>
                    <a:cubicBezTo>
                      <a:pt x="286" y="246"/>
                      <a:pt x="288" y="244"/>
                      <a:pt x="288" y="236"/>
                    </a:cubicBezTo>
                    <a:cubicBezTo>
                      <a:pt x="288" y="10"/>
                      <a:pt x="288" y="10"/>
                      <a:pt x="288" y="10"/>
                    </a:cubicBezTo>
                    <a:cubicBezTo>
                      <a:pt x="288" y="2"/>
                      <a:pt x="286" y="0"/>
                      <a:pt x="278" y="0"/>
                    </a:cubicBezTo>
                    <a:close/>
                    <a:moveTo>
                      <a:pt x="271" y="229"/>
                    </a:moveTo>
                    <a:cubicBezTo>
                      <a:pt x="241" y="229"/>
                      <a:pt x="241" y="229"/>
                      <a:pt x="241" y="229"/>
                    </a:cubicBezTo>
                    <a:cubicBezTo>
                      <a:pt x="52" y="229"/>
                      <a:pt x="52" y="229"/>
                      <a:pt x="52" y="229"/>
                    </a:cubicBezTo>
                    <a:cubicBezTo>
                      <a:pt x="27" y="229"/>
                      <a:pt x="27" y="229"/>
                      <a:pt x="27" y="229"/>
                    </a:cubicBezTo>
                    <a:cubicBezTo>
                      <a:pt x="24" y="229"/>
                      <a:pt x="17" y="222"/>
                      <a:pt x="17" y="219"/>
                    </a:cubicBezTo>
                    <a:cubicBezTo>
                      <a:pt x="17" y="60"/>
                      <a:pt x="17" y="60"/>
                      <a:pt x="17" y="60"/>
                    </a:cubicBezTo>
                    <a:cubicBezTo>
                      <a:pt x="42" y="60"/>
                      <a:pt x="42" y="60"/>
                      <a:pt x="42" y="60"/>
                    </a:cubicBezTo>
                    <a:cubicBezTo>
                      <a:pt x="42" y="214"/>
                      <a:pt x="42" y="214"/>
                      <a:pt x="42" y="214"/>
                    </a:cubicBezTo>
                    <a:cubicBezTo>
                      <a:pt x="59" y="214"/>
                      <a:pt x="59" y="214"/>
                      <a:pt x="59" y="214"/>
                    </a:cubicBezTo>
                    <a:cubicBezTo>
                      <a:pt x="59" y="60"/>
                      <a:pt x="59" y="60"/>
                      <a:pt x="59" y="60"/>
                    </a:cubicBezTo>
                    <a:cubicBezTo>
                      <a:pt x="59" y="60"/>
                      <a:pt x="59" y="60"/>
                      <a:pt x="59" y="60"/>
                    </a:cubicBezTo>
                    <a:cubicBezTo>
                      <a:pt x="59" y="43"/>
                      <a:pt x="59" y="43"/>
                      <a:pt x="59" y="43"/>
                    </a:cubicBezTo>
                    <a:cubicBezTo>
                      <a:pt x="59" y="17"/>
                      <a:pt x="59" y="17"/>
                      <a:pt x="59" y="17"/>
                    </a:cubicBezTo>
                    <a:cubicBezTo>
                      <a:pt x="271" y="17"/>
                      <a:pt x="271" y="17"/>
                      <a:pt x="271" y="17"/>
                    </a:cubicBezTo>
                    <a:lnTo>
                      <a:pt x="271" y="2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sp>
            <p:nvSpPr>
              <p:cNvPr id="55" name="淘宝店chenying0907出品 891"/>
              <p:cNvSpPr>
                <a:spLocks noChangeArrowheads="1"/>
              </p:cNvSpPr>
              <p:nvPr/>
            </p:nvSpPr>
            <p:spPr bwMode="auto">
              <a:xfrm>
                <a:off x="9031288" y="4668838"/>
                <a:ext cx="88900" cy="88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2608" tIns="51304" rIns="102608" bIns="51304" numCol="1" anchor="t" anchorCtr="0" compatLnSpc="1"/>
              <a:lstStyle/>
              <a:p>
                <a:endParaRPr lang="zh-CN" altLang="en-US" sz="2915"/>
              </a:p>
            </p:txBody>
          </p:sp>
          <p:sp>
            <p:nvSpPr>
              <p:cNvPr id="56" name="淘宝店chenying0907出品 892"/>
              <p:cNvSpPr>
                <a:spLocks noChangeArrowheads="1"/>
              </p:cNvSpPr>
              <p:nvPr/>
            </p:nvSpPr>
            <p:spPr bwMode="auto">
              <a:xfrm>
                <a:off x="9148763" y="4681538"/>
                <a:ext cx="73025"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2608" tIns="51304" rIns="102608" bIns="51304" numCol="1" anchor="t" anchorCtr="0" compatLnSpc="1"/>
              <a:lstStyle/>
              <a:p>
                <a:endParaRPr lang="zh-CN" altLang="en-US" sz="2915"/>
              </a:p>
            </p:txBody>
          </p:sp>
          <p:sp>
            <p:nvSpPr>
              <p:cNvPr id="57" name="淘宝店chenying0907出品 893"/>
              <p:cNvSpPr>
                <a:spLocks noChangeArrowheads="1"/>
              </p:cNvSpPr>
              <p:nvPr/>
            </p:nvSpPr>
            <p:spPr bwMode="auto">
              <a:xfrm>
                <a:off x="9148763" y="4725988"/>
                <a:ext cx="73025"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2608" tIns="51304" rIns="102608" bIns="51304" numCol="1" anchor="t" anchorCtr="0" compatLnSpc="1"/>
              <a:lstStyle/>
              <a:p>
                <a:endParaRPr lang="zh-CN" altLang="en-US" sz="2915"/>
              </a:p>
            </p:txBody>
          </p:sp>
          <p:sp>
            <p:nvSpPr>
              <p:cNvPr id="58" name="淘宝店chenying0907出品 894"/>
              <p:cNvSpPr>
                <a:spLocks noChangeArrowheads="1"/>
              </p:cNvSpPr>
              <p:nvPr/>
            </p:nvSpPr>
            <p:spPr bwMode="auto">
              <a:xfrm>
                <a:off x="9031288" y="4787901"/>
                <a:ext cx="19050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2608" tIns="51304" rIns="102608" bIns="51304" numCol="1" anchor="t" anchorCtr="0" compatLnSpc="1"/>
              <a:lstStyle/>
              <a:p>
                <a:endParaRPr lang="zh-CN" altLang="en-US" sz="2915"/>
              </a:p>
            </p:txBody>
          </p:sp>
          <p:sp>
            <p:nvSpPr>
              <p:cNvPr id="59" name="淘宝店chenying0907出品 895"/>
              <p:cNvSpPr>
                <a:spLocks noChangeArrowheads="1"/>
              </p:cNvSpPr>
              <p:nvPr/>
            </p:nvSpPr>
            <p:spPr bwMode="auto">
              <a:xfrm>
                <a:off x="9031288" y="4833938"/>
                <a:ext cx="190500"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2608" tIns="51304" rIns="102608" bIns="51304" numCol="1" anchor="t" anchorCtr="0" compatLnSpc="1"/>
              <a:lstStyle/>
              <a:p>
                <a:endParaRPr lang="zh-CN" altLang="en-US" sz="2915"/>
              </a:p>
            </p:txBody>
          </p:sp>
        </p:grpSp>
      </p:grpSp>
      <p:grpSp>
        <p:nvGrpSpPr>
          <p:cNvPr id="64" name="淘宝店chenying0907出品 63"/>
          <p:cNvGrpSpPr/>
          <p:nvPr/>
        </p:nvGrpSpPr>
        <p:grpSpPr>
          <a:xfrm>
            <a:off x="9637694" y="2125428"/>
            <a:ext cx="2243490" cy="1720874"/>
            <a:chOff x="8588709" y="1793382"/>
            <a:chExt cx="1999304" cy="1533571"/>
          </a:xfrm>
        </p:grpSpPr>
        <p:grpSp>
          <p:nvGrpSpPr>
            <p:cNvPr id="35" name="淘宝店chenying0907出品 34"/>
            <p:cNvGrpSpPr/>
            <p:nvPr/>
          </p:nvGrpSpPr>
          <p:grpSpPr>
            <a:xfrm>
              <a:off x="8588709" y="1793382"/>
              <a:ext cx="1999304" cy="1533571"/>
              <a:chOff x="2890838" y="4437063"/>
              <a:chExt cx="279398" cy="214313"/>
            </a:xfrm>
            <a:solidFill>
              <a:srgbClr val="E40000"/>
            </a:solidFill>
          </p:grpSpPr>
          <p:sp>
            <p:nvSpPr>
              <p:cNvPr id="36" name="淘宝店chenying0907出品 198"/>
              <p:cNvSpPr/>
              <p:nvPr/>
            </p:nvSpPr>
            <p:spPr bwMode="auto">
              <a:xfrm>
                <a:off x="3071811" y="4437063"/>
                <a:ext cx="31750" cy="28575"/>
              </a:xfrm>
              <a:custGeom>
                <a:avLst/>
                <a:gdLst>
                  <a:gd name="T0" fmla="*/ 32 w 33"/>
                  <a:gd name="T1" fmla="*/ 30 h 30"/>
                  <a:gd name="T2" fmla="*/ 33 w 33"/>
                  <a:gd name="T3" fmla="*/ 30 h 30"/>
                  <a:gd name="T4" fmla="*/ 16 w 33"/>
                  <a:gd name="T5" fmla="*/ 0 h 30"/>
                  <a:gd name="T6" fmla="*/ 0 w 33"/>
                  <a:gd name="T7" fmla="*/ 30 h 30"/>
                  <a:gd name="T8" fmla="*/ 0 w 33"/>
                  <a:gd name="T9" fmla="*/ 30 h 30"/>
                  <a:gd name="T10" fmla="*/ 16 w 33"/>
                  <a:gd name="T11" fmla="*/ 28 h 30"/>
                  <a:gd name="T12" fmla="*/ 32 w 33"/>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3" h="30">
                    <a:moveTo>
                      <a:pt x="32" y="30"/>
                    </a:moveTo>
                    <a:cubicBezTo>
                      <a:pt x="33" y="30"/>
                      <a:pt x="33" y="30"/>
                      <a:pt x="33" y="30"/>
                    </a:cubicBezTo>
                    <a:cubicBezTo>
                      <a:pt x="16" y="0"/>
                      <a:pt x="16" y="0"/>
                      <a:pt x="16" y="0"/>
                    </a:cubicBezTo>
                    <a:cubicBezTo>
                      <a:pt x="0" y="30"/>
                      <a:pt x="0" y="30"/>
                      <a:pt x="0" y="30"/>
                    </a:cubicBezTo>
                    <a:cubicBezTo>
                      <a:pt x="0" y="30"/>
                      <a:pt x="0" y="30"/>
                      <a:pt x="0" y="30"/>
                    </a:cubicBezTo>
                    <a:cubicBezTo>
                      <a:pt x="6" y="29"/>
                      <a:pt x="11" y="28"/>
                      <a:pt x="16" y="28"/>
                    </a:cubicBezTo>
                    <a:cubicBezTo>
                      <a:pt x="22" y="28"/>
                      <a:pt x="27" y="29"/>
                      <a:pt x="32"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sp>
            <p:nvSpPr>
              <p:cNvPr id="37" name="淘宝店chenying0907出品 199"/>
              <p:cNvSpPr/>
              <p:nvPr/>
            </p:nvSpPr>
            <p:spPr bwMode="auto">
              <a:xfrm>
                <a:off x="3141661" y="4503738"/>
                <a:ext cx="28575" cy="31750"/>
              </a:xfrm>
              <a:custGeom>
                <a:avLst/>
                <a:gdLst>
                  <a:gd name="T0" fmla="*/ 0 w 30"/>
                  <a:gd name="T1" fmla="*/ 33 h 33"/>
                  <a:gd name="T2" fmla="*/ 0 w 30"/>
                  <a:gd name="T3" fmla="*/ 33 h 33"/>
                  <a:gd name="T4" fmla="*/ 30 w 30"/>
                  <a:gd name="T5" fmla="*/ 17 h 33"/>
                  <a:gd name="T6" fmla="*/ 0 w 30"/>
                  <a:gd name="T7" fmla="*/ 0 h 33"/>
                  <a:gd name="T8" fmla="*/ 0 w 30"/>
                  <a:gd name="T9" fmla="*/ 1 h 33"/>
                  <a:gd name="T10" fmla="*/ 2 w 30"/>
                  <a:gd name="T11" fmla="*/ 17 h 33"/>
                  <a:gd name="T12" fmla="*/ 0 w 30"/>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30" h="33">
                    <a:moveTo>
                      <a:pt x="0" y="33"/>
                    </a:moveTo>
                    <a:cubicBezTo>
                      <a:pt x="0" y="33"/>
                      <a:pt x="0" y="33"/>
                      <a:pt x="0" y="33"/>
                    </a:cubicBezTo>
                    <a:cubicBezTo>
                      <a:pt x="30" y="17"/>
                      <a:pt x="30" y="17"/>
                      <a:pt x="30" y="17"/>
                    </a:cubicBezTo>
                    <a:cubicBezTo>
                      <a:pt x="0" y="0"/>
                      <a:pt x="0" y="0"/>
                      <a:pt x="0" y="0"/>
                    </a:cubicBezTo>
                    <a:cubicBezTo>
                      <a:pt x="0" y="1"/>
                      <a:pt x="0" y="1"/>
                      <a:pt x="0" y="1"/>
                    </a:cubicBezTo>
                    <a:cubicBezTo>
                      <a:pt x="1" y="6"/>
                      <a:pt x="2" y="11"/>
                      <a:pt x="2" y="17"/>
                    </a:cubicBezTo>
                    <a:cubicBezTo>
                      <a:pt x="2" y="22"/>
                      <a:pt x="1" y="28"/>
                      <a:pt x="0"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sp>
            <p:nvSpPr>
              <p:cNvPr id="38" name="淘宝店chenying0907出品 200"/>
              <p:cNvSpPr/>
              <p:nvPr/>
            </p:nvSpPr>
            <p:spPr bwMode="auto">
              <a:xfrm>
                <a:off x="3113086" y="4460876"/>
                <a:ext cx="33338" cy="31750"/>
              </a:xfrm>
              <a:custGeom>
                <a:avLst/>
                <a:gdLst>
                  <a:gd name="T0" fmla="*/ 22 w 33"/>
                  <a:gd name="T1" fmla="*/ 32 h 33"/>
                  <a:gd name="T2" fmla="*/ 23 w 33"/>
                  <a:gd name="T3" fmla="*/ 33 h 33"/>
                  <a:gd name="T4" fmla="*/ 33 w 33"/>
                  <a:gd name="T5" fmla="*/ 0 h 33"/>
                  <a:gd name="T6" fmla="*/ 0 w 33"/>
                  <a:gd name="T7" fmla="*/ 10 h 33"/>
                  <a:gd name="T8" fmla="*/ 1 w 33"/>
                  <a:gd name="T9" fmla="*/ 11 h 33"/>
                  <a:gd name="T10" fmla="*/ 22 w 33"/>
                  <a:gd name="T11" fmla="*/ 32 h 33"/>
                </a:gdLst>
                <a:ahLst/>
                <a:cxnLst>
                  <a:cxn ang="0">
                    <a:pos x="T0" y="T1"/>
                  </a:cxn>
                  <a:cxn ang="0">
                    <a:pos x="T2" y="T3"/>
                  </a:cxn>
                  <a:cxn ang="0">
                    <a:pos x="T4" y="T5"/>
                  </a:cxn>
                  <a:cxn ang="0">
                    <a:pos x="T6" y="T7"/>
                  </a:cxn>
                  <a:cxn ang="0">
                    <a:pos x="T8" y="T9"/>
                  </a:cxn>
                  <a:cxn ang="0">
                    <a:pos x="T10" y="T11"/>
                  </a:cxn>
                </a:cxnLst>
                <a:rect l="0" t="0" r="r" b="b"/>
                <a:pathLst>
                  <a:path w="33" h="33">
                    <a:moveTo>
                      <a:pt x="22" y="32"/>
                    </a:moveTo>
                    <a:cubicBezTo>
                      <a:pt x="23" y="33"/>
                      <a:pt x="23" y="33"/>
                      <a:pt x="23" y="33"/>
                    </a:cubicBezTo>
                    <a:cubicBezTo>
                      <a:pt x="33" y="0"/>
                      <a:pt x="33" y="0"/>
                      <a:pt x="33" y="0"/>
                    </a:cubicBezTo>
                    <a:cubicBezTo>
                      <a:pt x="0" y="10"/>
                      <a:pt x="0" y="10"/>
                      <a:pt x="0" y="10"/>
                    </a:cubicBezTo>
                    <a:cubicBezTo>
                      <a:pt x="1" y="11"/>
                      <a:pt x="1" y="11"/>
                      <a:pt x="1" y="11"/>
                    </a:cubicBezTo>
                    <a:cubicBezTo>
                      <a:pt x="10" y="16"/>
                      <a:pt x="17" y="23"/>
                      <a:pt x="22"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sp>
            <p:nvSpPr>
              <p:cNvPr id="39" name="淘宝店chenying0907出品 201"/>
              <p:cNvSpPr/>
              <p:nvPr/>
            </p:nvSpPr>
            <p:spPr bwMode="auto">
              <a:xfrm>
                <a:off x="3006723" y="4503738"/>
                <a:ext cx="26988" cy="25400"/>
              </a:xfrm>
              <a:custGeom>
                <a:avLst/>
                <a:gdLst>
                  <a:gd name="T0" fmla="*/ 25 w 27"/>
                  <a:gd name="T1" fmla="*/ 17 h 26"/>
                  <a:gd name="T2" fmla="*/ 27 w 27"/>
                  <a:gd name="T3" fmla="*/ 0 h 26"/>
                  <a:gd name="T4" fmla="*/ 27 w 27"/>
                  <a:gd name="T5" fmla="*/ 0 h 26"/>
                  <a:gd name="T6" fmla="*/ 0 w 27"/>
                  <a:gd name="T7" fmla="*/ 15 h 26"/>
                  <a:gd name="T8" fmla="*/ 26 w 27"/>
                  <a:gd name="T9" fmla="*/ 26 h 26"/>
                  <a:gd name="T10" fmla="*/ 25 w 27"/>
                  <a:gd name="T11" fmla="*/ 17 h 26"/>
                </a:gdLst>
                <a:ahLst/>
                <a:cxnLst>
                  <a:cxn ang="0">
                    <a:pos x="T0" y="T1"/>
                  </a:cxn>
                  <a:cxn ang="0">
                    <a:pos x="T2" y="T3"/>
                  </a:cxn>
                  <a:cxn ang="0">
                    <a:pos x="T4" y="T5"/>
                  </a:cxn>
                  <a:cxn ang="0">
                    <a:pos x="T6" y="T7"/>
                  </a:cxn>
                  <a:cxn ang="0">
                    <a:pos x="T8" y="T9"/>
                  </a:cxn>
                  <a:cxn ang="0">
                    <a:pos x="T10" y="T11"/>
                  </a:cxn>
                </a:cxnLst>
                <a:rect l="0" t="0" r="r" b="b"/>
                <a:pathLst>
                  <a:path w="27" h="26">
                    <a:moveTo>
                      <a:pt x="25" y="17"/>
                    </a:moveTo>
                    <a:cubicBezTo>
                      <a:pt x="25" y="11"/>
                      <a:pt x="26" y="5"/>
                      <a:pt x="27" y="0"/>
                    </a:cubicBezTo>
                    <a:cubicBezTo>
                      <a:pt x="27" y="0"/>
                      <a:pt x="27" y="0"/>
                      <a:pt x="27" y="0"/>
                    </a:cubicBezTo>
                    <a:cubicBezTo>
                      <a:pt x="0" y="15"/>
                      <a:pt x="0" y="15"/>
                      <a:pt x="0" y="15"/>
                    </a:cubicBezTo>
                    <a:cubicBezTo>
                      <a:pt x="9" y="17"/>
                      <a:pt x="18" y="21"/>
                      <a:pt x="26" y="26"/>
                    </a:cubicBezTo>
                    <a:cubicBezTo>
                      <a:pt x="25" y="23"/>
                      <a:pt x="25" y="20"/>
                      <a:pt x="2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sp>
            <p:nvSpPr>
              <p:cNvPr id="40" name="淘宝店chenying0907出品 202"/>
              <p:cNvSpPr/>
              <p:nvPr/>
            </p:nvSpPr>
            <p:spPr bwMode="auto">
              <a:xfrm>
                <a:off x="3113087" y="4546601"/>
                <a:ext cx="33338" cy="31750"/>
              </a:xfrm>
              <a:custGeom>
                <a:avLst/>
                <a:gdLst>
                  <a:gd name="T0" fmla="*/ 33 w 33"/>
                  <a:gd name="T1" fmla="*/ 33 h 33"/>
                  <a:gd name="T2" fmla="*/ 23 w 33"/>
                  <a:gd name="T3" fmla="*/ 0 h 33"/>
                  <a:gd name="T4" fmla="*/ 22 w 33"/>
                  <a:gd name="T5" fmla="*/ 1 h 33"/>
                  <a:gd name="T6" fmla="*/ 1 w 33"/>
                  <a:gd name="T7" fmla="*/ 22 h 33"/>
                  <a:gd name="T8" fmla="*/ 0 w 33"/>
                  <a:gd name="T9" fmla="*/ 24 h 33"/>
                  <a:gd name="T10" fmla="*/ 33 w 33"/>
                  <a:gd name="T11" fmla="*/ 33 h 33"/>
                </a:gdLst>
                <a:ahLst/>
                <a:cxnLst>
                  <a:cxn ang="0">
                    <a:pos x="T0" y="T1"/>
                  </a:cxn>
                  <a:cxn ang="0">
                    <a:pos x="T2" y="T3"/>
                  </a:cxn>
                  <a:cxn ang="0">
                    <a:pos x="T4" y="T5"/>
                  </a:cxn>
                  <a:cxn ang="0">
                    <a:pos x="T6" y="T7"/>
                  </a:cxn>
                  <a:cxn ang="0">
                    <a:pos x="T8" y="T9"/>
                  </a:cxn>
                  <a:cxn ang="0">
                    <a:pos x="T10" y="T11"/>
                  </a:cxn>
                </a:cxnLst>
                <a:rect l="0" t="0" r="r" b="b"/>
                <a:pathLst>
                  <a:path w="33" h="33">
                    <a:moveTo>
                      <a:pt x="33" y="33"/>
                    </a:moveTo>
                    <a:cubicBezTo>
                      <a:pt x="23" y="0"/>
                      <a:pt x="23" y="0"/>
                      <a:pt x="23" y="0"/>
                    </a:cubicBezTo>
                    <a:cubicBezTo>
                      <a:pt x="22" y="1"/>
                      <a:pt x="22" y="1"/>
                      <a:pt x="22" y="1"/>
                    </a:cubicBezTo>
                    <a:cubicBezTo>
                      <a:pt x="17" y="10"/>
                      <a:pt x="10" y="17"/>
                      <a:pt x="1" y="22"/>
                    </a:cubicBezTo>
                    <a:cubicBezTo>
                      <a:pt x="0" y="24"/>
                      <a:pt x="0" y="24"/>
                      <a:pt x="0" y="24"/>
                    </a:cubicBezTo>
                    <a:lnTo>
                      <a:pt x="33"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sp>
            <p:nvSpPr>
              <p:cNvPr id="41" name="淘宝店chenying0907出品 203"/>
              <p:cNvSpPr/>
              <p:nvPr/>
            </p:nvSpPr>
            <p:spPr bwMode="auto">
              <a:xfrm>
                <a:off x="3028949" y="4460877"/>
                <a:ext cx="31750" cy="31750"/>
              </a:xfrm>
              <a:custGeom>
                <a:avLst/>
                <a:gdLst>
                  <a:gd name="T0" fmla="*/ 32 w 33"/>
                  <a:gd name="T1" fmla="*/ 11 h 33"/>
                  <a:gd name="T2" fmla="*/ 33 w 33"/>
                  <a:gd name="T3" fmla="*/ 10 h 33"/>
                  <a:gd name="T4" fmla="*/ 0 w 33"/>
                  <a:gd name="T5" fmla="*/ 0 h 33"/>
                  <a:gd name="T6" fmla="*/ 10 w 33"/>
                  <a:gd name="T7" fmla="*/ 33 h 33"/>
                  <a:gd name="T8" fmla="*/ 10 w 33"/>
                  <a:gd name="T9" fmla="*/ 32 h 33"/>
                  <a:gd name="T10" fmla="*/ 32 w 33"/>
                  <a:gd name="T11" fmla="*/ 11 h 33"/>
                </a:gdLst>
                <a:ahLst/>
                <a:cxnLst>
                  <a:cxn ang="0">
                    <a:pos x="T0" y="T1"/>
                  </a:cxn>
                  <a:cxn ang="0">
                    <a:pos x="T2" y="T3"/>
                  </a:cxn>
                  <a:cxn ang="0">
                    <a:pos x="T4" y="T5"/>
                  </a:cxn>
                  <a:cxn ang="0">
                    <a:pos x="T6" y="T7"/>
                  </a:cxn>
                  <a:cxn ang="0">
                    <a:pos x="T8" y="T9"/>
                  </a:cxn>
                  <a:cxn ang="0">
                    <a:pos x="T10" y="T11"/>
                  </a:cxn>
                </a:cxnLst>
                <a:rect l="0" t="0" r="r" b="b"/>
                <a:pathLst>
                  <a:path w="33" h="33">
                    <a:moveTo>
                      <a:pt x="32" y="11"/>
                    </a:moveTo>
                    <a:cubicBezTo>
                      <a:pt x="33" y="10"/>
                      <a:pt x="33" y="10"/>
                      <a:pt x="33" y="10"/>
                    </a:cubicBezTo>
                    <a:cubicBezTo>
                      <a:pt x="0" y="0"/>
                      <a:pt x="0" y="0"/>
                      <a:pt x="0" y="0"/>
                    </a:cubicBezTo>
                    <a:cubicBezTo>
                      <a:pt x="10" y="33"/>
                      <a:pt x="10" y="33"/>
                      <a:pt x="10" y="33"/>
                    </a:cubicBezTo>
                    <a:cubicBezTo>
                      <a:pt x="10" y="32"/>
                      <a:pt x="10" y="32"/>
                      <a:pt x="10" y="32"/>
                    </a:cubicBezTo>
                    <a:cubicBezTo>
                      <a:pt x="16" y="23"/>
                      <a:pt x="23" y="16"/>
                      <a:pt x="3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sp>
            <p:nvSpPr>
              <p:cNvPr id="42" name="淘宝店chenying0907出品 204"/>
              <p:cNvSpPr/>
              <p:nvPr/>
            </p:nvSpPr>
            <p:spPr bwMode="auto">
              <a:xfrm>
                <a:off x="3044824" y="4478339"/>
                <a:ext cx="84138" cy="79375"/>
              </a:xfrm>
              <a:custGeom>
                <a:avLst/>
                <a:gdLst>
                  <a:gd name="T0" fmla="*/ 86 w 86"/>
                  <a:gd name="T1" fmla="*/ 43 h 82"/>
                  <a:gd name="T2" fmla="*/ 43 w 86"/>
                  <a:gd name="T3" fmla="*/ 0 h 82"/>
                  <a:gd name="T4" fmla="*/ 0 w 86"/>
                  <a:gd name="T5" fmla="*/ 43 h 82"/>
                  <a:gd name="T6" fmla="*/ 8 w 86"/>
                  <a:gd name="T7" fmla="*/ 66 h 82"/>
                  <a:gd name="T8" fmla="*/ 20 w 86"/>
                  <a:gd name="T9" fmla="*/ 65 h 82"/>
                  <a:gd name="T10" fmla="*/ 60 w 86"/>
                  <a:gd name="T11" fmla="*/ 82 h 82"/>
                  <a:gd name="T12" fmla="*/ 86 w 86"/>
                  <a:gd name="T13" fmla="*/ 43 h 82"/>
                </a:gdLst>
                <a:ahLst/>
                <a:cxnLst>
                  <a:cxn ang="0">
                    <a:pos x="T0" y="T1"/>
                  </a:cxn>
                  <a:cxn ang="0">
                    <a:pos x="T2" y="T3"/>
                  </a:cxn>
                  <a:cxn ang="0">
                    <a:pos x="T4" y="T5"/>
                  </a:cxn>
                  <a:cxn ang="0">
                    <a:pos x="T6" y="T7"/>
                  </a:cxn>
                  <a:cxn ang="0">
                    <a:pos x="T8" y="T9"/>
                  </a:cxn>
                  <a:cxn ang="0">
                    <a:pos x="T10" y="T11"/>
                  </a:cxn>
                  <a:cxn ang="0">
                    <a:pos x="T12" y="T13"/>
                  </a:cxn>
                </a:cxnLst>
                <a:rect l="0" t="0" r="r" b="b"/>
                <a:pathLst>
                  <a:path w="86" h="82">
                    <a:moveTo>
                      <a:pt x="86" y="43"/>
                    </a:moveTo>
                    <a:cubicBezTo>
                      <a:pt x="86" y="19"/>
                      <a:pt x="67" y="0"/>
                      <a:pt x="43" y="0"/>
                    </a:cubicBezTo>
                    <a:cubicBezTo>
                      <a:pt x="20" y="0"/>
                      <a:pt x="0" y="19"/>
                      <a:pt x="0" y="43"/>
                    </a:cubicBezTo>
                    <a:cubicBezTo>
                      <a:pt x="0" y="51"/>
                      <a:pt x="3" y="60"/>
                      <a:pt x="8" y="66"/>
                    </a:cubicBezTo>
                    <a:cubicBezTo>
                      <a:pt x="12" y="65"/>
                      <a:pt x="16" y="65"/>
                      <a:pt x="20" y="65"/>
                    </a:cubicBezTo>
                    <a:cubicBezTo>
                      <a:pt x="36" y="65"/>
                      <a:pt x="50" y="72"/>
                      <a:pt x="60" y="82"/>
                    </a:cubicBezTo>
                    <a:cubicBezTo>
                      <a:pt x="75" y="76"/>
                      <a:pt x="86" y="60"/>
                      <a:pt x="86"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sp>
            <p:nvSpPr>
              <p:cNvPr id="43" name="淘宝店chenying0907出品 206"/>
              <p:cNvSpPr/>
              <p:nvPr/>
            </p:nvSpPr>
            <p:spPr bwMode="auto">
              <a:xfrm>
                <a:off x="2890838" y="4527551"/>
                <a:ext cx="233363" cy="123825"/>
              </a:xfrm>
              <a:custGeom>
                <a:avLst/>
                <a:gdLst>
                  <a:gd name="T0" fmla="*/ 179 w 241"/>
                  <a:gd name="T1" fmla="*/ 25 h 128"/>
                  <a:gd name="T2" fmla="*/ 157 w 241"/>
                  <a:gd name="T3" fmla="*/ 31 h 128"/>
                  <a:gd name="T4" fmla="*/ 108 w 241"/>
                  <a:gd name="T5" fmla="*/ 0 h 128"/>
                  <a:gd name="T6" fmla="*/ 58 w 241"/>
                  <a:gd name="T7" fmla="*/ 32 h 128"/>
                  <a:gd name="T8" fmla="*/ 43 w 241"/>
                  <a:gd name="T9" fmla="*/ 26 h 128"/>
                  <a:gd name="T10" fmla="*/ 17 w 241"/>
                  <a:gd name="T11" fmla="*/ 52 h 128"/>
                  <a:gd name="T12" fmla="*/ 18 w 241"/>
                  <a:gd name="T13" fmla="*/ 59 h 128"/>
                  <a:gd name="T14" fmla="*/ 0 w 241"/>
                  <a:gd name="T15" fmla="*/ 91 h 128"/>
                  <a:gd name="T16" fmla="*/ 37 w 241"/>
                  <a:gd name="T17" fmla="*/ 128 h 128"/>
                  <a:gd name="T18" fmla="*/ 37 w 241"/>
                  <a:gd name="T19" fmla="*/ 128 h 128"/>
                  <a:gd name="T20" fmla="*/ 37 w 241"/>
                  <a:gd name="T21" fmla="*/ 128 h 128"/>
                  <a:gd name="T22" fmla="*/ 37 w 241"/>
                  <a:gd name="T23" fmla="*/ 128 h 128"/>
                  <a:gd name="T24" fmla="*/ 38 w 241"/>
                  <a:gd name="T25" fmla="*/ 128 h 128"/>
                  <a:gd name="T26" fmla="*/ 211 w 241"/>
                  <a:gd name="T27" fmla="*/ 128 h 128"/>
                  <a:gd name="T28" fmla="*/ 212 w 241"/>
                  <a:gd name="T29" fmla="*/ 128 h 128"/>
                  <a:gd name="T30" fmla="*/ 241 w 241"/>
                  <a:gd name="T31" fmla="*/ 99 h 128"/>
                  <a:gd name="T32" fmla="*/ 223 w 241"/>
                  <a:gd name="T33" fmla="*/ 72 h 128"/>
                  <a:gd name="T34" fmla="*/ 223 w 241"/>
                  <a:gd name="T35" fmla="*/ 69 h 128"/>
                  <a:gd name="T36" fmla="*/ 179 w 241"/>
                  <a:gd name="T37" fmla="*/ 2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1" h="128">
                    <a:moveTo>
                      <a:pt x="179" y="25"/>
                    </a:moveTo>
                    <a:cubicBezTo>
                      <a:pt x="171" y="25"/>
                      <a:pt x="164" y="27"/>
                      <a:pt x="157" y="31"/>
                    </a:cubicBezTo>
                    <a:cubicBezTo>
                      <a:pt x="148" y="13"/>
                      <a:pt x="129" y="0"/>
                      <a:pt x="108" y="0"/>
                    </a:cubicBezTo>
                    <a:cubicBezTo>
                      <a:pt x="86" y="0"/>
                      <a:pt x="67" y="13"/>
                      <a:pt x="58" y="32"/>
                    </a:cubicBezTo>
                    <a:cubicBezTo>
                      <a:pt x="54" y="28"/>
                      <a:pt x="49" y="26"/>
                      <a:pt x="43" y="26"/>
                    </a:cubicBezTo>
                    <a:cubicBezTo>
                      <a:pt x="29" y="26"/>
                      <a:pt x="17" y="38"/>
                      <a:pt x="17" y="52"/>
                    </a:cubicBezTo>
                    <a:cubicBezTo>
                      <a:pt x="17" y="54"/>
                      <a:pt x="18" y="57"/>
                      <a:pt x="18" y="59"/>
                    </a:cubicBezTo>
                    <a:cubicBezTo>
                      <a:pt x="8" y="66"/>
                      <a:pt x="0" y="77"/>
                      <a:pt x="0" y="91"/>
                    </a:cubicBezTo>
                    <a:cubicBezTo>
                      <a:pt x="0" y="111"/>
                      <a:pt x="17" y="128"/>
                      <a:pt x="37" y="128"/>
                    </a:cubicBezTo>
                    <a:cubicBezTo>
                      <a:pt x="37" y="128"/>
                      <a:pt x="37" y="128"/>
                      <a:pt x="37" y="128"/>
                    </a:cubicBezTo>
                    <a:cubicBezTo>
                      <a:pt x="37" y="128"/>
                      <a:pt x="37" y="128"/>
                      <a:pt x="37" y="128"/>
                    </a:cubicBezTo>
                    <a:cubicBezTo>
                      <a:pt x="37" y="128"/>
                      <a:pt x="37" y="128"/>
                      <a:pt x="37" y="128"/>
                    </a:cubicBezTo>
                    <a:cubicBezTo>
                      <a:pt x="38" y="128"/>
                      <a:pt x="38" y="128"/>
                      <a:pt x="38" y="128"/>
                    </a:cubicBezTo>
                    <a:cubicBezTo>
                      <a:pt x="211" y="128"/>
                      <a:pt x="211" y="128"/>
                      <a:pt x="211" y="128"/>
                    </a:cubicBezTo>
                    <a:cubicBezTo>
                      <a:pt x="211" y="128"/>
                      <a:pt x="212" y="128"/>
                      <a:pt x="212" y="128"/>
                    </a:cubicBezTo>
                    <a:cubicBezTo>
                      <a:pt x="228" y="128"/>
                      <a:pt x="241" y="115"/>
                      <a:pt x="241" y="99"/>
                    </a:cubicBezTo>
                    <a:cubicBezTo>
                      <a:pt x="241" y="87"/>
                      <a:pt x="234" y="76"/>
                      <a:pt x="223" y="72"/>
                    </a:cubicBezTo>
                    <a:cubicBezTo>
                      <a:pt x="223" y="71"/>
                      <a:pt x="223" y="70"/>
                      <a:pt x="223" y="69"/>
                    </a:cubicBezTo>
                    <a:cubicBezTo>
                      <a:pt x="223" y="45"/>
                      <a:pt x="204" y="25"/>
                      <a:pt x="17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grpSp>
        <p:sp>
          <p:nvSpPr>
            <p:cNvPr id="60" name="淘宝店chenying0907出品 569"/>
            <p:cNvSpPr>
              <a:spLocks noEditPoints="1"/>
            </p:cNvSpPr>
            <p:nvPr/>
          </p:nvSpPr>
          <p:spPr bwMode="auto">
            <a:xfrm>
              <a:off x="9185831" y="2706442"/>
              <a:ext cx="464246" cy="462045"/>
            </a:xfrm>
            <a:custGeom>
              <a:avLst/>
              <a:gdLst>
                <a:gd name="T0" fmla="*/ 266 w 288"/>
                <a:gd name="T1" fmla="*/ 85 h 288"/>
                <a:gd name="T2" fmla="*/ 260 w 288"/>
                <a:gd name="T3" fmla="*/ 86 h 288"/>
                <a:gd name="T4" fmla="*/ 203 w 288"/>
                <a:gd name="T5" fmla="*/ 26 h 288"/>
                <a:gd name="T6" fmla="*/ 144 w 288"/>
                <a:gd name="T7" fmla="*/ 0 h 288"/>
                <a:gd name="T8" fmla="*/ 86 w 288"/>
                <a:gd name="T9" fmla="*/ 26 h 288"/>
                <a:gd name="T10" fmla="*/ 28 w 288"/>
                <a:gd name="T11" fmla="*/ 86 h 288"/>
                <a:gd name="T12" fmla="*/ 22 w 288"/>
                <a:gd name="T13" fmla="*/ 85 h 288"/>
                <a:gd name="T14" fmla="*/ 0 w 288"/>
                <a:gd name="T15" fmla="*/ 144 h 288"/>
                <a:gd name="T16" fmla="*/ 22 w 288"/>
                <a:gd name="T17" fmla="*/ 203 h 288"/>
                <a:gd name="T18" fmla="*/ 28 w 288"/>
                <a:gd name="T19" fmla="*/ 202 h 288"/>
                <a:gd name="T20" fmla="*/ 86 w 288"/>
                <a:gd name="T21" fmla="*/ 262 h 288"/>
                <a:gd name="T22" fmla="*/ 144 w 288"/>
                <a:gd name="T23" fmla="*/ 288 h 288"/>
                <a:gd name="T24" fmla="*/ 203 w 288"/>
                <a:gd name="T25" fmla="*/ 262 h 288"/>
                <a:gd name="T26" fmla="*/ 260 w 288"/>
                <a:gd name="T27" fmla="*/ 202 h 288"/>
                <a:gd name="T28" fmla="*/ 266 w 288"/>
                <a:gd name="T29" fmla="*/ 203 h 288"/>
                <a:gd name="T30" fmla="*/ 288 w 288"/>
                <a:gd name="T31" fmla="*/ 144 h 288"/>
                <a:gd name="T32" fmla="*/ 266 w 288"/>
                <a:gd name="T33" fmla="*/ 189 h 288"/>
                <a:gd name="T34" fmla="*/ 216 w 288"/>
                <a:gd name="T35" fmla="*/ 144 h 288"/>
                <a:gd name="T36" fmla="*/ 266 w 288"/>
                <a:gd name="T37" fmla="*/ 100 h 288"/>
                <a:gd name="T38" fmla="*/ 266 w 288"/>
                <a:gd name="T39" fmla="*/ 189 h 288"/>
                <a:gd name="T40" fmla="*/ 144 w 288"/>
                <a:gd name="T41" fmla="*/ 274 h 288"/>
                <a:gd name="T42" fmla="*/ 114 w 288"/>
                <a:gd name="T43" fmla="*/ 209 h 288"/>
                <a:gd name="T44" fmla="*/ 175 w 288"/>
                <a:gd name="T45" fmla="*/ 209 h 288"/>
                <a:gd name="T46" fmla="*/ 181 w 288"/>
                <a:gd name="T47" fmla="*/ 196 h 288"/>
                <a:gd name="T48" fmla="*/ 168 w 288"/>
                <a:gd name="T49" fmla="*/ 196 h 288"/>
                <a:gd name="T50" fmla="*/ 120 w 288"/>
                <a:gd name="T51" fmla="*/ 196 h 288"/>
                <a:gd name="T52" fmla="*/ 107 w 288"/>
                <a:gd name="T53" fmla="*/ 196 h 288"/>
                <a:gd name="T54" fmla="*/ 86 w 288"/>
                <a:gd name="T55" fmla="*/ 187 h 288"/>
                <a:gd name="T56" fmla="*/ 92 w 288"/>
                <a:gd name="T57" fmla="*/ 168 h 288"/>
                <a:gd name="T58" fmla="*/ 92 w 288"/>
                <a:gd name="T59" fmla="*/ 120 h 288"/>
                <a:gd name="T60" fmla="*/ 86 w 288"/>
                <a:gd name="T61" fmla="*/ 101 h 288"/>
                <a:gd name="T62" fmla="*/ 107 w 288"/>
                <a:gd name="T63" fmla="*/ 92 h 288"/>
                <a:gd name="T64" fmla="*/ 120 w 288"/>
                <a:gd name="T65" fmla="*/ 92 h 288"/>
                <a:gd name="T66" fmla="*/ 168 w 288"/>
                <a:gd name="T67" fmla="*/ 92 h 288"/>
                <a:gd name="T68" fmla="*/ 181 w 288"/>
                <a:gd name="T69" fmla="*/ 92 h 288"/>
                <a:gd name="T70" fmla="*/ 202 w 288"/>
                <a:gd name="T71" fmla="*/ 101 h 288"/>
                <a:gd name="T72" fmla="*/ 196 w 288"/>
                <a:gd name="T73" fmla="*/ 120 h 288"/>
                <a:gd name="T74" fmla="*/ 196 w 288"/>
                <a:gd name="T75" fmla="*/ 168 h 288"/>
                <a:gd name="T76" fmla="*/ 202 w 288"/>
                <a:gd name="T77" fmla="*/ 187 h 288"/>
                <a:gd name="T78" fmla="*/ 181 w 288"/>
                <a:gd name="T79" fmla="*/ 196 h 288"/>
                <a:gd name="T80" fmla="*/ 22 w 288"/>
                <a:gd name="T81" fmla="*/ 100 h 288"/>
                <a:gd name="T82" fmla="*/ 72 w 288"/>
                <a:gd name="T83" fmla="*/ 144 h 288"/>
                <a:gd name="T84" fmla="*/ 22 w 288"/>
                <a:gd name="T85" fmla="*/ 189 h 288"/>
                <a:gd name="T86" fmla="*/ 144 w 288"/>
                <a:gd name="T87" fmla="*/ 14 h 288"/>
                <a:gd name="T88" fmla="*/ 175 w 288"/>
                <a:gd name="T89" fmla="*/ 79 h 288"/>
                <a:gd name="T90" fmla="*/ 114 w 288"/>
                <a:gd name="T91" fmla="*/ 79 h 288"/>
                <a:gd name="T92" fmla="*/ 144 w 288"/>
                <a:gd name="T93" fmla="*/ 1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8" h="288">
                  <a:moveTo>
                    <a:pt x="279" y="95"/>
                  </a:moveTo>
                  <a:cubicBezTo>
                    <a:pt x="277" y="89"/>
                    <a:pt x="272" y="85"/>
                    <a:pt x="266" y="85"/>
                  </a:cubicBezTo>
                  <a:cubicBezTo>
                    <a:pt x="265" y="85"/>
                    <a:pt x="263" y="85"/>
                    <a:pt x="262" y="86"/>
                  </a:cubicBezTo>
                  <a:cubicBezTo>
                    <a:pt x="260" y="86"/>
                    <a:pt x="260" y="86"/>
                    <a:pt x="260" y="86"/>
                  </a:cubicBezTo>
                  <a:cubicBezTo>
                    <a:pt x="247" y="61"/>
                    <a:pt x="227" y="41"/>
                    <a:pt x="202" y="28"/>
                  </a:cubicBezTo>
                  <a:cubicBezTo>
                    <a:pt x="203" y="26"/>
                    <a:pt x="203" y="26"/>
                    <a:pt x="203" y="26"/>
                  </a:cubicBezTo>
                  <a:cubicBezTo>
                    <a:pt x="204" y="19"/>
                    <a:pt x="200" y="11"/>
                    <a:pt x="194" y="9"/>
                  </a:cubicBezTo>
                  <a:cubicBezTo>
                    <a:pt x="178" y="3"/>
                    <a:pt x="161" y="0"/>
                    <a:pt x="144" y="0"/>
                  </a:cubicBezTo>
                  <a:cubicBezTo>
                    <a:pt x="127" y="0"/>
                    <a:pt x="110" y="3"/>
                    <a:pt x="95" y="9"/>
                  </a:cubicBezTo>
                  <a:cubicBezTo>
                    <a:pt x="88" y="11"/>
                    <a:pt x="84" y="19"/>
                    <a:pt x="86" y="26"/>
                  </a:cubicBezTo>
                  <a:cubicBezTo>
                    <a:pt x="86" y="28"/>
                    <a:pt x="86" y="28"/>
                    <a:pt x="86" y="28"/>
                  </a:cubicBezTo>
                  <a:cubicBezTo>
                    <a:pt x="61" y="41"/>
                    <a:pt x="41" y="61"/>
                    <a:pt x="28" y="86"/>
                  </a:cubicBezTo>
                  <a:cubicBezTo>
                    <a:pt x="26" y="86"/>
                    <a:pt x="26" y="86"/>
                    <a:pt x="26" y="86"/>
                  </a:cubicBezTo>
                  <a:cubicBezTo>
                    <a:pt x="25" y="85"/>
                    <a:pt x="23" y="85"/>
                    <a:pt x="22" y="85"/>
                  </a:cubicBezTo>
                  <a:cubicBezTo>
                    <a:pt x="16" y="85"/>
                    <a:pt x="11" y="89"/>
                    <a:pt x="9" y="95"/>
                  </a:cubicBezTo>
                  <a:cubicBezTo>
                    <a:pt x="3" y="110"/>
                    <a:pt x="0" y="127"/>
                    <a:pt x="0" y="144"/>
                  </a:cubicBezTo>
                  <a:cubicBezTo>
                    <a:pt x="0" y="161"/>
                    <a:pt x="3" y="178"/>
                    <a:pt x="9" y="194"/>
                  </a:cubicBezTo>
                  <a:cubicBezTo>
                    <a:pt x="11" y="199"/>
                    <a:pt x="16" y="203"/>
                    <a:pt x="22" y="203"/>
                  </a:cubicBezTo>
                  <a:cubicBezTo>
                    <a:pt x="23" y="203"/>
                    <a:pt x="25" y="203"/>
                    <a:pt x="26" y="203"/>
                  </a:cubicBezTo>
                  <a:cubicBezTo>
                    <a:pt x="28" y="202"/>
                    <a:pt x="28" y="202"/>
                    <a:pt x="28" y="202"/>
                  </a:cubicBezTo>
                  <a:cubicBezTo>
                    <a:pt x="41" y="227"/>
                    <a:pt x="61" y="247"/>
                    <a:pt x="86" y="260"/>
                  </a:cubicBezTo>
                  <a:cubicBezTo>
                    <a:pt x="86" y="262"/>
                    <a:pt x="86" y="262"/>
                    <a:pt x="86" y="262"/>
                  </a:cubicBezTo>
                  <a:cubicBezTo>
                    <a:pt x="84" y="269"/>
                    <a:pt x="88" y="277"/>
                    <a:pt x="95" y="279"/>
                  </a:cubicBezTo>
                  <a:cubicBezTo>
                    <a:pt x="110" y="285"/>
                    <a:pt x="127" y="288"/>
                    <a:pt x="144" y="288"/>
                  </a:cubicBezTo>
                  <a:cubicBezTo>
                    <a:pt x="161" y="288"/>
                    <a:pt x="178" y="285"/>
                    <a:pt x="194" y="279"/>
                  </a:cubicBezTo>
                  <a:cubicBezTo>
                    <a:pt x="200" y="277"/>
                    <a:pt x="204" y="269"/>
                    <a:pt x="203" y="262"/>
                  </a:cubicBezTo>
                  <a:cubicBezTo>
                    <a:pt x="202" y="260"/>
                    <a:pt x="202" y="260"/>
                    <a:pt x="202" y="260"/>
                  </a:cubicBezTo>
                  <a:cubicBezTo>
                    <a:pt x="227" y="247"/>
                    <a:pt x="247" y="227"/>
                    <a:pt x="260" y="202"/>
                  </a:cubicBezTo>
                  <a:cubicBezTo>
                    <a:pt x="262" y="203"/>
                    <a:pt x="262" y="203"/>
                    <a:pt x="262" y="203"/>
                  </a:cubicBezTo>
                  <a:cubicBezTo>
                    <a:pt x="263" y="203"/>
                    <a:pt x="265" y="203"/>
                    <a:pt x="266" y="203"/>
                  </a:cubicBezTo>
                  <a:cubicBezTo>
                    <a:pt x="272" y="203"/>
                    <a:pt x="277" y="199"/>
                    <a:pt x="279" y="194"/>
                  </a:cubicBezTo>
                  <a:cubicBezTo>
                    <a:pt x="285" y="178"/>
                    <a:pt x="288" y="161"/>
                    <a:pt x="288" y="144"/>
                  </a:cubicBezTo>
                  <a:cubicBezTo>
                    <a:pt x="288" y="127"/>
                    <a:pt x="285" y="110"/>
                    <a:pt x="279" y="95"/>
                  </a:cubicBezTo>
                  <a:close/>
                  <a:moveTo>
                    <a:pt x="266" y="189"/>
                  </a:moveTo>
                  <a:cubicBezTo>
                    <a:pt x="209" y="175"/>
                    <a:pt x="209" y="175"/>
                    <a:pt x="209" y="175"/>
                  </a:cubicBezTo>
                  <a:cubicBezTo>
                    <a:pt x="213" y="165"/>
                    <a:pt x="216" y="155"/>
                    <a:pt x="216" y="144"/>
                  </a:cubicBezTo>
                  <a:cubicBezTo>
                    <a:pt x="216" y="133"/>
                    <a:pt x="214" y="123"/>
                    <a:pt x="209" y="113"/>
                  </a:cubicBezTo>
                  <a:cubicBezTo>
                    <a:pt x="266" y="100"/>
                    <a:pt x="266" y="100"/>
                    <a:pt x="266" y="100"/>
                  </a:cubicBezTo>
                  <a:cubicBezTo>
                    <a:pt x="271" y="113"/>
                    <a:pt x="274" y="128"/>
                    <a:pt x="274" y="144"/>
                  </a:cubicBezTo>
                  <a:cubicBezTo>
                    <a:pt x="274" y="160"/>
                    <a:pt x="271" y="175"/>
                    <a:pt x="266" y="189"/>
                  </a:cubicBezTo>
                  <a:close/>
                  <a:moveTo>
                    <a:pt x="189" y="266"/>
                  </a:moveTo>
                  <a:cubicBezTo>
                    <a:pt x="175" y="271"/>
                    <a:pt x="160" y="274"/>
                    <a:pt x="144" y="274"/>
                  </a:cubicBezTo>
                  <a:cubicBezTo>
                    <a:pt x="128" y="274"/>
                    <a:pt x="113" y="271"/>
                    <a:pt x="100" y="266"/>
                  </a:cubicBezTo>
                  <a:cubicBezTo>
                    <a:pt x="114" y="209"/>
                    <a:pt x="114" y="209"/>
                    <a:pt x="114" y="209"/>
                  </a:cubicBezTo>
                  <a:cubicBezTo>
                    <a:pt x="123" y="213"/>
                    <a:pt x="133" y="216"/>
                    <a:pt x="144" y="216"/>
                  </a:cubicBezTo>
                  <a:cubicBezTo>
                    <a:pt x="155" y="216"/>
                    <a:pt x="165" y="213"/>
                    <a:pt x="175" y="209"/>
                  </a:cubicBezTo>
                  <a:lnTo>
                    <a:pt x="189" y="266"/>
                  </a:lnTo>
                  <a:close/>
                  <a:moveTo>
                    <a:pt x="181" y="196"/>
                  </a:moveTo>
                  <a:cubicBezTo>
                    <a:pt x="179" y="195"/>
                    <a:pt x="177" y="195"/>
                    <a:pt x="175" y="195"/>
                  </a:cubicBezTo>
                  <a:cubicBezTo>
                    <a:pt x="173" y="195"/>
                    <a:pt x="170" y="195"/>
                    <a:pt x="168" y="196"/>
                  </a:cubicBezTo>
                  <a:cubicBezTo>
                    <a:pt x="161" y="200"/>
                    <a:pt x="153" y="202"/>
                    <a:pt x="144" y="202"/>
                  </a:cubicBezTo>
                  <a:cubicBezTo>
                    <a:pt x="136" y="202"/>
                    <a:pt x="127" y="200"/>
                    <a:pt x="120" y="196"/>
                  </a:cubicBezTo>
                  <a:cubicBezTo>
                    <a:pt x="118" y="195"/>
                    <a:pt x="116" y="195"/>
                    <a:pt x="114" y="195"/>
                  </a:cubicBezTo>
                  <a:cubicBezTo>
                    <a:pt x="111" y="195"/>
                    <a:pt x="109" y="195"/>
                    <a:pt x="107" y="196"/>
                  </a:cubicBezTo>
                  <a:cubicBezTo>
                    <a:pt x="105" y="197"/>
                    <a:pt x="103" y="199"/>
                    <a:pt x="101" y="202"/>
                  </a:cubicBezTo>
                  <a:cubicBezTo>
                    <a:pt x="96" y="198"/>
                    <a:pt x="91" y="193"/>
                    <a:pt x="86" y="187"/>
                  </a:cubicBezTo>
                  <a:cubicBezTo>
                    <a:pt x="89" y="185"/>
                    <a:pt x="91" y="183"/>
                    <a:pt x="92" y="181"/>
                  </a:cubicBezTo>
                  <a:cubicBezTo>
                    <a:pt x="94" y="177"/>
                    <a:pt x="94" y="172"/>
                    <a:pt x="92" y="168"/>
                  </a:cubicBezTo>
                  <a:cubicBezTo>
                    <a:pt x="88" y="161"/>
                    <a:pt x="86" y="152"/>
                    <a:pt x="86" y="144"/>
                  </a:cubicBezTo>
                  <a:cubicBezTo>
                    <a:pt x="86" y="136"/>
                    <a:pt x="88" y="127"/>
                    <a:pt x="92" y="120"/>
                  </a:cubicBezTo>
                  <a:cubicBezTo>
                    <a:pt x="94" y="116"/>
                    <a:pt x="94" y="111"/>
                    <a:pt x="92" y="107"/>
                  </a:cubicBezTo>
                  <a:cubicBezTo>
                    <a:pt x="91" y="105"/>
                    <a:pt x="89" y="103"/>
                    <a:pt x="86" y="101"/>
                  </a:cubicBezTo>
                  <a:cubicBezTo>
                    <a:pt x="90" y="95"/>
                    <a:pt x="96" y="90"/>
                    <a:pt x="101" y="86"/>
                  </a:cubicBezTo>
                  <a:cubicBezTo>
                    <a:pt x="103" y="89"/>
                    <a:pt x="105" y="91"/>
                    <a:pt x="107" y="92"/>
                  </a:cubicBezTo>
                  <a:cubicBezTo>
                    <a:pt x="109" y="93"/>
                    <a:pt x="111" y="93"/>
                    <a:pt x="114" y="93"/>
                  </a:cubicBezTo>
                  <a:cubicBezTo>
                    <a:pt x="116" y="93"/>
                    <a:pt x="118" y="93"/>
                    <a:pt x="120" y="92"/>
                  </a:cubicBezTo>
                  <a:cubicBezTo>
                    <a:pt x="127" y="88"/>
                    <a:pt x="136" y="86"/>
                    <a:pt x="144" y="86"/>
                  </a:cubicBezTo>
                  <a:cubicBezTo>
                    <a:pt x="152" y="86"/>
                    <a:pt x="161" y="88"/>
                    <a:pt x="168" y="92"/>
                  </a:cubicBezTo>
                  <a:cubicBezTo>
                    <a:pt x="170" y="93"/>
                    <a:pt x="172" y="93"/>
                    <a:pt x="175" y="93"/>
                  </a:cubicBezTo>
                  <a:cubicBezTo>
                    <a:pt x="177" y="93"/>
                    <a:pt x="179" y="93"/>
                    <a:pt x="181" y="92"/>
                  </a:cubicBezTo>
                  <a:cubicBezTo>
                    <a:pt x="183" y="91"/>
                    <a:pt x="185" y="89"/>
                    <a:pt x="187" y="86"/>
                  </a:cubicBezTo>
                  <a:cubicBezTo>
                    <a:pt x="193" y="91"/>
                    <a:pt x="198" y="96"/>
                    <a:pt x="202" y="101"/>
                  </a:cubicBezTo>
                  <a:cubicBezTo>
                    <a:pt x="199" y="103"/>
                    <a:pt x="197" y="105"/>
                    <a:pt x="196" y="107"/>
                  </a:cubicBezTo>
                  <a:cubicBezTo>
                    <a:pt x="194" y="111"/>
                    <a:pt x="194" y="116"/>
                    <a:pt x="196" y="120"/>
                  </a:cubicBezTo>
                  <a:cubicBezTo>
                    <a:pt x="200" y="127"/>
                    <a:pt x="202" y="136"/>
                    <a:pt x="202" y="144"/>
                  </a:cubicBezTo>
                  <a:cubicBezTo>
                    <a:pt x="202" y="152"/>
                    <a:pt x="200" y="161"/>
                    <a:pt x="196" y="168"/>
                  </a:cubicBezTo>
                  <a:cubicBezTo>
                    <a:pt x="194" y="172"/>
                    <a:pt x="194" y="177"/>
                    <a:pt x="196" y="181"/>
                  </a:cubicBezTo>
                  <a:cubicBezTo>
                    <a:pt x="197" y="183"/>
                    <a:pt x="199" y="185"/>
                    <a:pt x="202" y="187"/>
                  </a:cubicBezTo>
                  <a:cubicBezTo>
                    <a:pt x="198" y="193"/>
                    <a:pt x="193" y="198"/>
                    <a:pt x="187" y="202"/>
                  </a:cubicBezTo>
                  <a:cubicBezTo>
                    <a:pt x="185" y="199"/>
                    <a:pt x="183" y="197"/>
                    <a:pt x="181" y="196"/>
                  </a:cubicBezTo>
                  <a:close/>
                  <a:moveTo>
                    <a:pt x="14" y="144"/>
                  </a:moveTo>
                  <a:cubicBezTo>
                    <a:pt x="14" y="128"/>
                    <a:pt x="17" y="113"/>
                    <a:pt x="22" y="100"/>
                  </a:cubicBezTo>
                  <a:cubicBezTo>
                    <a:pt x="79" y="114"/>
                    <a:pt x="79" y="114"/>
                    <a:pt x="79" y="114"/>
                  </a:cubicBezTo>
                  <a:cubicBezTo>
                    <a:pt x="75" y="123"/>
                    <a:pt x="72" y="133"/>
                    <a:pt x="72" y="144"/>
                  </a:cubicBezTo>
                  <a:cubicBezTo>
                    <a:pt x="72" y="155"/>
                    <a:pt x="75" y="165"/>
                    <a:pt x="79" y="175"/>
                  </a:cubicBezTo>
                  <a:cubicBezTo>
                    <a:pt x="22" y="189"/>
                    <a:pt x="22" y="189"/>
                    <a:pt x="22" y="189"/>
                  </a:cubicBezTo>
                  <a:cubicBezTo>
                    <a:pt x="17" y="175"/>
                    <a:pt x="14" y="160"/>
                    <a:pt x="14" y="144"/>
                  </a:cubicBezTo>
                  <a:close/>
                  <a:moveTo>
                    <a:pt x="144" y="14"/>
                  </a:moveTo>
                  <a:cubicBezTo>
                    <a:pt x="160" y="14"/>
                    <a:pt x="175" y="17"/>
                    <a:pt x="189" y="22"/>
                  </a:cubicBezTo>
                  <a:cubicBezTo>
                    <a:pt x="175" y="79"/>
                    <a:pt x="175" y="79"/>
                    <a:pt x="175" y="79"/>
                  </a:cubicBezTo>
                  <a:cubicBezTo>
                    <a:pt x="165" y="75"/>
                    <a:pt x="155" y="72"/>
                    <a:pt x="144" y="72"/>
                  </a:cubicBezTo>
                  <a:cubicBezTo>
                    <a:pt x="133" y="72"/>
                    <a:pt x="123" y="75"/>
                    <a:pt x="114" y="79"/>
                  </a:cubicBezTo>
                  <a:cubicBezTo>
                    <a:pt x="100" y="22"/>
                    <a:pt x="100" y="22"/>
                    <a:pt x="100" y="22"/>
                  </a:cubicBezTo>
                  <a:cubicBezTo>
                    <a:pt x="113" y="17"/>
                    <a:pt x="128" y="14"/>
                    <a:pt x="144" y="14"/>
                  </a:cubicBezTo>
                  <a:close/>
                </a:path>
              </a:pathLst>
            </a:custGeom>
            <a:solidFill>
              <a:schemeClr val="bg1"/>
            </a:solidFill>
            <a:ln>
              <a:noFill/>
            </a:ln>
          </p:spPr>
          <p:txBody>
            <a:bodyPr vert="horz" wrap="square" lIns="102608" tIns="51304" rIns="102608" bIns="51304" numCol="1" anchor="t" anchorCtr="0" compatLnSpc="1"/>
            <a:lstStyle/>
            <a:p>
              <a:endParaRPr lang="zh-CN" altLang="en-US" sz="2915"/>
            </a:p>
          </p:txBody>
        </p:sp>
      </p:grpSp>
      <p:grpSp>
        <p:nvGrpSpPr>
          <p:cNvPr id="66" name="淘宝店chenying0907出品 65"/>
          <p:cNvGrpSpPr/>
          <p:nvPr/>
        </p:nvGrpSpPr>
        <p:grpSpPr>
          <a:xfrm>
            <a:off x="426332" y="105966"/>
            <a:ext cx="3340941" cy="590700"/>
            <a:chOff x="568442" y="141286"/>
            <a:chExt cx="4454590" cy="787601"/>
          </a:xfrm>
        </p:grpSpPr>
        <p:sp>
          <p:nvSpPr>
            <p:cNvPr id="67" name="淘宝店chenying0907出品 66"/>
            <p:cNvSpPr txBox="1"/>
            <p:nvPr/>
          </p:nvSpPr>
          <p:spPr>
            <a:xfrm>
              <a:off x="727682" y="141286"/>
              <a:ext cx="2708435" cy="779701"/>
            </a:xfrm>
            <a:prstGeom prst="rect">
              <a:avLst/>
            </a:prstGeom>
            <a:noFill/>
          </p:spPr>
          <p:txBody>
            <a:bodyPr wrap="none" rtlCol="0">
              <a:spAutoFit/>
            </a:bodyPr>
            <a:lstStyle/>
            <a:p>
              <a:r>
                <a:rPr lang="zh-CN" altLang="en-US" sz="3200" b="1" dirty="0">
                  <a:solidFill>
                    <a:srgbClr val="FF0000"/>
                  </a:solidFill>
                  <a:latin typeface="+mj-ea"/>
                  <a:ea typeface="+mj-ea"/>
                </a:rPr>
                <a:t>工作概述 </a:t>
              </a:r>
            </a:p>
          </p:txBody>
        </p:sp>
        <p:sp>
          <p:nvSpPr>
            <p:cNvPr id="68" name="等腰三角形 67"/>
            <p:cNvSpPr/>
            <p:nvPr/>
          </p:nvSpPr>
          <p:spPr>
            <a:xfrm rot="16200000" flipH="1" flipV="1">
              <a:off x="492508" y="454911"/>
              <a:ext cx="304323" cy="15245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69" name="淘宝店chenying0907出品 23"/>
            <p:cNvSpPr txBox="1"/>
            <p:nvPr/>
          </p:nvSpPr>
          <p:spPr>
            <a:xfrm>
              <a:off x="2887403" y="600592"/>
              <a:ext cx="2135629" cy="328295"/>
            </a:xfrm>
            <a:prstGeom prst="rect">
              <a:avLst/>
            </a:prstGeom>
            <a:noFill/>
          </p:spPr>
          <p:txBody>
            <a:bodyPr wrap="none" rtlCol="0">
              <a:spAutoFit/>
            </a:bodyPr>
            <a:lstStyle/>
            <a:p>
              <a:r>
                <a:rPr lang="en-US" altLang="zh-CN" sz="1000" dirty="0">
                  <a:solidFill>
                    <a:schemeClr val="tx1">
                      <a:lumMod val="60000"/>
                      <a:lumOff val="40000"/>
                    </a:schemeClr>
                  </a:solidFill>
                  <a:latin typeface="+mj-ea"/>
                  <a:ea typeface="+mj-ea"/>
                </a:rPr>
                <a:t>  Click here to add Title</a:t>
              </a:r>
              <a:endParaRPr lang="zh-CN" altLang="en-US" sz="1000" dirty="0">
                <a:solidFill>
                  <a:schemeClr val="tx1">
                    <a:lumMod val="60000"/>
                    <a:lumOff val="40000"/>
                  </a:schemeClr>
                </a:solidFill>
                <a:latin typeface="+mj-ea"/>
                <a:ea typeface="+mj-ea"/>
              </a:endParaRPr>
            </a:p>
          </p:txBody>
        </p:sp>
      </p:grpSp>
      <p:sp>
        <p:nvSpPr>
          <p:cNvPr id="70" name="圆角淘宝店chenying0907出品 69"/>
          <p:cNvSpPr/>
          <p:nvPr/>
        </p:nvSpPr>
        <p:spPr>
          <a:xfrm flipV="1">
            <a:off x="400987" y="673807"/>
            <a:ext cx="13064286" cy="45719"/>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fill="hold"/>
                                        <p:tgtEl>
                                          <p:spTgt spid="66"/>
                                        </p:tgtEl>
                                        <p:attrNameLst>
                                          <p:attrName>ppt_x</p:attrName>
                                        </p:attrNameLst>
                                      </p:cBhvr>
                                      <p:tavLst>
                                        <p:tav tm="0">
                                          <p:val>
                                            <p:strVal val="0-#ppt_w/2"/>
                                          </p:val>
                                        </p:tav>
                                        <p:tav tm="100000">
                                          <p:val>
                                            <p:strVal val="#ppt_x"/>
                                          </p:val>
                                        </p:tav>
                                      </p:tavLst>
                                    </p:anim>
                                    <p:anim calcmode="lin" valueType="num">
                                      <p:cBhvr additive="base">
                                        <p:cTn id="8" dur="5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wipe(left)">
                                      <p:cBhvr>
                                        <p:cTn id="13" dur="500"/>
                                        <p:tgtEl>
                                          <p:spTgt spid="70"/>
                                        </p:tgtEl>
                                      </p:cBhvr>
                                    </p:animEffect>
                                  </p:childTnLst>
                                </p:cTn>
                              </p:par>
                              <p:par>
                                <p:cTn id="14" presetID="22" presetClass="entr" presetSubtype="8" fill="hold"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wipe(left)">
                                      <p:cBhvr>
                                        <p:cTn id="16" dur="500"/>
                                        <p:tgtEl>
                                          <p:spTgt spid="61"/>
                                        </p:tgtEl>
                                      </p:cBhvr>
                                    </p:animEffect>
                                  </p:childTnLst>
                                </p:cTn>
                              </p:par>
                              <p:par>
                                <p:cTn id="17" presetID="17" presetClass="entr" presetSubtype="10" fill="hold" grpId="0" nodeType="withEffect">
                                  <p:stCondLst>
                                    <p:cond delay="200"/>
                                  </p:stCondLst>
                                  <p:iterate type="lt">
                                    <p:tmPct val="10000"/>
                                  </p:iterate>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strVal val="#ppt_h"/>
                                          </p:val>
                                        </p:tav>
                                        <p:tav tm="100000">
                                          <p:val>
                                            <p:strVal val="#ppt_h"/>
                                          </p:val>
                                        </p:tav>
                                      </p:tavLst>
                                    </p:anim>
                                  </p:childTnLst>
                                </p:cTn>
                              </p:par>
                              <p:par>
                                <p:cTn id="21" presetID="50" presetClass="entr" presetSubtype="0" decel="100000" fill="hold" grpId="0" nodeType="withEffect">
                                  <p:stCondLst>
                                    <p:cond delay="500"/>
                                  </p:stCondLst>
                                  <p:iterate type="lt">
                                    <p:tmPct val="4255"/>
                                  </p:iterate>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strVal val="#ppt_w+.3"/>
                                          </p:val>
                                        </p:tav>
                                        <p:tav tm="100000">
                                          <p:val>
                                            <p:strVal val="#ppt_w"/>
                                          </p:val>
                                        </p:tav>
                                      </p:tavLst>
                                    </p:anim>
                                    <p:anim calcmode="lin" valueType="num">
                                      <p:cBhvr>
                                        <p:cTn id="24" dur="500" fill="hold"/>
                                        <p:tgtEl>
                                          <p:spTgt spid="11"/>
                                        </p:tgtEl>
                                        <p:attrNameLst>
                                          <p:attrName>ppt_h</p:attrName>
                                        </p:attrNameLst>
                                      </p:cBhvr>
                                      <p:tavLst>
                                        <p:tav tm="0">
                                          <p:val>
                                            <p:strVal val="#ppt_h"/>
                                          </p:val>
                                        </p:tav>
                                        <p:tav tm="100000">
                                          <p:val>
                                            <p:strVal val="#ppt_h"/>
                                          </p:val>
                                        </p:tav>
                                      </p:tavLst>
                                    </p:anim>
                                    <p:animEffect transition="in" filter="fade">
                                      <p:cBhvr>
                                        <p:cTn id="25" dur="500"/>
                                        <p:tgtEl>
                                          <p:spTgt spid="11"/>
                                        </p:tgtEl>
                                      </p:cBhvr>
                                    </p:animEffect>
                                  </p:childTnLst>
                                </p:cTn>
                              </p:par>
                              <p:par>
                                <p:cTn id="26" presetID="22" presetClass="entr" presetSubtype="8" fill="hold" nodeType="withEffect">
                                  <p:stCondLst>
                                    <p:cond delay="700"/>
                                  </p:stCondLst>
                                  <p:childTnLst>
                                    <p:set>
                                      <p:cBhvr>
                                        <p:cTn id="27" dur="1" fill="hold">
                                          <p:stCondLst>
                                            <p:cond delay="0"/>
                                          </p:stCondLst>
                                        </p:cTn>
                                        <p:tgtEl>
                                          <p:spTgt spid="62"/>
                                        </p:tgtEl>
                                        <p:attrNameLst>
                                          <p:attrName>style.visibility</p:attrName>
                                        </p:attrNameLst>
                                      </p:cBhvr>
                                      <p:to>
                                        <p:strVal val="visible"/>
                                      </p:to>
                                    </p:set>
                                    <p:animEffect transition="in" filter="wipe(left)">
                                      <p:cBhvr>
                                        <p:cTn id="28" dur="600"/>
                                        <p:tgtEl>
                                          <p:spTgt spid="62"/>
                                        </p:tgtEl>
                                      </p:cBhvr>
                                    </p:animEffect>
                                  </p:childTnLst>
                                </p:cTn>
                              </p:par>
                              <p:par>
                                <p:cTn id="29" presetID="17" presetClass="entr" presetSubtype="10" fill="hold" grpId="0" nodeType="withEffect">
                                  <p:stCondLst>
                                    <p:cond delay="1000"/>
                                  </p:stCondLst>
                                  <p:iterate type="lt">
                                    <p:tmPct val="10000"/>
                                  </p:iterate>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strVal val="#ppt_h"/>
                                          </p:val>
                                        </p:tav>
                                        <p:tav tm="100000">
                                          <p:val>
                                            <p:strVal val="#ppt_h"/>
                                          </p:val>
                                        </p:tav>
                                      </p:tavLst>
                                    </p:anim>
                                  </p:childTnLst>
                                </p:cTn>
                              </p:par>
                              <p:par>
                                <p:cTn id="33" presetID="50" presetClass="entr" presetSubtype="0" decel="100000" fill="hold" grpId="0" nodeType="withEffect">
                                  <p:stCondLst>
                                    <p:cond delay="1200"/>
                                  </p:stCondLst>
                                  <p:iterate type="lt">
                                    <p:tmPct val="4255"/>
                                  </p:iterate>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strVal val="#ppt_w+.3"/>
                                          </p:val>
                                        </p:tav>
                                        <p:tav tm="100000">
                                          <p:val>
                                            <p:strVal val="#ppt_w"/>
                                          </p:val>
                                        </p:tav>
                                      </p:tavLst>
                                    </p:anim>
                                    <p:anim calcmode="lin" valueType="num">
                                      <p:cBhvr>
                                        <p:cTn id="36" dur="500" fill="hold"/>
                                        <p:tgtEl>
                                          <p:spTgt spid="22"/>
                                        </p:tgtEl>
                                        <p:attrNameLst>
                                          <p:attrName>ppt_h</p:attrName>
                                        </p:attrNameLst>
                                      </p:cBhvr>
                                      <p:tavLst>
                                        <p:tav tm="0">
                                          <p:val>
                                            <p:strVal val="#ppt_h"/>
                                          </p:val>
                                        </p:tav>
                                        <p:tav tm="100000">
                                          <p:val>
                                            <p:strVal val="#ppt_h"/>
                                          </p:val>
                                        </p:tav>
                                      </p:tavLst>
                                    </p:anim>
                                    <p:animEffect transition="in" filter="fade">
                                      <p:cBhvr>
                                        <p:cTn id="37" dur="500"/>
                                        <p:tgtEl>
                                          <p:spTgt spid="22"/>
                                        </p:tgtEl>
                                      </p:cBhvr>
                                    </p:animEffect>
                                  </p:childTnLst>
                                </p:cTn>
                              </p:par>
                              <p:par>
                                <p:cTn id="38" presetID="22" presetClass="entr" presetSubtype="8" fill="hold" nodeType="withEffect">
                                  <p:stCondLst>
                                    <p:cond delay="1400"/>
                                  </p:stCondLst>
                                  <p:childTnLst>
                                    <p:set>
                                      <p:cBhvr>
                                        <p:cTn id="39" dur="1" fill="hold">
                                          <p:stCondLst>
                                            <p:cond delay="0"/>
                                          </p:stCondLst>
                                        </p:cTn>
                                        <p:tgtEl>
                                          <p:spTgt spid="63"/>
                                        </p:tgtEl>
                                        <p:attrNameLst>
                                          <p:attrName>style.visibility</p:attrName>
                                        </p:attrNameLst>
                                      </p:cBhvr>
                                      <p:to>
                                        <p:strVal val="visible"/>
                                      </p:to>
                                    </p:set>
                                    <p:animEffect transition="in" filter="wipe(left)">
                                      <p:cBhvr>
                                        <p:cTn id="40" dur="500"/>
                                        <p:tgtEl>
                                          <p:spTgt spid="63"/>
                                        </p:tgtEl>
                                      </p:cBhvr>
                                    </p:animEffect>
                                  </p:childTnLst>
                                </p:cTn>
                              </p:par>
                              <p:par>
                                <p:cTn id="41" presetID="17" presetClass="entr" presetSubtype="10" fill="hold" grpId="0" nodeType="withEffect">
                                  <p:stCondLst>
                                    <p:cond delay="1500"/>
                                  </p:stCondLst>
                                  <p:iterate type="lt">
                                    <p:tmPct val="10000"/>
                                  </p:iterate>
                                  <p:childTnLst>
                                    <p:set>
                                      <p:cBhvr>
                                        <p:cTn id="42" dur="1" fill="hold">
                                          <p:stCondLst>
                                            <p:cond delay="0"/>
                                          </p:stCondLst>
                                        </p:cTn>
                                        <p:tgtEl>
                                          <p:spTgt spid="34"/>
                                        </p:tgtEl>
                                        <p:attrNameLst>
                                          <p:attrName>style.visibility</p:attrName>
                                        </p:attrNameLst>
                                      </p:cBhvr>
                                      <p:to>
                                        <p:strVal val="visible"/>
                                      </p:to>
                                    </p:set>
                                    <p:anim calcmode="lin" valueType="num">
                                      <p:cBhvr>
                                        <p:cTn id="43" dur="500" fill="hold"/>
                                        <p:tgtEl>
                                          <p:spTgt spid="34"/>
                                        </p:tgtEl>
                                        <p:attrNameLst>
                                          <p:attrName>ppt_w</p:attrName>
                                        </p:attrNameLst>
                                      </p:cBhvr>
                                      <p:tavLst>
                                        <p:tav tm="0">
                                          <p:val>
                                            <p:fltVal val="0"/>
                                          </p:val>
                                        </p:tav>
                                        <p:tav tm="100000">
                                          <p:val>
                                            <p:strVal val="#ppt_w"/>
                                          </p:val>
                                        </p:tav>
                                      </p:tavLst>
                                    </p:anim>
                                    <p:anim calcmode="lin" valueType="num">
                                      <p:cBhvr>
                                        <p:cTn id="44" dur="500" fill="hold"/>
                                        <p:tgtEl>
                                          <p:spTgt spid="34"/>
                                        </p:tgtEl>
                                        <p:attrNameLst>
                                          <p:attrName>ppt_h</p:attrName>
                                        </p:attrNameLst>
                                      </p:cBhvr>
                                      <p:tavLst>
                                        <p:tav tm="0">
                                          <p:val>
                                            <p:strVal val="#ppt_h"/>
                                          </p:val>
                                        </p:tav>
                                        <p:tav tm="100000">
                                          <p:val>
                                            <p:strVal val="#ppt_h"/>
                                          </p:val>
                                        </p:tav>
                                      </p:tavLst>
                                    </p:anim>
                                  </p:childTnLst>
                                </p:cTn>
                              </p:par>
                              <p:par>
                                <p:cTn id="45" presetID="50" presetClass="entr" presetSubtype="0" decel="100000" fill="hold" grpId="0" nodeType="withEffect">
                                  <p:stCondLst>
                                    <p:cond delay="1700"/>
                                  </p:stCondLst>
                                  <p:iterate type="lt">
                                    <p:tmPct val="4255"/>
                                  </p:iterate>
                                  <p:childTnLst>
                                    <p:set>
                                      <p:cBhvr>
                                        <p:cTn id="46" dur="1" fill="hold">
                                          <p:stCondLst>
                                            <p:cond delay="0"/>
                                          </p:stCondLst>
                                        </p:cTn>
                                        <p:tgtEl>
                                          <p:spTgt spid="33"/>
                                        </p:tgtEl>
                                        <p:attrNameLst>
                                          <p:attrName>style.visibility</p:attrName>
                                        </p:attrNameLst>
                                      </p:cBhvr>
                                      <p:to>
                                        <p:strVal val="visible"/>
                                      </p:to>
                                    </p:set>
                                    <p:anim calcmode="lin" valueType="num">
                                      <p:cBhvr>
                                        <p:cTn id="47" dur="500" fill="hold"/>
                                        <p:tgtEl>
                                          <p:spTgt spid="33"/>
                                        </p:tgtEl>
                                        <p:attrNameLst>
                                          <p:attrName>ppt_w</p:attrName>
                                        </p:attrNameLst>
                                      </p:cBhvr>
                                      <p:tavLst>
                                        <p:tav tm="0">
                                          <p:val>
                                            <p:strVal val="#ppt_w+.3"/>
                                          </p:val>
                                        </p:tav>
                                        <p:tav tm="100000">
                                          <p:val>
                                            <p:strVal val="#ppt_w"/>
                                          </p:val>
                                        </p:tav>
                                      </p:tavLst>
                                    </p:anim>
                                    <p:anim calcmode="lin" valueType="num">
                                      <p:cBhvr>
                                        <p:cTn id="48" dur="500" fill="hold"/>
                                        <p:tgtEl>
                                          <p:spTgt spid="33"/>
                                        </p:tgtEl>
                                        <p:attrNameLst>
                                          <p:attrName>ppt_h</p:attrName>
                                        </p:attrNameLst>
                                      </p:cBhvr>
                                      <p:tavLst>
                                        <p:tav tm="0">
                                          <p:val>
                                            <p:strVal val="#ppt_h"/>
                                          </p:val>
                                        </p:tav>
                                        <p:tav tm="100000">
                                          <p:val>
                                            <p:strVal val="#ppt_h"/>
                                          </p:val>
                                        </p:tav>
                                      </p:tavLst>
                                    </p:anim>
                                    <p:animEffect transition="in" filter="fade">
                                      <p:cBhvr>
                                        <p:cTn id="49" dur="500"/>
                                        <p:tgtEl>
                                          <p:spTgt spid="33"/>
                                        </p:tgtEl>
                                      </p:cBhvr>
                                    </p:animEffect>
                                  </p:childTnLst>
                                </p:cTn>
                              </p:par>
                              <p:par>
                                <p:cTn id="50" presetID="22" presetClass="entr" presetSubtype="8" fill="hold" nodeType="withEffect">
                                  <p:stCondLst>
                                    <p:cond delay="2000"/>
                                  </p:stCondLst>
                                  <p:childTnLst>
                                    <p:set>
                                      <p:cBhvr>
                                        <p:cTn id="51" dur="1" fill="hold">
                                          <p:stCondLst>
                                            <p:cond delay="0"/>
                                          </p:stCondLst>
                                        </p:cTn>
                                        <p:tgtEl>
                                          <p:spTgt spid="64"/>
                                        </p:tgtEl>
                                        <p:attrNameLst>
                                          <p:attrName>style.visibility</p:attrName>
                                        </p:attrNameLst>
                                      </p:cBhvr>
                                      <p:to>
                                        <p:strVal val="visible"/>
                                      </p:to>
                                    </p:set>
                                    <p:animEffect transition="in" filter="wipe(left)">
                                      <p:cBhvr>
                                        <p:cTn id="52" dur="500"/>
                                        <p:tgtEl>
                                          <p:spTgt spid="64"/>
                                        </p:tgtEl>
                                      </p:cBhvr>
                                    </p:animEffect>
                                  </p:childTnLst>
                                </p:cTn>
                              </p:par>
                              <p:par>
                                <p:cTn id="53" presetID="17" presetClass="entr" presetSubtype="10" fill="hold" grpId="0" nodeType="withEffect">
                                  <p:stCondLst>
                                    <p:cond delay="2100"/>
                                  </p:stCondLst>
                                  <p:iterate type="lt">
                                    <p:tmPct val="10000"/>
                                  </p:iterate>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strVal val="#ppt_h"/>
                                          </p:val>
                                        </p:tav>
                                        <p:tav tm="100000">
                                          <p:val>
                                            <p:strVal val="#ppt_h"/>
                                          </p:val>
                                        </p:tav>
                                      </p:tavLst>
                                    </p:anim>
                                  </p:childTnLst>
                                </p:cTn>
                              </p:par>
                              <p:par>
                                <p:cTn id="57" presetID="50" presetClass="entr" presetSubtype="0" decel="100000" fill="hold" grpId="0" nodeType="withEffect">
                                  <p:stCondLst>
                                    <p:cond delay="2400"/>
                                  </p:stCondLst>
                                  <p:iterate type="lt">
                                    <p:tmPct val="4255"/>
                                  </p:iterate>
                                  <p:childTnLst>
                                    <p:set>
                                      <p:cBhvr>
                                        <p:cTn id="58" dur="1" fill="hold">
                                          <p:stCondLst>
                                            <p:cond delay="0"/>
                                          </p:stCondLst>
                                        </p:cTn>
                                        <p:tgtEl>
                                          <p:spTgt spid="44"/>
                                        </p:tgtEl>
                                        <p:attrNameLst>
                                          <p:attrName>style.visibility</p:attrName>
                                        </p:attrNameLst>
                                      </p:cBhvr>
                                      <p:to>
                                        <p:strVal val="visible"/>
                                      </p:to>
                                    </p:set>
                                    <p:anim calcmode="lin" valueType="num">
                                      <p:cBhvr>
                                        <p:cTn id="59" dur="500" fill="hold"/>
                                        <p:tgtEl>
                                          <p:spTgt spid="44"/>
                                        </p:tgtEl>
                                        <p:attrNameLst>
                                          <p:attrName>ppt_w</p:attrName>
                                        </p:attrNameLst>
                                      </p:cBhvr>
                                      <p:tavLst>
                                        <p:tav tm="0">
                                          <p:val>
                                            <p:strVal val="#ppt_w+.3"/>
                                          </p:val>
                                        </p:tav>
                                        <p:tav tm="100000">
                                          <p:val>
                                            <p:strVal val="#ppt_w"/>
                                          </p:val>
                                        </p:tav>
                                      </p:tavLst>
                                    </p:anim>
                                    <p:anim calcmode="lin" valueType="num">
                                      <p:cBhvr>
                                        <p:cTn id="60" dur="500" fill="hold"/>
                                        <p:tgtEl>
                                          <p:spTgt spid="44"/>
                                        </p:tgtEl>
                                        <p:attrNameLst>
                                          <p:attrName>ppt_h</p:attrName>
                                        </p:attrNameLst>
                                      </p:cBhvr>
                                      <p:tavLst>
                                        <p:tav tm="0">
                                          <p:val>
                                            <p:strVal val="#ppt_h"/>
                                          </p:val>
                                        </p:tav>
                                        <p:tav tm="100000">
                                          <p:val>
                                            <p:strVal val="#ppt_h"/>
                                          </p:val>
                                        </p:tav>
                                      </p:tavLst>
                                    </p:anim>
                                    <p:animEffect transition="in" filter="fade">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2" grpId="0"/>
      <p:bldP spid="23" grpId="0"/>
      <p:bldP spid="33" grpId="0"/>
      <p:bldP spid="34" grpId="0"/>
      <p:bldP spid="44" grpId="0"/>
      <p:bldP spid="45" grpId="0"/>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 name="淘宝店chenying0907出品 37"/>
          <p:cNvSpPr/>
          <p:nvPr/>
        </p:nvSpPr>
        <p:spPr>
          <a:xfrm>
            <a:off x="2873381" y="2376925"/>
            <a:ext cx="8035851" cy="765851"/>
          </a:xfrm>
          <a:prstGeom prst="rect">
            <a:avLst/>
          </a:prstGeom>
          <a:noFill/>
        </p:spPr>
        <p:txBody>
          <a:bodyPr>
            <a:spAutoFit/>
          </a:bodyPr>
          <a:lstStyle/>
          <a:p>
            <a:pPr algn="ctr">
              <a:lnSpc>
                <a:spcPct val="130000"/>
              </a:lnSpc>
              <a:defRPr/>
            </a:pPr>
            <a:r>
              <a:rPr lang="zh-CN" altLang="en-US" sz="1180" dirty="0">
                <a:solidFill>
                  <a:schemeClr val="bg2">
                    <a:lumMod val="50000"/>
                  </a:schemeClr>
                </a:solidFill>
                <a:latin typeface="+mj-ea"/>
                <a:ea typeface="+mj-ea"/>
              </a:rPr>
              <a:t>点击添加正文、温提示正文行距在</a:t>
            </a:r>
            <a:r>
              <a:rPr lang="en-US" altLang="zh-CN" sz="1180" dirty="0">
                <a:solidFill>
                  <a:schemeClr val="bg2">
                    <a:lumMod val="50000"/>
                  </a:schemeClr>
                </a:solidFill>
                <a:latin typeface="+mj-ea"/>
                <a:ea typeface="+mj-ea"/>
              </a:rPr>
              <a:t>1.2~1.3</a:t>
            </a:r>
            <a:r>
              <a:rPr lang="zh-CN" altLang="en-US" sz="1180" dirty="0">
                <a:solidFill>
                  <a:schemeClr val="bg2">
                    <a:lumMod val="50000"/>
                  </a:schemeClr>
                </a:solidFill>
                <a:latin typeface="+mj-ea"/>
                <a:ea typeface="+mj-ea"/>
              </a:rPr>
              <a:t>之间点击添加正文、温提示正文行距在</a:t>
            </a:r>
            <a:r>
              <a:rPr lang="en-US" altLang="zh-CN" sz="1180" dirty="0">
                <a:solidFill>
                  <a:schemeClr val="bg2">
                    <a:lumMod val="50000"/>
                  </a:schemeClr>
                </a:solidFill>
                <a:latin typeface="+mj-ea"/>
                <a:ea typeface="+mj-ea"/>
              </a:rPr>
              <a:t>1.2~1.3</a:t>
            </a:r>
            <a:r>
              <a:rPr lang="zh-CN" altLang="en-US" sz="1180" dirty="0">
                <a:solidFill>
                  <a:schemeClr val="bg2">
                    <a:lumMod val="50000"/>
                  </a:schemeClr>
                </a:solidFill>
                <a:latin typeface="+mj-ea"/>
                <a:ea typeface="+mj-ea"/>
              </a:rPr>
              <a:t>之间点击添加正文、温提示正文行距在</a:t>
            </a:r>
            <a:r>
              <a:rPr lang="en-US" altLang="zh-CN" sz="1180" dirty="0">
                <a:solidFill>
                  <a:schemeClr val="bg2">
                    <a:lumMod val="50000"/>
                  </a:schemeClr>
                </a:solidFill>
                <a:latin typeface="+mj-ea"/>
                <a:ea typeface="+mj-ea"/>
              </a:rPr>
              <a:t>1.2~1.3</a:t>
            </a:r>
            <a:r>
              <a:rPr lang="zh-CN" altLang="en-US" sz="1180" dirty="0">
                <a:solidFill>
                  <a:schemeClr val="bg2">
                    <a:lumMod val="50000"/>
                  </a:schemeClr>
                </a:solidFill>
                <a:latin typeface="+mj-ea"/>
                <a:ea typeface="+mj-ea"/>
              </a:rPr>
              <a:t>之间点击添加正文、温提示正文行距在</a:t>
            </a:r>
            <a:r>
              <a:rPr lang="en-US" altLang="zh-CN" sz="1180" dirty="0">
                <a:solidFill>
                  <a:schemeClr val="bg2">
                    <a:lumMod val="50000"/>
                  </a:schemeClr>
                </a:solidFill>
                <a:latin typeface="+mj-ea"/>
                <a:ea typeface="+mj-ea"/>
              </a:rPr>
              <a:t>1.2~1.3</a:t>
            </a:r>
            <a:r>
              <a:rPr lang="zh-CN" altLang="en-US" sz="1180" dirty="0">
                <a:solidFill>
                  <a:schemeClr val="bg2">
                    <a:lumMod val="50000"/>
                  </a:schemeClr>
                </a:solidFill>
                <a:latin typeface="+mj-ea"/>
                <a:ea typeface="+mj-ea"/>
              </a:rPr>
              <a:t>之间点击添加正文、温提示正文行距在</a:t>
            </a:r>
            <a:r>
              <a:rPr lang="en-US" altLang="zh-CN" sz="1180" dirty="0">
                <a:solidFill>
                  <a:schemeClr val="bg2">
                    <a:lumMod val="50000"/>
                  </a:schemeClr>
                </a:solidFill>
                <a:latin typeface="+mj-ea"/>
                <a:ea typeface="+mj-ea"/>
              </a:rPr>
              <a:t>1.2~1.3</a:t>
            </a:r>
            <a:r>
              <a:rPr lang="zh-CN" altLang="en-US" sz="1180" dirty="0">
                <a:solidFill>
                  <a:schemeClr val="bg2">
                    <a:lumMod val="50000"/>
                  </a:schemeClr>
                </a:solidFill>
                <a:latin typeface="+mj-ea"/>
                <a:ea typeface="+mj-ea"/>
              </a:rPr>
              <a:t>之间点击添加正文、温提示正文行距在</a:t>
            </a:r>
            <a:r>
              <a:rPr lang="en-US" altLang="zh-CN" sz="1180" dirty="0">
                <a:solidFill>
                  <a:schemeClr val="bg2">
                    <a:lumMod val="50000"/>
                  </a:schemeClr>
                </a:solidFill>
                <a:latin typeface="+mj-ea"/>
                <a:ea typeface="+mj-ea"/>
              </a:rPr>
              <a:t>1.2~1.3</a:t>
            </a:r>
            <a:r>
              <a:rPr lang="zh-CN" altLang="en-US" sz="1180" dirty="0">
                <a:solidFill>
                  <a:schemeClr val="bg2">
                    <a:lumMod val="50000"/>
                  </a:schemeClr>
                </a:solidFill>
                <a:latin typeface="+mj-ea"/>
                <a:ea typeface="+mj-ea"/>
              </a:rPr>
              <a:t>之间点击添办公资源加正文、温提示正文行距在</a:t>
            </a:r>
            <a:r>
              <a:rPr lang="en-US" altLang="zh-CN" sz="1180" dirty="0">
                <a:solidFill>
                  <a:schemeClr val="bg2">
                    <a:lumMod val="50000"/>
                  </a:schemeClr>
                </a:solidFill>
                <a:latin typeface="+mj-ea"/>
                <a:ea typeface="+mj-ea"/>
              </a:rPr>
              <a:t>1.2~1.3</a:t>
            </a:r>
            <a:r>
              <a:rPr lang="zh-CN" altLang="en-US" sz="1180" dirty="0">
                <a:solidFill>
                  <a:schemeClr val="bg2">
                    <a:lumMod val="50000"/>
                  </a:schemeClr>
                </a:solidFill>
                <a:latin typeface="+mj-ea"/>
                <a:ea typeface="+mj-ea"/>
              </a:rPr>
              <a:t>之间点击添加正文</a:t>
            </a:r>
          </a:p>
        </p:txBody>
      </p:sp>
      <p:sp>
        <p:nvSpPr>
          <p:cNvPr id="39" name="TextBox 3"/>
          <p:cNvSpPr txBox="1"/>
          <p:nvPr/>
        </p:nvSpPr>
        <p:spPr bwMode="auto">
          <a:xfrm>
            <a:off x="3475486" y="5894591"/>
            <a:ext cx="1109878" cy="273601"/>
          </a:xfrm>
          <a:prstGeom prst="rect">
            <a:avLst/>
          </a:prstGeom>
          <a:noFill/>
          <a:ln w="9525">
            <a:noFill/>
          </a:ln>
        </p:spPr>
        <p:txBody>
          <a:bodyPr wrap="square">
            <a:spAutoFit/>
          </a:bodyPr>
          <a:lstStyle/>
          <a:p>
            <a:pPr algn="ctr">
              <a:defRPr/>
            </a:pPr>
            <a:r>
              <a:rPr lang="zh-CN" altLang="en-US" sz="1180" dirty="0">
                <a:solidFill>
                  <a:schemeClr val="tx1">
                    <a:lumMod val="75000"/>
                    <a:lumOff val="25000"/>
                  </a:schemeClr>
                </a:solidFill>
                <a:latin typeface="方正正纤黑简体" panose="02000000000000000000" pitchFamily="2" charset="-122"/>
                <a:ea typeface="方正正纤黑简体" panose="02000000000000000000" pitchFamily="2" charset="-122"/>
              </a:rPr>
              <a:t>添加标题</a:t>
            </a:r>
            <a:endParaRPr lang="en-US" altLang="zh-CN" sz="1180" dirty="0">
              <a:solidFill>
                <a:schemeClr val="tx1">
                  <a:lumMod val="75000"/>
                  <a:lumOff val="25000"/>
                </a:schemeClr>
              </a:solidFill>
              <a:latin typeface="方正正纤黑简体" panose="02000000000000000000" pitchFamily="2" charset="-122"/>
              <a:ea typeface="方正正纤黑简体" panose="02000000000000000000" pitchFamily="2" charset="-122"/>
            </a:endParaRPr>
          </a:p>
        </p:txBody>
      </p:sp>
      <p:sp>
        <p:nvSpPr>
          <p:cNvPr id="40" name="淘宝店chenying0907出品 6"/>
          <p:cNvSpPr>
            <a:spLocks noChangeArrowheads="1"/>
          </p:cNvSpPr>
          <p:nvPr/>
        </p:nvSpPr>
        <p:spPr bwMode="auto">
          <a:xfrm>
            <a:off x="3676715" y="4645691"/>
            <a:ext cx="130256" cy="1132667"/>
          </a:xfrm>
          <a:prstGeom prst="rect">
            <a:avLst/>
          </a:prstGeom>
          <a:solidFill>
            <a:schemeClr val="bg1">
              <a:lumMod val="75000"/>
            </a:schemeClr>
          </a:solidFill>
          <a:ln>
            <a:noFill/>
          </a:ln>
          <a:effectLst>
            <a:reflection blurRad="6350" stA="10000" endPos="55000" dir="5400000" sy="-100000" algn="bl" rotWithShape="0"/>
          </a:effec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2915">
              <a:solidFill>
                <a:srgbClr val="000000"/>
              </a:solidFill>
            </a:endParaRPr>
          </a:p>
        </p:txBody>
      </p:sp>
      <p:sp>
        <p:nvSpPr>
          <p:cNvPr id="41" name="淘宝店chenying0907出品 7"/>
          <p:cNvSpPr>
            <a:spLocks noChangeArrowheads="1"/>
          </p:cNvSpPr>
          <p:nvPr/>
        </p:nvSpPr>
        <p:spPr bwMode="auto">
          <a:xfrm>
            <a:off x="3882498" y="3986884"/>
            <a:ext cx="123690" cy="1791472"/>
          </a:xfrm>
          <a:prstGeom prst="rect">
            <a:avLst/>
          </a:prstGeom>
          <a:solidFill>
            <a:srgbClr val="DF0101"/>
          </a:solidFill>
          <a:ln w="12700">
            <a:noFill/>
          </a:ln>
          <a:effectLst/>
          <a:extLst>
            <a:ext uri="{AF507438-7753-43E0-B8FC-AC1667EBCBE1}">
              <a14:hiddenEffects xmlns:a14="http://schemas.microsoft.com/office/drawing/2010/main">
                <a:effectLst>
                  <a:outerShdw blurRad="50800" dist="38100" dir="8100000" algn="tr" rotWithShape="0">
                    <a:prstClr val="black">
                      <a:alpha val="40000"/>
                    </a:prstClr>
                  </a:outerShdw>
                </a:effectLst>
              </a14:hiddenEffects>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2915">
              <a:solidFill>
                <a:srgbClr val="000000"/>
              </a:solidFill>
            </a:endParaRPr>
          </a:p>
        </p:txBody>
      </p:sp>
      <p:sp>
        <p:nvSpPr>
          <p:cNvPr id="42" name="淘宝店chenying0907出品 8"/>
          <p:cNvSpPr>
            <a:spLocks noChangeArrowheads="1"/>
          </p:cNvSpPr>
          <p:nvPr/>
        </p:nvSpPr>
        <p:spPr bwMode="auto">
          <a:xfrm>
            <a:off x="4081638" y="4379041"/>
            <a:ext cx="130719" cy="1399681"/>
          </a:xfrm>
          <a:prstGeom prst="rect">
            <a:avLst/>
          </a:prstGeom>
          <a:solidFill>
            <a:schemeClr val="bg1">
              <a:lumMod val="65000"/>
            </a:schemeClr>
          </a:solidFill>
          <a:ln>
            <a:noFill/>
          </a:ln>
          <a:effectLst>
            <a:reflection blurRad="6350" stA="10000" endPos="55000" dir="5400000" sy="-100000" algn="bl" rotWithShape="0"/>
          </a:effectLst>
        </p:spPr>
        <p:txBody>
          <a:bodyPr/>
          <a:lstStyle/>
          <a:p>
            <a:pPr>
              <a:defRPr/>
            </a:pPr>
            <a:endParaRPr lang="zh-CN" altLang="en-US" sz="2915">
              <a:solidFill>
                <a:prstClr val="black"/>
              </a:solidFill>
            </a:endParaRPr>
          </a:p>
        </p:txBody>
      </p:sp>
      <p:sp>
        <p:nvSpPr>
          <p:cNvPr id="43" name="淘宝店chenying0907出品 9"/>
          <p:cNvSpPr>
            <a:spLocks noChangeArrowheads="1"/>
          </p:cNvSpPr>
          <p:nvPr/>
        </p:nvSpPr>
        <p:spPr bwMode="auto">
          <a:xfrm>
            <a:off x="4287583" y="4776133"/>
            <a:ext cx="130719" cy="1002591"/>
          </a:xfrm>
          <a:prstGeom prst="rect">
            <a:avLst/>
          </a:prstGeom>
          <a:solidFill>
            <a:schemeClr val="bg1">
              <a:lumMod val="85000"/>
            </a:schemeClr>
          </a:solidFill>
          <a:ln>
            <a:noFill/>
          </a:ln>
          <a:effectLst>
            <a:reflection blurRad="6350" stA="10000" endPos="55000" dir="5400000" sy="-100000" algn="bl" rotWithShape="0"/>
          </a:effectLst>
        </p:spPr>
        <p:txBody>
          <a:bodyPr/>
          <a:lstStyle/>
          <a:p>
            <a:pPr>
              <a:defRPr/>
            </a:pPr>
            <a:endParaRPr lang="zh-CN" altLang="en-US" sz="2915">
              <a:solidFill>
                <a:prstClr val="black"/>
              </a:solidFill>
            </a:endParaRPr>
          </a:p>
        </p:txBody>
      </p:sp>
      <p:sp>
        <p:nvSpPr>
          <p:cNvPr id="44" name="TextBox 32"/>
          <p:cNvSpPr txBox="1">
            <a:spLocks noChangeArrowheads="1"/>
          </p:cNvSpPr>
          <p:nvPr/>
        </p:nvSpPr>
        <p:spPr bwMode="auto">
          <a:xfrm>
            <a:off x="3695589" y="6190893"/>
            <a:ext cx="889775" cy="437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245" dirty="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rPr>
              <a:t>87</a:t>
            </a:r>
            <a:r>
              <a:rPr lang="en-US" altLang="zh-CN" sz="2245" baseline="30000" dirty="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rPr>
              <a:t>%</a:t>
            </a:r>
          </a:p>
        </p:txBody>
      </p:sp>
      <p:sp>
        <p:nvSpPr>
          <p:cNvPr id="45" name="淘宝店chenying0907出品 10"/>
          <p:cNvSpPr>
            <a:spLocks noChangeArrowheads="1"/>
          </p:cNvSpPr>
          <p:nvPr/>
        </p:nvSpPr>
        <p:spPr bwMode="auto">
          <a:xfrm>
            <a:off x="5567615" y="4068703"/>
            <a:ext cx="130225" cy="1709553"/>
          </a:xfrm>
          <a:prstGeom prst="rect">
            <a:avLst/>
          </a:prstGeom>
          <a:solidFill>
            <a:srgbClr val="DF0101"/>
          </a:solidFill>
          <a:ln w="12700">
            <a:noFill/>
          </a:ln>
          <a:effectLst/>
          <a:extLst>
            <a:ext uri="{AF507438-7753-43E0-B8FC-AC1667EBCBE1}">
              <a14:hiddenEffects xmlns:a14="http://schemas.microsoft.com/office/drawing/2010/main">
                <a:effectLst>
                  <a:outerShdw blurRad="50800" dist="38100" dir="8100000" algn="tr" rotWithShape="0">
                    <a:prstClr val="black">
                      <a:alpha val="40000"/>
                    </a:prstClr>
                  </a:outerShdw>
                </a:effectLst>
              </a14:hiddenEffects>
            </a:ext>
          </a:extLst>
        </p:spPr>
        <p:txBody>
          <a:bodyPr/>
          <a:lstStyle/>
          <a:p>
            <a:endParaRPr lang="zh-CN" altLang="en-US" sz="2915">
              <a:solidFill>
                <a:srgbClr val="000000"/>
              </a:solidFill>
              <a:latin typeface="Calibri" panose="020F0502020204030204" pitchFamily="34" charset="0"/>
              <a:ea typeface="宋体" panose="02010600030101010101" pitchFamily="2" charset="-122"/>
            </a:endParaRPr>
          </a:p>
        </p:txBody>
      </p:sp>
      <p:sp>
        <p:nvSpPr>
          <p:cNvPr id="46" name="淘宝店chenying0907出品 11"/>
          <p:cNvSpPr>
            <a:spLocks noChangeArrowheads="1"/>
          </p:cNvSpPr>
          <p:nvPr/>
        </p:nvSpPr>
        <p:spPr bwMode="auto">
          <a:xfrm>
            <a:off x="5773349" y="4851244"/>
            <a:ext cx="130225" cy="927012"/>
          </a:xfrm>
          <a:prstGeom prst="rect">
            <a:avLst/>
          </a:prstGeom>
          <a:solidFill>
            <a:schemeClr val="bg1">
              <a:lumMod val="65000"/>
            </a:schemeClr>
          </a:solidFill>
          <a:ln>
            <a:noFill/>
          </a:ln>
          <a:effectLst>
            <a:reflection blurRad="6350" stA="10000" endPos="55000" dir="5400000" sy="-100000" algn="bl" rotWithShape="0"/>
          </a:effectLst>
        </p:spPr>
        <p:txBody>
          <a:bodyPr/>
          <a:lstStyle/>
          <a:p>
            <a:endParaRPr lang="zh-CN" altLang="en-US" sz="2915">
              <a:solidFill>
                <a:srgbClr val="000000"/>
              </a:solidFill>
              <a:latin typeface="Calibri" panose="020F0502020204030204" pitchFamily="34" charset="0"/>
              <a:ea typeface="宋体" panose="02010600030101010101" pitchFamily="2" charset="-122"/>
            </a:endParaRPr>
          </a:p>
        </p:txBody>
      </p:sp>
      <p:sp>
        <p:nvSpPr>
          <p:cNvPr id="47" name="淘宝店chenying0907出品 12"/>
          <p:cNvSpPr>
            <a:spLocks noChangeArrowheads="1"/>
          </p:cNvSpPr>
          <p:nvPr/>
        </p:nvSpPr>
        <p:spPr bwMode="auto">
          <a:xfrm>
            <a:off x="5978993" y="5077460"/>
            <a:ext cx="123320" cy="700457"/>
          </a:xfrm>
          <a:prstGeom prst="rect">
            <a:avLst/>
          </a:prstGeom>
          <a:solidFill>
            <a:schemeClr val="bg1">
              <a:lumMod val="75000"/>
            </a:schemeClr>
          </a:solidFill>
          <a:ln>
            <a:noFill/>
          </a:ln>
          <a:effectLst>
            <a:reflection blurRad="6350" stA="10000" endPos="55000" dir="5400000" sy="-100000" algn="bl" rotWithShape="0"/>
          </a:effectLst>
        </p:spPr>
        <p:txBody>
          <a:bodyPr/>
          <a:lstStyle/>
          <a:p>
            <a:endParaRPr lang="zh-CN" altLang="en-US" sz="2915">
              <a:solidFill>
                <a:srgbClr val="000000"/>
              </a:solidFill>
              <a:latin typeface="Calibri" panose="020F0502020204030204" pitchFamily="34" charset="0"/>
              <a:ea typeface="宋体" panose="02010600030101010101" pitchFamily="2" charset="-122"/>
            </a:endParaRPr>
          </a:p>
        </p:txBody>
      </p:sp>
      <p:sp>
        <p:nvSpPr>
          <p:cNvPr id="48" name="淘宝店chenying0907出品 13"/>
          <p:cNvSpPr>
            <a:spLocks noChangeArrowheads="1"/>
          </p:cNvSpPr>
          <p:nvPr/>
        </p:nvSpPr>
        <p:spPr bwMode="auto">
          <a:xfrm>
            <a:off x="6178772" y="5427689"/>
            <a:ext cx="130719" cy="350229"/>
          </a:xfrm>
          <a:prstGeom prst="rect">
            <a:avLst/>
          </a:prstGeom>
          <a:solidFill>
            <a:schemeClr val="bg1">
              <a:lumMod val="85000"/>
            </a:schemeClr>
          </a:solidFill>
          <a:ln w="9525">
            <a:noFill/>
          </a:ln>
          <a:effectLst>
            <a:reflection blurRad="6350" stA="10000" endPos="55000" dir="5400000" sy="-100000" algn="bl" rotWithShape="0"/>
          </a:effectLst>
        </p:spPr>
        <p:txBody>
          <a:bodyPr/>
          <a:lstStyle/>
          <a:p>
            <a:endParaRPr lang="zh-CN" altLang="en-US" sz="2915">
              <a:solidFill>
                <a:srgbClr val="000000"/>
              </a:solidFill>
              <a:latin typeface="Calibri" panose="020F0502020204030204" pitchFamily="34" charset="0"/>
              <a:ea typeface="宋体" panose="02010600030101010101" pitchFamily="2" charset="-122"/>
            </a:endParaRPr>
          </a:p>
        </p:txBody>
      </p:sp>
      <p:sp>
        <p:nvSpPr>
          <p:cNvPr id="49" name="TextBox 33"/>
          <p:cNvSpPr txBox="1">
            <a:spLocks noChangeArrowheads="1"/>
          </p:cNvSpPr>
          <p:nvPr/>
        </p:nvSpPr>
        <p:spPr bwMode="auto">
          <a:xfrm>
            <a:off x="5607204" y="6190893"/>
            <a:ext cx="859509" cy="437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245" dirty="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rPr>
              <a:t>36</a:t>
            </a:r>
            <a:r>
              <a:rPr lang="en-US" altLang="zh-CN" sz="2245" baseline="30000" dirty="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rPr>
              <a:t>%</a:t>
            </a:r>
          </a:p>
        </p:txBody>
      </p:sp>
      <p:sp>
        <p:nvSpPr>
          <p:cNvPr id="50" name="TextBox 36"/>
          <p:cNvSpPr txBox="1"/>
          <p:nvPr/>
        </p:nvSpPr>
        <p:spPr bwMode="auto">
          <a:xfrm>
            <a:off x="5352224" y="5894591"/>
            <a:ext cx="1189811" cy="273601"/>
          </a:xfrm>
          <a:prstGeom prst="rect">
            <a:avLst/>
          </a:prstGeom>
          <a:noFill/>
          <a:ln w="9525">
            <a:noFill/>
          </a:ln>
        </p:spPr>
        <p:txBody>
          <a:bodyPr wrap="square">
            <a:spAutoFit/>
          </a:bodyPr>
          <a:lstStyle/>
          <a:p>
            <a:pPr algn="ctr">
              <a:defRPr/>
            </a:pPr>
            <a:r>
              <a:rPr lang="zh-CN" altLang="en-US" sz="1180" dirty="0">
                <a:solidFill>
                  <a:schemeClr val="tx1">
                    <a:lumMod val="75000"/>
                    <a:lumOff val="25000"/>
                  </a:schemeClr>
                </a:solidFill>
                <a:latin typeface="方正正纤黑简体" panose="02000000000000000000" pitchFamily="2" charset="-122"/>
                <a:ea typeface="方正正纤黑简体" panose="02000000000000000000" pitchFamily="2" charset="-122"/>
              </a:rPr>
              <a:t>添加标题</a:t>
            </a:r>
            <a:endParaRPr lang="en-US" altLang="zh-CN" sz="1180" dirty="0">
              <a:solidFill>
                <a:schemeClr val="tx1">
                  <a:lumMod val="75000"/>
                  <a:lumOff val="25000"/>
                </a:schemeClr>
              </a:solidFill>
              <a:latin typeface="方正正纤黑简体" panose="02000000000000000000" pitchFamily="2" charset="-122"/>
              <a:ea typeface="方正正纤黑简体" panose="02000000000000000000" pitchFamily="2" charset="-122"/>
            </a:endParaRPr>
          </a:p>
        </p:txBody>
      </p:sp>
      <p:sp>
        <p:nvSpPr>
          <p:cNvPr id="51" name="淘宝店chenying0907出品 14"/>
          <p:cNvSpPr>
            <a:spLocks noChangeArrowheads="1"/>
          </p:cNvSpPr>
          <p:nvPr/>
        </p:nvSpPr>
        <p:spPr bwMode="auto">
          <a:xfrm>
            <a:off x="7436937" y="5092275"/>
            <a:ext cx="131238" cy="686133"/>
          </a:xfrm>
          <a:prstGeom prst="rect">
            <a:avLst/>
          </a:prstGeom>
          <a:solidFill>
            <a:schemeClr val="bg1">
              <a:lumMod val="65000"/>
            </a:schemeClr>
          </a:solidFill>
          <a:ln>
            <a:noFill/>
          </a:ln>
          <a:effectLst>
            <a:reflection blurRad="6350" stA="10000" endPos="55000" dir="5400000" sy="-100000" algn="bl" rotWithShape="0"/>
          </a:effectLst>
        </p:spPr>
        <p:txBody>
          <a:bodyPr/>
          <a:lstStyle/>
          <a:p>
            <a:endParaRPr lang="zh-CN" altLang="en-US" sz="2915">
              <a:solidFill>
                <a:srgbClr val="000000"/>
              </a:solidFill>
              <a:latin typeface="Calibri" panose="020F0502020204030204" pitchFamily="34" charset="0"/>
              <a:ea typeface="宋体" panose="02010600030101010101" pitchFamily="2" charset="-122"/>
            </a:endParaRPr>
          </a:p>
        </p:txBody>
      </p:sp>
      <p:sp>
        <p:nvSpPr>
          <p:cNvPr id="52" name="淘宝店chenying0907出品 15"/>
          <p:cNvSpPr>
            <a:spLocks noChangeArrowheads="1"/>
          </p:cNvSpPr>
          <p:nvPr/>
        </p:nvSpPr>
        <p:spPr bwMode="auto">
          <a:xfrm>
            <a:off x="7643640" y="5209367"/>
            <a:ext cx="123584" cy="569042"/>
          </a:xfrm>
          <a:prstGeom prst="rect">
            <a:avLst/>
          </a:prstGeom>
          <a:solidFill>
            <a:schemeClr val="bg1">
              <a:lumMod val="75000"/>
            </a:schemeClr>
          </a:solidFill>
          <a:ln>
            <a:noFill/>
          </a:ln>
          <a:effectLst>
            <a:reflection blurRad="6350" stA="10000" endPos="55000" dir="5400000" sy="-100000" algn="bl" rotWithShape="0"/>
          </a:effectLst>
        </p:spPr>
        <p:txBody>
          <a:bodyPr/>
          <a:lstStyle/>
          <a:p>
            <a:endParaRPr lang="zh-CN" altLang="en-US" sz="2915">
              <a:solidFill>
                <a:srgbClr val="000000"/>
              </a:solidFill>
              <a:latin typeface="Calibri" panose="020F0502020204030204" pitchFamily="34" charset="0"/>
              <a:ea typeface="宋体" panose="02010600030101010101" pitchFamily="2" charset="-122"/>
            </a:endParaRPr>
          </a:p>
        </p:txBody>
      </p:sp>
      <p:sp>
        <p:nvSpPr>
          <p:cNvPr id="53" name="淘宝店chenying0907出品 16"/>
          <p:cNvSpPr>
            <a:spLocks noChangeArrowheads="1"/>
          </p:cNvSpPr>
          <p:nvPr/>
        </p:nvSpPr>
        <p:spPr bwMode="auto">
          <a:xfrm>
            <a:off x="7843051" y="5436320"/>
            <a:ext cx="129485" cy="341596"/>
          </a:xfrm>
          <a:prstGeom prst="rect">
            <a:avLst/>
          </a:prstGeom>
          <a:solidFill>
            <a:schemeClr val="bg1">
              <a:lumMod val="85000"/>
            </a:schemeClr>
          </a:solidFill>
          <a:ln>
            <a:noFill/>
          </a:ln>
          <a:effectLst>
            <a:reflection blurRad="6350" stA="10000" endPos="55000" dir="5400000" sy="-100000" algn="bl" rotWithShape="0"/>
          </a:effectLst>
        </p:spPr>
        <p:txBody>
          <a:bodyPr/>
          <a:lstStyle/>
          <a:p>
            <a:endParaRPr lang="zh-CN" altLang="en-US" sz="2915">
              <a:solidFill>
                <a:srgbClr val="000000"/>
              </a:solidFill>
              <a:latin typeface="Calibri" panose="020F0502020204030204" pitchFamily="34" charset="0"/>
              <a:ea typeface="宋体" panose="02010600030101010101" pitchFamily="2" charset="-122"/>
            </a:endParaRPr>
          </a:p>
        </p:txBody>
      </p:sp>
      <p:sp>
        <p:nvSpPr>
          <p:cNvPr id="54" name="淘宝店chenying0907出品 17"/>
          <p:cNvSpPr>
            <a:spLocks noChangeArrowheads="1"/>
          </p:cNvSpPr>
          <p:nvPr/>
        </p:nvSpPr>
        <p:spPr bwMode="auto">
          <a:xfrm>
            <a:off x="8047761" y="3897289"/>
            <a:ext cx="124553" cy="1880628"/>
          </a:xfrm>
          <a:prstGeom prst="rect">
            <a:avLst/>
          </a:prstGeom>
          <a:solidFill>
            <a:srgbClr val="DF0101"/>
          </a:solidFill>
          <a:ln w="12700">
            <a:noFill/>
          </a:ln>
          <a:effectLst/>
          <a:extLst>
            <a:ext uri="{AF507438-7753-43E0-B8FC-AC1667EBCBE1}">
              <a14:hiddenEffects xmlns:a14="http://schemas.microsoft.com/office/drawing/2010/main">
                <a:effectLst>
                  <a:outerShdw blurRad="50800" dist="38100" dir="8100000" algn="tr" rotWithShape="0">
                    <a:prstClr val="black">
                      <a:alpha val="40000"/>
                    </a:prstClr>
                  </a:outerShdw>
                </a:effectLst>
              </a14:hiddenEffects>
            </a:ext>
          </a:extLst>
        </p:spPr>
        <p:txBody>
          <a:bodyPr/>
          <a:lstStyle/>
          <a:p>
            <a:endParaRPr lang="zh-CN" altLang="en-US" sz="2915">
              <a:solidFill>
                <a:srgbClr val="000000"/>
              </a:solidFill>
              <a:latin typeface="Calibri" panose="020F0502020204030204" pitchFamily="34" charset="0"/>
              <a:ea typeface="宋体" panose="02010600030101010101" pitchFamily="2" charset="-122"/>
            </a:endParaRPr>
          </a:p>
        </p:txBody>
      </p:sp>
      <p:sp>
        <p:nvSpPr>
          <p:cNvPr id="55" name="TextBox 34"/>
          <p:cNvSpPr txBox="1">
            <a:spLocks noChangeArrowheads="1"/>
          </p:cNvSpPr>
          <p:nvPr/>
        </p:nvSpPr>
        <p:spPr bwMode="auto">
          <a:xfrm>
            <a:off x="7457948" y="6190894"/>
            <a:ext cx="795161" cy="437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245" dirty="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rPr>
              <a:t>24</a:t>
            </a:r>
            <a:r>
              <a:rPr lang="en-US" altLang="zh-CN" sz="2245" baseline="30000" dirty="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rPr>
              <a:t>%</a:t>
            </a:r>
          </a:p>
        </p:txBody>
      </p:sp>
      <p:sp>
        <p:nvSpPr>
          <p:cNvPr id="56" name="TextBox 37"/>
          <p:cNvSpPr txBox="1"/>
          <p:nvPr/>
        </p:nvSpPr>
        <p:spPr bwMode="auto">
          <a:xfrm>
            <a:off x="7357372" y="5894591"/>
            <a:ext cx="887486" cy="273601"/>
          </a:xfrm>
          <a:prstGeom prst="rect">
            <a:avLst/>
          </a:prstGeom>
          <a:noFill/>
          <a:ln w="9525">
            <a:noFill/>
          </a:ln>
        </p:spPr>
        <p:txBody>
          <a:bodyPr wrap="square">
            <a:spAutoFit/>
          </a:bodyPr>
          <a:lstStyle/>
          <a:p>
            <a:pPr algn="ctr">
              <a:defRPr/>
            </a:pPr>
            <a:r>
              <a:rPr lang="zh-CN" altLang="en-US" sz="1180" dirty="0">
                <a:solidFill>
                  <a:schemeClr val="tx1">
                    <a:lumMod val="75000"/>
                    <a:lumOff val="25000"/>
                  </a:schemeClr>
                </a:solidFill>
                <a:latin typeface="方正正纤黑简体" panose="02000000000000000000" pitchFamily="2" charset="-122"/>
                <a:ea typeface="方正正纤黑简体" panose="02000000000000000000" pitchFamily="2" charset="-122"/>
              </a:rPr>
              <a:t>添加标题</a:t>
            </a:r>
            <a:endParaRPr lang="en-US" altLang="zh-CN" sz="1180" dirty="0">
              <a:solidFill>
                <a:schemeClr val="tx1">
                  <a:lumMod val="75000"/>
                  <a:lumOff val="25000"/>
                </a:schemeClr>
              </a:solidFill>
              <a:latin typeface="方正正纤黑简体" panose="02000000000000000000" pitchFamily="2" charset="-122"/>
              <a:ea typeface="方正正纤黑简体" panose="02000000000000000000" pitchFamily="2" charset="-122"/>
            </a:endParaRPr>
          </a:p>
        </p:txBody>
      </p:sp>
      <p:sp>
        <p:nvSpPr>
          <p:cNvPr id="57" name="淘宝店chenying0907出品 18"/>
          <p:cNvSpPr>
            <a:spLocks noChangeArrowheads="1"/>
          </p:cNvSpPr>
          <p:nvPr/>
        </p:nvSpPr>
        <p:spPr bwMode="auto">
          <a:xfrm>
            <a:off x="9197333" y="4186186"/>
            <a:ext cx="130222" cy="1592223"/>
          </a:xfrm>
          <a:prstGeom prst="rect">
            <a:avLst/>
          </a:prstGeom>
          <a:solidFill>
            <a:schemeClr val="bg1">
              <a:lumMod val="75000"/>
            </a:schemeClr>
          </a:solidFill>
          <a:ln>
            <a:noFill/>
          </a:ln>
          <a:effectLst>
            <a:reflection blurRad="6350" stA="10000" endPos="55000" dir="5400000" sy="-100000" algn="bl" rotWithShape="0"/>
          </a:effectLst>
        </p:spPr>
        <p:txBody>
          <a:bodyPr/>
          <a:lstStyle/>
          <a:p>
            <a:endParaRPr lang="zh-CN" altLang="en-US" sz="2915">
              <a:solidFill>
                <a:srgbClr val="000000"/>
              </a:solidFill>
              <a:latin typeface="Calibri" panose="020F0502020204030204" pitchFamily="34" charset="0"/>
              <a:ea typeface="宋体" panose="02010600030101010101" pitchFamily="2" charset="-122"/>
            </a:endParaRPr>
          </a:p>
        </p:txBody>
      </p:sp>
      <p:sp>
        <p:nvSpPr>
          <p:cNvPr id="58" name="淘宝店chenying0907出品 19"/>
          <p:cNvSpPr>
            <a:spLocks noChangeArrowheads="1"/>
          </p:cNvSpPr>
          <p:nvPr/>
        </p:nvSpPr>
        <p:spPr bwMode="auto">
          <a:xfrm>
            <a:off x="9403062" y="3897288"/>
            <a:ext cx="130222" cy="1881121"/>
          </a:xfrm>
          <a:prstGeom prst="rect">
            <a:avLst/>
          </a:prstGeom>
          <a:solidFill>
            <a:srgbClr val="DF0101"/>
          </a:solidFill>
          <a:ln w="12700">
            <a:noFill/>
          </a:ln>
          <a:effectLst/>
          <a:extLst>
            <a:ext uri="{AF507438-7753-43E0-B8FC-AC1667EBCBE1}">
              <a14:hiddenEffects xmlns:a14="http://schemas.microsoft.com/office/drawing/2010/main">
                <a:effectLst>
                  <a:outerShdw blurRad="50800" dist="38100" dir="8100000" algn="tr" rotWithShape="0">
                    <a:prstClr val="black">
                      <a:alpha val="40000"/>
                    </a:prstClr>
                  </a:outerShdw>
                </a:effectLst>
              </a14:hiddenEffects>
            </a:ext>
          </a:extLst>
        </p:spPr>
        <p:txBody>
          <a:bodyPr/>
          <a:lstStyle/>
          <a:p>
            <a:endParaRPr lang="zh-CN" altLang="en-US" sz="2915">
              <a:solidFill>
                <a:srgbClr val="000000"/>
              </a:solidFill>
              <a:latin typeface="Calibri" panose="020F0502020204030204" pitchFamily="34" charset="0"/>
              <a:ea typeface="宋体" panose="02010600030101010101" pitchFamily="2" charset="-122"/>
            </a:endParaRPr>
          </a:p>
        </p:txBody>
      </p:sp>
      <p:sp>
        <p:nvSpPr>
          <p:cNvPr id="59" name="淘宝店chenying0907出品 20"/>
          <p:cNvSpPr>
            <a:spLocks noChangeArrowheads="1"/>
          </p:cNvSpPr>
          <p:nvPr/>
        </p:nvSpPr>
        <p:spPr bwMode="auto">
          <a:xfrm>
            <a:off x="9608453" y="4068702"/>
            <a:ext cx="124554" cy="1709214"/>
          </a:xfrm>
          <a:prstGeom prst="rect">
            <a:avLst/>
          </a:prstGeom>
          <a:solidFill>
            <a:schemeClr val="bg1">
              <a:lumMod val="65000"/>
            </a:schemeClr>
          </a:solidFill>
          <a:ln>
            <a:noFill/>
          </a:ln>
          <a:effectLst>
            <a:reflection blurRad="6350" stA="10000" endPos="55000" dir="5400000" sy="-100000" algn="bl" rotWithShape="0"/>
          </a:effectLst>
        </p:spPr>
        <p:txBody>
          <a:bodyPr/>
          <a:lstStyle/>
          <a:p>
            <a:endParaRPr lang="zh-CN" altLang="en-US" sz="2915">
              <a:solidFill>
                <a:srgbClr val="000000"/>
              </a:solidFill>
              <a:latin typeface="Calibri" panose="020F0502020204030204" pitchFamily="34" charset="0"/>
              <a:ea typeface="宋体" panose="02010600030101010101" pitchFamily="2" charset="-122"/>
            </a:endParaRPr>
          </a:p>
        </p:txBody>
      </p:sp>
      <p:sp>
        <p:nvSpPr>
          <p:cNvPr id="60" name="淘宝店chenying0907出品 21"/>
          <p:cNvSpPr>
            <a:spLocks noChangeArrowheads="1"/>
          </p:cNvSpPr>
          <p:nvPr/>
        </p:nvSpPr>
        <p:spPr bwMode="auto">
          <a:xfrm>
            <a:off x="9808231" y="4645841"/>
            <a:ext cx="130719" cy="1132076"/>
          </a:xfrm>
          <a:prstGeom prst="rect">
            <a:avLst/>
          </a:prstGeom>
          <a:solidFill>
            <a:schemeClr val="bg1">
              <a:lumMod val="85000"/>
            </a:schemeClr>
          </a:solidFill>
          <a:ln>
            <a:noFill/>
          </a:ln>
          <a:effectLst>
            <a:reflection blurRad="6350" stA="10000" endPos="55000" dir="5400000" sy="-100000" algn="bl" rotWithShape="0"/>
          </a:effectLst>
        </p:spPr>
        <p:txBody>
          <a:bodyPr/>
          <a:lstStyle/>
          <a:p>
            <a:endParaRPr lang="zh-CN" altLang="en-US" sz="2915">
              <a:solidFill>
                <a:srgbClr val="000000"/>
              </a:solidFill>
              <a:latin typeface="Calibri" panose="020F0502020204030204" pitchFamily="34" charset="0"/>
              <a:ea typeface="宋体" panose="02010600030101010101" pitchFamily="2" charset="-122"/>
            </a:endParaRPr>
          </a:p>
        </p:txBody>
      </p:sp>
      <p:sp>
        <p:nvSpPr>
          <p:cNvPr id="61" name="TextBox 35"/>
          <p:cNvSpPr txBox="1">
            <a:spLocks noChangeArrowheads="1"/>
          </p:cNvSpPr>
          <p:nvPr/>
        </p:nvSpPr>
        <p:spPr bwMode="auto">
          <a:xfrm>
            <a:off x="9244345" y="6190894"/>
            <a:ext cx="830105" cy="437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245" dirty="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rPr>
              <a:t>74</a:t>
            </a:r>
            <a:r>
              <a:rPr lang="en-US" altLang="zh-CN" sz="2245" baseline="30000" dirty="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rPr>
              <a:t>%</a:t>
            </a:r>
          </a:p>
        </p:txBody>
      </p:sp>
      <p:sp>
        <p:nvSpPr>
          <p:cNvPr id="62" name="TextBox 38"/>
          <p:cNvSpPr txBox="1"/>
          <p:nvPr/>
        </p:nvSpPr>
        <p:spPr bwMode="auto">
          <a:xfrm>
            <a:off x="9157146" y="5894590"/>
            <a:ext cx="812271" cy="273601"/>
          </a:xfrm>
          <a:prstGeom prst="rect">
            <a:avLst/>
          </a:prstGeom>
          <a:noFill/>
          <a:ln w="9525">
            <a:noFill/>
          </a:ln>
        </p:spPr>
        <p:txBody>
          <a:bodyPr wrap="square">
            <a:spAutoFit/>
          </a:bodyPr>
          <a:lstStyle/>
          <a:p>
            <a:pPr algn="ctr">
              <a:defRPr/>
            </a:pPr>
            <a:r>
              <a:rPr lang="zh-CN" altLang="en-US" sz="1180" dirty="0">
                <a:solidFill>
                  <a:schemeClr val="tx1">
                    <a:lumMod val="75000"/>
                    <a:lumOff val="25000"/>
                  </a:schemeClr>
                </a:solidFill>
                <a:latin typeface="方正正纤黑简体" panose="02000000000000000000" pitchFamily="2" charset="-122"/>
                <a:ea typeface="方正正纤黑简体" panose="02000000000000000000" pitchFamily="2" charset="-122"/>
              </a:rPr>
              <a:t>添加标题</a:t>
            </a:r>
            <a:endParaRPr lang="en-US" altLang="zh-CN" sz="1180" dirty="0">
              <a:solidFill>
                <a:schemeClr val="tx1">
                  <a:lumMod val="75000"/>
                  <a:lumOff val="25000"/>
                </a:schemeClr>
              </a:solidFill>
              <a:latin typeface="方正正纤黑简体" panose="02000000000000000000" pitchFamily="2" charset="-122"/>
              <a:ea typeface="方正正纤黑简体" panose="02000000000000000000" pitchFamily="2" charset="-122"/>
            </a:endParaRPr>
          </a:p>
        </p:txBody>
      </p:sp>
      <p:cxnSp>
        <p:nvCxnSpPr>
          <p:cNvPr id="63" name="淘宝店chenying0907出品 62"/>
          <p:cNvCxnSpPr/>
          <p:nvPr/>
        </p:nvCxnSpPr>
        <p:spPr>
          <a:xfrm>
            <a:off x="3695589" y="5889881"/>
            <a:ext cx="72271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4" name="淘宝店chenying0907出品 63"/>
          <p:cNvCxnSpPr/>
          <p:nvPr/>
        </p:nvCxnSpPr>
        <p:spPr>
          <a:xfrm>
            <a:off x="3695589" y="6181134"/>
            <a:ext cx="72271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5" name="淘宝店chenying0907出品 64"/>
          <p:cNvCxnSpPr/>
          <p:nvPr/>
        </p:nvCxnSpPr>
        <p:spPr>
          <a:xfrm>
            <a:off x="5586778" y="5889881"/>
            <a:ext cx="72271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6" name="淘宝店chenying0907出品 65"/>
          <p:cNvCxnSpPr/>
          <p:nvPr/>
        </p:nvCxnSpPr>
        <p:spPr>
          <a:xfrm>
            <a:off x="5586778" y="6181134"/>
            <a:ext cx="72271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7" name="淘宝店chenying0907出品 66"/>
          <p:cNvCxnSpPr/>
          <p:nvPr/>
        </p:nvCxnSpPr>
        <p:spPr>
          <a:xfrm>
            <a:off x="7449603" y="5889881"/>
            <a:ext cx="72271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8" name="淘宝店chenying0907出品 67"/>
          <p:cNvCxnSpPr/>
          <p:nvPr/>
        </p:nvCxnSpPr>
        <p:spPr>
          <a:xfrm>
            <a:off x="7449603" y="6181134"/>
            <a:ext cx="72271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9" name="淘宝店chenying0907出品 68"/>
          <p:cNvCxnSpPr/>
          <p:nvPr/>
        </p:nvCxnSpPr>
        <p:spPr>
          <a:xfrm>
            <a:off x="9197334" y="5889881"/>
            <a:ext cx="72271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0" name="淘宝店chenying0907出品 69"/>
          <p:cNvCxnSpPr/>
          <p:nvPr/>
        </p:nvCxnSpPr>
        <p:spPr>
          <a:xfrm>
            <a:off x="9197334" y="6181134"/>
            <a:ext cx="72271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36" name="淘宝店chenying0907出品 35"/>
          <p:cNvGrpSpPr/>
          <p:nvPr/>
        </p:nvGrpSpPr>
        <p:grpSpPr>
          <a:xfrm>
            <a:off x="426332" y="105966"/>
            <a:ext cx="3340941" cy="590700"/>
            <a:chOff x="568442" y="141286"/>
            <a:chExt cx="4454590" cy="787601"/>
          </a:xfrm>
        </p:grpSpPr>
        <p:sp>
          <p:nvSpPr>
            <p:cNvPr id="37" name="淘宝店chenying0907出品 36"/>
            <p:cNvSpPr txBox="1"/>
            <p:nvPr/>
          </p:nvSpPr>
          <p:spPr>
            <a:xfrm>
              <a:off x="727682" y="141286"/>
              <a:ext cx="2708435" cy="779701"/>
            </a:xfrm>
            <a:prstGeom prst="rect">
              <a:avLst/>
            </a:prstGeom>
            <a:noFill/>
          </p:spPr>
          <p:txBody>
            <a:bodyPr wrap="none" rtlCol="0">
              <a:spAutoFit/>
            </a:bodyPr>
            <a:lstStyle/>
            <a:p>
              <a:r>
                <a:rPr lang="zh-CN" altLang="en-US" sz="3200" b="1" dirty="0">
                  <a:solidFill>
                    <a:srgbClr val="FF0000"/>
                  </a:solidFill>
                  <a:latin typeface="+mj-ea"/>
                  <a:ea typeface="+mj-ea"/>
                </a:rPr>
                <a:t>工作概述 </a:t>
              </a:r>
            </a:p>
          </p:txBody>
        </p:sp>
        <p:sp>
          <p:nvSpPr>
            <p:cNvPr id="71" name="等腰三角形 70"/>
            <p:cNvSpPr/>
            <p:nvPr/>
          </p:nvSpPr>
          <p:spPr>
            <a:xfrm rot="16200000" flipH="1" flipV="1">
              <a:off x="492508" y="454911"/>
              <a:ext cx="304323" cy="15245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72" name="淘宝店chenying0907出品 23"/>
            <p:cNvSpPr txBox="1"/>
            <p:nvPr/>
          </p:nvSpPr>
          <p:spPr>
            <a:xfrm>
              <a:off x="2887403" y="600592"/>
              <a:ext cx="2135629" cy="328295"/>
            </a:xfrm>
            <a:prstGeom prst="rect">
              <a:avLst/>
            </a:prstGeom>
            <a:noFill/>
          </p:spPr>
          <p:txBody>
            <a:bodyPr wrap="none" rtlCol="0">
              <a:spAutoFit/>
            </a:bodyPr>
            <a:lstStyle/>
            <a:p>
              <a:r>
                <a:rPr lang="en-US" altLang="zh-CN" sz="1000" dirty="0">
                  <a:solidFill>
                    <a:schemeClr val="tx1">
                      <a:lumMod val="60000"/>
                      <a:lumOff val="40000"/>
                    </a:schemeClr>
                  </a:solidFill>
                  <a:latin typeface="+mj-ea"/>
                  <a:ea typeface="+mj-ea"/>
                </a:rPr>
                <a:t>  Click here to add Title</a:t>
              </a:r>
              <a:endParaRPr lang="zh-CN" altLang="en-US" sz="1000" dirty="0">
                <a:solidFill>
                  <a:schemeClr val="tx1">
                    <a:lumMod val="60000"/>
                    <a:lumOff val="40000"/>
                  </a:schemeClr>
                </a:solidFill>
                <a:latin typeface="+mj-ea"/>
                <a:ea typeface="+mj-ea"/>
              </a:endParaRPr>
            </a:p>
          </p:txBody>
        </p:sp>
      </p:grpSp>
      <p:sp>
        <p:nvSpPr>
          <p:cNvPr id="73" name="圆角淘宝店chenying0907出品 72"/>
          <p:cNvSpPr/>
          <p:nvPr/>
        </p:nvSpPr>
        <p:spPr>
          <a:xfrm flipV="1">
            <a:off x="400987" y="673807"/>
            <a:ext cx="13064286" cy="45719"/>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wipe(left)">
                                      <p:cBhvr>
                                        <p:cTn id="13" dur="500"/>
                                        <p:tgtEl>
                                          <p:spTgt spid="73"/>
                                        </p:tgtEl>
                                      </p:cBhvr>
                                    </p:animEffect>
                                  </p:childTnLst>
                                </p:cTn>
                              </p:par>
                              <p:par>
                                <p:cTn id="14" presetID="2" presetClass="entr" presetSubtype="8" fill="hold" nodeType="withEffect">
                                  <p:stCondLst>
                                    <p:cond delay="500"/>
                                  </p:stCondLst>
                                  <p:childTnLst>
                                    <p:set>
                                      <p:cBhvr>
                                        <p:cTn id="15" dur="1" fill="hold">
                                          <p:stCondLst>
                                            <p:cond delay="0"/>
                                          </p:stCondLst>
                                        </p:cTn>
                                        <p:tgtEl>
                                          <p:spTgt spid="63"/>
                                        </p:tgtEl>
                                        <p:attrNameLst>
                                          <p:attrName>style.visibility</p:attrName>
                                        </p:attrNameLst>
                                      </p:cBhvr>
                                      <p:to>
                                        <p:strVal val="visible"/>
                                      </p:to>
                                    </p:set>
                                    <p:anim calcmode="lin" valueType="num">
                                      <p:cBhvr additive="base">
                                        <p:cTn id="16" dur="300" fill="hold"/>
                                        <p:tgtEl>
                                          <p:spTgt spid="63"/>
                                        </p:tgtEl>
                                        <p:attrNameLst>
                                          <p:attrName>ppt_x</p:attrName>
                                        </p:attrNameLst>
                                      </p:cBhvr>
                                      <p:tavLst>
                                        <p:tav tm="0">
                                          <p:val>
                                            <p:strVal val="0-#ppt_w/2"/>
                                          </p:val>
                                        </p:tav>
                                        <p:tav tm="100000">
                                          <p:val>
                                            <p:strVal val="#ppt_x"/>
                                          </p:val>
                                        </p:tav>
                                      </p:tavLst>
                                    </p:anim>
                                    <p:anim calcmode="lin" valueType="num">
                                      <p:cBhvr additive="base">
                                        <p:cTn id="17" dur="300" fill="hold"/>
                                        <p:tgtEl>
                                          <p:spTgt spid="63"/>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500"/>
                                  </p:stCondLst>
                                  <p:childTnLst>
                                    <p:set>
                                      <p:cBhvr>
                                        <p:cTn id="19" dur="1" fill="hold">
                                          <p:stCondLst>
                                            <p:cond delay="0"/>
                                          </p:stCondLst>
                                        </p:cTn>
                                        <p:tgtEl>
                                          <p:spTgt spid="64"/>
                                        </p:tgtEl>
                                        <p:attrNameLst>
                                          <p:attrName>style.visibility</p:attrName>
                                        </p:attrNameLst>
                                      </p:cBhvr>
                                      <p:to>
                                        <p:strVal val="visible"/>
                                      </p:to>
                                    </p:set>
                                    <p:anim calcmode="lin" valueType="num">
                                      <p:cBhvr additive="base">
                                        <p:cTn id="20" dur="300" fill="hold"/>
                                        <p:tgtEl>
                                          <p:spTgt spid="64"/>
                                        </p:tgtEl>
                                        <p:attrNameLst>
                                          <p:attrName>ppt_x</p:attrName>
                                        </p:attrNameLst>
                                      </p:cBhvr>
                                      <p:tavLst>
                                        <p:tav tm="0">
                                          <p:val>
                                            <p:strVal val="0-#ppt_w/2"/>
                                          </p:val>
                                        </p:tav>
                                        <p:tav tm="100000">
                                          <p:val>
                                            <p:strVal val="#ppt_x"/>
                                          </p:val>
                                        </p:tav>
                                      </p:tavLst>
                                    </p:anim>
                                    <p:anim calcmode="lin" valueType="num">
                                      <p:cBhvr additive="base">
                                        <p:cTn id="21" dur="300" fill="hold"/>
                                        <p:tgtEl>
                                          <p:spTgt spid="64"/>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500"/>
                                  </p:stCondLst>
                                  <p:childTnLst>
                                    <p:set>
                                      <p:cBhvr>
                                        <p:cTn id="23" dur="1" fill="hold">
                                          <p:stCondLst>
                                            <p:cond delay="0"/>
                                          </p:stCondLst>
                                        </p:cTn>
                                        <p:tgtEl>
                                          <p:spTgt spid="65"/>
                                        </p:tgtEl>
                                        <p:attrNameLst>
                                          <p:attrName>style.visibility</p:attrName>
                                        </p:attrNameLst>
                                      </p:cBhvr>
                                      <p:to>
                                        <p:strVal val="visible"/>
                                      </p:to>
                                    </p:set>
                                    <p:anim calcmode="lin" valueType="num">
                                      <p:cBhvr additive="base">
                                        <p:cTn id="24" dur="300" fill="hold"/>
                                        <p:tgtEl>
                                          <p:spTgt spid="65"/>
                                        </p:tgtEl>
                                        <p:attrNameLst>
                                          <p:attrName>ppt_x</p:attrName>
                                        </p:attrNameLst>
                                      </p:cBhvr>
                                      <p:tavLst>
                                        <p:tav tm="0">
                                          <p:val>
                                            <p:strVal val="0-#ppt_w/2"/>
                                          </p:val>
                                        </p:tav>
                                        <p:tav tm="100000">
                                          <p:val>
                                            <p:strVal val="#ppt_x"/>
                                          </p:val>
                                        </p:tav>
                                      </p:tavLst>
                                    </p:anim>
                                    <p:anim calcmode="lin" valueType="num">
                                      <p:cBhvr additive="base">
                                        <p:cTn id="25" dur="300" fill="hold"/>
                                        <p:tgtEl>
                                          <p:spTgt spid="65"/>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500"/>
                                  </p:stCondLst>
                                  <p:childTnLst>
                                    <p:set>
                                      <p:cBhvr>
                                        <p:cTn id="27" dur="1" fill="hold">
                                          <p:stCondLst>
                                            <p:cond delay="0"/>
                                          </p:stCondLst>
                                        </p:cTn>
                                        <p:tgtEl>
                                          <p:spTgt spid="66"/>
                                        </p:tgtEl>
                                        <p:attrNameLst>
                                          <p:attrName>style.visibility</p:attrName>
                                        </p:attrNameLst>
                                      </p:cBhvr>
                                      <p:to>
                                        <p:strVal val="visible"/>
                                      </p:to>
                                    </p:set>
                                    <p:anim calcmode="lin" valueType="num">
                                      <p:cBhvr additive="base">
                                        <p:cTn id="28" dur="300" fill="hold"/>
                                        <p:tgtEl>
                                          <p:spTgt spid="66"/>
                                        </p:tgtEl>
                                        <p:attrNameLst>
                                          <p:attrName>ppt_x</p:attrName>
                                        </p:attrNameLst>
                                      </p:cBhvr>
                                      <p:tavLst>
                                        <p:tav tm="0">
                                          <p:val>
                                            <p:strVal val="0-#ppt_w/2"/>
                                          </p:val>
                                        </p:tav>
                                        <p:tav tm="100000">
                                          <p:val>
                                            <p:strVal val="#ppt_x"/>
                                          </p:val>
                                        </p:tav>
                                      </p:tavLst>
                                    </p:anim>
                                    <p:anim calcmode="lin" valueType="num">
                                      <p:cBhvr additive="base">
                                        <p:cTn id="29" dur="300" fill="hold"/>
                                        <p:tgtEl>
                                          <p:spTgt spid="66"/>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500"/>
                                  </p:stCondLst>
                                  <p:childTnLst>
                                    <p:set>
                                      <p:cBhvr>
                                        <p:cTn id="31" dur="1" fill="hold">
                                          <p:stCondLst>
                                            <p:cond delay="0"/>
                                          </p:stCondLst>
                                        </p:cTn>
                                        <p:tgtEl>
                                          <p:spTgt spid="67"/>
                                        </p:tgtEl>
                                        <p:attrNameLst>
                                          <p:attrName>style.visibility</p:attrName>
                                        </p:attrNameLst>
                                      </p:cBhvr>
                                      <p:to>
                                        <p:strVal val="visible"/>
                                      </p:to>
                                    </p:set>
                                    <p:anim calcmode="lin" valueType="num">
                                      <p:cBhvr additive="base">
                                        <p:cTn id="32" dur="300" fill="hold"/>
                                        <p:tgtEl>
                                          <p:spTgt spid="67"/>
                                        </p:tgtEl>
                                        <p:attrNameLst>
                                          <p:attrName>ppt_x</p:attrName>
                                        </p:attrNameLst>
                                      </p:cBhvr>
                                      <p:tavLst>
                                        <p:tav tm="0">
                                          <p:val>
                                            <p:strVal val="0-#ppt_w/2"/>
                                          </p:val>
                                        </p:tav>
                                        <p:tav tm="100000">
                                          <p:val>
                                            <p:strVal val="#ppt_x"/>
                                          </p:val>
                                        </p:tav>
                                      </p:tavLst>
                                    </p:anim>
                                    <p:anim calcmode="lin" valueType="num">
                                      <p:cBhvr additive="base">
                                        <p:cTn id="33" dur="300" fill="hold"/>
                                        <p:tgtEl>
                                          <p:spTgt spid="67"/>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500"/>
                                  </p:stCondLst>
                                  <p:childTnLst>
                                    <p:set>
                                      <p:cBhvr>
                                        <p:cTn id="35" dur="1" fill="hold">
                                          <p:stCondLst>
                                            <p:cond delay="0"/>
                                          </p:stCondLst>
                                        </p:cTn>
                                        <p:tgtEl>
                                          <p:spTgt spid="68"/>
                                        </p:tgtEl>
                                        <p:attrNameLst>
                                          <p:attrName>style.visibility</p:attrName>
                                        </p:attrNameLst>
                                      </p:cBhvr>
                                      <p:to>
                                        <p:strVal val="visible"/>
                                      </p:to>
                                    </p:set>
                                    <p:anim calcmode="lin" valueType="num">
                                      <p:cBhvr additive="base">
                                        <p:cTn id="36" dur="300" fill="hold"/>
                                        <p:tgtEl>
                                          <p:spTgt spid="68"/>
                                        </p:tgtEl>
                                        <p:attrNameLst>
                                          <p:attrName>ppt_x</p:attrName>
                                        </p:attrNameLst>
                                      </p:cBhvr>
                                      <p:tavLst>
                                        <p:tav tm="0">
                                          <p:val>
                                            <p:strVal val="0-#ppt_w/2"/>
                                          </p:val>
                                        </p:tav>
                                        <p:tav tm="100000">
                                          <p:val>
                                            <p:strVal val="#ppt_x"/>
                                          </p:val>
                                        </p:tav>
                                      </p:tavLst>
                                    </p:anim>
                                    <p:anim calcmode="lin" valueType="num">
                                      <p:cBhvr additive="base">
                                        <p:cTn id="37" dur="300" fill="hold"/>
                                        <p:tgtEl>
                                          <p:spTgt spid="6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500"/>
                                  </p:stCondLst>
                                  <p:childTnLst>
                                    <p:set>
                                      <p:cBhvr>
                                        <p:cTn id="39" dur="1" fill="hold">
                                          <p:stCondLst>
                                            <p:cond delay="0"/>
                                          </p:stCondLst>
                                        </p:cTn>
                                        <p:tgtEl>
                                          <p:spTgt spid="69"/>
                                        </p:tgtEl>
                                        <p:attrNameLst>
                                          <p:attrName>style.visibility</p:attrName>
                                        </p:attrNameLst>
                                      </p:cBhvr>
                                      <p:to>
                                        <p:strVal val="visible"/>
                                      </p:to>
                                    </p:set>
                                    <p:anim calcmode="lin" valueType="num">
                                      <p:cBhvr additive="base">
                                        <p:cTn id="40" dur="300" fill="hold"/>
                                        <p:tgtEl>
                                          <p:spTgt spid="69"/>
                                        </p:tgtEl>
                                        <p:attrNameLst>
                                          <p:attrName>ppt_x</p:attrName>
                                        </p:attrNameLst>
                                      </p:cBhvr>
                                      <p:tavLst>
                                        <p:tav tm="0">
                                          <p:val>
                                            <p:strVal val="0-#ppt_w/2"/>
                                          </p:val>
                                        </p:tav>
                                        <p:tav tm="100000">
                                          <p:val>
                                            <p:strVal val="#ppt_x"/>
                                          </p:val>
                                        </p:tav>
                                      </p:tavLst>
                                    </p:anim>
                                    <p:anim calcmode="lin" valueType="num">
                                      <p:cBhvr additive="base">
                                        <p:cTn id="41" dur="300" fill="hold"/>
                                        <p:tgtEl>
                                          <p:spTgt spid="69"/>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50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300" fill="hold"/>
                                        <p:tgtEl>
                                          <p:spTgt spid="70"/>
                                        </p:tgtEl>
                                        <p:attrNameLst>
                                          <p:attrName>ppt_x</p:attrName>
                                        </p:attrNameLst>
                                      </p:cBhvr>
                                      <p:tavLst>
                                        <p:tav tm="0">
                                          <p:val>
                                            <p:strVal val="0-#ppt_w/2"/>
                                          </p:val>
                                        </p:tav>
                                        <p:tav tm="100000">
                                          <p:val>
                                            <p:strVal val="#ppt_x"/>
                                          </p:val>
                                        </p:tav>
                                      </p:tavLst>
                                    </p:anim>
                                    <p:anim calcmode="lin" valueType="num">
                                      <p:cBhvr additive="base">
                                        <p:cTn id="45" dur="300" fill="hold"/>
                                        <p:tgtEl>
                                          <p:spTgt spid="70"/>
                                        </p:tgtEl>
                                        <p:attrNameLst>
                                          <p:attrName>ppt_y</p:attrName>
                                        </p:attrNameLst>
                                      </p:cBhvr>
                                      <p:tavLst>
                                        <p:tav tm="0">
                                          <p:val>
                                            <p:strVal val="#ppt_y"/>
                                          </p:val>
                                        </p:tav>
                                        <p:tav tm="100000">
                                          <p:val>
                                            <p:strVal val="#ppt_y"/>
                                          </p:val>
                                        </p:tav>
                                      </p:tavLst>
                                    </p:anim>
                                  </p:childTnLst>
                                </p:cTn>
                              </p:par>
                              <p:par>
                                <p:cTn id="46" presetID="22" presetClass="entr" presetSubtype="4" fill="hold" grpId="0" nodeType="withEffect">
                                  <p:stCondLst>
                                    <p:cond delay="750"/>
                                  </p:stCondLst>
                                  <p:childTnLst>
                                    <p:set>
                                      <p:cBhvr>
                                        <p:cTn id="47" dur="1" fill="hold">
                                          <p:stCondLst>
                                            <p:cond delay="0"/>
                                          </p:stCondLst>
                                        </p:cTn>
                                        <p:tgtEl>
                                          <p:spTgt spid="40"/>
                                        </p:tgtEl>
                                        <p:attrNameLst>
                                          <p:attrName>style.visibility</p:attrName>
                                        </p:attrNameLst>
                                      </p:cBhvr>
                                      <p:to>
                                        <p:strVal val="visible"/>
                                      </p:to>
                                    </p:set>
                                    <p:animEffect transition="in" filter="wipe(down)">
                                      <p:cBhvr>
                                        <p:cTn id="48" dur="500"/>
                                        <p:tgtEl>
                                          <p:spTgt spid="40"/>
                                        </p:tgtEl>
                                      </p:cBhvr>
                                    </p:animEffect>
                                  </p:childTnLst>
                                </p:cTn>
                              </p:par>
                              <p:par>
                                <p:cTn id="49" presetID="22" presetClass="entr" presetSubtype="4" fill="hold" grpId="0" nodeType="withEffect">
                                  <p:stCondLst>
                                    <p:cond delay="750"/>
                                  </p:stCondLst>
                                  <p:childTnLst>
                                    <p:set>
                                      <p:cBhvr>
                                        <p:cTn id="50" dur="1" fill="hold">
                                          <p:stCondLst>
                                            <p:cond delay="0"/>
                                          </p:stCondLst>
                                        </p:cTn>
                                        <p:tgtEl>
                                          <p:spTgt spid="42"/>
                                        </p:tgtEl>
                                        <p:attrNameLst>
                                          <p:attrName>style.visibility</p:attrName>
                                        </p:attrNameLst>
                                      </p:cBhvr>
                                      <p:to>
                                        <p:strVal val="visible"/>
                                      </p:to>
                                    </p:set>
                                    <p:animEffect transition="in" filter="wipe(down)">
                                      <p:cBhvr>
                                        <p:cTn id="51" dur="500"/>
                                        <p:tgtEl>
                                          <p:spTgt spid="42"/>
                                        </p:tgtEl>
                                      </p:cBhvr>
                                    </p:animEffect>
                                  </p:childTnLst>
                                </p:cTn>
                              </p:par>
                              <p:par>
                                <p:cTn id="52" presetID="22" presetClass="entr" presetSubtype="4" fill="hold" grpId="0" nodeType="withEffect">
                                  <p:stCondLst>
                                    <p:cond delay="75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500"/>
                                        <p:tgtEl>
                                          <p:spTgt spid="43"/>
                                        </p:tgtEl>
                                      </p:cBhvr>
                                    </p:animEffect>
                                  </p:childTnLst>
                                </p:cTn>
                              </p:par>
                              <p:par>
                                <p:cTn id="55" presetID="22" presetClass="entr" presetSubtype="4" fill="hold" grpId="0" nodeType="withEffect">
                                  <p:stCondLst>
                                    <p:cond delay="750"/>
                                  </p:stCondLst>
                                  <p:childTnLst>
                                    <p:set>
                                      <p:cBhvr>
                                        <p:cTn id="56" dur="1" fill="hold">
                                          <p:stCondLst>
                                            <p:cond delay="0"/>
                                          </p:stCondLst>
                                        </p:cTn>
                                        <p:tgtEl>
                                          <p:spTgt spid="41"/>
                                        </p:tgtEl>
                                        <p:attrNameLst>
                                          <p:attrName>style.visibility</p:attrName>
                                        </p:attrNameLst>
                                      </p:cBhvr>
                                      <p:to>
                                        <p:strVal val="visible"/>
                                      </p:to>
                                    </p:set>
                                    <p:animEffect transition="in" filter="wipe(down)">
                                      <p:cBhvr>
                                        <p:cTn id="57" dur="500"/>
                                        <p:tgtEl>
                                          <p:spTgt spid="41"/>
                                        </p:tgtEl>
                                      </p:cBhvr>
                                    </p:animEffect>
                                  </p:childTnLst>
                                </p:cTn>
                              </p:par>
                              <p:par>
                                <p:cTn id="58" presetID="22" presetClass="entr" presetSubtype="4" fill="hold" grpId="0" nodeType="withEffect">
                                  <p:stCondLst>
                                    <p:cond delay="750"/>
                                  </p:stCondLst>
                                  <p:childTnLst>
                                    <p:set>
                                      <p:cBhvr>
                                        <p:cTn id="59" dur="1" fill="hold">
                                          <p:stCondLst>
                                            <p:cond delay="0"/>
                                          </p:stCondLst>
                                        </p:cTn>
                                        <p:tgtEl>
                                          <p:spTgt spid="45"/>
                                        </p:tgtEl>
                                        <p:attrNameLst>
                                          <p:attrName>style.visibility</p:attrName>
                                        </p:attrNameLst>
                                      </p:cBhvr>
                                      <p:to>
                                        <p:strVal val="visible"/>
                                      </p:to>
                                    </p:set>
                                    <p:animEffect transition="in" filter="wipe(down)">
                                      <p:cBhvr>
                                        <p:cTn id="60" dur="500"/>
                                        <p:tgtEl>
                                          <p:spTgt spid="45"/>
                                        </p:tgtEl>
                                      </p:cBhvr>
                                    </p:animEffect>
                                  </p:childTnLst>
                                </p:cTn>
                              </p:par>
                              <p:par>
                                <p:cTn id="61" presetID="22" presetClass="entr" presetSubtype="4" fill="hold" grpId="0" nodeType="withEffect">
                                  <p:stCondLst>
                                    <p:cond delay="750"/>
                                  </p:stCondLst>
                                  <p:childTnLst>
                                    <p:set>
                                      <p:cBhvr>
                                        <p:cTn id="62" dur="1" fill="hold">
                                          <p:stCondLst>
                                            <p:cond delay="0"/>
                                          </p:stCondLst>
                                        </p:cTn>
                                        <p:tgtEl>
                                          <p:spTgt spid="46"/>
                                        </p:tgtEl>
                                        <p:attrNameLst>
                                          <p:attrName>style.visibility</p:attrName>
                                        </p:attrNameLst>
                                      </p:cBhvr>
                                      <p:to>
                                        <p:strVal val="visible"/>
                                      </p:to>
                                    </p:set>
                                    <p:animEffect transition="in" filter="wipe(down)">
                                      <p:cBhvr>
                                        <p:cTn id="63" dur="500"/>
                                        <p:tgtEl>
                                          <p:spTgt spid="46"/>
                                        </p:tgtEl>
                                      </p:cBhvr>
                                    </p:animEffect>
                                  </p:childTnLst>
                                </p:cTn>
                              </p:par>
                              <p:par>
                                <p:cTn id="64" presetID="22" presetClass="entr" presetSubtype="4" fill="hold" grpId="0" nodeType="withEffect">
                                  <p:stCondLst>
                                    <p:cond delay="750"/>
                                  </p:stCondLst>
                                  <p:childTnLst>
                                    <p:set>
                                      <p:cBhvr>
                                        <p:cTn id="65" dur="1" fill="hold">
                                          <p:stCondLst>
                                            <p:cond delay="0"/>
                                          </p:stCondLst>
                                        </p:cTn>
                                        <p:tgtEl>
                                          <p:spTgt spid="47"/>
                                        </p:tgtEl>
                                        <p:attrNameLst>
                                          <p:attrName>style.visibility</p:attrName>
                                        </p:attrNameLst>
                                      </p:cBhvr>
                                      <p:to>
                                        <p:strVal val="visible"/>
                                      </p:to>
                                    </p:set>
                                    <p:animEffect transition="in" filter="wipe(down)">
                                      <p:cBhvr>
                                        <p:cTn id="66" dur="500"/>
                                        <p:tgtEl>
                                          <p:spTgt spid="47"/>
                                        </p:tgtEl>
                                      </p:cBhvr>
                                    </p:animEffect>
                                  </p:childTnLst>
                                </p:cTn>
                              </p:par>
                              <p:par>
                                <p:cTn id="67" presetID="22" presetClass="entr" presetSubtype="4" fill="hold" grpId="0" nodeType="withEffect">
                                  <p:stCondLst>
                                    <p:cond delay="750"/>
                                  </p:stCondLst>
                                  <p:childTnLst>
                                    <p:set>
                                      <p:cBhvr>
                                        <p:cTn id="68" dur="1" fill="hold">
                                          <p:stCondLst>
                                            <p:cond delay="0"/>
                                          </p:stCondLst>
                                        </p:cTn>
                                        <p:tgtEl>
                                          <p:spTgt spid="48"/>
                                        </p:tgtEl>
                                        <p:attrNameLst>
                                          <p:attrName>style.visibility</p:attrName>
                                        </p:attrNameLst>
                                      </p:cBhvr>
                                      <p:to>
                                        <p:strVal val="visible"/>
                                      </p:to>
                                    </p:set>
                                    <p:animEffect transition="in" filter="wipe(down)">
                                      <p:cBhvr>
                                        <p:cTn id="69" dur="500"/>
                                        <p:tgtEl>
                                          <p:spTgt spid="48"/>
                                        </p:tgtEl>
                                      </p:cBhvr>
                                    </p:animEffect>
                                  </p:childTnLst>
                                </p:cTn>
                              </p:par>
                              <p:par>
                                <p:cTn id="70" presetID="22" presetClass="entr" presetSubtype="4" fill="hold" grpId="0" nodeType="withEffect">
                                  <p:stCondLst>
                                    <p:cond delay="750"/>
                                  </p:stCondLst>
                                  <p:childTnLst>
                                    <p:set>
                                      <p:cBhvr>
                                        <p:cTn id="71" dur="1" fill="hold">
                                          <p:stCondLst>
                                            <p:cond delay="0"/>
                                          </p:stCondLst>
                                        </p:cTn>
                                        <p:tgtEl>
                                          <p:spTgt spid="51"/>
                                        </p:tgtEl>
                                        <p:attrNameLst>
                                          <p:attrName>style.visibility</p:attrName>
                                        </p:attrNameLst>
                                      </p:cBhvr>
                                      <p:to>
                                        <p:strVal val="visible"/>
                                      </p:to>
                                    </p:set>
                                    <p:animEffect transition="in" filter="wipe(down)">
                                      <p:cBhvr>
                                        <p:cTn id="72" dur="500"/>
                                        <p:tgtEl>
                                          <p:spTgt spid="51"/>
                                        </p:tgtEl>
                                      </p:cBhvr>
                                    </p:animEffect>
                                  </p:childTnLst>
                                </p:cTn>
                              </p:par>
                              <p:par>
                                <p:cTn id="73" presetID="22" presetClass="entr" presetSubtype="4" fill="hold" grpId="0" nodeType="withEffect">
                                  <p:stCondLst>
                                    <p:cond delay="750"/>
                                  </p:stCondLst>
                                  <p:childTnLst>
                                    <p:set>
                                      <p:cBhvr>
                                        <p:cTn id="74" dur="1" fill="hold">
                                          <p:stCondLst>
                                            <p:cond delay="0"/>
                                          </p:stCondLst>
                                        </p:cTn>
                                        <p:tgtEl>
                                          <p:spTgt spid="52"/>
                                        </p:tgtEl>
                                        <p:attrNameLst>
                                          <p:attrName>style.visibility</p:attrName>
                                        </p:attrNameLst>
                                      </p:cBhvr>
                                      <p:to>
                                        <p:strVal val="visible"/>
                                      </p:to>
                                    </p:set>
                                    <p:animEffect transition="in" filter="wipe(down)">
                                      <p:cBhvr>
                                        <p:cTn id="75" dur="500"/>
                                        <p:tgtEl>
                                          <p:spTgt spid="52"/>
                                        </p:tgtEl>
                                      </p:cBhvr>
                                    </p:animEffect>
                                  </p:childTnLst>
                                </p:cTn>
                              </p:par>
                              <p:par>
                                <p:cTn id="76" presetID="22" presetClass="entr" presetSubtype="4" fill="hold" grpId="0" nodeType="withEffect">
                                  <p:stCondLst>
                                    <p:cond delay="750"/>
                                  </p:stCondLst>
                                  <p:childTnLst>
                                    <p:set>
                                      <p:cBhvr>
                                        <p:cTn id="77" dur="1" fill="hold">
                                          <p:stCondLst>
                                            <p:cond delay="0"/>
                                          </p:stCondLst>
                                        </p:cTn>
                                        <p:tgtEl>
                                          <p:spTgt spid="53"/>
                                        </p:tgtEl>
                                        <p:attrNameLst>
                                          <p:attrName>style.visibility</p:attrName>
                                        </p:attrNameLst>
                                      </p:cBhvr>
                                      <p:to>
                                        <p:strVal val="visible"/>
                                      </p:to>
                                    </p:set>
                                    <p:animEffect transition="in" filter="wipe(down)">
                                      <p:cBhvr>
                                        <p:cTn id="78" dur="500"/>
                                        <p:tgtEl>
                                          <p:spTgt spid="53"/>
                                        </p:tgtEl>
                                      </p:cBhvr>
                                    </p:animEffect>
                                  </p:childTnLst>
                                </p:cTn>
                              </p:par>
                              <p:par>
                                <p:cTn id="79" presetID="22" presetClass="entr" presetSubtype="4" fill="hold" grpId="0" nodeType="withEffect">
                                  <p:stCondLst>
                                    <p:cond delay="75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500"/>
                                        <p:tgtEl>
                                          <p:spTgt spid="54"/>
                                        </p:tgtEl>
                                      </p:cBhvr>
                                    </p:animEffect>
                                  </p:childTnLst>
                                </p:cTn>
                              </p:par>
                              <p:par>
                                <p:cTn id="82" presetID="22" presetClass="entr" presetSubtype="4" fill="hold" grpId="0" nodeType="withEffect">
                                  <p:stCondLst>
                                    <p:cond delay="750"/>
                                  </p:stCondLst>
                                  <p:childTnLst>
                                    <p:set>
                                      <p:cBhvr>
                                        <p:cTn id="83" dur="1" fill="hold">
                                          <p:stCondLst>
                                            <p:cond delay="0"/>
                                          </p:stCondLst>
                                        </p:cTn>
                                        <p:tgtEl>
                                          <p:spTgt spid="57"/>
                                        </p:tgtEl>
                                        <p:attrNameLst>
                                          <p:attrName>style.visibility</p:attrName>
                                        </p:attrNameLst>
                                      </p:cBhvr>
                                      <p:to>
                                        <p:strVal val="visible"/>
                                      </p:to>
                                    </p:set>
                                    <p:animEffect transition="in" filter="wipe(down)">
                                      <p:cBhvr>
                                        <p:cTn id="84" dur="500"/>
                                        <p:tgtEl>
                                          <p:spTgt spid="57"/>
                                        </p:tgtEl>
                                      </p:cBhvr>
                                    </p:animEffect>
                                  </p:childTnLst>
                                </p:cTn>
                              </p:par>
                              <p:par>
                                <p:cTn id="85" presetID="22" presetClass="entr" presetSubtype="4" fill="hold" grpId="0" nodeType="withEffect">
                                  <p:stCondLst>
                                    <p:cond delay="750"/>
                                  </p:stCondLst>
                                  <p:childTnLst>
                                    <p:set>
                                      <p:cBhvr>
                                        <p:cTn id="86" dur="1" fill="hold">
                                          <p:stCondLst>
                                            <p:cond delay="0"/>
                                          </p:stCondLst>
                                        </p:cTn>
                                        <p:tgtEl>
                                          <p:spTgt spid="58"/>
                                        </p:tgtEl>
                                        <p:attrNameLst>
                                          <p:attrName>style.visibility</p:attrName>
                                        </p:attrNameLst>
                                      </p:cBhvr>
                                      <p:to>
                                        <p:strVal val="visible"/>
                                      </p:to>
                                    </p:set>
                                    <p:animEffect transition="in" filter="wipe(down)">
                                      <p:cBhvr>
                                        <p:cTn id="87" dur="500"/>
                                        <p:tgtEl>
                                          <p:spTgt spid="58"/>
                                        </p:tgtEl>
                                      </p:cBhvr>
                                    </p:animEffect>
                                  </p:childTnLst>
                                </p:cTn>
                              </p:par>
                              <p:par>
                                <p:cTn id="88" presetID="22" presetClass="entr" presetSubtype="4" fill="hold" grpId="0" nodeType="withEffect">
                                  <p:stCondLst>
                                    <p:cond delay="750"/>
                                  </p:stCondLst>
                                  <p:childTnLst>
                                    <p:set>
                                      <p:cBhvr>
                                        <p:cTn id="89" dur="1" fill="hold">
                                          <p:stCondLst>
                                            <p:cond delay="0"/>
                                          </p:stCondLst>
                                        </p:cTn>
                                        <p:tgtEl>
                                          <p:spTgt spid="59"/>
                                        </p:tgtEl>
                                        <p:attrNameLst>
                                          <p:attrName>style.visibility</p:attrName>
                                        </p:attrNameLst>
                                      </p:cBhvr>
                                      <p:to>
                                        <p:strVal val="visible"/>
                                      </p:to>
                                    </p:set>
                                    <p:animEffect transition="in" filter="wipe(down)">
                                      <p:cBhvr>
                                        <p:cTn id="90" dur="500"/>
                                        <p:tgtEl>
                                          <p:spTgt spid="59"/>
                                        </p:tgtEl>
                                      </p:cBhvr>
                                    </p:animEffect>
                                  </p:childTnLst>
                                </p:cTn>
                              </p:par>
                              <p:par>
                                <p:cTn id="91" presetID="22" presetClass="entr" presetSubtype="4" fill="hold" grpId="0" nodeType="withEffect">
                                  <p:stCondLst>
                                    <p:cond delay="750"/>
                                  </p:stCondLst>
                                  <p:childTnLst>
                                    <p:set>
                                      <p:cBhvr>
                                        <p:cTn id="92" dur="1" fill="hold">
                                          <p:stCondLst>
                                            <p:cond delay="0"/>
                                          </p:stCondLst>
                                        </p:cTn>
                                        <p:tgtEl>
                                          <p:spTgt spid="60"/>
                                        </p:tgtEl>
                                        <p:attrNameLst>
                                          <p:attrName>style.visibility</p:attrName>
                                        </p:attrNameLst>
                                      </p:cBhvr>
                                      <p:to>
                                        <p:strVal val="visible"/>
                                      </p:to>
                                    </p:set>
                                    <p:animEffect transition="in" filter="wipe(down)">
                                      <p:cBhvr>
                                        <p:cTn id="93" dur="500"/>
                                        <p:tgtEl>
                                          <p:spTgt spid="60"/>
                                        </p:tgtEl>
                                      </p:cBhvr>
                                    </p:animEffect>
                                  </p:childTnLst>
                                </p:cTn>
                              </p:par>
                              <p:par>
                                <p:cTn id="94" presetID="14" presetClass="entr" presetSubtype="10" fill="hold" grpId="0" nodeType="withEffect">
                                  <p:stCondLst>
                                    <p:cond delay="750"/>
                                  </p:stCondLst>
                                  <p:childTnLst>
                                    <p:set>
                                      <p:cBhvr>
                                        <p:cTn id="95" dur="1" fill="hold">
                                          <p:stCondLst>
                                            <p:cond delay="0"/>
                                          </p:stCondLst>
                                        </p:cTn>
                                        <p:tgtEl>
                                          <p:spTgt spid="39"/>
                                        </p:tgtEl>
                                        <p:attrNameLst>
                                          <p:attrName>style.visibility</p:attrName>
                                        </p:attrNameLst>
                                      </p:cBhvr>
                                      <p:to>
                                        <p:strVal val="visible"/>
                                      </p:to>
                                    </p:set>
                                    <p:animEffect transition="in" filter="randombar(horizontal)">
                                      <p:cBhvr>
                                        <p:cTn id="96" dur="500"/>
                                        <p:tgtEl>
                                          <p:spTgt spid="39"/>
                                        </p:tgtEl>
                                      </p:cBhvr>
                                    </p:animEffect>
                                  </p:childTnLst>
                                </p:cTn>
                              </p:par>
                              <p:par>
                                <p:cTn id="97" presetID="14" presetClass="entr" presetSubtype="10" fill="hold" grpId="0" nodeType="withEffect">
                                  <p:stCondLst>
                                    <p:cond delay="750"/>
                                  </p:stCondLst>
                                  <p:childTnLst>
                                    <p:set>
                                      <p:cBhvr>
                                        <p:cTn id="98" dur="1" fill="hold">
                                          <p:stCondLst>
                                            <p:cond delay="0"/>
                                          </p:stCondLst>
                                        </p:cTn>
                                        <p:tgtEl>
                                          <p:spTgt spid="50"/>
                                        </p:tgtEl>
                                        <p:attrNameLst>
                                          <p:attrName>style.visibility</p:attrName>
                                        </p:attrNameLst>
                                      </p:cBhvr>
                                      <p:to>
                                        <p:strVal val="visible"/>
                                      </p:to>
                                    </p:set>
                                    <p:animEffect transition="in" filter="randombar(horizontal)">
                                      <p:cBhvr>
                                        <p:cTn id="99" dur="500"/>
                                        <p:tgtEl>
                                          <p:spTgt spid="50"/>
                                        </p:tgtEl>
                                      </p:cBhvr>
                                    </p:animEffect>
                                  </p:childTnLst>
                                </p:cTn>
                              </p:par>
                              <p:par>
                                <p:cTn id="100" presetID="14" presetClass="entr" presetSubtype="10" fill="hold" grpId="0" nodeType="withEffect">
                                  <p:stCondLst>
                                    <p:cond delay="750"/>
                                  </p:stCondLst>
                                  <p:childTnLst>
                                    <p:set>
                                      <p:cBhvr>
                                        <p:cTn id="101" dur="1" fill="hold">
                                          <p:stCondLst>
                                            <p:cond delay="0"/>
                                          </p:stCondLst>
                                        </p:cTn>
                                        <p:tgtEl>
                                          <p:spTgt spid="56"/>
                                        </p:tgtEl>
                                        <p:attrNameLst>
                                          <p:attrName>style.visibility</p:attrName>
                                        </p:attrNameLst>
                                      </p:cBhvr>
                                      <p:to>
                                        <p:strVal val="visible"/>
                                      </p:to>
                                    </p:set>
                                    <p:animEffect transition="in" filter="randombar(horizontal)">
                                      <p:cBhvr>
                                        <p:cTn id="102" dur="500"/>
                                        <p:tgtEl>
                                          <p:spTgt spid="56"/>
                                        </p:tgtEl>
                                      </p:cBhvr>
                                    </p:animEffect>
                                  </p:childTnLst>
                                </p:cTn>
                              </p:par>
                              <p:par>
                                <p:cTn id="103" presetID="14" presetClass="entr" presetSubtype="10" fill="hold" grpId="0" nodeType="withEffect">
                                  <p:stCondLst>
                                    <p:cond delay="750"/>
                                  </p:stCondLst>
                                  <p:childTnLst>
                                    <p:set>
                                      <p:cBhvr>
                                        <p:cTn id="104" dur="1" fill="hold">
                                          <p:stCondLst>
                                            <p:cond delay="0"/>
                                          </p:stCondLst>
                                        </p:cTn>
                                        <p:tgtEl>
                                          <p:spTgt spid="62"/>
                                        </p:tgtEl>
                                        <p:attrNameLst>
                                          <p:attrName>style.visibility</p:attrName>
                                        </p:attrNameLst>
                                      </p:cBhvr>
                                      <p:to>
                                        <p:strVal val="visible"/>
                                      </p:to>
                                    </p:set>
                                    <p:animEffect transition="in" filter="randombar(horizontal)">
                                      <p:cBhvr>
                                        <p:cTn id="105" dur="500"/>
                                        <p:tgtEl>
                                          <p:spTgt spid="62"/>
                                        </p:tgtEl>
                                      </p:cBhvr>
                                    </p:animEffect>
                                  </p:childTnLst>
                                </p:cTn>
                              </p:par>
                              <p:par>
                                <p:cTn id="106" presetID="42" presetClass="entr" presetSubtype="0" fill="hold" grpId="0" nodeType="withEffect">
                                  <p:stCondLst>
                                    <p:cond delay="1250"/>
                                  </p:stCondLst>
                                  <p:childTnLst>
                                    <p:set>
                                      <p:cBhvr>
                                        <p:cTn id="107" dur="1" fill="hold">
                                          <p:stCondLst>
                                            <p:cond delay="0"/>
                                          </p:stCondLst>
                                        </p:cTn>
                                        <p:tgtEl>
                                          <p:spTgt spid="44"/>
                                        </p:tgtEl>
                                        <p:attrNameLst>
                                          <p:attrName>style.visibility</p:attrName>
                                        </p:attrNameLst>
                                      </p:cBhvr>
                                      <p:to>
                                        <p:strVal val="visible"/>
                                      </p:to>
                                    </p:set>
                                    <p:animEffect transition="in" filter="fade">
                                      <p:cBhvr>
                                        <p:cTn id="108" dur="500"/>
                                        <p:tgtEl>
                                          <p:spTgt spid="44"/>
                                        </p:tgtEl>
                                      </p:cBhvr>
                                    </p:animEffect>
                                    <p:anim calcmode="lin" valueType="num">
                                      <p:cBhvr>
                                        <p:cTn id="109" dur="500" fill="hold"/>
                                        <p:tgtEl>
                                          <p:spTgt spid="44"/>
                                        </p:tgtEl>
                                        <p:attrNameLst>
                                          <p:attrName>ppt_x</p:attrName>
                                        </p:attrNameLst>
                                      </p:cBhvr>
                                      <p:tavLst>
                                        <p:tav tm="0">
                                          <p:val>
                                            <p:strVal val="#ppt_x"/>
                                          </p:val>
                                        </p:tav>
                                        <p:tav tm="100000">
                                          <p:val>
                                            <p:strVal val="#ppt_x"/>
                                          </p:val>
                                        </p:tav>
                                      </p:tavLst>
                                    </p:anim>
                                    <p:anim calcmode="lin" valueType="num">
                                      <p:cBhvr>
                                        <p:cTn id="110" dur="500" fill="hold"/>
                                        <p:tgtEl>
                                          <p:spTgt spid="44"/>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1250"/>
                                  </p:stCondLst>
                                  <p:childTnLst>
                                    <p:set>
                                      <p:cBhvr>
                                        <p:cTn id="112" dur="1" fill="hold">
                                          <p:stCondLst>
                                            <p:cond delay="0"/>
                                          </p:stCondLst>
                                        </p:cTn>
                                        <p:tgtEl>
                                          <p:spTgt spid="49"/>
                                        </p:tgtEl>
                                        <p:attrNameLst>
                                          <p:attrName>style.visibility</p:attrName>
                                        </p:attrNameLst>
                                      </p:cBhvr>
                                      <p:to>
                                        <p:strVal val="visible"/>
                                      </p:to>
                                    </p:set>
                                    <p:animEffect transition="in" filter="fade">
                                      <p:cBhvr>
                                        <p:cTn id="113" dur="500"/>
                                        <p:tgtEl>
                                          <p:spTgt spid="49"/>
                                        </p:tgtEl>
                                      </p:cBhvr>
                                    </p:animEffect>
                                    <p:anim calcmode="lin" valueType="num">
                                      <p:cBhvr>
                                        <p:cTn id="114" dur="500" fill="hold"/>
                                        <p:tgtEl>
                                          <p:spTgt spid="49"/>
                                        </p:tgtEl>
                                        <p:attrNameLst>
                                          <p:attrName>ppt_x</p:attrName>
                                        </p:attrNameLst>
                                      </p:cBhvr>
                                      <p:tavLst>
                                        <p:tav tm="0">
                                          <p:val>
                                            <p:strVal val="#ppt_x"/>
                                          </p:val>
                                        </p:tav>
                                        <p:tav tm="100000">
                                          <p:val>
                                            <p:strVal val="#ppt_x"/>
                                          </p:val>
                                        </p:tav>
                                      </p:tavLst>
                                    </p:anim>
                                    <p:anim calcmode="lin" valueType="num">
                                      <p:cBhvr>
                                        <p:cTn id="115" dur="500" fill="hold"/>
                                        <p:tgtEl>
                                          <p:spTgt spid="49"/>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1250"/>
                                  </p:stCondLst>
                                  <p:childTnLst>
                                    <p:set>
                                      <p:cBhvr>
                                        <p:cTn id="117" dur="1" fill="hold">
                                          <p:stCondLst>
                                            <p:cond delay="0"/>
                                          </p:stCondLst>
                                        </p:cTn>
                                        <p:tgtEl>
                                          <p:spTgt spid="55"/>
                                        </p:tgtEl>
                                        <p:attrNameLst>
                                          <p:attrName>style.visibility</p:attrName>
                                        </p:attrNameLst>
                                      </p:cBhvr>
                                      <p:to>
                                        <p:strVal val="visible"/>
                                      </p:to>
                                    </p:set>
                                    <p:animEffect transition="in" filter="fade">
                                      <p:cBhvr>
                                        <p:cTn id="118" dur="500"/>
                                        <p:tgtEl>
                                          <p:spTgt spid="55"/>
                                        </p:tgtEl>
                                      </p:cBhvr>
                                    </p:animEffect>
                                    <p:anim calcmode="lin" valueType="num">
                                      <p:cBhvr>
                                        <p:cTn id="119" dur="500" fill="hold"/>
                                        <p:tgtEl>
                                          <p:spTgt spid="55"/>
                                        </p:tgtEl>
                                        <p:attrNameLst>
                                          <p:attrName>ppt_x</p:attrName>
                                        </p:attrNameLst>
                                      </p:cBhvr>
                                      <p:tavLst>
                                        <p:tav tm="0">
                                          <p:val>
                                            <p:strVal val="#ppt_x"/>
                                          </p:val>
                                        </p:tav>
                                        <p:tav tm="100000">
                                          <p:val>
                                            <p:strVal val="#ppt_x"/>
                                          </p:val>
                                        </p:tav>
                                      </p:tavLst>
                                    </p:anim>
                                    <p:anim calcmode="lin" valueType="num">
                                      <p:cBhvr>
                                        <p:cTn id="120" dur="500" fill="hold"/>
                                        <p:tgtEl>
                                          <p:spTgt spid="55"/>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1250"/>
                                  </p:stCondLst>
                                  <p:childTnLst>
                                    <p:set>
                                      <p:cBhvr>
                                        <p:cTn id="122" dur="1" fill="hold">
                                          <p:stCondLst>
                                            <p:cond delay="0"/>
                                          </p:stCondLst>
                                        </p:cTn>
                                        <p:tgtEl>
                                          <p:spTgt spid="61"/>
                                        </p:tgtEl>
                                        <p:attrNameLst>
                                          <p:attrName>style.visibility</p:attrName>
                                        </p:attrNameLst>
                                      </p:cBhvr>
                                      <p:to>
                                        <p:strVal val="visible"/>
                                      </p:to>
                                    </p:set>
                                    <p:animEffect transition="in" filter="fade">
                                      <p:cBhvr>
                                        <p:cTn id="123" dur="500"/>
                                        <p:tgtEl>
                                          <p:spTgt spid="61"/>
                                        </p:tgtEl>
                                      </p:cBhvr>
                                    </p:animEffect>
                                    <p:anim calcmode="lin" valueType="num">
                                      <p:cBhvr>
                                        <p:cTn id="124" dur="500" fill="hold"/>
                                        <p:tgtEl>
                                          <p:spTgt spid="61"/>
                                        </p:tgtEl>
                                        <p:attrNameLst>
                                          <p:attrName>ppt_x</p:attrName>
                                        </p:attrNameLst>
                                      </p:cBhvr>
                                      <p:tavLst>
                                        <p:tav tm="0">
                                          <p:val>
                                            <p:strVal val="#ppt_x"/>
                                          </p:val>
                                        </p:tav>
                                        <p:tav tm="100000">
                                          <p:val>
                                            <p:strVal val="#ppt_x"/>
                                          </p:val>
                                        </p:tav>
                                      </p:tavLst>
                                    </p:anim>
                                    <p:anim calcmode="lin" valueType="num">
                                      <p:cBhvr>
                                        <p:cTn id="125" dur="500" fill="hold"/>
                                        <p:tgtEl>
                                          <p:spTgt spid="61"/>
                                        </p:tgtEl>
                                        <p:attrNameLst>
                                          <p:attrName>ppt_y</p:attrName>
                                        </p:attrNameLst>
                                      </p:cBhvr>
                                      <p:tavLst>
                                        <p:tav tm="0">
                                          <p:val>
                                            <p:strVal val="#ppt_y+.1"/>
                                          </p:val>
                                        </p:tav>
                                        <p:tav tm="100000">
                                          <p:val>
                                            <p:strVal val="#ppt_y"/>
                                          </p:val>
                                        </p:tav>
                                      </p:tavLst>
                                    </p:anim>
                                  </p:childTnLst>
                                </p:cTn>
                              </p:par>
                              <p:par>
                                <p:cTn id="126" presetID="50" presetClass="entr" presetSubtype="0" decel="100000" fill="hold" grpId="0" nodeType="withEffect">
                                  <p:stCondLst>
                                    <p:cond delay="1000"/>
                                  </p:stCondLst>
                                  <p:iterate type="lt">
                                    <p:tmPct val="4444"/>
                                  </p:iterate>
                                  <p:childTnLst>
                                    <p:set>
                                      <p:cBhvr>
                                        <p:cTn id="127" dur="1" fill="hold">
                                          <p:stCondLst>
                                            <p:cond delay="0"/>
                                          </p:stCondLst>
                                        </p:cTn>
                                        <p:tgtEl>
                                          <p:spTgt spid="38"/>
                                        </p:tgtEl>
                                        <p:attrNameLst>
                                          <p:attrName>style.visibility</p:attrName>
                                        </p:attrNameLst>
                                      </p:cBhvr>
                                      <p:to>
                                        <p:strVal val="visible"/>
                                      </p:to>
                                    </p:set>
                                    <p:anim calcmode="lin" valueType="num">
                                      <p:cBhvr>
                                        <p:cTn id="128" dur="500" fill="hold"/>
                                        <p:tgtEl>
                                          <p:spTgt spid="38"/>
                                        </p:tgtEl>
                                        <p:attrNameLst>
                                          <p:attrName>ppt_w</p:attrName>
                                        </p:attrNameLst>
                                      </p:cBhvr>
                                      <p:tavLst>
                                        <p:tav tm="0">
                                          <p:val>
                                            <p:strVal val="#ppt_w+.3"/>
                                          </p:val>
                                        </p:tav>
                                        <p:tav tm="100000">
                                          <p:val>
                                            <p:strVal val="#ppt_w"/>
                                          </p:val>
                                        </p:tav>
                                      </p:tavLst>
                                    </p:anim>
                                    <p:anim calcmode="lin" valueType="num">
                                      <p:cBhvr>
                                        <p:cTn id="129" dur="500" fill="hold"/>
                                        <p:tgtEl>
                                          <p:spTgt spid="38"/>
                                        </p:tgtEl>
                                        <p:attrNameLst>
                                          <p:attrName>ppt_h</p:attrName>
                                        </p:attrNameLst>
                                      </p:cBhvr>
                                      <p:tavLst>
                                        <p:tav tm="0">
                                          <p:val>
                                            <p:strVal val="#ppt_h"/>
                                          </p:val>
                                        </p:tav>
                                        <p:tav tm="100000">
                                          <p:val>
                                            <p:strVal val="#ppt_h"/>
                                          </p:val>
                                        </p:tav>
                                      </p:tavLst>
                                    </p:anim>
                                    <p:animEffect transition="in" filter="fade">
                                      <p:cBhvr>
                                        <p:cTn id="13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animBg="1"/>
      <p:bldP spid="41" grpId="0" animBg="1"/>
      <p:bldP spid="42" grpId="0" animBg="1"/>
      <p:bldP spid="43" grpId="0" animBg="1"/>
      <p:bldP spid="44" grpId="0"/>
      <p:bldP spid="45" grpId="0" animBg="1"/>
      <p:bldP spid="46" grpId="0" animBg="1"/>
      <p:bldP spid="47" grpId="0" animBg="1"/>
      <p:bldP spid="48" grpId="0" animBg="1"/>
      <p:bldP spid="49" grpId="0"/>
      <p:bldP spid="50" grpId="0"/>
      <p:bldP spid="51" grpId="0" animBg="1"/>
      <p:bldP spid="52" grpId="0" animBg="1"/>
      <p:bldP spid="53" grpId="0" animBg="1"/>
      <p:bldP spid="54" grpId="0" animBg="1"/>
      <p:bldP spid="55" grpId="0"/>
      <p:bldP spid="56" grpId="0"/>
      <p:bldP spid="57" grpId="0" animBg="1"/>
      <p:bldP spid="58" grpId="0" animBg="1"/>
      <p:bldP spid="59" grpId="0" animBg="1"/>
      <p:bldP spid="60" grpId="0" animBg="1"/>
      <p:bldP spid="61" grpId="0"/>
      <p:bldP spid="62" grpId="0"/>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p:cNvGrpSpPr/>
          <p:nvPr/>
        </p:nvGrpSpPr>
        <p:grpSpPr bwMode="auto">
          <a:xfrm>
            <a:off x="2351434" y="1823145"/>
            <a:ext cx="4284837" cy="1676882"/>
            <a:chOff x="0" y="0"/>
            <a:chExt cx="2864440" cy="1121345"/>
          </a:xfrm>
        </p:grpSpPr>
        <p:grpSp>
          <p:nvGrpSpPr>
            <p:cNvPr id="4" name="Group 3"/>
            <p:cNvGrpSpPr/>
            <p:nvPr/>
          </p:nvGrpSpPr>
          <p:grpSpPr bwMode="auto">
            <a:xfrm>
              <a:off x="0" y="0"/>
              <a:ext cx="2864435" cy="1121340"/>
              <a:chOff x="0" y="0"/>
              <a:chExt cx="2864435" cy="1121340"/>
            </a:xfrm>
          </p:grpSpPr>
          <p:sp>
            <p:nvSpPr>
              <p:cNvPr id="8" name="AutoShape 73"/>
              <p:cNvSpPr>
                <a:spLocks noChangeArrowheads="1"/>
              </p:cNvSpPr>
              <p:nvPr/>
            </p:nvSpPr>
            <p:spPr bwMode="auto">
              <a:xfrm rot="2700000">
                <a:off x="1917964" y="174869"/>
                <a:ext cx="827509" cy="1065431"/>
              </a:xfrm>
              <a:prstGeom prst="rightArrow">
                <a:avLst>
                  <a:gd name="adj1" fmla="val 70398"/>
                  <a:gd name="adj2" fmla="val 63769"/>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sz="3890">
                  <a:solidFill>
                    <a:srgbClr val="000000"/>
                  </a:solidFill>
                  <a:sym typeface="Calibri" panose="020F0502020204030204" pitchFamily="34" charset="0"/>
                </a:endParaRPr>
              </a:p>
            </p:txBody>
          </p:sp>
          <p:sp>
            <p:nvSpPr>
              <p:cNvPr id="9" name="圆角淘宝店chenying0907出品 10"/>
              <p:cNvSpPr>
                <a:spLocks noChangeArrowheads="1"/>
              </p:cNvSpPr>
              <p:nvPr/>
            </p:nvSpPr>
            <p:spPr bwMode="auto">
              <a:xfrm>
                <a:off x="0" y="0"/>
                <a:ext cx="1980021" cy="756034"/>
              </a:xfrm>
              <a:prstGeom prst="roundRect">
                <a:avLst>
                  <a:gd name="adj" fmla="val 3278"/>
                </a:avLst>
              </a:prstGeom>
              <a:solidFill>
                <a:srgbClr val="D9D9D9">
                  <a:alpha val="68999"/>
                </a:srgbClr>
              </a:solidFill>
              <a:ln w="12700" cap="flat" cmpd="sng">
                <a:solidFill>
                  <a:srgbClr val="BFBFBF"/>
                </a:solidFill>
                <a:bevel/>
              </a:ln>
            </p:spPr>
            <p:txBody>
              <a:bodyPr anchor="ctr"/>
              <a:lstStyle/>
              <a:p>
                <a:pPr algn="ctr"/>
                <a:endParaRPr lang="zh-CN" altLang="zh-CN" sz="3890">
                  <a:solidFill>
                    <a:srgbClr val="FFFFFF"/>
                  </a:solidFill>
                  <a:sym typeface="Calibri" panose="020F0502020204030204" pitchFamily="34" charset="0"/>
                </a:endParaRPr>
              </a:p>
            </p:txBody>
          </p:sp>
        </p:grpSp>
        <p:grpSp>
          <p:nvGrpSpPr>
            <p:cNvPr id="5" name="Group 6"/>
            <p:cNvGrpSpPr>
              <a:grpSpLocks noChangeAspect="1"/>
            </p:cNvGrpSpPr>
            <p:nvPr/>
          </p:nvGrpSpPr>
          <p:grpSpPr bwMode="auto">
            <a:xfrm>
              <a:off x="1624348" y="0"/>
              <a:ext cx="757393" cy="756034"/>
              <a:chOff x="0" y="0"/>
              <a:chExt cx="1377311" cy="1374837"/>
            </a:xfrm>
          </p:grpSpPr>
          <p:sp>
            <p:nvSpPr>
              <p:cNvPr id="6" name="淘宝店chenying0907出品 7"/>
              <p:cNvSpPr>
                <a:spLocks noChangeAspect="1" noChangeArrowheads="1"/>
              </p:cNvSpPr>
              <p:nvPr/>
            </p:nvSpPr>
            <p:spPr bwMode="auto">
              <a:xfrm>
                <a:off x="0" y="0"/>
                <a:ext cx="1377311" cy="1374837"/>
              </a:xfrm>
              <a:prstGeom prst="ellipse">
                <a:avLst/>
              </a:prstGeom>
              <a:gradFill rotWithShape="1">
                <a:gsLst>
                  <a:gs pos="0">
                    <a:srgbClr val="DBF5F9"/>
                  </a:gs>
                  <a:gs pos="100000">
                    <a:srgbClr val="6E6D68"/>
                  </a:gs>
                </a:gsLst>
                <a:lin ang="189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zh-CN" sz="3890">
                  <a:solidFill>
                    <a:srgbClr val="000000"/>
                  </a:solidFill>
                  <a:sym typeface="Calibri" panose="020F0502020204030204" pitchFamily="34" charset="0"/>
                </a:endParaRPr>
              </a:p>
            </p:txBody>
          </p:sp>
          <p:sp>
            <p:nvSpPr>
              <p:cNvPr id="7" name="淘宝店chenying0907出品 117"/>
              <p:cNvSpPr>
                <a:spLocks noChangeAspect="1" noChangeArrowheads="1"/>
              </p:cNvSpPr>
              <p:nvPr/>
            </p:nvSpPr>
            <p:spPr bwMode="auto">
              <a:xfrm>
                <a:off x="43311" y="40436"/>
                <a:ext cx="1178078" cy="1178432"/>
              </a:xfrm>
              <a:prstGeom prst="ellipse">
                <a:avLst/>
              </a:prstGeom>
              <a:solidFill>
                <a:srgbClr val="C80000"/>
              </a:solidFill>
              <a:ln w="25400" cap="flat" cmpd="sng">
                <a:solidFill>
                  <a:schemeClr val="bg1"/>
                </a:solidFill>
                <a:bevel/>
              </a:ln>
            </p:spPr>
            <p:txBody>
              <a:bodyPr anchor="ctr"/>
              <a:lstStyle/>
              <a:p>
                <a:pPr algn="ctr"/>
                <a:endParaRPr lang="zh-CN" altLang="zh-CN" sz="3890">
                  <a:solidFill>
                    <a:srgbClr val="FFFFFF"/>
                  </a:solidFill>
                  <a:sym typeface="Calibri" panose="020F0502020204030204" pitchFamily="34" charset="0"/>
                </a:endParaRPr>
              </a:p>
            </p:txBody>
          </p:sp>
        </p:grpSp>
      </p:grpSp>
      <p:grpSp>
        <p:nvGrpSpPr>
          <p:cNvPr id="10" name="Group 9"/>
          <p:cNvGrpSpPr/>
          <p:nvPr/>
        </p:nvGrpSpPr>
        <p:grpSpPr bwMode="auto">
          <a:xfrm>
            <a:off x="1242223" y="3685291"/>
            <a:ext cx="4270586" cy="1593751"/>
            <a:chOff x="0" y="0"/>
            <a:chExt cx="2854732" cy="1065212"/>
          </a:xfrm>
        </p:grpSpPr>
        <p:grpSp>
          <p:nvGrpSpPr>
            <p:cNvPr id="11" name="Group 10"/>
            <p:cNvGrpSpPr/>
            <p:nvPr/>
          </p:nvGrpSpPr>
          <p:grpSpPr bwMode="auto">
            <a:xfrm>
              <a:off x="0" y="0"/>
              <a:ext cx="2854732" cy="1065212"/>
              <a:chOff x="0" y="0"/>
              <a:chExt cx="2854732" cy="1065212"/>
            </a:xfrm>
          </p:grpSpPr>
          <p:sp>
            <p:nvSpPr>
              <p:cNvPr id="15" name="AutoShape 71"/>
              <p:cNvSpPr>
                <a:spLocks noChangeArrowheads="1"/>
              </p:cNvSpPr>
              <p:nvPr/>
            </p:nvSpPr>
            <p:spPr bwMode="auto">
              <a:xfrm>
                <a:off x="2025939" y="0"/>
                <a:ext cx="828793" cy="1065212"/>
              </a:xfrm>
              <a:prstGeom prst="rightArrow">
                <a:avLst>
                  <a:gd name="adj1" fmla="val 70398"/>
                  <a:gd name="adj2" fmla="val 62116"/>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sz="3890">
                  <a:solidFill>
                    <a:srgbClr val="000000"/>
                  </a:solidFill>
                  <a:sym typeface="Calibri" panose="020F0502020204030204" pitchFamily="34" charset="0"/>
                </a:endParaRPr>
              </a:p>
            </p:txBody>
          </p:sp>
          <p:sp>
            <p:nvSpPr>
              <p:cNvPr id="16" name="圆角淘宝店chenying0907出品 17"/>
              <p:cNvSpPr>
                <a:spLocks noChangeArrowheads="1"/>
              </p:cNvSpPr>
              <p:nvPr/>
            </p:nvSpPr>
            <p:spPr bwMode="auto">
              <a:xfrm>
                <a:off x="0" y="153987"/>
                <a:ext cx="1979894" cy="757238"/>
              </a:xfrm>
              <a:prstGeom prst="roundRect">
                <a:avLst>
                  <a:gd name="adj" fmla="val 3278"/>
                </a:avLst>
              </a:prstGeom>
              <a:solidFill>
                <a:srgbClr val="D9D9D9">
                  <a:alpha val="68999"/>
                </a:srgbClr>
              </a:solidFill>
              <a:ln w="12700" cap="flat" cmpd="sng">
                <a:solidFill>
                  <a:srgbClr val="BFBFBF"/>
                </a:solidFill>
                <a:bevel/>
              </a:ln>
            </p:spPr>
            <p:txBody>
              <a:bodyPr anchor="ctr"/>
              <a:lstStyle/>
              <a:p>
                <a:pPr algn="ctr"/>
                <a:endParaRPr lang="zh-CN" altLang="zh-CN" sz="3890">
                  <a:solidFill>
                    <a:srgbClr val="FFFFFF"/>
                  </a:solidFill>
                  <a:sym typeface="Calibri" panose="020F0502020204030204" pitchFamily="34" charset="0"/>
                </a:endParaRPr>
              </a:p>
            </p:txBody>
          </p:sp>
        </p:grpSp>
        <p:grpSp>
          <p:nvGrpSpPr>
            <p:cNvPr id="12" name="Group 13"/>
            <p:cNvGrpSpPr>
              <a:grpSpLocks noChangeAspect="1"/>
            </p:cNvGrpSpPr>
            <p:nvPr/>
          </p:nvGrpSpPr>
          <p:grpSpPr bwMode="auto">
            <a:xfrm>
              <a:off x="1625832" y="153987"/>
              <a:ext cx="755758" cy="757238"/>
              <a:chOff x="0" y="0"/>
              <a:chExt cx="1374337" cy="1377026"/>
            </a:xfrm>
          </p:grpSpPr>
          <p:sp>
            <p:nvSpPr>
              <p:cNvPr id="13" name="淘宝店chenying0907出品 14"/>
              <p:cNvSpPr>
                <a:spLocks noChangeAspect="1" noChangeArrowheads="1"/>
              </p:cNvSpPr>
              <p:nvPr/>
            </p:nvSpPr>
            <p:spPr bwMode="auto">
              <a:xfrm>
                <a:off x="0" y="0"/>
                <a:ext cx="1374337" cy="1377026"/>
              </a:xfrm>
              <a:prstGeom prst="ellipse">
                <a:avLst/>
              </a:prstGeom>
              <a:gradFill rotWithShape="1">
                <a:gsLst>
                  <a:gs pos="0">
                    <a:srgbClr val="DBF5F9"/>
                  </a:gs>
                  <a:gs pos="100000">
                    <a:srgbClr val="6E6D68"/>
                  </a:gs>
                </a:gsLst>
                <a:lin ang="189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zh-CN" sz="3890">
                  <a:solidFill>
                    <a:srgbClr val="000000"/>
                  </a:solidFill>
                  <a:sym typeface="Calibri" panose="020F0502020204030204" pitchFamily="34" charset="0"/>
                </a:endParaRPr>
              </a:p>
            </p:txBody>
          </p:sp>
          <p:sp>
            <p:nvSpPr>
              <p:cNvPr id="14" name="淘宝店chenying0907出品 117"/>
              <p:cNvSpPr>
                <a:spLocks noChangeAspect="1" noChangeArrowheads="1"/>
              </p:cNvSpPr>
              <p:nvPr/>
            </p:nvSpPr>
            <p:spPr bwMode="auto">
              <a:xfrm>
                <a:off x="40422" y="40416"/>
                <a:ext cx="1178003" cy="1177833"/>
              </a:xfrm>
              <a:prstGeom prst="ellipse">
                <a:avLst/>
              </a:prstGeom>
              <a:solidFill>
                <a:srgbClr val="C80000"/>
              </a:solidFill>
              <a:ln w="25400" cap="flat" cmpd="sng">
                <a:solidFill>
                  <a:schemeClr val="bg1"/>
                </a:solidFill>
                <a:bevel/>
              </a:ln>
            </p:spPr>
            <p:txBody>
              <a:bodyPr anchor="ctr"/>
              <a:lstStyle/>
              <a:p>
                <a:pPr algn="ctr"/>
                <a:endParaRPr lang="zh-CN" altLang="zh-CN" sz="3890">
                  <a:solidFill>
                    <a:srgbClr val="FFFFFF"/>
                  </a:solidFill>
                  <a:sym typeface="Calibri" panose="020F0502020204030204" pitchFamily="34" charset="0"/>
                </a:endParaRPr>
              </a:p>
            </p:txBody>
          </p:sp>
        </p:grpSp>
      </p:grpSp>
      <p:grpSp>
        <p:nvGrpSpPr>
          <p:cNvPr id="17" name="Group 16"/>
          <p:cNvGrpSpPr/>
          <p:nvPr/>
        </p:nvGrpSpPr>
        <p:grpSpPr bwMode="auto">
          <a:xfrm>
            <a:off x="2351435" y="5276665"/>
            <a:ext cx="4099572" cy="1833644"/>
            <a:chOff x="0" y="0"/>
            <a:chExt cx="2740606" cy="1225002"/>
          </a:xfrm>
        </p:grpSpPr>
        <p:grpSp>
          <p:nvGrpSpPr>
            <p:cNvPr id="18" name="Group 17"/>
            <p:cNvGrpSpPr/>
            <p:nvPr/>
          </p:nvGrpSpPr>
          <p:grpSpPr bwMode="auto">
            <a:xfrm>
              <a:off x="0" y="126671"/>
              <a:ext cx="2867277" cy="1098331"/>
              <a:chOff x="0" y="0"/>
              <a:chExt cx="2867277" cy="1098331"/>
            </a:xfrm>
          </p:grpSpPr>
          <p:sp>
            <p:nvSpPr>
              <p:cNvPr id="22" name="AutoShape 75"/>
              <p:cNvSpPr>
                <a:spLocks noChangeArrowheads="1"/>
              </p:cNvSpPr>
              <p:nvPr/>
            </p:nvSpPr>
            <p:spPr bwMode="auto">
              <a:xfrm rot="18900000">
                <a:off x="1786673" y="0"/>
                <a:ext cx="1080604" cy="827262"/>
              </a:xfrm>
              <a:prstGeom prst="rightArrow">
                <a:avLst>
                  <a:gd name="adj1" fmla="val 70398"/>
                  <a:gd name="adj2" fmla="val 85813"/>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sz="3890">
                  <a:solidFill>
                    <a:srgbClr val="000000"/>
                  </a:solidFill>
                  <a:sym typeface="Calibri" panose="020F0502020204030204" pitchFamily="34" charset="0"/>
                </a:endParaRPr>
              </a:p>
            </p:txBody>
          </p:sp>
          <p:sp>
            <p:nvSpPr>
              <p:cNvPr id="23" name="圆角淘宝店chenying0907出品 24"/>
              <p:cNvSpPr>
                <a:spLocks noChangeArrowheads="1"/>
              </p:cNvSpPr>
              <p:nvPr/>
            </p:nvSpPr>
            <p:spPr bwMode="auto">
              <a:xfrm>
                <a:off x="0" y="343019"/>
                <a:ext cx="1980033" cy="755312"/>
              </a:xfrm>
              <a:prstGeom prst="roundRect">
                <a:avLst>
                  <a:gd name="adj" fmla="val 3278"/>
                </a:avLst>
              </a:prstGeom>
              <a:solidFill>
                <a:srgbClr val="D9D9D9">
                  <a:alpha val="68999"/>
                </a:srgbClr>
              </a:solidFill>
              <a:ln w="12700" cap="flat" cmpd="sng">
                <a:solidFill>
                  <a:srgbClr val="BFBFBF"/>
                </a:solidFill>
                <a:bevel/>
              </a:ln>
            </p:spPr>
            <p:txBody>
              <a:bodyPr anchor="ctr"/>
              <a:lstStyle/>
              <a:p>
                <a:pPr algn="ctr"/>
                <a:endParaRPr lang="zh-CN" altLang="zh-CN" sz="3890">
                  <a:solidFill>
                    <a:srgbClr val="FFFFFF"/>
                  </a:solidFill>
                  <a:sym typeface="Calibri" panose="020F0502020204030204" pitchFamily="34" charset="0"/>
                </a:endParaRPr>
              </a:p>
            </p:txBody>
          </p:sp>
        </p:grpSp>
        <p:grpSp>
          <p:nvGrpSpPr>
            <p:cNvPr id="19" name="Group 20"/>
            <p:cNvGrpSpPr>
              <a:grpSpLocks noChangeAspect="1"/>
            </p:cNvGrpSpPr>
            <p:nvPr/>
          </p:nvGrpSpPr>
          <p:grpSpPr bwMode="auto">
            <a:xfrm>
              <a:off x="1624357" y="469690"/>
              <a:ext cx="757398" cy="755312"/>
              <a:chOff x="0" y="0"/>
              <a:chExt cx="1377320" cy="1373524"/>
            </a:xfrm>
          </p:grpSpPr>
          <p:sp>
            <p:nvSpPr>
              <p:cNvPr id="20" name="淘宝店chenying0907出品 21"/>
              <p:cNvSpPr>
                <a:spLocks noChangeAspect="1" noChangeArrowheads="1"/>
              </p:cNvSpPr>
              <p:nvPr/>
            </p:nvSpPr>
            <p:spPr bwMode="auto">
              <a:xfrm>
                <a:off x="0" y="0"/>
                <a:ext cx="1377320" cy="1373524"/>
              </a:xfrm>
              <a:prstGeom prst="ellipse">
                <a:avLst/>
              </a:prstGeom>
              <a:gradFill rotWithShape="1">
                <a:gsLst>
                  <a:gs pos="0">
                    <a:srgbClr val="DBF5F9"/>
                  </a:gs>
                  <a:gs pos="100000">
                    <a:srgbClr val="6E6D68"/>
                  </a:gs>
                </a:gsLst>
                <a:lin ang="189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zh-CN" sz="3890">
                  <a:solidFill>
                    <a:srgbClr val="000000"/>
                  </a:solidFill>
                  <a:sym typeface="Calibri" panose="020F0502020204030204" pitchFamily="34" charset="0"/>
                </a:endParaRPr>
              </a:p>
            </p:txBody>
          </p:sp>
          <p:sp>
            <p:nvSpPr>
              <p:cNvPr id="21" name="淘宝店chenying0907出品 117"/>
              <p:cNvSpPr>
                <a:spLocks noChangeAspect="1" noChangeArrowheads="1"/>
              </p:cNvSpPr>
              <p:nvPr/>
            </p:nvSpPr>
            <p:spPr bwMode="auto">
              <a:xfrm>
                <a:off x="43311" y="37511"/>
                <a:ext cx="1178086" cy="1180193"/>
              </a:xfrm>
              <a:prstGeom prst="ellipse">
                <a:avLst/>
              </a:prstGeom>
              <a:solidFill>
                <a:srgbClr val="C80000"/>
              </a:solidFill>
              <a:ln w="25400" cap="flat" cmpd="sng">
                <a:solidFill>
                  <a:schemeClr val="bg1"/>
                </a:solidFill>
                <a:bevel/>
              </a:ln>
            </p:spPr>
            <p:txBody>
              <a:bodyPr anchor="ctr"/>
              <a:lstStyle/>
              <a:p>
                <a:pPr algn="ctr"/>
                <a:endParaRPr lang="zh-CN" altLang="zh-CN" sz="3890">
                  <a:solidFill>
                    <a:srgbClr val="FFFFFF"/>
                  </a:solidFill>
                  <a:sym typeface="Calibri" panose="020F0502020204030204" pitchFamily="34" charset="0"/>
                </a:endParaRPr>
              </a:p>
            </p:txBody>
          </p:sp>
        </p:grpSp>
      </p:grpSp>
      <p:grpSp>
        <p:nvGrpSpPr>
          <p:cNvPr id="24" name="Group 23"/>
          <p:cNvGrpSpPr/>
          <p:nvPr/>
        </p:nvGrpSpPr>
        <p:grpSpPr bwMode="auto">
          <a:xfrm>
            <a:off x="6971173" y="5461930"/>
            <a:ext cx="4246834" cy="1648380"/>
            <a:chOff x="0" y="0"/>
            <a:chExt cx="2838783" cy="1100991"/>
          </a:xfrm>
        </p:grpSpPr>
        <p:grpSp>
          <p:nvGrpSpPr>
            <p:cNvPr id="25" name="Group 24"/>
            <p:cNvGrpSpPr/>
            <p:nvPr/>
          </p:nvGrpSpPr>
          <p:grpSpPr bwMode="auto">
            <a:xfrm>
              <a:off x="119076" y="-118983"/>
              <a:ext cx="2719707" cy="1219974"/>
              <a:chOff x="0" y="0"/>
              <a:chExt cx="2719707" cy="1219974"/>
            </a:xfrm>
          </p:grpSpPr>
          <p:sp>
            <p:nvSpPr>
              <p:cNvPr id="29" name="AutoShape 69"/>
              <p:cNvSpPr>
                <a:spLocks noChangeArrowheads="1"/>
              </p:cNvSpPr>
              <p:nvPr/>
            </p:nvSpPr>
            <p:spPr bwMode="auto">
              <a:xfrm rot="2700000" flipH="1">
                <a:off x="-119452" y="119452"/>
                <a:ext cx="1066089" cy="827185"/>
              </a:xfrm>
              <a:prstGeom prst="rightArrow">
                <a:avLst>
                  <a:gd name="adj1" fmla="val 70398"/>
                  <a:gd name="adj2" fmla="val 83230"/>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sz="3890">
                  <a:solidFill>
                    <a:srgbClr val="000000"/>
                  </a:solidFill>
                  <a:sym typeface="Calibri" panose="020F0502020204030204" pitchFamily="34" charset="0"/>
                </a:endParaRPr>
              </a:p>
            </p:txBody>
          </p:sp>
          <p:sp>
            <p:nvSpPr>
              <p:cNvPr id="30" name="圆角淘宝店chenying0907出品 31"/>
              <p:cNvSpPr>
                <a:spLocks noChangeArrowheads="1"/>
              </p:cNvSpPr>
              <p:nvPr/>
            </p:nvSpPr>
            <p:spPr bwMode="auto">
              <a:xfrm>
                <a:off x="739862" y="463241"/>
                <a:ext cx="1979845" cy="756733"/>
              </a:xfrm>
              <a:prstGeom prst="roundRect">
                <a:avLst>
                  <a:gd name="adj" fmla="val 3278"/>
                </a:avLst>
              </a:prstGeom>
              <a:solidFill>
                <a:srgbClr val="D9D9D9">
                  <a:alpha val="68999"/>
                </a:srgbClr>
              </a:solidFill>
              <a:ln w="12700" cap="flat" cmpd="sng">
                <a:solidFill>
                  <a:srgbClr val="BFBFBF"/>
                </a:solidFill>
                <a:bevel/>
              </a:ln>
            </p:spPr>
            <p:txBody>
              <a:bodyPr anchor="ctr"/>
              <a:lstStyle/>
              <a:p>
                <a:pPr algn="ctr"/>
                <a:endParaRPr lang="zh-CN" altLang="zh-CN" sz="3890">
                  <a:solidFill>
                    <a:srgbClr val="FFFFFF"/>
                  </a:solidFill>
                  <a:sym typeface="Calibri" panose="020F0502020204030204" pitchFamily="34" charset="0"/>
                </a:endParaRPr>
              </a:p>
            </p:txBody>
          </p:sp>
        </p:grpSp>
        <p:grpSp>
          <p:nvGrpSpPr>
            <p:cNvPr id="26" name="Group 27"/>
            <p:cNvGrpSpPr>
              <a:grpSpLocks noChangeAspect="1"/>
            </p:cNvGrpSpPr>
            <p:nvPr/>
          </p:nvGrpSpPr>
          <p:grpSpPr bwMode="auto">
            <a:xfrm>
              <a:off x="458841" y="344257"/>
              <a:ext cx="755739" cy="756734"/>
              <a:chOff x="0" y="0"/>
              <a:chExt cx="1374302" cy="1376109"/>
            </a:xfrm>
          </p:grpSpPr>
          <p:sp>
            <p:nvSpPr>
              <p:cNvPr id="27" name="淘宝店chenying0907出品 28"/>
              <p:cNvSpPr>
                <a:spLocks noChangeAspect="1" noChangeArrowheads="1"/>
              </p:cNvSpPr>
              <p:nvPr/>
            </p:nvSpPr>
            <p:spPr bwMode="auto">
              <a:xfrm>
                <a:off x="0" y="0"/>
                <a:ext cx="1374302" cy="1376109"/>
              </a:xfrm>
              <a:prstGeom prst="ellipse">
                <a:avLst/>
              </a:prstGeom>
              <a:gradFill rotWithShape="1">
                <a:gsLst>
                  <a:gs pos="0">
                    <a:srgbClr val="DBF5F9"/>
                  </a:gs>
                  <a:gs pos="100000">
                    <a:srgbClr val="6E6D68"/>
                  </a:gs>
                </a:gsLst>
                <a:lin ang="189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zh-CN" sz="3890">
                  <a:solidFill>
                    <a:srgbClr val="000000"/>
                  </a:solidFill>
                  <a:sym typeface="Calibri" panose="020F0502020204030204" pitchFamily="34" charset="0"/>
                </a:endParaRPr>
              </a:p>
            </p:txBody>
          </p:sp>
          <p:sp>
            <p:nvSpPr>
              <p:cNvPr id="28" name="淘宝店chenying0907出品 117"/>
              <p:cNvSpPr>
                <a:spLocks noChangeAspect="1" noChangeArrowheads="1"/>
              </p:cNvSpPr>
              <p:nvPr/>
            </p:nvSpPr>
            <p:spPr bwMode="auto">
              <a:xfrm>
                <a:off x="40421" y="40389"/>
                <a:ext cx="1180861" cy="1179934"/>
              </a:xfrm>
              <a:prstGeom prst="ellipse">
                <a:avLst/>
              </a:prstGeom>
              <a:solidFill>
                <a:srgbClr val="C80000"/>
              </a:solidFill>
              <a:ln w="25400" cap="flat" cmpd="sng">
                <a:solidFill>
                  <a:schemeClr val="bg1"/>
                </a:solidFill>
                <a:bevel/>
              </a:ln>
            </p:spPr>
            <p:txBody>
              <a:bodyPr anchor="ctr"/>
              <a:lstStyle/>
              <a:p>
                <a:pPr algn="ctr"/>
                <a:endParaRPr lang="zh-CN" altLang="zh-CN" sz="3890">
                  <a:solidFill>
                    <a:srgbClr val="FFFFFF"/>
                  </a:solidFill>
                  <a:sym typeface="Calibri" panose="020F0502020204030204" pitchFamily="34" charset="0"/>
                </a:endParaRPr>
              </a:p>
            </p:txBody>
          </p:sp>
        </p:grpSp>
      </p:grpSp>
      <p:grpSp>
        <p:nvGrpSpPr>
          <p:cNvPr id="31" name="Group 30"/>
          <p:cNvGrpSpPr/>
          <p:nvPr/>
        </p:nvGrpSpPr>
        <p:grpSpPr bwMode="auto">
          <a:xfrm>
            <a:off x="8089886" y="3685291"/>
            <a:ext cx="4253960" cy="1593751"/>
            <a:chOff x="0" y="0"/>
            <a:chExt cx="2842718" cy="1065212"/>
          </a:xfrm>
        </p:grpSpPr>
        <p:grpSp>
          <p:nvGrpSpPr>
            <p:cNvPr id="32" name="Group 31"/>
            <p:cNvGrpSpPr/>
            <p:nvPr/>
          </p:nvGrpSpPr>
          <p:grpSpPr bwMode="auto">
            <a:xfrm>
              <a:off x="0" y="0"/>
              <a:ext cx="2842718" cy="1065212"/>
              <a:chOff x="0" y="0"/>
              <a:chExt cx="2842718" cy="1065212"/>
            </a:xfrm>
          </p:grpSpPr>
          <p:sp>
            <p:nvSpPr>
              <p:cNvPr id="36" name="AutoShape 49"/>
              <p:cNvSpPr>
                <a:spLocks noChangeArrowheads="1"/>
              </p:cNvSpPr>
              <p:nvPr/>
            </p:nvSpPr>
            <p:spPr bwMode="auto">
              <a:xfrm flipH="1">
                <a:off x="0" y="0"/>
                <a:ext cx="828531" cy="1065212"/>
              </a:xfrm>
              <a:prstGeom prst="rightArrow">
                <a:avLst>
                  <a:gd name="adj1" fmla="val 70398"/>
                  <a:gd name="adj2" fmla="val 68255"/>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sz="3890">
                  <a:solidFill>
                    <a:srgbClr val="000000"/>
                  </a:solidFill>
                  <a:sym typeface="Calibri" panose="020F0502020204030204" pitchFamily="34" charset="0"/>
                </a:endParaRPr>
              </a:p>
            </p:txBody>
          </p:sp>
          <p:sp>
            <p:nvSpPr>
              <p:cNvPr id="37" name="圆角淘宝店chenying0907出品 38"/>
              <p:cNvSpPr>
                <a:spLocks noChangeArrowheads="1"/>
              </p:cNvSpPr>
              <p:nvPr/>
            </p:nvSpPr>
            <p:spPr bwMode="auto">
              <a:xfrm>
                <a:off x="863450" y="153987"/>
                <a:ext cx="1979268" cy="757238"/>
              </a:xfrm>
              <a:prstGeom prst="roundRect">
                <a:avLst>
                  <a:gd name="adj" fmla="val 3278"/>
                </a:avLst>
              </a:prstGeom>
              <a:solidFill>
                <a:srgbClr val="D9D9D9">
                  <a:alpha val="68999"/>
                </a:srgbClr>
              </a:solidFill>
              <a:ln w="12700" cap="flat" cmpd="sng">
                <a:solidFill>
                  <a:srgbClr val="BFBFBF"/>
                </a:solidFill>
                <a:bevel/>
              </a:ln>
            </p:spPr>
            <p:txBody>
              <a:bodyPr anchor="ctr"/>
              <a:lstStyle/>
              <a:p>
                <a:pPr algn="ctr"/>
                <a:endParaRPr lang="zh-CN" altLang="zh-CN" sz="3890">
                  <a:solidFill>
                    <a:srgbClr val="FFFFFF"/>
                  </a:solidFill>
                  <a:sym typeface="Calibri" panose="020F0502020204030204" pitchFamily="34" charset="0"/>
                </a:endParaRPr>
              </a:p>
            </p:txBody>
          </p:sp>
        </p:grpSp>
        <p:grpSp>
          <p:nvGrpSpPr>
            <p:cNvPr id="33" name="Group 34"/>
            <p:cNvGrpSpPr>
              <a:grpSpLocks noChangeAspect="1"/>
            </p:cNvGrpSpPr>
            <p:nvPr/>
          </p:nvGrpSpPr>
          <p:grpSpPr bwMode="auto">
            <a:xfrm>
              <a:off x="474580" y="153987"/>
              <a:ext cx="755518" cy="757238"/>
              <a:chOff x="0" y="0"/>
              <a:chExt cx="1373901" cy="1377026"/>
            </a:xfrm>
          </p:grpSpPr>
          <p:sp>
            <p:nvSpPr>
              <p:cNvPr id="34" name="淘宝店chenying0907出品 35"/>
              <p:cNvSpPr>
                <a:spLocks noChangeAspect="1" noChangeArrowheads="1"/>
              </p:cNvSpPr>
              <p:nvPr/>
            </p:nvSpPr>
            <p:spPr bwMode="auto">
              <a:xfrm>
                <a:off x="0" y="0"/>
                <a:ext cx="1373901" cy="1377026"/>
              </a:xfrm>
              <a:prstGeom prst="ellipse">
                <a:avLst/>
              </a:prstGeom>
              <a:gradFill rotWithShape="1">
                <a:gsLst>
                  <a:gs pos="0">
                    <a:srgbClr val="DBF5F9"/>
                  </a:gs>
                  <a:gs pos="100000">
                    <a:srgbClr val="6E6D68"/>
                  </a:gs>
                </a:gsLst>
                <a:lin ang="189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zh-CN" sz="3890">
                  <a:solidFill>
                    <a:srgbClr val="000000"/>
                  </a:solidFill>
                  <a:sym typeface="Calibri" panose="020F0502020204030204" pitchFamily="34" charset="0"/>
                </a:endParaRPr>
              </a:p>
            </p:txBody>
          </p:sp>
          <p:sp>
            <p:nvSpPr>
              <p:cNvPr id="35" name="淘宝店chenying0907出品 117"/>
              <p:cNvSpPr>
                <a:spLocks noChangeAspect="1" noChangeArrowheads="1"/>
              </p:cNvSpPr>
              <p:nvPr/>
            </p:nvSpPr>
            <p:spPr bwMode="auto">
              <a:xfrm>
                <a:off x="40409" y="40416"/>
                <a:ext cx="1177629" cy="1177833"/>
              </a:xfrm>
              <a:prstGeom prst="ellipse">
                <a:avLst/>
              </a:prstGeom>
              <a:solidFill>
                <a:srgbClr val="C80000"/>
              </a:solidFill>
              <a:ln w="25400" cap="flat" cmpd="sng">
                <a:solidFill>
                  <a:schemeClr val="bg1"/>
                </a:solidFill>
                <a:bevel/>
              </a:ln>
            </p:spPr>
            <p:txBody>
              <a:bodyPr anchor="ctr"/>
              <a:lstStyle/>
              <a:p>
                <a:pPr algn="ctr"/>
                <a:endParaRPr lang="zh-CN" altLang="zh-CN" sz="3890">
                  <a:solidFill>
                    <a:srgbClr val="FFFFFF"/>
                  </a:solidFill>
                  <a:sym typeface="Calibri" panose="020F0502020204030204" pitchFamily="34" charset="0"/>
                </a:endParaRPr>
              </a:p>
            </p:txBody>
          </p:sp>
        </p:grpSp>
      </p:grpSp>
      <p:grpSp>
        <p:nvGrpSpPr>
          <p:cNvPr id="38" name="Group 37"/>
          <p:cNvGrpSpPr/>
          <p:nvPr/>
        </p:nvGrpSpPr>
        <p:grpSpPr bwMode="auto">
          <a:xfrm>
            <a:off x="7149311" y="1823144"/>
            <a:ext cx="4068695" cy="1855022"/>
            <a:chOff x="0" y="0"/>
            <a:chExt cx="2720177" cy="1239951"/>
          </a:xfrm>
        </p:grpSpPr>
        <p:grpSp>
          <p:nvGrpSpPr>
            <p:cNvPr id="39" name="Group 38"/>
            <p:cNvGrpSpPr/>
            <p:nvPr/>
          </p:nvGrpSpPr>
          <p:grpSpPr bwMode="auto">
            <a:xfrm>
              <a:off x="83" y="0"/>
              <a:ext cx="2720094" cy="1240051"/>
              <a:chOff x="0" y="0"/>
              <a:chExt cx="2720094" cy="1240051"/>
            </a:xfrm>
          </p:grpSpPr>
          <p:sp>
            <p:nvSpPr>
              <p:cNvPr id="43" name="AutoShape 67"/>
              <p:cNvSpPr>
                <a:spLocks noChangeArrowheads="1"/>
              </p:cNvSpPr>
              <p:nvPr/>
            </p:nvSpPr>
            <p:spPr bwMode="auto">
              <a:xfrm rot="18900000" flipH="1">
                <a:off x="1" y="174529"/>
                <a:ext cx="827164" cy="1065521"/>
              </a:xfrm>
              <a:prstGeom prst="rightArrow">
                <a:avLst>
                  <a:gd name="adj1" fmla="val 70398"/>
                  <a:gd name="adj2" fmla="val 63769"/>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sz="3890">
                  <a:solidFill>
                    <a:srgbClr val="000000"/>
                  </a:solidFill>
                  <a:sym typeface="Calibri" panose="020F0502020204030204" pitchFamily="34" charset="0"/>
                </a:endParaRPr>
              </a:p>
            </p:txBody>
          </p:sp>
          <p:sp>
            <p:nvSpPr>
              <p:cNvPr id="44" name="圆角淘宝店chenying0907出品 45"/>
              <p:cNvSpPr>
                <a:spLocks noChangeArrowheads="1"/>
              </p:cNvSpPr>
              <p:nvPr/>
            </p:nvSpPr>
            <p:spPr bwMode="auto">
              <a:xfrm>
                <a:off x="739907" y="0"/>
                <a:ext cx="1980187" cy="755719"/>
              </a:xfrm>
              <a:prstGeom prst="roundRect">
                <a:avLst>
                  <a:gd name="adj" fmla="val 3278"/>
                </a:avLst>
              </a:prstGeom>
              <a:solidFill>
                <a:srgbClr val="D9D9D9">
                  <a:alpha val="68999"/>
                </a:srgbClr>
              </a:solidFill>
              <a:ln w="12700" cap="flat" cmpd="sng">
                <a:solidFill>
                  <a:srgbClr val="BFBFBF"/>
                </a:solidFill>
                <a:bevel/>
              </a:ln>
            </p:spPr>
            <p:txBody>
              <a:bodyPr anchor="ctr"/>
              <a:lstStyle/>
              <a:p>
                <a:pPr algn="ctr"/>
                <a:endParaRPr lang="zh-CN" altLang="zh-CN" sz="3890">
                  <a:solidFill>
                    <a:srgbClr val="FFFFFF"/>
                  </a:solidFill>
                  <a:sym typeface="Calibri" panose="020F0502020204030204" pitchFamily="34" charset="0"/>
                </a:endParaRPr>
              </a:p>
            </p:txBody>
          </p:sp>
        </p:grpSp>
        <p:grpSp>
          <p:nvGrpSpPr>
            <p:cNvPr id="40" name="Group 41"/>
            <p:cNvGrpSpPr>
              <a:grpSpLocks noChangeAspect="1"/>
            </p:cNvGrpSpPr>
            <p:nvPr/>
          </p:nvGrpSpPr>
          <p:grpSpPr bwMode="auto">
            <a:xfrm>
              <a:off x="339824" y="0"/>
              <a:ext cx="757458" cy="755719"/>
              <a:chOff x="0" y="0"/>
              <a:chExt cx="1377429" cy="1374264"/>
            </a:xfrm>
          </p:grpSpPr>
          <p:sp>
            <p:nvSpPr>
              <p:cNvPr id="41" name="淘宝店chenying0907出品 42"/>
              <p:cNvSpPr>
                <a:spLocks noChangeAspect="1" noChangeArrowheads="1"/>
              </p:cNvSpPr>
              <p:nvPr/>
            </p:nvSpPr>
            <p:spPr bwMode="auto">
              <a:xfrm>
                <a:off x="0" y="0"/>
                <a:ext cx="1377429" cy="1374264"/>
              </a:xfrm>
              <a:prstGeom prst="ellipse">
                <a:avLst/>
              </a:prstGeom>
              <a:gradFill rotWithShape="1">
                <a:gsLst>
                  <a:gs pos="0">
                    <a:srgbClr val="DBF5F9"/>
                  </a:gs>
                  <a:gs pos="100000">
                    <a:srgbClr val="6E6D68"/>
                  </a:gs>
                </a:gsLst>
                <a:lin ang="189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zh-CN" sz="3890">
                  <a:solidFill>
                    <a:srgbClr val="000000"/>
                  </a:solidFill>
                  <a:sym typeface="Calibri" panose="020F0502020204030204" pitchFamily="34" charset="0"/>
                </a:endParaRPr>
              </a:p>
            </p:txBody>
          </p:sp>
          <p:sp>
            <p:nvSpPr>
              <p:cNvPr id="42" name="淘宝店chenying0907出品 117"/>
              <p:cNvSpPr>
                <a:spLocks noChangeAspect="1" noChangeArrowheads="1"/>
              </p:cNvSpPr>
              <p:nvPr/>
            </p:nvSpPr>
            <p:spPr bwMode="auto">
              <a:xfrm>
                <a:off x="43316" y="40420"/>
                <a:ext cx="1178177" cy="1177941"/>
              </a:xfrm>
              <a:prstGeom prst="ellipse">
                <a:avLst/>
              </a:prstGeom>
              <a:solidFill>
                <a:srgbClr val="C80000"/>
              </a:solidFill>
              <a:ln w="25400" cap="flat" cmpd="sng">
                <a:solidFill>
                  <a:schemeClr val="bg1"/>
                </a:solidFill>
                <a:bevel/>
              </a:ln>
            </p:spPr>
            <p:txBody>
              <a:bodyPr anchor="ctr"/>
              <a:lstStyle/>
              <a:p>
                <a:pPr algn="ctr"/>
                <a:endParaRPr lang="zh-CN" altLang="zh-CN" sz="3890">
                  <a:solidFill>
                    <a:srgbClr val="FFFFFF"/>
                  </a:solidFill>
                  <a:sym typeface="Calibri" panose="020F0502020204030204" pitchFamily="34" charset="0"/>
                </a:endParaRPr>
              </a:p>
            </p:txBody>
          </p:sp>
        </p:grpSp>
      </p:grpSp>
      <p:sp>
        <p:nvSpPr>
          <p:cNvPr id="45" name="Text Box 18"/>
          <p:cNvSpPr>
            <a:spLocks noChangeArrowheads="1"/>
          </p:cNvSpPr>
          <p:nvPr/>
        </p:nvSpPr>
        <p:spPr bwMode="auto">
          <a:xfrm>
            <a:off x="1425112" y="4229210"/>
            <a:ext cx="2142418" cy="46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en-US" sz="2395">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sz="3890"/>
          </a:p>
        </p:txBody>
      </p:sp>
      <p:sp>
        <p:nvSpPr>
          <p:cNvPr id="46" name="Text Box 18"/>
          <p:cNvSpPr>
            <a:spLocks noChangeArrowheads="1"/>
          </p:cNvSpPr>
          <p:nvPr/>
        </p:nvSpPr>
        <p:spPr bwMode="auto">
          <a:xfrm>
            <a:off x="9944908" y="4229210"/>
            <a:ext cx="2330057" cy="46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en-US" sz="2395">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sz="3890"/>
          </a:p>
        </p:txBody>
      </p:sp>
      <p:sp>
        <p:nvSpPr>
          <p:cNvPr id="47" name="Text Box 18"/>
          <p:cNvSpPr>
            <a:spLocks noChangeArrowheads="1"/>
          </p:cNvSpPr>
          <p:nvPr/>
        </p:nvSpPr>
        <p:spPr bwMode="auto">
          <a:xfrm>
            <a:off x="8864196" y="2134295"/>
            <a:ext cx="2330059" cy="46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en-US" sz="2395">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sz="3890"/>
          </a:p>
        </p:txBody>
      </p:sp>
      <p:sp>
        <p:nvSpPr>
          <p:cNvPr id="48" name="Text Box 18"/>
          <p:cNvSpPr>
            <a:spLocks noChangeArrowheads="1"/>
          </p:cNvSpPr>
          <p:nvPr/>
        </p:nvSpPr>
        <p:spPr bwMode="auto">
          <a:xfrm>
            <a:off x="2479694" y="2134295"/>
            <a:ext cx="2330059" cy="46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en-US" sz="2395">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sz="3890"/>
          </a:p>
        </p:txBody>
      </p:sp>
      <p:sp>
        <p:nvSpPr>
          <p:cNvPr id="49" name="Text Box 18"/>
          <p:cNvSpPr>
            <a:spLocks noChangeArrowheads="1"/>
          </p:cNvSpPr>
          <p:nvPr/>
        </p:nvSpPr>
        <p:spPr bwMode="auto">
          <a:xfrm>
            <a:off x="2401315" y="6290872"/>
            <a:ext cx="2341934" cy="46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en-US" sz="2395">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sz="3890"/>
          </a:p>
        </p:txBody>
      </p:sp>
      <p:sp>
        <p:nvSpPr>
          <p:cNvPr id="50" name="Text Box 18"/>
          <p:cNvSpPr>
            <a:spLocks noChangeArrowheads="1"/>
          </p:cNvSpPr>
          <p:nvPr/>
        </p:nvSpPr>
        <p:spPr bwMode="auto">
          <a:xfrm>
            <a:off x="8709810" y="6290872"/>
            <a:ext cx="2227925" cy="46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en-US" sz="2395">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sz="3890"/>
          </a:p>
        </p:txBody>
      </p:sp>
      <p:grpSp>
        <p:nvGrpSpPr>
          <p:cNvPr id="51" name="Group 50"/>
          <p:cNvGrpSpPr/>
          <p:nvPr/>
        </p:nvGrpSpPr>
        <p:grpSpPr bwMode="auto">
          <a:xfrm>
            <a:off x="5593565" y="3272008"/>
            <a:ext cx="2422690" cy="2422690"/>
            <a:chOff x="0" y="0"/>
            <a:chExt cx="1444904" cy="1444905"/>
          </a:xfrm>
        </p:grpSpPr>
        <p:sp>
          <p:nvSpPr>
            <p:cNvPr id="52" name="Oval 93"/>
            <p:cNvSpPr>
              <a:spLocks noChangeArrowheads="1"/>
            </p:cNvSpPr>
            <p:nvPr/>
          </p:nvSpPr>
          <p:spPr bwMode="auto">
            <a:xfrm>
              <a:off x="0" y="0"/>
              <a:ext cx="1444904" cy="1444905"/>
            </a:xfrm>
            <a:prstGeom prst="ellipse">
              <a:avLst/>
            </a:prstGeom>
            <a:gradFill rotWithShape="1">
              <a:gsLst>
                <a:gs pos="0">
                  <a:srgbClr val="DBF5F9"/>
                </a:gs>
                <a:gs pos="100000">
                  <a:srgbClr val="6E6D68"/>
                </a:gs>
              </a:gsLst>
              <a:lin ang="189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zh-CN" sz="3890">
                <a:solidFill>
                  <a:srgbClr val="000000"/>
                </a:solidFill>
                <a:sym typeface="Calibri" panose="020F0502020204030204" pitchFamily="34" charset="0"/>
              </a:endParaRPr>
            </a:p>
          </p:txBody>
        </p:sp>
        <p:sp>
          <p:nvSpPr>
            <p:cNvPr id="53" name="Oval 94"/>
            <p:cNvSpPr>
              <a:spLocks noChangeAspect="1" noChangeArrowheads="1"/>
            </p:cNvSpPr>
            <p:nvPr/>
          </p:nvSpPr>
          <p:spPr bwMode="auto">
            <a:xfrm>
              <a:off x="58079" y="46745"/>
              <a:ext cx="1245167" cy="1245169"/>
            </a:xfrm>
            <a:prstGeom prst="ellipse">
              <a:avLst/>
            </a:prstGeom>
            <a:gradFill flip="none" rotWithShape="1">
              <a:gsLst>
                <a:gs pos="0">
                  <a:srgbClr val="C80000">
                    <a:shade val="30000"/>
                    <a:satMod val="115000"/>
                  </a:srgbClr>
                </a:gs>
                <a:gs pos="50000">
                  <a:srgbClr val="C80000">
                    <a:shade val="67500"/>
                    <a:satMod val="115000"/>
                  </a:srgbClr>
                </a:gs>
                <a:gs pos="100000">
                  <a:srgbClr val="C80000">
                    <a:shade val="100000"/>
                    <a:satMod val="115000"/>
                  </a:srgbClr>
                </a:gs>
              </a:gsLst>
              <a:lin ang="13500000" scaled="1"/>
              <a:tileRect/>
            </a:gradFill>
            <a:ln w="25400" cap="flat" cmpd="sng">
              <a:solidFill>
                <a:schemeClr val="bg1"/>
              </a:solidFill>
              <a:bevel/>
            </a:ln>
          </p:spPr>
          <p:txBody>
            <a:bodyPr anchor="ctr"/>
            <a:lstStyle/>
            <a:p>
              <a:pPr algn="ctr"/>
              <a:endParaRPr lang="zh-CN" altLang="zh-CN" sz="3890">
                <a:solidFill>
                  <a:srgbClr val="FFFFFF"/>
                </a:solidFill>
                <a:sym typeface="Calibri" panose="020F0502020204030204" pitchFamily="34" charset="0"/>
              </a:endParaRPr>
            </a:p>
          </p:txBody>
        </p:sp>
      </p:grpSp>
      <p:sp>
        <p:nvSpPr>
          <p:cNvPr id="54" name="Text Box 18"/>
          <p:cNvSpPr>
            <a:spLocks noChangeArrowheads="1"/>
          </p:cNvSpPr>
          <p:nvPr/>
        </p:nvSpPr>
        <p:spPr bwMode="auto">
          <a:xfrm>
            <a:off x="5788330" y="3946562"/>
            <a:ext cx="1928652" cy="101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en-US" sz="299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zh-CN" altLang="en-US" sz="3890"/>
          </a:p>
        </p:txBody>
      </p:sp>
      <p:sp>
        <p:nvSpPr>
          <p:cNvPr id="55" name="淘宝店chenying0907出品 26"/>
          <p:cNvSpPr>
            <a:spLocks noChangeArrowheads="1"/>
          </p:cNvSpPr>
          <p:nvPr/>
        </p:nvSpPr>
        <p:spPr bwMode="auto">
          <a:xfrm>
            <a:off x="4925529" y="2122419"/>
            <a:ext cx="723275" cy="414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095">
                <a:solidFill>
                  <a:schemeClr val="bg1"/>
                </a:solidFill>
                <a:ea typeface="微软雅黑" panose="020B0503020204020204" pitchFamily="34" charset="-122"/>
              </a:rPr>
              <a:t>标题</a:t>
            </a:r>
            <a:endParaRPr lang="zh-CN" altLang="en-US" sz="3890"/>
          </a:p>
        </p:txBody>
      </p:sp>
      <p:sp>
        <p:nvSpPr>
          <p:cNvPr id="56" name="淘宝店chenying0907出品 26"/>
          <p:cNvSpPr>
            <a:spLocks noChangeArrowheads="1"/>
          </p:cNvSpPr>
          <p:nvPr/>
        </p:nvSpPr>
        <p:spPr bwMode="auto">
          <a:xfrm>
            <a:off x="7818506" y="2122419"/>
            <a:ext cx="723275" cy="414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095">
                <a:solidFill>
                  <a:schemeClr val="bg1"/>
                </a:solidFill>
                <a:ea typeface="微软雅黑" panose="020B0503020204020204" pitchFamily="34" charset="-122"/>
              </a:rPr>
              <a:t>标题</a:t>
            </a:r>
            <a:endParaRPr lang="zh-CN" altLang="en-US" sz="3890"/>
          </a:p>
        </p:txBody>
      </p:sp>
      <p:sp>
        <p:nvSpPr>
          <p:cNvPr id="57" name="淘宝店chenying0907出品 26"/>
          <p:cNvSpPr>
            <a:spLocks noChangeArrowheads="1"/>
          </p:cNvSpPr>
          <p:nvPr/>
        </p:nvSpPr>
        <p:spPr bwMode="auto">
          <a:xfrm>
            <a:off x="8944345" y="4200708"/>
            <a:ext cx="723275" cy="414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095">
                <a:solidFill>
                  <a:schemeClr val="bg1"/>
                </a:solidFill>
                <a:ea typeface="微软雅黑" panose="020B0503020204020204" pitchFamily="34" charset="-122"/>
              </a:rPr>
              <a:t>标题</a:t>
            </a:r>
            <a:endParaRPr lang="zh-CN" altLang="en-US" sz="3890"/>
          </a:p>
        </p:txBody>
      </p:sp>
      <p:sp>
        <p:nvSpPr>
          <p:cNvPr id="58" name="淘宝店chenying0907出品 26"/>
          <p:cNvSpPr>
            <a:spLocks noChangeArrowheads="1"/>
          </p:cNvSpPr>
          <p:nvPr/>
        </p:nvSpPr>
        <p:spPr bwMode="auto">
          <a:xfrm>
            <a:off x="3818692" y="4200708"/>
            <a:ext cx="723275" cy="414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095">
                <a:solidFill>
                  <a:schemeClr val="bg1"/>
                </a:solidFill>
                <a:ea typeface="微软雅黑" panose="020B0503020204020204" pitchFamily="34" charset="-122"/>
              </a:rPr>
              <a:t>标题</a:t>
            </a:r>
            <a:endParaRPr lang="zh-CN" altLang="en-US" sz="3890"/>
          </a:p>
        </p:txBody>
      </p:sp>
      <p:sp>
        <p:nvSpPr>
          <p:cNvPr id="59" name="淘宝店chenying0907出品 26"/>
          <p:cNvSpPr>
            <a:spLocks noChangeArrowheads="1"/>
          </p:cNvSpPr>
          <p:nvPr/>
        </p:nvSpPr>
        <p:spPr bwMode="auto">
          <a:xfrm>
            <a:off x="4925529" y="6262370"/>
            <a:ext cx="723275" cy="414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095">
                <a:solidFill>
                  <a:schemeClr val="bg1"/>
                </a:solidFill>
                <a:ea typeface="微软雅黑" panose="020B0503020204020204" pitchFamily="34" charset="-122"/>
              </a:rPr>
              <a:t>标题</a:t>
            </a:r>
            <a:endParaRPr lang="zh-CN" altLang="en-US" sz="3890"/>
          </a:p>
        </p:txBody>
      </p:sp>
      <p:sp>
        <p:nvSpPr>
          <p:cNvPr id="60" name="淘宝店chenying0907出品 26"/>
          <p:cNvSpPr>
            <a:spLocks noChangeArrowheads="1"/>
          </p:cNvSpPr>
          <p:nvPr/>
        </p:nvSpPr>
        <p:spPr bwMode="auto">
          <a:xfrm>
            <a:off x="7801879" y="6262370"/>
            <a:ext cx="723275" cy="414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095">
                <a:solidFill>
                  <a:schemeClr val="bg1"/>
                </a:solidFill>
                <a:ea typeface="微软雅黑" panose="020B0503020204020204" pitchFamily="34" charset="-122"/>
              </a:rPr>
              <a:t>标题</a:t>
            </a:r>
            <a:endParaRPr lang="zh-CN" altLang="en-US" sz="3890"/>
          </a:p>
        </p:txBody>
      </p:sp>
      <p:grpSp>
        <p:nvGrpSpPr>
          <p:cNvPr id="62" name="淘宝店chenying0907出品 61"/>
          <p:cNvGrpSpPr/>
          <p:nvPr/>
        </p:nvGrpSpPr>
        <p:grpSpPr>
          <a:xfrm>
            <a:off x="426332" y="105966"/>
            <a:ext cx="3340941" cy="590700"/>
            <a:chOff x="568442" y="141286"/>
            <a:chExt cx="4454590" cy="787601"/>
          </a:xfrm>
        </p:grpSpPr>
        <p:sp>
          <p:nvSpPr>
            <p:cNvPr id="63" name="淘宝店chenying0907出品 62"/>
            <p:cNvSpPr txBox="1"/>
            <p:nvPr/>
          </p:nvSpPr>
          <p:spPr>
            <a:xfrm>
              <a:off x="727682" y="141286"/>
              <a:ext cx="2708435" cy="779701"/>
            </a:xfrm>
            <a:prstGeom prst="rect">
              <a:avLst/>
            </a:prstGeom>
            <a:noFill/>
          </p:spPr>
          <p:txBody>
            <a:bodyPr wrap="none" rtlCol="0">
              <a:spAutoFit/>
            </a:bodyPr>
            <a:lstStyle/>
            <a:p>
              <a:r>
                <a:rPr lang="zh-CN" altLang="en-US" sz="3200" b="1" dirty="0">
                  <a:solidFill>
                    <a:srgbClr val="FF0000"/>
                  </a:solidFill>
                  <a:latin typeface="+mj-ea"/>
                  <a:ea typeface="+mj-ea"/>
                </a:rPr>
                <a:t>工作概述 </a:t>
              </a:r>
            </a:p>
          </p:txBody>
        </p:sp>
        <p:sp>
          <p:nvSpPr>
            <p:cNvPr id="64" name="等腰三角形 63"/>
            <p:cNvSpPr/>
            <p:nvPr/>
          </p:nvSpPr>
          <p:spPr>
            <a:xfrm rot="16200000" flipH="1" flipV="1">
              <a:off x="492508" y="454911"/>
              <a:ext cx="304323" cy="15245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65" name="淘宝店chenying0907出品 23"/>
            <p:cNvSpPr txBox="1"/>
            <p:nvPr/>
          </p:nvSpPr>
          <p:spPr>
            <a:xfrm>
              <a:off x="2887403" y="600592"/>
              <a:ext cx="2135629" cy="328295"/>
            </a:xfrm>
            <a:prstGeom prst="rect">
              <a:avLst/>
            </a:prstGeom>
            <a:noFill/>
          </p:spPr>
          <p:txBody>
            <a:bodyPr wrap="none" rtlCol="0">
              <a:spAutoFit/>
            </a:bodyPr>
            <a:lstStyle/>
            <a:p>
              <a:r>
                <a:rPr lang="en-US" altLang="zh-CN" sz="1000" dirty="0">
                  <a:solidFill>
                    <a:schemeClr val="tx1">
                      <a:lumMod val="60000"/>
                      <a:lumOff val="40000"/>
                    </a:schemeClr>
                  </a:solidFill>
                  <a:latin typeface="+mj-ea"/>
                  <a:ea typeface="+mj-ea"/>
                </a:rPr>
                <a:t>  Click here to add Title</a:t>
              </a:r>
              <a:endParaRPr lang="zh-CN" altLang="en-US" sz="1000" dirty="0">
                <a:solidFill>
                  <a:schemeClr val="tx1">
                    <a:lumMod val="60000"/>
                    <a:lumOff val="40000"/>
                  </a:schemeClr>
                </a:solidFill>
                <a:latin typeface="+mj-ea"/>
                <a:ea typeface="+mj-ea"/>
              </a:endParaRPr>
            </a:p>
          </p:txBody>
        </p:sp>
      </p:grpSp>
      <p:sp>
        <p:nvSpPr>
          <p:cNvPr id="66" name="圆角淘宝店chenying0907出品 65"/>
          <p:cNvSpPr/>
          <p:nvPr/>
        </p:nvSpPr>
        <p:spPr>
          <a:xfrm flipV="1">
            <a:off x="400987" y="673807"/>
            <a:ext cx="13064286" cy="45719"/>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0-#ppt_w/2"/>
                                          </p:val>
                                        </p:tav>
                                        <p:tav tm="100000">
                                          <p:val>
                                            <p:strVal val="#ppt_x"/>
                                          </p:val>
                                        </p:tav>
                                      </p:tavLst>
                                    </p:anim>
                                    <p:anim calcmode="lin" valueType="num">
                                      <p:cBhvr additive="base">
                                        <p:cTn id="8"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wipe(left)">
                                      <p:cBhvr>
                                        <p:cTn id="13" dur="500"/>
                                        <p:tgtEl>
                                          <p:spTgt spid="66"/>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p:cBhvr>
                                        <p:cTn id="19" dur="500"/>
                                        <p:tgtEl>
                                          <p:spTgt spid="51"/>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p:cBhvr>
                                        <p:cTn id="23" dur="500"/>
                                        <p:tgtEl>
                                          <p:spTgt spid="54"/>
                                        </p:tgtEl>
                                      </p:cBhvr>
                                    </p:animEffect>
                                  </p:childTnLst>
                                </p:cTn>
                              </p:par>
                            </p:childTnLst>
                          </p:cTn>
                        </p:par>
                        <p:par>
                          <p:cTn id="24" fill="hold">
                            <p:stCondLst>
                              <p:cond delay="1500"/>
                            </p:stCondLst>
                            <p:childTnLst>
                              <p:par>
                                <p:cTn id="25" presetID="2" presetClass="entr" presetSubtype="9"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300" fill="hold"/>
                                        <p:tgtEl>
                                          <p:spTgt spid="3"/>
                                        </p:tgtEl>
                                        <p:attrNameLst>
                                          <p:attrName>ppt_x</p:attrName>
                                        </p:attrNameLst>
                                      </p:cBhvr>
                                      <p:tavLst>
                                        <p:tav tm="0">
                                          <p:val>
                                            <p:strVal val="0-#ppt_w/2"/>
                                          </p:val>
                                        </p:tav>
                                        <p:tav tm="100000">
                                          <p:val>
                                            <p:strVal val="#ppt_x"/>
                                          </p:val>
                                        </p:tav>
                                      </p:tavLst>
                                    </p:anim>
                                    <p:anim calcmode="lin" valueType="num">
                                      <p:cBhvr>
                                        <p:cTn id="28" dur="300" fill="hold"/>
                                        <p:tgtEl>
                                          <p:spTgt spid="3"/>
                                        </p:tgtEl>
                                        <p:attrNameLst>
                                          <p:attrName>ppt_y</p:attrName>
                                        </p:attrNameLst>
                                      </p:cBhvr>
                                      <p:tavLst>
                                        <p:tav tm="0">
                                          <p:val>
                                            <p:strVal val="0-#ppt_h/2"/>
                                          </p:val>
                                        </p:tav>
                                        <p:tav tm="100000">
                                          <p:val>
                                            <p:strVal val="#ppt_y"/>
                                          </p:val>
                                        </p:tav>
                                      </p:tavLst>
                                    </p:anim>
                                  </p:childTnLst>
                                </p:cTn>
                              </p:par>
                            </p:childTnLst>
                          </p:cTn>
                        </p:par>
                        <p:par>
                          <p:cTn id="29" fill="hold">
                            <p:stCondLst>
                              <p:cond delay="2000"/>
                            </p:stCondLst>
                            <p:childTnLst>
                              <p:par>
                                <p:cTn id="30" presetID="2" presetClass="entr" presetSubtype="3" fill="hold" nodeType="after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p:cTn id="32" dur="300" fill="hold"/>
                                        <p:tgtEl>
                                          <p:spTgt spid="38"/>
                                        </p:tgtEl>
                                        <p:attrNameLst>
                                          <p:attrName>ppt_x</p:attrName>
                                        </p:attrNameLst>
                                      </p:cBhvr>
                                      <p:tavLst>
                                        <p:tav tm="0">
                                          <p:val>
                                            <p:strVal val="1+#ppt_w/2"/>
                                          </p:val>
                                        </p:tav>
                                        <p:tav tm="100000">
                                          <p:val>
                                            <p:strVal val="#ppt_x"/>
                                          </p:val>
                                        </p:tav>
                                      </p:tavLst>
                                    </p:anim>
                                    <p:anim calcmode="lin" valueType="num">
                                      <p:cBhvr>
                                        <p:cTn id="33" dur="300" fill="hold"/>
                                        <p:tgtEl>
                                          <p:spTgt spid="38"/>
                                        </p:tgtEl>
                                        <p:attrNameLst>
                                          <p:attrName>ppt_y</p:attrName>
                                        </p:attrNameLst>
                                      </p:cBhvr>
                                      <p:tavLst>
                                        <p:tav tm="0">
                                          <p:val>
                                            <p:strVal val="0-#ppt_h/2"/>
                                          </p:val>
                                        </p:tav>
                                        <p:tav tm="100000">
                                          <p:val>
                                            <p:strVal val="#ppt_y"/>
                                          </p:val>
                                        </p:tav>
                                      </p:tavLst>
                                    </p:anim>
                                  </p:childTnLst>
                                </p:cTn>
                              </p:par>
                            </p:childTnLst>
                          </p:cTn>
                        </p:par>
                        <p:par>
                          <p:cTn id="34" fill="hold">
                            <p:stCondLst>
                              <p:cond delay="2500"/>
                            </p:stCondLst>
                            <p:childTnLst>
                              <p:par>
                                <p:cTn id="35" presetID="2" presetClass="entr" presetSubtype="8"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300" fill="hold"/>
                                        <p:tgtEl>
                                          <p:spTgt spid="10"/>
                                        </p:tgtEl>
                                        <p:attrNameLst>
                                          <p:attrName>ppt_x</p:attrName>
                                        </p:attrNameLst>
                                      </p:cBhvr>
                                      <p:tavLst>
                                        <p:tav tm="0">
                                          <p:val>
                                            <p:strVal val="0-#ppt_w/2"/>
                                          </p:val>
                                        </p:tav>
                                        <p:tav tm="100000">
                                          <p:val>
                                            <p:strVal val="#ppt_x"/>
                                          </p:val>
                                        </p:tav>
                                      </p:tavLst>
                                    </p:anim>
                                    <p:anim calcmode="lin" valueType="num">
                                      <p:cBhvr>
                                        <p:cTn id="38" dur="3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2" presetClass="entr" presetSubtype="2"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300" fill="hold"/>
                                        <p:tgtEl>
                                          <p:spTgt spid="31"/>
                                        </p:tgtEl>
                                        <p:attrNameLst>
                                          <p:attrName>ppt_x</p:attrName>
                                        </p:attrNameLst>
                                      </p:cBhvr>
                                      <p:tavLst>
                                        <p:tav tm="0">
                                          <p:val>
                                            <p:strVal val="1+#ppt_w/2"/>
                                          </p:val>
                                        </p:tav>
                                        <p:tav tm="100000">
                                          <p:val>
                                            <p:strVal val="#ppt_x"/>
                                          </p:val>
                                        </p:tav>
                                      </p:tavLst>
                                    </p:anim>
                                    <p:anim calcmode="lin" valueType="num">
                                      <p:cBhvr>
                                        <p:cTn id="43" dur="300" fill="hold"/>
                                        <p:tgtEl>
                                          <p:spTgt spid="31"/>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2" presetClass="entr" presetSubtype="12"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300" fill="hold"/>
                                        <p:tgtEl>
                                          <p:spTgt spid="17"/>
                                        </p:tgtEl>
                                        <p:attrNameLst>
                                          <p:attrName>ppt_x</p:attrName>
                                        </p:attrNameLst>
                                      </p:cBhvr>
                                      <p:tavLst>
                                        <p:tav tm="0">
                                          <p:val>
                                            <p:strVal val="0-#ppt_w/2"/>
                                          </p:val>
                                        </p:tav>
                                        <p:tav tm="100000">
                                          <p:val>
                                            <p:strVal val="#ppt_x"/>
                                          </p:val>
                                        </p:tav>
                                      </p:tavLst>
                                    </p:anim>
                                    <p:anim calcmode="lin" valueType="num">
                                      <p:cBhvr>
                                        <p:cTn id="48" dur="300" fill="hold"/>
                                        <p:tgtEl>
                                          <p:spTgt spid="17"/>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6" fill="hold" nodeType="after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p:cTn id="52" dur="300" fill="hold"/>
                                        <p:tgtEl>
                                          <p:spTgt spid="24"/>
                                        </p:tgtEl>
                                        <p:attrNameLst>
                                          <p:attrName>ppt_x</p:attrName>
                                        </p:attrNameLst>
                                      </p:cBhvr>
                                      <p:tavLst>
                                        <p:tav tm="0">
                                          <p:val>
                                            <p:strVal val="1+#ppt_w/2"/>
                                          </p:val>
                                        </p:tav>
                                        <p:tav tm="100000">
                                          <p:val>
                                            <p:strVal val="#ppt_x"/>
                                          </p:val>
                                        </p:tav>
                                      </p:tavLst>
                                    </p:anim>
                                    <p:anim calcmode="lin" valueType="num">
                                      <p:cBhvr>
                                        <p:cTn id="53" dur="300" fill="hold"/>
                                        <p:tgtEl>
                                          <p:spTgt spid="24"/>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10"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Effect>
                                      <p:cBhvr>
                                        <p:cTn id="57" dur="500"/>
                                        <p:tgtEl>
                                          <p:spTgt spid="4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5"/>
                                        </p:tgtEl>
                                        <p:attrNameLst>
                                          <p:attrName>style.visibility</p:attrName>
                                        </p:attrNameLst>
                                      </p:cBhvr>
                                      <p:to>
                                        <p:strVal val="visible"/>
                                      </p:to>
                                    </p:set>
                                    <p:animEffect>
                                      <p:cBhvr>
                                        <p:cTn id="60" dur="500"/>
                                        <p:tgtEl>
                                          <p:spTgt spid="5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Effect>
                                      <p:cBhvr>
                                        <p:cTn id="63" dur="500"/>
                                        <p:tgtEl>
                                          <p:spTgt spid="5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7"/>
                                        </p:tgtEl>
                                        <p:attrNameLst>
                                          <p:attrName>style.visibility</p:attrName>
                                        </p:attrNameLst>
                                      </p:cBhvr>
                                      <p:to>
                                        <p:strVal val="visible"/>
                                      </p:to>
                                    </p:set>
                                    <p:animEffect>
                                      <p:cBhvr>
                                        <p:cTn id="66" dur="500"/>
                                        <p:tgtEl>
                                          <p:spTgt spid="4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5"/>
                                        </p:tgtEl>
                                        <p:attrNameLst>
                                          <p:attrName>style.visibility</p:attrName>
                                        </p:attrNameLst>
                                      </p:cBhvr>
                                      <p:to>
                                        <p:strVal val="visible"/>
                                      </p:to>
                                    </p:set>
                                    <p:animEffect>
                                      <p:cBhvr>
                                        <p:cTn id="69" dur="500"/>
                                        <p:tgtEl>
                                          <p:spTgt spid="4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8"/>
                                        </p:tgtEl>
                                        <p:attrNameLst>
                                          <p:attrName>style.visibility</p:attrName>
                                        </p:attrNameLst>
                                      </p:cBhvr>
                                      <p:to>
                                        <p:strVal val="visible"/>
                                      </p:to>
                                    </p:set>
                                    <p:animEffect>
                                      <p:cBhvr>
                                        <p:cTn id="72" dur="500"/>
                                        <p:tgtEl>
                                          <p:spTgt spid="5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7"/>
                                        </p:tgtEl>
                                        <p:attrNameLst>
                                          <p:attrName>style.visibility</p:attrName>
                                        </p:attrNameLst>
                                      </p:cBhvr>
                                      <p:to>
                                        <p:strVal val="visible"/>
                                      </p:to>
                                    </p:set>
                                    <p:animEffect>
                                      <p:cBhvr>
                                        <p:cTn id="75" dur="500"/>
                                        <p:tgtEl>
                                          <p:spTgt spid="5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6"/>
                                        </p:tgtEl>
                                        <p:attrNameLst>
                                          <p:attrName>style.visibility</p:attrName>
                                        </p:attrNameLst>
                                      </p:cBhvr>
                                      <p:to>
                                        <p:strVal val="visible"/>
                                      </p:to>
                                    </p:set>
                                    <p:animEffect>
                                      <p:cBhvr>
                                        <p:cTn id="78" dur="500"/>
                                        <p:tgtEl>
                                          <p:spTgt spid="46"/>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9"/>
                                        </p:tgtEl>
                                        <p:attrNameLst>
                                          <p:attrName>style.visibility</p:attrName>
                                        </p:attrNameLst>
                                      </p:cBhvr>
                                      <p:to>
                                        <p:strVal val="visible"/>
                                      </p:to>
                                    </p:set>
                                    <p:animEffect>
                                      <p:cBhvr>
                                        <p:cTn id="81" dur="500"/>
                                        <p:tgtEl>
                                          <p:spTgt spid="4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Effect>
                                      <p:cBhvr>
                                        <p:cTn id="84" dur="500"/>
                                        <p:tgtEl>
                                          <p:spTgt spid="59"/>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60"/>
                                        </p:tgtEl>
                                        <p:attrNameLst>
                                          <p:attrName>style.visibility</p:attrName>
                                        </p:attrNameLst>
                                      </p:cBhvr>
                                      <p:to>
                                        <p:strVal val="visible"/>
                                      </p:to>
                                    </p:set>
                                    <p:animEffect>
                                      <p:cBhvr>
                                        <p:cTn id="87" dur="500"/>
                                        <p:tgtEl>
                                          <p:spTgt spid="60"/>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0"/>
                                        </p:tgtEl>
                                        <p:attrNameLst>
                                          <p:attrName>style.visibility</p:attrName>
                                        </p:attrNameLst>
                                      </p:cBhvr>
                                      <p:to>
                                        <p:strVal val="visible"/>
                                      </p:to>
                                    </p:set>
                                    <p:animEffect>
                                      <p:cBhvr>
                                        <p:cTn id="9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ldLvl="0" autoUpdateAnimBg="0"/>
      <p:bldP spid="46" grpId="0" bldLvl="0" autoUpdateAnimBg="0"/>
      <p:bldP spid="47" grpId="0" bldLvl="0" autoUpdateAnimBg="0"/>
      <p:bldP spid="48" grpId="0" bldLvl="0" autoUpdateAnimBg="0"/>
      <p:bldP spid="49" grpId="0" bldLvl="0" autoUpdateAnimBg="0"/>
      <p:bldP spid="50" grpId="0" bldLvl="0" autoUpdateAnimBg="0"/>
      <p:bldP spid="54" grpId="0" bldLvl="0" autoUpdateAnimBg="0"/>
      <p:bldP spid="55" grpId="0" bldLvl="0" autoUpdateAnimBg="0"/>
      <p:bldP spid="56" grpId="0" bldLvl="0" autoUpdateAnimBg="0"/>
      <p:bldP spid="57" grpId="0" bldLvl="0" autoUpdateAnimBg="0"/>
      <p:bldP spid="58" grpId="0" bldLvl="0" autoUpdateAnimBg="0"/>
      <p:bldP spid="59" grpId="0" bldLvl="0" autoUpdateAnimBg="0"/>
      <p:bldP spid="60" grpId="0" bldLvl="0" autoUpdateAnimBg="0"/>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淘宝店chenying0907出品 1"/>
          <p:cNvSpPr/>
          <p:nvPr/>
        </p:nvSpPr>
        <p:spPr>
          <a:xfrm>
            <a:off x="84892" y="2808375"/>
            <a:ext cx="13511290" cy="1432596"/>
          </a:xfrm>
          <a:prstGeom prst="rect">
            <a:avLst/>
          </a:prstGeom>
          <a:solidFill>
            <a:srgbClr val="C0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sz="2810"/>
          </a:p>
        </p:txBody>
      </p:sp>
      <p:sp>
        <p:nvSpPr>
          <p:cNvPr id="40" name="淘宝店chenying0907出品 17"/>
          <p:cNvSpPr txBox="1"/>
          <p:nvPr/>
        </p:nvSpPr>
        <p:spPr>
          <a:xfrm>
            <a:off x="5938324" y="3118714"/>
            <a:ext cx="4786828" cy="820096"/>
          </a:xfrm>
          <a:prstGeom prst="rect">
            <a:avLst/>
          </a:prstGeom>
          <a:noFill/>
        </p:spPr>
        <p:txBody>
          <a:bodyPr wrap="square" rtlCol="0">
            <a:spAutoFit/>
          </a:bodyPr>
          <a:lstStyle/>
          <a:p>
            <a:r>
              <a:rPr lang="zh-CN" altLang="en-US" sz="4730" b="1" dirty="0">
                <a:solidFill>
                  <a:schemeClr val="bg1"/>
                </a:solidFill>
                <a:latin typeface="微软雅黑" panose="020B0503020204020204" pitchFamily="34" charset="-122"/>
                <a:ea typeface="微软雅黑" panose="020B0503020204020204" pitchFamily="34" charset="-122"/>
              </a:rPr>
              <a:t>工作完成情况</a:t>
            </a:r>
            <a:endParaRPr lang="en-US" altLang="zh-CN" sz="4730" b="1" dirty="0">
              <a:solidFill>
                <a:schemeClr val="bg1"/>
              </a:solidFill>
              <a:latin typeface="微软雅黑" panose="020B0503020204020204" pitchFamily="34" charset="-122"/>
              <a:ea typeface="微软雅黑" panose="020B0503020204020204" pitchFamily="34" charset="-122"/>
            </a:endParaRPr>
          </a:p>
        </p:txBody>
      </p:sp>
      <p:sp>
        <p:nvSpPr>
          <p:cNvPr id="41" name="淘宝店chenying0907出品 19"/>
          <p:cNvSpPr txBox="1"/>
          <p:nvPr/>
        </p:nvSpPr>
        <p:spPr bwMode="auto">
          <a:xfrm>
            <a:off x="4925339" y="4381163"/>
            <a:ext cx="6291485" cy="757120"/>
          </a:xfrm>
          <a:prstGeom prst="rect">
            <a:avLst/>
          </a:prstGeom>
          <a:noFill/>
        </p:spPr>
        <p:txBody>
          <a:bodyPr wrap="square" lIns="101335" tIns="50668" rIns="101335" bIns="50668">
            <a:spAutoFit/>
          </a:bodyPr>
          <a:lstStyle/>
          <a:p>
            <a:pPr>
              <a:lnSpc>
                <a:spcPct val="120000"/>
              </a:lnSpc>
            </a:pPr>
            <a:r>
              <a:rPr lang="zh-CN" altLang="en-US" sz="1775" dirty="0">
                <a:solidFill>
                  <a:schemeClr val="tx1">
                    <a:lumMod val="75000"/>
                    <a:lumOff val="25000"/>
                  </a:schemeClr>
                </a:solidFill>
                <a:latin typeface="微软雅黑" panose="020B0503020204020204" pitchFamily="34" charset="-122"/>
                <a:ea typeface="微软雅黑" panose="020B0503020204020204" pitchFamily="34" charset="-122"/>
              </a:rPr>
              <a:t>请根据您的具体内容酌情修改。点击输入本栏的具体文字，简明扼要的说明分项内容，请根据您的具体内容酌情修改。</a:t>
            </a:r>
            <a:endParaRPr lang="en-US" altLang="zh-CN" sz="177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83" name="淘宝店chenying0907出品 82"/>
          <p:cNvGrpSpPr/>
          <p:nvPr/>
        </p:nvGrpSpPr>
        <p:grpSpPr>
          <a:xfrm>
            <a:off x="2032950" y="2136813"/>
            <a:ext cx="2343577" cy="2344157"/>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rgbClr val="C00000"/>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335" tIns="50668" rIns="101335" bIns="50668" anchor="ctr"/>
            <a:lstStyle/>
            <a:p>
              <a:pPr algn="ctr">
                <a:defRPr/>
              </a:pPr>
              <a:endParaRPr lang="zh-CN" altLang="en-US" sz="6500">
                <a:latin typeface="微软雅黑" panose="020B0503020204020204" pitchFamily="34" charset="-122"/>
                <a:ea typeface="微软雅黑" panose="020B0503020204020204" pitchFamily="34" charset="-122"/>
              </a:endParaRPr>
            </a:p>
          </p:txBody>
        </p:sp>
        <p:sp>
          <p:nvSpPr>
            <p:cNvPr id="85" name="Text Box 58"/>
            <p:cNvSpPr txBox="1">
              <a:spLocks noChangeArrowheads="1"/>
            </p:cNvSpPr>
            <p:nvPr/>
          </p:nvSpPr>
          <p:spPr bwMode="auto">
            <a:xfrm>
              <a:off x="1159958" y="3077737"/>
              <a:ext cx="782803" cy="708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1335" tIns="50668" rIns="101335" bIns="50668">
              <a:spAutoFit/>
            </a:bodyPr>
            <a:lstStyle/>
            <a:p>
              <a:pPr algn="ctr"/>
              <a:r>
                <a:rPr lang="en-US" altLang="zh-CN" sz="9755" dirty="0">
                  <a:solidFill>
                    <a:schemeClr val="bg1"/>
                  </a:solidFill>
                  <a:latin typeface="Impact" panose="020B0806030902050204" pitchFamily="34" charset="0"/>
                  <a:ea typeface="微软雅黑" panose="020B0503020204020204" pitchFamily="34" charset="-122"/>
                </a:rPr>
                <a:t>02</a:t>
              </a:r>
            </a:p>
          </p:txBody>
        </p:sp>
      </p:grpSp>
      <p:grpSp>
        <p:nvGrpSpPr>
          <p:cNvPr id="8" name="淘宝店chenying0907出品 7"/>
          <p:cNvGrpSpPr/>
          <p:nvPr/>
        </p:nvGrpSpPr>
        <p:grpSpPr>
          <a:xfrm>
            <a:off x="2787442" y="1499079"/>
            <a:ext cx="429650" cy="397735"/>
            <a:chOff x="304800" y="673100"/>
            <a:chExt cx="4000500" cy="4000500"/>
          </a:xfrm>
          <a:solidFill>
            <a:srgbClr val="C00000"/>
          </a:solidFill>
          <a:effectLst>
            <a:outerShdw blurRad="444500" dist="254000" dir="8100000" algn="tr" rotWithShape="0">
              <a:prstClr val="black">
                <a:alpha val="50000"/>
              </a:prstClr>
            </a:outerShdw>
          </a:effectLst>
        </p:grpSpPr>
        <p:sp>
          <p:nvSpPr>
            <p:cNvPr id="9" name="同心圆 131"/>
            <p:cNvSpPr/>
            <p:nvPr/>
          </p:nvSpPr>
          <p:spPr>
            <a:xfrm>
              <a:off x="304800" y="673100"/>
              <a:ext cx="4000500" cy="4000500"/>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1690" kern="0">
                <a:solidFill>
                  <a:sysClr val="windowText" lastClr="000000"/>
                </a:solidFill>
                <a:latin typeface="Calibri" panose="020F0502020204030204"/>
                <a:ea typeface="宋体" panose="02010600030101010101" pitchFamily="2" charset="-122"/>
              </a:endParaRPr>
            </a:p>
          </p:txBody>
        </p:sp>
        <p:sp>
          <p:nvSpPr>
            <p:cNvPr id="10" name="淘宝店chenying0907出品 132"/>
            <p:cNvSpPr/>
            <p:nvPr/>
          </p:nvSpPr>
          <p:spPr>
            <a:xfrm>
              <a:off x="392112" y="760412"/>
              <a:ext cx="3825874" cy="3825874"/>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1690" kern="0">
                <a:solidFill>
                  <a:sysClr val="windowText" lastClr="000000"/>
                </a:solidFill>
                <a:latin typeface="Calibri" panose="020F0502020204030204"/>
                <a:ea typeface="宋体" panose="02010600030101010101" pitchFamily="2" charset="-122"/>
              </a:endParaRPr>
            </a:p>
          </p:txBody>
        </p:sp>
      </p:grpSp>
      <p:grpSp>
        <p:nvGrpSpPr>
          <p:cNvPr id="11" name="淘宝店chenying0907出品 10"/>
          <p:cNvGrpSpPr/>
          <p:nvPr/>
        </p:nvGrpSpPr>
        <p:grpSpPr>
          <a:xfrm>
            <a:off x="1036930" y="4721531"/>
            <a:ext cx="691039" cy="695645"/>
            <a:chOff x="304800" y="673100"/>
            <a:chExt cx="4000500" cy="4000500"/>
          </a:xfrm>
          <a:solidFill>
            <a:srgbClr val="C00000"/>
          </a:solidFill>
          <a:effectLst>
            <a:outerShdw blurRad="444500" dist="254000" dir="8100000" algn="tr" rotWithShape="0">
              <a:prstClr val="black">
                <a:alpha val="50000"/>
              </a:prstClr>
            </a:outerShdw>
          </a:effectLst>
        </p:grpSpPr>
        <p:sp>
          <p:nvSpPr>
            <p:cNvPr id="12" name="同心圆 152"/>
            <p:cNvSpPr/>
            <p:nvPr/>
          </p:nvSpPr>
          <p:spPr>
            <a:xfrm>
              <a:off x="304800" y="673100"/>
              <a:ext cx="4000500" cy="4000500"/>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2535" kern="0">
                <a:solidFill>
                  <a:sysClr val="windowText" lastClr="000000"/>
                </a:solidFill>
                <a:latin typeface="Calibri" panose="020F0502020204030204"/>
                <a:ea typeface="宋体" panose="02010600030101010101" pitchFamily="2" charset="-122"/>
              </a:endParaRPr>
            </a:p>
          </p:txBody>
        </p:sp>
        <p:sp>
          <p:nvSpPr>
            <p:cNvPr id="13" name="淘宝店chenying0907出品 153"/>
            <p:cNvSpPr/>
            <p:nvPr/>
          </p:nvSpPr>
          <p:spPr>
            <a:xfrm>
              <a:off x="392112" y="760412"/>
              <a:ext cx="3825873" cy="3825873"/>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2535" kern="0">
                <a:solidFill>
                  <a:sysClr val="window" lastClr="FFFFFF"/>
                </a:solidFill>
                <a:latin typeface="Calibri" panose="020F0502020204030204"/>
                <a:ea typeface="宋体" panose="02010600030101010101" pitchFamily="2" charset="-122"/>
              </a:endParaRPr>
            </a:p>
          </p:txBody>
        </p:sp>
      </p:grpSp>
      <p:grpSp>
        <p:nvGrpSpPr>
          <p:cNvPr id="14" name="淘宝店chenying0907出品 13"/>
          <p:cNvGrpSpPr/>
          <p:nvPr/>
        </p:nvGrpSpPr>
        <p:grpSpPr>
          <a:xfrm>
            <a:off x="3863040" y="792460"/>
            <a:ext cx="527869" cy="488659"/>
            <a:chOff x="304800" y="673100"/>
            <a:chExt cx="4000500" cy="4000500"/>
          </a:xfrm>
          <a:solidFill>
            <a:srgbClr val="C00000"/>
          </a:solidFill>
          <a:effectLst>
            <a:outerShdw blurRad="444500" dist="254000" dir="8100000" algn="tr" rotWithShape="0">
              <a:prstClr val="black">
                <a:alpha val="50000"/>
              </a:prstClr>
            </a:outerShdw>
          </a:effectLst>
        </p:grpSpPr>
        <p:sp>
          <p:nvSpPr>
            <p:cNvPr id="15" name="同心圆 131"/>
            <p:cNvSpPr/>
            <p:nvPr/>
          </p:nvSpPr>
          <p:spPr>
            <a:xfrm>
              <a:off x="304800" y="673100"/>
              <a:ext cx="4000500" cy="4000500"/>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1690" kern="0">
                <a:solidFill>
                  <a:sysClr val="windowText" lastClr="000000"/>
                </a:solidFill>
                <a:latin typeface="Calibri" panose="020F0502020204030204"/>
                <a:ea typeface="宋体" panose="02010600030101010101" pitchFamily="2" charset="-122"/>
              </a:endParaRPr>
            </a:p>
          </p:txBody>
        </p:sp>
        <p:sp>
          <p:nvSpPr>
            <p:cNvPr id="16" name="淘宝店chenying0907出品 132"/>
            <p:cNvSpPr/>
            <p:nvPr/>
          </p:nvSpPr>
          <p:spPr>
            <a:xfrm>
              <a:off x="392112" y="760412"/>
              <a:ext cx="3825874" cy="3825874"/>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1690" kern="0">
                <a:solidFill>
                  <a:sysClr val="windowText" lastClr="000000"/>
                </a:solidFill>
                <a:latin typeface="Calibri" panose="020F0502020204030204"/>
                <a:ea typeface="宋体" panose="02010600030101010101" pitchFamily="2" charset="-122"/>
              </a:endParaRPr>
            </a:p>
          </p:txBody>
        </p:sp>
      </p:grpSp>
      <p:grpSp>
        <p:nvGrpSpPr>
          <p:cNvPr id="17" name="淘宝店chenying0907出品 16"/>
          <p:cNvGrpSpPr/>
          <p:nvPr/>
        </p:nvGrpSpPr>
        <p:grpSpPr>
          <a:xfrm>
            <a:off x="1094614" y="1741714"/>
            <a:ext cx="582220" cy="586101"/>
            <a:chOff x="304800" y="673100"/>
            <a:chExt cx="4000500" cy="4000500"/>
          </a:xfrm>
          <a:solidFill>
            <a:srgbClr val="C00000"/>
          </a:solidFill>
          <a:effectLst>
            <a:outerShdw blurRad="444500" dist="254000" dir="8100000" algn="tr" rotWithShape="0">
              <a:prstClr val="black">
                <a:alpha val="50000"/>
              </a:prstClr>
            </a:outerShdw>
          </a:effectLst>
        </p:grpSpPr>
        <p:sp>
          <p:nvSpPr>
            <p:cNvPr id="18" name="同心圆 152"/>
            <p:cNvSpPr/>
            <p:nvPr/>
          </p:nvSpPr>
          <p:spPr>
            <a:xfrm>
              <a:off x="304800" y="673100"/>
              <a:ext cx="4000500" cy="4000500"/>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2535" kern="0">
                <a:solidFill>
                  <a:sysClr val="windowText" lastClr="000000"/>
                </a:solidFill>
                <a:latin typeface="Calibri" panose="020F0502020204030204"/>
                <a:ea typeface="宋体" panose="02010600030101010101" pitchFamily="2" charset="-122"/>
              </a:endParaRPr>
            </a:p>
          </p:txBody>
        </p:sp>
        <p:sp>
          <p:nvSpPr>
            <p:cNvPr id="19" name="淘宝店chenying0907出品 153"/>
            <p:cNvSpPr/>
            <p:nvPr/>
          </p:nvSpPr>
          <p:spPr>
            <a:xfrm>
              <a:off x="392112" y="760412"/>
              <a:ext cx="3825873" cy="3825873"/>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2535" kern="0">
                <a:solidFill>
                  <a:sysClr val="window" lastClr="FFFFFF"/>
                </a:solidFill>
                <a:latin typeface="Calibri" panose="020F0502020204030204"/>
                <a:ea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heel(1)">
                                      <p:cBhvr>
                                        <p:cTn id="11" dur="650"/>
                                        <p:tgtEl>
                                          <p:spTgt spid="83"/>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left)">
                                      <p:cBhvr>
                                        <p:cTn id="15" dur="500"/>
                                        <p:tgtEl>
                                          <p:spTgt spid="40"/>
                                        </p:tgtEl>
                                      </p:cBhvr>
                                    </p:animEffect>
                                  </p:childTnLst>
                                </p:cTn>
                              </p:par>
                            </p:childTnLst>
                          </p:cTn>
                        </p:par>
                        <p:par>
                          <p:cTn id="16" fill="hold">
                            <p:stCondLst>
                              <p:cond delay="2000"/>
                            </p:stCondLst>
                            <p:childTnLst>
                              <p:par>
                                <p:cTn id="17" presetID="22" presetClass="entr" presetSubtype="2" fill="hold" grpId="0" nodeType="afterEffect">
                                  <p:stCondLst>
                                    <p:cond delay="0"/>
                                  </p:stCondLst>
                                  <p:iterate type="lt">
                                    <p:tmPct val="4878"/>
                                  </p:iterate>
                                  <p:childTnLst>
                                    <p:set>
                                      <p:cBhvr>
                                        <p:cTn id="18" dur="1" fill="hold">
                                          <p:stCondLst>
                                            <p:cond delay="0"/>
                                          </p:stCondLst>
                                        </p:cTn>
                                        <p:tgtEl>
                                          <p:spTgt spid="41"/>
                                        </p:tgtEl>
                                        <p:attrNameLst>
                                          <p:attrName>style.visibility</p:attrName>
                                        </p:attrNameLst>
                                      </p:cBhvr>
                                      <p:to>
                                        <p:strVal val="visible"/>
                                      </p:to>
                                    </p:set>
                                    <p:animEffect transition="in" filter="wipe(right)">
                                      <p:cBhvr>
                                        <p:cTn id="19" dur="500"/>
                                        <p:tgtEl>
                                          <p:spTgt spid="41"/>
                                        </p:tgtEl>
                                      </p:cBhvr>
                                    </p:animEffect>
                                  </p:childTnLst>
                                </p:cTn>
                              </p:par>
                              <p:par>
                                <p:cTn id="20" presetID="23" presetClass="entr" presetSubtype="528"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 calcmode="lin" valueType="num">
                                      <p:cBhvr>
                                        <p:cTn id="24" dur="500" fill="hold"/>
                                        <p:tgtEl>
                                          <p:spTgt spid="8"/>
                                        </p:tgtEl>
                                        <p:attrNameLst>
                                          <p:attrName>ppt_x</p:attrName>
                                        </p:attrNameLst>
                                      </p:cBhvr>
                                      <p:tavLst>
                                        <p:tav tm="0">
                                          <p:val>
                                            <p:fltVal val="0.5"/>
                                          </p:val>
                                        </p:tav>
                                        <p:tav tm="100000">
                                          <p:val>
                                            <p:strVal val="#ppt_x"/>
                                          </p:val>
                                        </p:tav>
                                      </p:tavLst>
                                    </p:anim>
                                    <p:anim calcmode="lin" valueType="num">
                                      <p:cBhvr>
                                        <p:cTn id="25" dur="500" fill="hold"/>
                                        <p:tgtEl>
                                          <p:spTgt spid="8"/>
                                        </p:tgtEl>
                                        <p:attrNameLst>
                                          <p:attrName>ppt_y</p:attrName>
                                        </p:attrNameLst>
                                      </p:cBhvr>
                                      <p:tavLst>
                                        <p:tav tm="0">
                                          <p:val>
                                            <p:fltVal val="0.5"/>
                                          </p:val>
                                        </p:tav>
                                        <p:tav tm="100000">
                                          <p:val>
                                            <p:strVal val="#ppt_y"/>
                                          </p:val>
                                        </p:tav>
                                      </p:tavLst>
                                    </p:anim>
                                  </p:childTnLst>
                                </p:cTn>
                              </p:par>
                              <p:par>
                                <p:cTn id="26" presetID="23" presetClass="entr" presetSubtype="528"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fltVal val="0.5"/>
                                          </p:val>
                                        </p:tav>
                                        <p:tav tm="100000">
                                          <p:val>
                                            <p:strVal val="#ppt_y"/>
                                          </p:val>
                                        </p:tav>
                                      </p:tavLst>
                                    </p:anim>
                                  </p:childTnLst>
                                </p:cTn>
                              </p:par>
                              <p:par>
                                <p:cTn id="32" presetID="26" presetClass="emph" presetSubtype="0" repeatCount="3000" fill="hold" nodeType="withEffect">
                                  <p:stCondLst>
                                    <p:cond delay="0"/>
                                  </p:stCondLst>
                                  <p:childTnLst>
                                    <p:animEffect transition="out" filter="fade">
                                      <p:cBhvr>
                                        <p:cTn id="33" dur="500" tmFilter="0, 0; .2, .5; .8, .5; 1, 0"/>
                                        <p:tgtEl>
                                          <p:spTgt spid="11"/>
                                        </p:tgtEl>
                                      </p:cBhvr>
                                    </p:animEffect>
                                    <p:animScale>
                                      <p:cBhvr>
                                        <p:cTn id="34" dur="250" autoRev="1" fill="hold"/>
                                        <p:tgtEl>
                                          <p:spTgt spid="11"/>
                                        </p:tgtEl>
                                      </p:cBhvr>
                                      <p:by x="105000" y="105000"/>
                                    </p:animScale>
                                  </p:childTnLst>
                                </p:cTn>
                              </p:par>
                              <p:par>
                                <p:cTn id="35" presetID="23" presetClass="entr" presetSubtype="528"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 calcmode="lin" valueType="num">
                                      <p:cBhvr>
                                        <p:cTn id="39" dur="500" fill="hold"/>
                                        <p:tgtEl>
                                          <p:spTgt spid="14"/>
                                        </p:tgtEl>
                                        <p:attrNameLst>
                                          <p:attrName>ppt_x</p:attrName>
                                        </p:attrNameLst>
                                      </p:cBhvr>
                                      <p:tavLst>
                                        <p:tav tm="0">
                                          <p:val>
                                            <p:fltVal val="0.5"/>
                                          </p:val>
                                        </p:tav>
                                        <p:tav tm="100000">
                                          <p:val>
                                            <p:strVal val="#ppt_x"/>
                                          </p:val>
                                        </p:tav>
                                      </p:tavLst>
                                    </p:anim>
                                    <p:anim calcmode="lin" valueType="num">
                                      <p:cBhvr>
                                        <p:cTn id="40" dur="500" fill="hold"/>
                                        <p:tgtEl>
                                          <p:spTgt spid="14"/>
                                        </p:tgtEl>
                                        <p:attrNameLst>
                                          <p:attrName>ppt_y</p:attrName>
                                        </p:attrNameLst>
                                      </p:cBhvr>
                                      <p:tavLst>
                                        <p:tav tm="0">
                                          <p:val>
                                            <p:fltVal val="0.5"/>
                                          </p:val>
                                        </p:tav>
                                        <p:tav tm="100000">
                                          <p:val>
                                            <p:strVal val="#ppt_y"/>
                                          </p:val>
                                        </p:tav>
                                      </p:tavLst>
                                    </p:anim>
                                  </p:childTnLst>
                                </p:cTn>
                              </p:par>
                              <p:par>
                                <p:cTn id="41" presetID="23" presetClass="entr" presetSubtype="528"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par>
                                <p:cTn id="47" presetID="26" presetClass="emph" presetSubtype="0" repeatCount="3000" fill="hold" nodeType="withEffect">
                                  <p:stCondLst>
                                    <p:cond delay="0"/>
                                  </p:stCondLst>
                                  <p:childTnLst>
                                    <p:animEffect transition="out" filter="fade">
                                      <p:cBhvr>
                                        <p:cTn id="48" dur="500" tmFilter="0, 0; .2, .5; .8, .5; 1, 0"/>
                                        <p:tgtEl>
                                          <p:spTgt spid="17"/>
                                        </p:tgtEl>
                                      </p:cBhvr>
                                    </p:animEffect>
                                    <p:animScale>
                                      <p:cBhvr>
                                        <p:cTn id="49"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0" grpId="0"/>
      <p:bldP spid="41"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3556</Words>
  <Application>Microsoft Office PowerPoint</Application>
  <PresentationFormat>自定义</PresentationFormat>
  <Paragraphs>557</Paragraphs>
  <Slides>40</Slides>
  <Notes>40</Notes>
  <HiddenSlides>0</HiddenSlides>
  <MMClips>1</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40</vt:i4>
      </vt:variant>
    </vt:vector>
  </HeadingPairs>
  <TitlesOfParts>
    <vt:vector size="58" baseType="lpstr">
      <vt:lpstr>AgencyFB-Regular</vt:lpstr>
      <vt:lpstr>ITC Avant Garde Std XLt</vt:lpstr>
      <vt:lpstr>Lato</vt:lpstr>
      <vt:lpstr>方正大黑_GBK</vt:lpstr>
      <vt:lpstr>方正黑体_GBK</vt:lpstr>
      <vt:lpstr>方正兰亭粗黑_GBK</vt:lpstr>
      <vt:lpstr>方正兰亭纤黑_GBK</vt:lpstr>
      <vt:lpstr>方正正纤黑简体</vt:lpstr>
      <vt:lpstr>方正准圆简体</vt:lpstr>
      <vt:lpstr>黑体</vt:lpstr>
      <vt:lpstr>思源黑体 CN Medium</vt:lpstr>
      <vt:lpstr>宋体</vt:lpstr>
      <vt:lpstr>微软雅黑</vt:lpstr>
      <vt:lpstr>Arial</vt:lpstr>
      <vt:lpstr>Calibri</vt:lpstr>
      <vt:lpstr>Impact</vt:lpstr>
      <vt:lpstr>Verdana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40</cp:revision>
  <dcterms:created xsi:type="dcterms:W3CDTF">2015-10-23T06:19:00Z</dcterms:created>
  <dcterms:modified xsi:type="dcterms:W3CDTF">2021-01-05T15:53:35Z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